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media1.wav" ContentType="audio/x-wav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media/media2.wav" ContentType="audio/x-wav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media/media3.wav" ContentType="audio/x-wav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media/media4.wav" ContentType="audio/x-wav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media/media5.wav" ContentType="audio/x-wav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media/media6.wav" ContentType="audio/x-wav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1" r:id="rId3"/>
    <p:sldId id="291" r:id="rId4"/>
    <p:sldId id="264" r:id="rId5"/>
    <p:sldId id="292" r:id="rId6"/>
    <p:sldId id="265" r:id="rId7"/>
    <p:sldId id="266" r:id="rId8"/>
    <p:sldId id="267" r:id="rId9"/>
    <p:sldId id="268" r:id="rId10"/>
    <p:sldId id="269" r:id="rId11"/>
    <p:sldId id="270" r:id="rId12"/>
    <p:sldId id="279" r:id="rId13"/>
    <p:sldId id="280" r:id="rId14"/>
    <p:sldId id="281" r:id="rId15"/>
    <p:sldId id="283" r:id="rId16"/>
    <p:sldId id="284" r:id="rId17"/>
    <p:sldId id="285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p:transition>
    <p:blinds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  <p:sndAc>
      <p:stSnd>
        <p:snd r:embed="rId14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6.wav"/><Relationship Id="rId7" Type="http://schemas.openxmlformats.org/officeDocument/2006/relationships/audio" Target="../media/audio4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mp3"/><Relationship Id="rId7" Type="http://schemas.openxmlformats.org/officeDocument/2006/relationships/image" Target="../media/image7.jpe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8.mp3"/><Relationship Id="rId7" Type="http://schemas.openxmlformats.org/officeDocument/2006/relationships/image" Target="../media/image5.jpeg"/><Relationship Id="rId2" Type="http://schemas.microsoft.com/office/2007/relationships/media" Target="../media/media8.mp3"/><Relationship Id="rId1" Type="http://schemas.openxmlformats.org/officeDocument/2006/relationships/tags" Target="../tags/tag10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1.wav"/><Relationship Id="rId7" Type="http://schemas.openxmlformats.org/officeDocument/2006/relationships/audio" Target="../media/audio2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media2.wav"/><Relationship Id="rId7" Type="http://schemas.openxmlformats.org/officeDocument/2006/relationships/audio" Target="../media/audio3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7.jpe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4.wav"/><Relationship Id="rId7" Type="http://schemas.openxmlformats.org/officeDocument/2006/relationships/image" Target="../media/image5.jpe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media5.wav"/><Relationship Id="rId7" Type="http://schemas.openxmlformats.org/officeDocument/2006/relationships/audio" Target="../media/audio2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5"/>
          <a:stretch/>
        </p:blipFill>
        <p:spPr>
          <a:xfrm>
            <a:off x="-2719" y="1"/>
            <a:ext cx="9144000" cy="6858000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977289" y="5648736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15386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691640" y="6507480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691640" y="5637342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210224" y="5186231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223633" y="5186230"/>
            <a:ext cx="4893958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PHAN THỊ CƯƠNG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0AD29F-99B0-4575-B0F4-9C898D2D6B65}"/>
              </a:ext>
            </a:extLst>
          </p:cNvPr>
          <p:cNvSpPr txBox="1"/>
          <p:nvPr/>
        </p:nvSpPr>
        <p:spPr>
          <a:xfrm>
            <a:off x="1863230" y="6062315"/>
            <a:ext cx="475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 TƯỢNG: TRẺ 3-4 TUỔI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2" y="4305869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849821" y="3204711"/>
            <a:ext cx="5084379" cy="1291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863230" y="3204710"/>
            <a:ext cx="4668029" cy="129108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VUI HỌC TOÁN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4688800" y="-13634956"/>
            <a:ext cx="16681736" cy="14461038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24688800" y="-13558211"/>
            <a:ext cx="16681736" cy="14461038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24688800" y="-13547168"/>
            <a:ext cx="16681736" cy="14461038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CF6FEDA-21CC-4FAF-ABAD-C4AD97728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id="{6A9A840D-7411-4BFC-B017-AADBC07EC76C}"/>
              </a:ext>
            </a:extLst>
          </p:cNvPr>
          <p:cNvSpPr txBox="1">
            <a:spLocks/>
          </p:cNvSpPr>
          <p:nvPr/>
        </p:nvSpPr>
        <p:spPr>
          <a:xfrm>
            <a:off x="2504048" y="988584"/>
            <a:ext cx="6639952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PHƯỜNG PHÚC LỢI</a:t>
            </a:r>
            <a:endParaRPr lang="en-US" sz="1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TRẠNG NGUYÊN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6A9A840D-7411-4BFC-B017-AADBC07EC76C}"/>
              </a:ext>
            </a:extLst>
          </p:cNvPr>
          <p:cNvSpPr txBox="1">
            <a:spLocks/>
          </p:cNvSpPr>
          <p:nvPr/>
        </p:nvSpPr>
        <p:spPr>
          <a:xfrm>
            <a:off x="2357422" y="2143116"/>
            <a:ext cx="6786578" cy="2214578"/>
          </a:xfrm>
          <a:prstGeom prst="wave">
            <a:avLst>
              <a:gd name="adj1" fmla="val 12500"/>
              <a:gd name="adj2" fmla="val 0"/>
            </a:avLst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2400" b="1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sz="2400" b="1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086306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3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5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3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7" grpId="0" animBg="1"/>
      <p:bldP spid="29" grpId="0" animBg="1"/>
      <p:bldP spid="2" grpId="0" animBg="1"/>
      <p:bldP spid="22" grpId="0" animBg="1"/>
      <p:bldP spid="23" grpId="0" animBg="1"/>
      <p:bldP spid="24" grpId="0" animBg="1"/>
      <p:bldP spid="25" grpId="0" animBg="1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17544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“</a:t>
            </a:r>
            <a:r>
              <a:rPr lang="en-US" sz="25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 XEM AI NHANH”</a:t>
            </a:r>
            <a:endParaRPr lang="en-US" sz="25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785925"/>
            <a:ext cx="2743200" cy="275749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57422" y="2000240"/>
            <a:ext cx="4286250" cy="392909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26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1833561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434" name="Picture 2" descr="Tại sao bánh xe hình tròn?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72198" y="2786058"/>
            <a:ext cx="2714644" cy="257176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27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5"/>
            <a:ext cx="1735136" cy="1876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2" name="Picture 2" descr="Tại sao bánh xe hình tròn?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2285992"/>
            <a:ext cx="2714644" cy="257176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1  0.125 0.16655  C 0.125 0.25849  0.069 0.3331  0 0.3331  C -0.069 0.3331  -0.125 0.25849  -0.125 0.16655  C -0.125 0.07461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000760" y="1142984"/>
            <a:ext cx="2631101" cy="239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 descr="Số? Có một viên gạch hình vuông, giữa viên gạch có một hình vuông màu trắng  được vẽ hoạ tiết (như hình bên)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1643050"/>
            <a:ext cx="1857388" cy="16859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43636" y="2428868"/>
            <a:ext cx="2353208" cy="218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Số? Có một viên gạch hình vuông, giữa viên gạch có một hình vuông màu trắng  được vẽ hoạ tiết (như hình bên)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643182"/>
            <a:ext cx="1857388" cy="16859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57488" y="1928802"/>
            <a:ext cx="3314700" cy="33065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8926" y="357166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3240" y="2071679"/>
            <a:ext cx="2858828" cy="2786082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2776882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14678" y="2000240"/>
            <a:ext cx="3025021" cy="2807240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7620" y="642918"/>
            <a:ext cx="2246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2828837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 flipH="1">
            <a:off x="5572133" y="2100365"/>
            <a:ext cx="53816" cy="282883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86050" y="4929198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4" y="2062260"/>
            <a:ext cx="45719" cy="28669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804519" y="4777920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079662" y="492304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2214554"/>
            <a:ext cx="3025021" cy="2881186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28662" y="1928802"/>
            <a:ext cx="3314700" cy="30463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57950" y="571480"/>
            <a:ext cx="221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>
    <p:blinds dir="vert"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359</Words>
  <Application>Microsoft Office PowerPoint</Application>
  <PresentationFormat>On-screen Show (4:3)</PresentationFormat>
  <Paragraphs>63</Paragraphs>
  <Slides>20</Slides>
  <Notes>15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37</cp:revision>
  <dcterms:created xsi:type="dcterms:W3CDTF">2021-11-13T12:47:57Z</dcterms:created>
  <dcterms:modified xsi:type="dcterms:W3CDTF">2026-02-13T14:53:43Z</dcterms:modified>
</cp:coreProperties>
</file>