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3 tuổi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72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  Xin chào và hẹn gặp lại các  con vào tiết học sau!  </vt:lpstr>
      <vt:lpstr>Qua câu chuyện em thích nhất nhân vật nào nhất? Tại sao?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Techsi.vn</cp:lastModifiedBy>
  <cp:revision>16</cp:revision>
  <dcterms:created xsi:type="dcterms:W3CDTF">2017-06-22T13:18:45Z</dcterms:created>
  <dcterms:modified xsi:type="dcterms:W3CDTF">2026-01-23T02:52:14Z</dcterms:modified>
</cp:coreProperties>
</file>