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sldIdLst>
    <p:sldId id="257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8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27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3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2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4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21972" y="2197894"/>
            <a:ext cx="872381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b="1" spc="-6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 </a:t>
            </a:r>
            <a:r>
              <a:rPr lang="pt-BR" sz="2000" b="1" spc="-6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nhóm có 5 đối tượng thành 2 nhóm</a:t>
            </a:r>
            <a:endParaRPr lang="en-US" sz="20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000" b="1" spc="-3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3112168" y="3810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</a:t>
            </a:r>
            <a:r>
              <a:rPr lang="en-US" sz="18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 PHÚC LỢI</a:t>
            </a:r>
            <a:r>
              <a:rPr lang="en-US" sz="1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TRẠNG NGUYÊN</a:t>
            </a:r>
            <a:endParaRPr lang="en-US" sz="1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610" y="1524001"/>
            <a:ext cx="861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CHUYÊN MÔN THEO NGHIÊN CỨU BÀI HỌC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3" y="188641"/>
            <a:ext cx="814586" cy="72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1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60198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 </a:t>
            </a:r>
          </a:p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 ĐẾN THĂM LỚP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9" name="Picture 3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6353176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3176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8862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609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1" name="Picture 13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1" y="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2" name="Picture 14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3" name="Picture 15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4" name="Picture 16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2514601" y="3505201"/>
            <a:ext cx="711517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bé chăm ngoan, học giỏi.</a:t>
            </a:r>
            <a:endParaRPr lang="en-US" sz="4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Nhạc Sự Kiện - Nhạc Kết Thúc Chương Tr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634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0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/>
      <p:bldP spid="194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29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61752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35874" y="1921061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2" y="2061752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05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29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61752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974" y="3371907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4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5048" y="3416586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1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7364809" cy="137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0202091" y="3268636"/>
            <a:ext cx="1807164" cy="1479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39 L 0.05872 0.04028 C 0.07096 0.04908 0.08945 0.05394 0.10872 0.05394 C 0.1306 0.05394 0.1483 0.04908 0.16054 0.04028 L 0.2194 0.00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30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27" y="2050173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11735" y="3601940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5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69 L -0.0543 0.04005 C -0.06563 0.04907 -0.08256 0.05393 -0.10039 0.05393 C -0.12058 0.05393 -0.13672 0.04907 -0.14805 0.04005 L -0.20222 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2" y="2061752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92" y="3278777"/>
            <a:ext cx="5484815" cy="1636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77517" y="3278776"/>
            <a:ext cx="3657601" cy="1636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03125" y="4063573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3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3562" y="3655642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2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582 0.03519 C 0.07031 0.04306 0.08867 0.04769 0.10781 0.04769 C 0.12956 0.04769 0.14714 0.04306 0.15924 0.03519 L 0.21771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05912 0.04028 C 0.07149 0.04908 0.08998 0.05394 0.10938 0.05394 C 0.13151 0.05394 0.14922 0.04908 0.16159 0.04028 L 0.22084 0.000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17" y="2065759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69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1252" y="3509019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5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2 L -0.05625 0.03959 C -0.06784 0.04885 -0.08542 0.05394 -0.10378 0.05394 C -0.12474 0.05394 -0.14154 0.04885 -0.15313 0.03959 L -0.20925 -0.000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347 L -0.06093 0.03912 C -0.07356 0.04862 -0.09271 0.05394 -0.11263 0.05394 C -0.13541 0.05394 -0.15364 0.04862 -0.16627 0.03912 L -0.22708 -0.0034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297"/>
            <a:ext cx="12107705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9495" y="1653051"/>
            <a:ext cx="474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7200" b="1" i="0" u="none" strike="noStrike" kern="1200" cap="none" spc="0" normalizeH="0" noProof="0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7200" b="1" i="0" u="none" strike="noStrike" kern="1200" cap="none" spc="0" normalizeH="0" noProof="0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1: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401" y="3072210"/>
            <a:ext cx="668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8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8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297"/>
            <a:ext cx="12107705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3319" y="1747181"/>
            <a:ext cx="474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7200" b="1" i="0" u="none" strike="noStrike" kern="1200" cap="none" spc="0" normalizeH="0" noProof="0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7200" b="1" i="0" u="none" strike="noStrike" kern="1200" cap="none" spc="0" normalizeH="0" noProof="0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2: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181" y="3152893"/>
            <a:ext cx="4759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6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80</Words>
  <Application>Microsoft Office PowerPoint</Application>
  <PresentationFormat>Custom</PresentationFormat>
  <Paragraphs>19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2025-03-09T06:57:46Z</dcterms:created>
  <dcterms:modified xsi:type="dcterms:W3CDTF">2026-01-23T02:48:35Z</dcterms:modified>
</cp:coreProperties>
</file>