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91" r:id="rId4"/>
    <p:sldId id="264" r:id="rId5"/>
    <p:sldId id="292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3" r:id="rId16"/>
    <p:sldId id="284" r:id="rId17"/>
    <p:sldId id="285" r:id="rId18"/>
    <p:sldId id="288" r:id="rId19"/>
    <p:sldId id="289" r:id="rId20"/>
    <p:sldId id="290" r:id="rId21"/>
    <p:sldId id="29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4" d="100"/>
          <a:sy n="74" d="100"/>
        </p:scale>
        <p:origin x="-126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  <p:sndAc>
      <p:stSnd>
        <p:snd r:embed="rId1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6.wav"/><Relationship Id="rId7" Type="http://schemas.openxmlformats.org/officeDocument/2006/relationships/audio" Target="../media/audio4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mp3"/><Relationship Id="rId7" Type="http://schemas.openxmlformats.org/officeDocument/2006/relationships/image" Target="../media/image7.jpe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8.mp3"/><Relationship Id="rId7" Type="http://schemas.openxmlformats.org/officeDocument/2006/relationships/image" Target="../media/image5.jpeg"/><Relationship Id="rId2" Type="http://schemas.microsoft.com/office/2007/relationships/media" Target="../media/media8.mp3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wav"/><Relationship Id="rId7" Type="http://schemas.openxmlformats.org/officeDocument/2006/relationships/audio" Target="../media/audio3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wav"/><Relationship Id="rId7" Type="http://schemas.openxmlformats.org/officeDocument/2006/relationships/image" Target="../media/image5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5.wav"/><Relationship Id="rId7" Type="http://schemas.openxmlformats.org/officeDocument/2006/relationships/audio" Target="../media/audio2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89395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PHAN THỊ CƯƠNG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CF6FEDA-21CC-4FAF-ABAD-C4AD97728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xmlns="" id="{6A9A840D-7411-4BFC-B017-AADBC07EC76C}"/>
              </a:ext>
            </a:extLst>
          </p:cNvPr>
          <p:cNvSpPr txBox="1">
            <a:spLocks/>
          </p:cNvSpPr>
          <p:nvPr/>
        </p:nvSpPr>
        <p:spPr>
          <a:xfrm>
            <a:off x="2504048" y="1066800"/>
            <a:ext cx="6639952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1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xmlns="" id="{6A9A840D-7411-4BFC-B017-AADBC07EC76C}"/>
              </a:ext>
            </a:extLst>
          </p:cNvPr>
          <p:cNvSpPr txBox="1">
            <a:spLocks/>
          </p:cNvSpPr>
          <p:nvPr/>
        </p:nvSpPr>
        <p:spPr>
          <a:xfrm>
            <a:off x="2357422" y="2143116"/>
            <a:ext cx="6786578" cy="2214578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7544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“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 XEM AI NHANH”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785925"/>
            <a:ext cx="2743200" cy="27574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57422" y="2000240"/>
            <a:ext cx="4286250" cy="39290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26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1833561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434" name="Picture 2" descr="Tại sao bánh xe hình tròn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786058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27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5"/>
            <a:ext cx="1735136" cy="18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2" descr="Tại sao bánh xe hình tròn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285992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000760" y="1142984"/>
            <a:ext cx="2631101" cy="23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1643050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43636" y="2428868"/>
            <a:ext cx="2353208" cy="21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643182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57488" y="1928802"/>
            <a:ext cx="3314700" cy="3306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357166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3240" y="2071679"/>
            <a:ext cx="2858828" cy="27860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2776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4678" y="2000240"/>
            <a:ext cx="3025021" cy="28072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620" y="642918"/>
            <a:ext cx="22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282883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5572133" y="2100365"/>
            <a:ext cx="53816" cy="282883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86050" y="4929198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4" y="2062260"/>
            <a:ext cx="45719" cy="2866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04519" y="4777920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079662" y="492304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14554"/>
            <a:ext cx="3025021" cy="2881186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8662" y="1928802"/>
            <a:ext cx="3314700" cy="3046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57950" y="57148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377</Words>
  <Application>Microsoft Office PowerPoint</Application>
  <PresentationFormat>On-screen Show (4:3)</PresentationFormat>
  <Paragraphs>66</Paragraphs>
  <Slides>22</Slides>
  <Notes>15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37</cp:revision>
  <dcterms:created xsi:type="dcterms:W3CDTF">2021-11-13T12:47:57Z</dcterms:created>
  <dcterms:modified xsi:type="dcterms:W3CDTF">2026-01-23T02:40:15Z</dcterms:modified>
</cp:coreProperties>
</file>