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80" r:id="rId3"/>
    <p:sldId id="257" r:id="rId4"/>
    <p:sldId id="258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4" r:id="rId18"/>
    <p:sldId id="270" r:id="rId19"/>
    <p:sldId id="282" r:id="rId20"/>
    <p:sldId id="275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8ED75-21CD-4A27-8B07-47AD18010134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9AA1F-DDA4-463F-8A11-319870264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3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9AA1F-DDA4-463F-8A11-3198702648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FF2E-C6CC-4625-AD91-94DE1F4539E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gif"/><Relationship Id="rId18" Type="http://schemas.openxmlformats.org/officeDocument/2006/relationships/image" Target="../media/image30.gif"/><Relationship Id="rId26" Type="http://schemas.openxmlformats.org/officeDocument/2006/relationships/image" Target="../media/image38.png"/><Relationship Id="rId3" Type="http://schemas.openxmlformats.org/officeDocument/2006/relationships/hyperlink" Target="http://truongton.net/forum/vcheckvirus.php?url=http://anhso.net/xem.asp?id=&amp;k=0&amp;alb=738858@1675&amp;as=52733" TargetMode="External"/><Relationship Id="rId21" Type="http://schemas.openxmlformats.org/officeDocument/2006/relationships/image" Target="../media/image33.gif"/><Relationship Id="rId7" Type="http://schemas.openxmlformats.org/officeDocument/2006/relationships/hyperlink" Target="http://truongton.net/forum/vcheckvirus.php?url=http://anhso.net/xem.asp?id=&amp;k=0&amp;alb=738858@1675&amp;as=52710" TargetMode="External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5" Type="http://schemas.openxmlformats.org/officeDocument/2006/relationships/image" Target="../media/image37.png"/><Relationship Id="rId2" Type="http://schemas.openxmlformats.org/officeDocument/2006/relationships/image" Target="../media/image17.gif"/><Relationship Id="rId16" Type="http://schemas.openxmlformats.org/officeDocument/2006/relationships/image" Target="../media/image28.gif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24" Type="http://schemas.openxmlformats.org/officeDocument/2006/relationships/image" Target="../media/image36.gif"/><Relationship Id="rId5" Type="http://schemas.openxmlformats.org/officeDocument/2006/relationships/image" Target="../media/image19.png"/><Relationship Id="rId15" Type="http://schemas.openxmlformats.org/officeDocument/2006/relationships/image" Target="../media/image27.gif"/><Relationship Id="rId23" Type="http://schemas.openxmlformats.org/officeDocument/2006/relationships/image" Target="../media/image35.gif"/><Relationship Id="rId10" Type="http://schemas.openxmlformats.org/officeDocument/2006/relationships/hyperlink" Target="http://truongton.net/forum/vcheckvirus.php?url=http://www.taochu.com/" TargetMode="External"/><Relationship Id="rId19" Type="http://schemas.openxmlformats.org/officeDocument/2006/relationships/image" Target="../media/image31.gif"/><Relationship Id="rId4" Type="http://schemas.openxmlformats.org/officeDocument/2006/relationships/image" Target="../media/image18.gif"/><Relationship Id="rId9" Type="http://schemas.openxmlformats.org/officeDocument/2006/relationships/image" Target="../media/image22.gif"/><Relationship Id="rId14" Type="http://schemas.openxmlformats.org/officeDocument/2006/relationships/image" Target="../media/image26.gif"/><Relationship Id="rId22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folder\Chau-Yeu-Ba-Ruby-Bao-An%20-%20Part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8001000" cy="5867400"/>
          </a:xfrm>
        </p:spPr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8458199" cy="2057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>
                <a:gd name="adj" fmla="val 107747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228600" y="228600"/>
            <a:ext cx="8534400" cy="42672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533400"/>
            <a:ext cx="8839200" cy="2667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848600" cy="5715000"/>
          </a:xfrm>
        </p:spPr>
        <p:txBody>
          <a:bodyPr/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xỉa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7620000" cy="5029200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077200" cy="5943600"/>
          </a:xfrm>
        </p:spPr>
        <p:txBody>
          <a:bodyPr>
            <a:normAutofit lnSpcReduction="10000"/>
          </a:bodyPr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Bà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nhỏ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bị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làm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sao</a:t>
            </a:r>
            <a:r>
              <a:rPr lang="en-US" sz="3600" dirty="0">
                <a:solidFill>
                  <a:schemeClr val="tx1"/>
                </a:solidFill>
              </a:rPr>
              <a:t> ?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nhỏ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còn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lấy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nữa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không</a:t>
            </a:r>
            <a:r>
              <a:rPr lang="en-US" sz="3600" dirty="0">
                <a:solidFill>
                  <a:schemeClr val="tx1"/>
                </a:solidFill>
              </a:rPr>
              <a:t> 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153400" cy="601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pt-PT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‘’Hương toả’’, có nghĩa là mùi hương thơm bốc ra từ cốc chè bé mời bà uống.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1981200"/>
            <a:ext cx="4572000" cy="3200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9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153400" cy="6096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145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1828800"/>
            <a:ext cx="32207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762000" y="4495800"/>
            <a:ext cx="64203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endParaRPr lang="en-US" sz="6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734175" cy="944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6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6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7027" name="Picture 5" descr="049~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0"/>
            <a:ext cx="1752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8" name="Picture 7" descr="xsgs_160257946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1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9" name="Picture 8" descr="fgtdht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1430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0" name="Picture 10" descr="gif_icon0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1" name="Picture 12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828800"/>
            <a:ext cx="7699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2" name="Picture 14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391009">
            <a:off x="5770563" y="1427163"/>
            <a:ext cx="63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3" name="Picture 15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6591">
            <a:off x="2003425" y="1498600"/>
            <a:ext cx="498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4" name="Picture 16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553596">
            <a:off x="1219200" y="1295400"/>
            <a:ext cx="4079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5" name="Picture 18" descr="xsgs_160101688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3048000"/>
            <a:ext cx="9763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6" name="Picture 19" descr="xsgs_160101688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51719">
            <a:off x="6934200" y="3733800"/>
            <a:ext cx="727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7" name="Picture 25" descr="valentine119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37436">
            <a:off x="4191000" y="3200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8" name="Picture 27" descr="valentine2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3746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9" name="Picture 29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32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0" name="Picture 30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1" name="Picture 31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121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2" name="Picture 32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1295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3" name="Picture 13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267402">
            <a:off x="3124200" y="1828800"/>
            <a:ext cx="511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4" name="Picture 34" descr="valentine68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583702">
            <a:off x="990600" y="548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5" name="Picture 36" descr="valentine4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6" name="Picture 38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732431">
            <a:off x="1981200" y="2057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7" name="Picture 39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118065">
            <a:off x="5029200" y="1295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8" name="Picture 40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732431">
            <a:off x="5943600" y="236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9" name="Picture 41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3032881">
            <a:off x="3657600" y="1752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0" name="Picture 43" descr="valentine11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76800" y="52768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1" name="Picture 47" descr="gif_icon380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43600" y="49720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2" name="Picture 49" descr="gif_icon361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246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3" name="Picture 51" descr="gif_icon268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38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4" name="Picture 53" descr="gif_icon028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81600" y="594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5" name="Picture 55" descr="gif_icon069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8768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6" name="Picture 57" descr="gif_icon237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1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7" name="Picture 59" descr="valentine136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71600" y="3657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8" name="Picture 70" descr="52771237318629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867400" y="17526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9" name="Picture 71" descr="98771237318627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34000" y="3810000"/>
            <a:ext cx="5286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Description: Description: http://www.lamdeptoam.com/upload/bannerhome/banner_2_2312120304.jpg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7315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Kính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chào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và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hẹn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gặp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lại</a:t>
            </a:r>
            <a:endParaRPr lang="en-US" sz="80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pic>
        <p:nvPicPr>
          <p:cNvPr id="5" name="Picture 6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1054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"/>
            <a:ext cx="8991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6858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: </a:t>
            </a:r>
          </a:p>
          <a:p>
            <a:pPr algn="ctr">
              <a:defRPr/>
            </a:pP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au-Yeu-Ba-Ruby-Bao-An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5791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38400" y="838201"/>
            <a:ext cx="60198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 : </a:t>
            </a:r>
            <a:b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0584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2286000"/>
            <a:ext cx="5679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533400" y="0"/>
            <a:ext cx="8305800" cy="34290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298</Words>
  <Application>Microsoft Office PowerPoint</Application>
  <PresentationFormat>On-screen Show (4:3)</PresentationFormat>
  <Paragraphs>59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Lấy tăm cho bà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THUTRANG1995</dc:creator>
  <cp:lastModifiedBy>Techsi.vn</cp:lastModifiedBy>
  <cp:revision>19</cp:revision>
  <dcterms:created xsi:type="dcterms:W3CDTF">2017-10-05T01:13:22Z</dcterms:created>
  <dcterms:modified xsi:type="dcterms:W3CDTF">2026-01-14T05:18:24Z</dcterms:modified>
</cp:coreProperties>
</file>