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5" r:id="rId3"/>
    <p:sldId id="276" r:id="rId4"/>
    <p:sldId id="259" r:id="rId5"/>
    <p:sldId id="272" r:id="rId6"/>
    <p:sldId id="264" r:id="rId7"/>
    <p:sldId id="266" r:id="rId8"/>
    <p:sldId id="265" r:id="rId9"/>
    <p:sldId id="271" r:id="rId10"/>
    <p:sldId id="267" r:id="rId11"/>
    <p:sldId id="277" r:id="rId12"/>
    <p:sldId id="268" r:id="rId13"/>
    <p:sldId id="269" r:id="rId14"/>
    <p:sldId id="273" r:id="rId15"/>
    <p:sldId id="278" r:id="rId16"/>
    <p:sldId id="27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>
        <p:scale>
          <a:sx n="76" d="100"/>
          <a:sy n="76" d="100"/>
        </p:scale>
        <p:origin x="-33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14/01/2026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38" y="87312"/>
            <a:ext cx="1741562" cy="273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4" y="2769632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533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05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875332"/>
            <a:ext cx="9597737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11500" kern="10" smtClean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vi-VN" sz="11500" kern="10" dirty="0">
              <a:ln w="9525" cmpd="sng">
                <a:solidFill>
                  <a:srgbClr val="FF33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3238500" y="2784511"/>
            <a:ext cx="5867400" cy="126937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16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PTNT: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3034145" y="4021731"/>
            <a:ext cx="6477000" cy="13636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400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ĐƯỜNG HÀNG KHÔNG</a:t>
            </a: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81" y="2401926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60" y="1499524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127716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105400" y="45720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5029200" y="4183063"/>
            <a:ext cx="1905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3041073" y="5736848"/>
            <a:ext cx="647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 </a:t>
            </a:r>
            <a:endParaRPr lang="vi-VN" altLang="en-US" sz="2800" dirty="0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10404764" y="4115521"/>
            <a:ext cx="1741562" cy="2732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49341" y="1973026"/>
            <a:ext cx="6009774" cy="3653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38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10" name="Picture 9" descr="tau vu t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700808"/>
            <a:ext cx="53285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2495600" y="1716684"/>
            <a:ext cx="6813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tabLst>
                <a:tab pos="271272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E4: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4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22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836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66" y="3500439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156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654" y="3500439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3275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1309654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3766" y="2276872"/>
            <a:ext cx="6484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TC1: “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8"/>
            <a:ext cx="12192000" cy="68638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416" y="764704"/>
            <a:ext cx="105851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“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bay,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PTGT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5884" y="3244334"/>
            <a:ext cx="50802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E5: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en-US" sz="60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5" name="Rectangle 4"/>
          <p:cNvSpPr/>
          <p:nvPr/>
        </p:nvSpPr>
        <p:spPr>
          <a:xfrm>
            <a:off x="2959564" y="1672385"/>
            <a:ext cx="6272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E1 (Thu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6" y="0"/>
            <a:ext cx="12178743" cy="6858000"/>
          </a:xfrm>
        </p:spPr>
      </p:pic>
      <p:sp>
        <p:nvSpPr>
          <p:cNvPr id="3" name="Rectangle 2"/>
          <p:cNvSpPr/>
          <p:nvPr/>
        </p:nvSpPr>
        <p:spPr>
          <a:xfrm>
            <a:off x="1919536" y="1692276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E2 + E3: (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)+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66" y="1"/>
            <a:ext cx="9219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-1"/>
            <a:ext cx="12192000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3832" y="98072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08368" y="1503948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Đầu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336" y="2054581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Đuôi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0256" y="4898730"/>
            <a:ext cx="23951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Thân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máy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240016" y="1503948"/>
            <a:ext cx="1053576" cy="5232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0272464" y="2027168"/>
            <a:ext cx="333496" cy="6817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400256" y="4077072"/>
            <a:ext cx="1008112" cy="8216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19536" y="257780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32" y="180109"/>
            <a:ext cx="5901927" cy="6249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35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03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240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68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4007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67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0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88" y="0"/>
            <a:ext cx="12288688" cy="70009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9336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60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51584" y="5934671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799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3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395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192</Words>
  <Application>Microsoft Office PowerPoint</Application>
  <PresentationFormat>Custom</PresentationFormat>
  <Paragraphs>28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11</cp:revision>
  <dcterms:created xsi:type="dcterms:W3CDTF">2019-03-12T13:02:14Z</dcterms:created>
  <dcterms:modified xsi:type="dcterms:W3CDTF">2026-01-14T05:24:07Z</dcterms:modified>
</cp:coreProperties>
</file>