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Calibri" pitchFamily="34" charset="0"/>
      <p:regular r:id="rId7"/>
      <p:bold r:id="rId8"/>
      <p:italic r:id="rId9"/>
      <p:boldItalic r:id="rId10"/>
    </p:embeddedFont>
    <p:embeddedFont>
      <p:font typeface="Dancing Script Bold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9" d="100"/>
          <a:sy n="49" d="100"/>
        </p:scale>
        <p:origin x="-5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18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7.svg"/><Relationship Id="rId19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f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f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11" Type="http://schemas.openxmlformats.org/officeDocument/2006/relationships/image" Target="../media/image10.png"/><Relationship Id="rId5" Type="http://schemas.openxmlformats.org/officeDocument/2006/relationships/image" Target="../media/image12.jpeg"/><Relationship Id="rId10" Type="http://schemas.openxmlformats.org/officeDocument/2006/relationships/image" Target="../media/image17.jfif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968328" y="686473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64134" y="691693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18375" y="5477178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59" y="0"/>
                </a:lnTo>
                <a:lnTo>
                  <a:pt x="2145759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099990">
            <a:off x="16406402" y="228929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099990">
            <a:off x="2715751" y="138523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503479">
            <a:off x="1334249" y="19365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201400" y="6798056"/>
            <a:ext cx="1896510" cy="2378068"/>
          </a:xfrm>
          <a:custGeom>
            <a:avLst/>
            <a:gdLst/>
            <a:ahLst/>
            <a:cxnLst/>
            <a:rect l="l" t="t" r="r" b="b"/>
            <a:pathLst>
              <a:path w="1896510" h="2378068">
                <a:moveTo>
                  <a:pt x="0" y="0"/>
                </a:moveTo>
                <a:lnTo>
                  <a:pt x="1896510" y="0"/>
                </a:lnTo>
                <a:lnTo>
                  <a:pt x="1896510" y="2378068"/>
                </a:lnTo>
                <a:lnTo>
                  <a:pt x="0" y="23780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751462" y="6798056"/>
            <a:ext cx="1896510" cy="2378068"/>
          </a:xfrm>
          <a:custGeom>
            <a:avLst/>
            <a:gdLst/>
            <a:ahLst/>
            <a:cxnLst/>
            <a:rect l="l" t="t" r="r" b="b"/>
            <a:pathLst>
              <a:path w="1896510" h="2378068">
                <a:moveTo>
                  <a:pt x="0" y="0"/>
                </a:moveTo>
                <a:lnTo>
                  <a:pt x="1896510" y="0"/>
                </a:lnTo>
                <a:lnTo>
                  <a:pt x="1896510" y="2378068"/>
                </a:lnTo>
                <a:lnTo>
                  <a:pt x="0" y="23780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424635" y="6798056"/>
            <a:ext cx="1896510" cy="2378068"/>
          </a:xfrm>
          <a:custGeom>
            <a:avLst/>
            <a:gdLst/>
            <a:ahLst/>
            <a:cxnLst/>
            <a:rect l="l" t="t" r="r" b="b"/>
            <a:pathLst>
              <a:path w="1896510" h="2378068">
                <a:moveTo>
                  <a:pt x="0" y="0"/>
                </a:moveTo>
                <a:lnTo>
                  <a:pt x="1896510" y="0"/>
                </a:lnTo>
                <a:lnTo>
                  <a:pt x="1896510" y="2378068"/>
                </a:lnTo>
                <a:lnTo>
                  <a:pt x="0" y="23780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209390" y="6798056"/>
            <a:ext cx="1896510" cy="2378068"/>
          </a:xfrm>
          <a:custGeom>
            <a:avLst/>
            <a:gdLst/>
            <a:ahLst/>
            <a:cxnLst/>
            <a:rect l="l" t="t" r="r" b="b"/>
            <a:pathLst>
              <a:path w="1896510" h="2378068">
                <a:moveTo>
                  <a:pt x="0" y="0"/>
                </a:moveTo>
                <a:lnTo>
                  <a:pt x="1896510" y="0"/>
                </a:lnTo>
                <a:lnTo>
                  <a:pt x="1896510" y="2378068"/>
                </a:lnTo>
                <a:lnTo>
                  <a:pt x="0" y="23780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831853" y="6798056"/>
            <a:ext cx="1896510" cy="2378068"/>
          </a:xfrm>
          <a:custGeom>
            <a:avLst/>
            <a:gdLst/>
            <a:ahLst/>
            <a:cxnLst/>
            <a:rect l="l" t="t" r="r" b="b"/>
            <a:pathLst>
              <a:path w="1896510" h="2378068">
                <a:moveTo>
                  <a:pt x="0" y="0"/>
                </a:moveTo>
                <a:lnTo>
                  <a:pt x="1896509" y="0"/>
                </a:lnTo>
                <a:lnTo>
                  <a:pt x="1896509" y="2378068"/>
                </a:lnTo>
                <a:lnTo>
                  <a:pt x="0" y="23780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990600" y="647700"/>
            <a:ext cx="16216101" cy="11473161"/>
            <a:chOff x="-222531" y="-251551"/>
            <a:chExt cx="21621469" cy="15297549"/>
          </a:xfrm>
        </p:grpSpPr>
        <p:sp>
          <p:nvSpPr>
            <p:cNvPr id="22" name="TextBox 22"/>
            <p:cNvSpPr txBox="1"/>
            <p:nvPr/>
          </p:nvSpPr>
          <p:spPr>
            <a:xfrm>
              <a:off x="-222531" y="-251551"/>
              <a:ext cx="21621469" cy="7831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844"/>
                </a:lnSpc>
              </a:pPr>
              <a:endParaRPr lang="en-US" sz="6600" b="1" dirty="0" smtClean="0">
                <a:solidFill>
                  <a:srgbClr val="4DACC4"/>
                </a:solidFill>
                <a:latin typeface="Times New Roman" pitchFamily="18" charset="0"/>
                <a:ea typeface="Dancing Script Bold"/>
                <a:cs typeface="Times New Roman" pitchFamily="18" charset="0"/>
                <a:sym typeface="Dancing Script Bold"/>
              </a:endParaRPr>
            </a:p>
            <a:p>
              <a:pPr algn="ctr">
                <a:lnSpc>
                  <a:spcPts val="6844"/>
                </a:lnSpc>
              </a:pPr>
              <a:r>
                <a:rPr lang="en-US" sz="8000" b="1" dirty="0" err="1" smtClean="0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Đề</a:t>
              </a:r>
              <a:r>
                <a:rPr lang="en-US" sz="8000" b="1" dirty="0" smtClean="0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tài</a:t>
              </a:r>
              <a:r>
                <a:rPr lang="en-US" sz="8000" b="1" dirty="0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: </a:t>
              </a:r>
              <a:r>
                <a:rPr lang="en-US" sz="8000" b="1" dirty="0" err="1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Khám</a:t>
              </a:r>
              <a:r>
                <a:rPr lang="en-US" sz="8000" b="1" dirty="0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phá</a:t>
              </a:r>
              <a:r>
                <a:rPr lang="en-US" sz="8000" b="1" dirty="0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bắp</a:t>
              </a:r>
              <a:r>
                <a:rPr lang="en-US" sz="8000" b="1" dirty="0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ngô</a:t>
              </a:r>
              <a:endParaRPr lang="en-US" sz="8000" b="1" dirty="0">
                <a:solidFill>
                  <a:srgbClr val="FF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endParaRPr>
            </a:p>
            <a:p>
              <a:pPr algn="ctr">
                <a:lnSpc>
                  <a:spcPts val="6844"/>
                </a:lnSpc>
              </a:pPr>
              <a:r>
                <a:rPr lang="en-US" sz="5800" b="1" dirty="0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5800" b="1" dirty="0" err="1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Lứa</a:t>
              </a:r>
              <a:r>
                <a:rPr lang="en-US" sz="5800" b="1" dirty="0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5800" b="1" dirty="0" err="1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tuổi</a:t>
              </a:r>
              <a:r>
                <a:rPr lang="en-US" sz="5800" b="1" dirty="0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: 3-4 </a:t>
              </a:r>
              <a:r>
                <a:rPr lang="en-US" sz="5800" b="1" dirty="0" err="1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tuổi</a:t>
              </a:r>
              <a:endParaRPr lang="en-US" sz="5800" b="1" dirty="0">
                <a:solidFill>
                  <a:srgbClr val="FF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endParaRPr>
            </a:p>
            <a:p>
              <a:pPr algn="ctr">
                <a:lnSpc>
                  <a:spcPts val="6844"/>
                </a:lnSpc>
              </a:pPr>
              <a:r>
                <a:rPr lang="en-US" sz="5800" b="1">
                  <a:solidFill>
                    <a:srgbClr val="FF0000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endParaRPr lang="en-US" sz="5800" b="1" dirty="0">
                <a:solidFill>
                  <a:srgbClr val="FF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endParaRPr>
            </a:p>
            <a:p>
              <a:pPr algn="ctr">
                <a:lnSpc>
                  <a:spcPts val="9333"/>
                </a:lnSpc>
              </a:pPr>
              <a:endParaRPr lang="en-US" sz="5800" b="1" dirty="0">
                <a:solidFill>
                  <a:srgbClr val="4DACC4"/>
                </a:solidFill>
                <a:latin typeface="Dancing Script Bold"/>
                <a:ea typeface="Dancing Script Bold"/>
                <a:cs typeface="Dancing Script Bold"/>
                <a:sym typeface="Dancing Script Bold"/>
              </a:endParaRPr>
            </a:p>
            <a:p>
              <a:pPr algn="ctr">
                <a:lnSpc>
                  <a:spcPts val="9333"/>
                </a:lnSpc>
              </a:pPr>
              <a:endParaRPr lang="en-US" sz="5800" b="1" dirty="0">
                <a:solidFill>
                  <a:srgbClr val="4DACC4"/>
                </a:solidFill>
                <a:latin typeface="Dancing Script Bold"/>
                <a:ea typeface="Dancing Script Bold"/>
                <a:cs typeface="Dancing Script Bold"/>
                <a:sym typeface="Dancing Script Bold"/>
              </a:endParaRP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528146" y="15031004"/>
              <a:ext cx="20342646" cy="14994"/>
            </a:xfrm>
            <a:prstGeom prst="rect">
              <a:avLst/>
            </a:prstGeom>
            <a:solidFill>
              <a:srgbClr val="F2F2D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TiaEmMaEm cắt">
            <a:hlinkClick r:id="" action="ppaction://media"/>
            <a:extLst>
              <a:ext uri="{FF2B5EF4-FFF2-40B4-BE49-F238E27FC236}">
                <a16:creationId xmlns:a16="http://schemas.microsoft.com/office/drawing/2014/main" xmlns="" id="{BFCB37ED-3B82-6643-C932-13926E879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0574000" y="94462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039B07-BAB6-77E5-1D68-C59C49E903BC}"/>
              </a:ext>
            </a:extLst>
          </p:cNvPr>
          <p:cNvSpPr txBox="1"/>
          <p:nvPr/>
        </p:nvSpPr>
        <p:spPr>
          <a:xfrm>
            <a:off x="2184470" y="3695700"/>
            <a:ext cx="3643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03907"/>
            <a:ext cx="6248400" cy="3591793"/>
          </a:xfrm>
          <a:prstGeom prst="rect">
            <a:avLst/>
          </a:prstGeom>
        </p:spPr>
      </p:pic>
      <p:pic>
        <p:nvPicPr>
          <p:cNvPr id="1026" name="Picture 2" descr="C:\Users\HIEN\Downloads\ngo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00443"/>
            <a:ext cx="5726689" cy="347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8705F3-9E65-67CE-C010-EE9B855E76B3}"/>
              </a:ext>
            </a:extLst>
          </p:cNvPr>
          <p:cNvSpPr txBox="1"/>
          <p:nvPr/>
        </p:nvSpPr>
        <p:spPr>
          <a:xfrm>
            <a:off x="12344400" y="3571006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039B07-BAB6-77E5-1D68-C59C49E903BC}"/>
              </a:ext>
            </a:extLst>
          </p:cNvPr>
          <p:cNvSpPr txBox="1"/>
          <p:nvPr/>
        </p:nvSpPr>
        <p:spPr>
          <a:xfrm>
            <a:off x="6869689" y="4737437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96100"/>
            <a:ext cx="3244849" cy="3252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6918588"/>
            <a:ext cx="3505199" cy="3252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465" y="6878731"/>
            <a:ext cx="3086099" cy="3252306"/>
          </a:xfrm>
          <a:prstGeom prst="rect">
            <a:avLst/>
          </a:prstGeom>
        </p:spPr>
      </p:pic>
      <p:pic>
        <p:nvPicPr>
          <p:cNvPr id="1028" name="Picture 4" descr="C:\Users\HIEN\AppData\Local\Packages\Microsoft.Windows.Photos_8wekyb3d8bbwe\TempState\ShareServiceTempFolder\HẠT NGÔ TRẮNG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2" y="6878731"/>
            <a:ext cx="3119438" cy="325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100" y="6878731"/>
            <a:ext cx="3390900" cy="325230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3034146" y="5753100"/>
            <a:ext cx="3671454" cy="931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489700" y="6006763"/>
            <a:ext cx="673099" cy="6774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305800" y="6006763"/>
            <a:ext cx="381000" cy="6774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906000" y="6006763"/>
            <a:ext cx="1905000" cy="6774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1060689" y="5753100"/>
            <a:ext cx="4179311" cy="931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ay thơm tay ngoan beat chuẩn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DF9C5B2F-5739-DD5D-31F1-61E7EA440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83000" y="94184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4650797"/>
            <a:ext cx="6858000" cy="4819650"/>
          </a:xfrm>
          <a:prstGeom prst="rect">
            <a:avLst/>
          </a:prstGeom>
        </p:spPr>
      </p:pic>
      <p:pic>
        <p:nvPicPr>
          <p:cNvPr id="2052" name="Picture 4" descr="C:\Users\HIEN\AppData\Local\Packages\Microsoft.Windows.Photos_8wekyb3d8bbwe\TempState\ShareServiceTempFolder\NGÔ TÍM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650797"/>
            <a:ext cx="6037118" cy="480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6600" y="18669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34200" y="1866900"/>
            <a:ext cx="43434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943600" y="3086100"/>
            <a:ext cx="16764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972800" y="3086100"/>
            <a:ext cx="21336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172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2171700"/>
            <a:ext cx="1242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6" name="HOA LÁ MÙA XUÂN cắt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5F01D831-C09A-02B8-F665-C308BC293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92600" y="9400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172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2019300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9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tiệc</a:t>
            </a:r>
            <a:r>
              <a:rPr lang="en-US" sz="9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buffet</a:t>
            </a:r>
          </a:p>
        </p:txBody>
      </p:sp>
      <p:pic>
        <p:nvPicPr>
          <p:cNvPr id="4" name="8va-be-khoe-be-ngoan-beat_12082020">
            <a:hlinkClick r:id="" action="ppaction://media"/>
            <a:extLst>
              <a:ext uri="{FF2B5EF4-FFF2-40B4-BE49-F238E27FC236}">
                <a16:creationId xmlns:a16="http://schemas.microsoft.com/office/drawing/2014/main" xmlns="" id="{FAF178CA-F2A5-0BEA-F5BE-1D8C8254F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92600" y="9029700"/>
            <a:ext cx="769559" cy="76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0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42</Words>
  <Application>Microsoft Office PowerPoint</Application>
  <PresentationFormat>Custom</PresentationFormat>
  <Paragraphs>12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Dancing Script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Ngô ngọt</dc:title>
  <dc:creator>HIEN</dc:creator>
  <cp:lastModifiedBy>Techsi.vn</cp:lastModifiedBy>
  <cp:revision>14</cp:revision>
  <dcterms:created xsi:type="dcterms:W3CDTF">2006-08-16T00:00:00Z</dcterms:created>
  <dcterms:modified xsi:type="dcterms:W3CDTF">2026-01-14T05:21:56Z</dcterms:modified>
  <dc:identifier>DAGYHVGO-9c</dc:identifier>
</cp:coreProperties>
</file>