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6" r:id="rId3"/>
    <p:sldId id="315" r:id="rId4"/>
    <p:sldId id="316" r:id="rId5"/>
    <p:sldId id="314" r:id="rId6"/>
    <p:sldId id="299" r:id="rId7"/>
    <p:sldId id="309" r:id="rId8"/>
    <p:sldId id="300" r:id="rId9"/>
    <p:sldId id="292" r:id="rId10"/>
    <p:sldId id="318" r:id="rId11"/>
    <p:sldId id="301" r:id="rId12"/>
    <p:sldId id="303" r:id="rId13"/>
    <p:sldId id="287" r:id="rId14"/>
    <p:sldId id="29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>
        <p:scale>
          <a:sx n="76" d="100"/>
          <a:sy n="76" d="100"/>
        </p:scale>
        <p:origin x="-12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61950" y="1007207"/>
            <a:ext cx="8229600" cy="387511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9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Ghép</a:t>
            </a:r>
            <a:r>
              <a:rPr kumimoji="0" lang="en-US" sz="9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đôi</a:t>
            </a:r>
            <a:endParaRPr lang="en-US" sz="9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3-4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" y="720695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41064" y="4054092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1694C9-1CDE-1BD2-84E7-35A57FCB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>
            <a:extLst>
              <a:ext uri="{FF2B5EF4-FFF2-40B4-BE49-F238E27FC236}">
                <a16:creationId xmlns:a16="http://schemas.microsoft.com/office/drawing/2014/main" xmlns="" id="{6417CCE5-C59B-D8E3-D538-DF21108342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A1D9CA6-5F05-B8C0-5E69-53795B9A4A29}"/>
              </a:ext>
            </a:extLst>
          </p:cNvPr>
          <p:cNvSpPr/>
          <p:nvPr/>
        </p:nvSpPr>
        <p:spPr>
          <a:xfrm>
            <a:off x="206475" y="762000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B7BDCF-10D2-32D5-4180-FA19F6CA0927}"/>
              </a:ext>
            </a:extLst>
          </p:cNvPr>
          <p:cNvSpPr txBox="1"/>
          <p:nvPr/>
        </p:nvSpPr>
        <p:spPr>
          <a:xfrm>
            <a:off x="1553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9BC63350-81BB-C204-E56B-2343BE1B5D41}"/>
              </a:ext>
            </a:extLst>
          </p:cNvPr>
          <p:cNvSpPr/>
          <p:nvPr/>
        </p:nvSpPr>
        <p:spPr>
          <a:xfrm>
            <a:off x="-152610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AF6BA711-BA66-04E1-2721-E6734607A1DC}"/>
              </a:ext>
            </a:extLst>
          </p:cNvPr>
          <p:cNvSpPr/>
          <p:nvPr/>
        </p:nvSpPr>
        <p:spPr>
          <a:xfrm>
            <a:off x="7536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5C8DB482-C969-60DE-219C-7D92094B9083}"/>
              </a:ext>
            </a:extLst>
          </p:cNvPr>
          <p:cNvSpPr/>
          <p:nvPr/>
        </p:nvSpPr>
        <p:spPr>
          <a:xfrm>
            <a:off x="909659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B49926FF-3124-593D-5FB5-0FFBEB55A165}"/>
              </a:ext>
            </a:extLst>
          </p:cNvPr>
          <p:cNvSpPr/>
          <p:nvPr/>
        </p:nvSpPr>
        <p:spPr>
          <a:xfrm>
            <a:off x="6950163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CA794486-437D-FA85-0564-3934F14968B3}"/>
              </a:ext>
            </a:extLst>
          </p:cNvPr>
          <p:cNvSpPr/>
          <p:nvPr/>
        </p:nvSpPr>
        <p:spPr>
          <a:xfrm>
            <a:off x="8343383" y="6175378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05A452-0578-002B-762B-CF949C5B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1518851" y="2081875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85978-2916-204C-4A53-CD42289D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9706305" y="2000431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6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61406 0.0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36C7462C-68E6-303F-0283-0A33A11B7FCD}"/>
              </a:ext>
            </a:extLst>
          </p:cNvPr>
          <p:cNvSpPr/>
          <p:nvPr/>
        </p:nvSpPr>
        <p:spPr>
          <a:xfrm>
            <a:off x="-177922" y="577169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F38CCA00-BAE9-364F-D4B9-A6E76241D6AF}"/>
              </a:ext>
            </a:extLst>
          </p:cNvPr>
          <p:cNvSpPr/>
          <p:nvPr/>
        </p:nvSpPr>
        <p:spPr>
          <a:xfrm>
            <a:off x="4467596" y="580818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34C99D-E42E-2201-1B86-B53A51529E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33" t="33696" r="10001" b="27767"/>
          <a:stretch>
            <a:fillRect/>
          </a:stretch>
        </p:blipFill>
        <p:spPr>
          <a:xfrm>
            <a:off x="0" y="372290"/>
            <a:ext cx="4114800" cy="305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E504CE-DC8D-79A4-1A16-1F46EDB04F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500" t="40542" r="12500" b="26285"/>
          <a:stretch>
            <a:fillRect/>
          </a:stretch>
        </p:blipFill>
        <p:spPr>
          <a:xfrm>
            <a:off x="5257800" y="371547"/>
            <a:ext cx="3737318" cy="2788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A6B709-0802-4C8E-750C-A557216D3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40" b="72526" l="63763" r="81845">
                        <a14:foregroundMark x1="67789" y1="38672" x2="67862" y2="39063"/>
                        <a14:foregroundMark x1="75895" y1="65866" x2="75695" y2="65365"/>
                        <a14:backgroundMark x1="69400" y1="39063" x2="71889" y2="49479"/>
                        <a14:backgroundMark x1="71889" y1="49479" x2="73865" y2="53516"/>
                        <a14:backgroundMark x1="73865" y1="53516" x2="74012" y2="53646"/>
                        <a14:backgroundMark x1="73499" y1="54036" x2="75329" y2="58724"/>
                        <a14:backgroundMark x1="75183" y1="59115" x2="76061" y2="61068"/>
                        <a14:backgroundMark x1="76208" y1="65625" x2="77526" y2="70703"/>
                        <a14:backgroundMark x1="77526" y1="70703" x2="78038" y2="71484"/>
                        <a14:backgroundMark x1="78258" y1="72266" x2="77965" y2="72526"/>
                        <a14:backgroundMark x1="76208" y1="65365" x2="76281" y2="64974"/>
                        <a14:backgroundMark x1="68375" y1="38932" x2="68668" y2="40885"/>
                        <a14:backgroundMark x1="75988" y1="61198" x2="76354" y2="61719"/>
                      </a14:backgroundRemoval>
                    </a14:imgEffect>
                  </a14:imgLayer>
                </a14:imgProps>
              </a:ext>
            </a:extLst>
          </a:blip>
          <a:srcRect l="61682" t="33318" r="15888" b="27302"/>
          <a:stretch>
            <a:fillRect/>
          </a:stretch>
        </p:blipFill>
        <p:spPr>
          <a:xfrm rot="16352057">
            <a:off x="2419461" y="2495425"/>
            <a:ext cx="3776746" cy="37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-34925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2551176"/>
            <a:ext cx="51816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: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: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ound Recorder Document" r:id="rId8" imgW="304520" imgH="304520" progId="Package">
                  <p:embed/>
                </p:oleObj>
              </mc:Choice>
              <mc:Fallback>
                <p:oleObj name="Sound Recorder Document" r:id="rId8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2" y="-58477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2782884"/>
            <a:ext cx="6153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xếp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tương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ứng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1-1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0033AF-40B2-FD0B-B22B-675A6464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6" y="3547081"/>
            <a:ext cx="2667000" cy="1711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8B30D2-5D56-8BA1-4F54-CB3CDC9A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1295"/>
            <a:ext cx="2667000" cy="171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1E51AF-C92B-DD03-B53B-FA5A978E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86" y="3591295"/>
            <a:ext cx="2667000" cy="1711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7418FF-1180-ABB0-7196-EC89EF61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4272568" y="1204216"/>
            <a:ext cx="2209800" cy="1524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30DC85-75DF-7CC3-2A37-438E64AB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6896101" y="1386665"/>
            <a:ext cx="2209800" cy="1524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8A5E9E-8492-6F64-510C-7CD9B30E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1317543" y="1327538"/>
            <a:ext cx="22098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184 0.19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712 0.213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1667 0.186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F02001-2F07-44C8-CEEC-9D731218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8" y="1219200"/>
            <a:ext cx="2780443" cy="260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042E68-FBE0-018A-8605-96AA873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82" y="1219200"/>
            <a:ext cx="2606210" cy="2700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5F30D5A-C636-5597-A112-1D6595F8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11" y="1195530"/>
            <a:ext cx="2606210" cy="2700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8DAA00C-35C0-49F1-D055-BE970E9E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719988" y="3896281"/>
            <a:ext cx="2046971" cy="1905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E6006E9-8788-2287-36B5-5B33D01AA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6773695" y="3957513"/>
            <a:ext cx="2046971" cy="1905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7FA711-2A15-7BCA-7DFD-CE9C14F4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3717405" y="3957514"/>
            <a:ext cx="204697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937 -0.340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0066 -0.34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1927 -0.34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C16C5C-5C60-9E5A-34D6-DB325F5C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E8B04-A1E9-AC4D-3438-183B3F04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>
            <a:extLst>
              <a:ext uri="{FF2B5EF4-FFF2-40B4-BE49-F238E27FC236}">
                <a16:creationId xmlns:a16="http://schemas.microsoft.com/office/drawing/2014/main" xmlns="" id="{6D72D1AC-B118-EA65-24ED-B3C0B12AC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>
            <a:extLst>
              <a:ext uri="{FF2B5EF4-FFF2-40B4-BE49-F238E27FC236}">
                <a16:creationId xmlns:a16="http://schemas.microsoft.com/office/drawing/2014/main" xmlns="" id="{5E83AEAA-CE6A-5231-5D66-E3793493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516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67F66B-F1BE-0B5E-A3AD-5449116390E7}"/>
              </a:ext>
            </a:extLst>
          </p:cNvPr>
          <p:cNvSpPr txBox="1"/>
          <p:nvPr/>
        </p:nvSpPr>
        <p:spPr>
          <a:xfrm>
            <a:off x="1713930" y="2741609"/>
            <a:ext cx="5829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089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28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2110152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844909-5DBA-3907-EE41-EBC224689D97}"/>
              </a:ext>
            </a:extLst>
          </p:cNvPr>
          <p:cNvSpPr txBox="1"/>
          <p:nvPr/>
        </p:nvSpPr>
        <p:spPr>
          <a:xfrm>
            <a:off x="-229486" y="323865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A559658C-0372-D844-DB6E-256FC6052FB5}"/>
              </a:ext>
            </a:extLst>
          </p:cNvPr>
          <p:cNvSpPr/>
          <p:nvPr/>
        </p:nvSpPr>
        <p:spPr>
          <a:xfrm>
            <a:off x="-32982" y="5579766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E468229E-9C97-7197-7A64-91CFB484FA16}"/>
              </a:ext>
            </a:extLst>
          </p:cNvPr>
          <p:cNvSpPr/>
          <p:nvPr/>
        </p:nvSpPr>
        <p:spPr>
          <a:xfrm>
            <a:off x="7162800" y="5715000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23C27F67-F1D5-DCCF-7D80-44A33FABBD04}"/>
              </a:ext>
            </a:extLst>
          </p:cNvPr>
          <p:cNvSpPr/>
          <p:nvPr/>
        </p:nvSpPr>
        <p:spPr>
          <a:xfrm>
            <a:off x="2606454" y="5892380"/>
            <a:ext cx="4295671" cy="1112302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B1F35177-1576-CF7E-2A45-9B880C8C92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08755" y="449183"/>
            <a:ext cx="1646736" cy="1680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EE639C-4448-69DF-54AC-C99F78AD09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7" t="39595" r="14370" b="30811"/>
          <a:stretch>
            <a:fillRect/>
          </a:stretch>
        </p:blipFill>
        <p:spPr bwMode="auto">
          <a:xfrm>
            <a:off x="4754289" y="1589977"/>
            <a:ext cx="2825172" cy="3523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20045-12C6-16B0-3624-9ED58B2F5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414" t="40071" r="25268" b="30592"/>
          <a:stretch>
            <a:fillRect/>
          </a:stretch>
        </p:blipFill>
        <p:spPr bwMode="auto">
          <a:xfrm>
            <a:off x="1136341" y="1622650"/>
            <a:ext cx="2825173" cy="3461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2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475" y="762000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38114F-4BB8-FD44-9FE9-E910EABC3ADC}"/>
              </a:ext>
            </a:extLst>
          </p:cNvPr>
          <p:cNvSpPr txBox="1"/>
          <p:nvPr/>
        </p:nvSpPr>
        <p:spPr>
          <a:xfrm>
            <a:off x="1553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76995BDF-BE7D-915B-A616-EC268D4455D3}"/>
              </a:ext>
            </a:extLst>
          </p:cNvPr>
          <p:cNvSpPr/>
          <p:nvPr/>
        </p:nvSpPr>
        <p:spPr>
          <a:xfrm>
            <a:off x="-152610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65A289B0-65E6-A8A3-6973-4BC64E0C312B}"/>
              </a:ext>
            </a:extLst>
          </p:cNvPr>
          <p:cNvSpPr/>
          <p:nvPr/>
        </p:nvSpPr>
        <p:spPr>
          <a:xfrm>
            <a:off x="7536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D7055786-AAC0-CCBE-CB4B-DC9750066102}"/>
              </a:ext>
            </a:extLst>
          </p:cNvPr>
          <p:cNvSpPr/>
          <p:nvPr/>
        </p:nvSpPr>
        <p:spPr>
          <a:xfrm>
            <a:off x="909659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B4350A9F-B3A1-DF85-AB6E-16D08F7BB8F4}"/>
              </a:ext>
            </a:extLst>
          </p:cNvPr>
          <p:cNvSpPr/>
          <p:nvPr/>
        </p:nvSpPr>
        <p:spPr>
          <a:xfrm>
            <a:off x="6950163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8FD46490-A5E4-4996-E74B-3C1EFC1C81F3}"/>
              </a:ext>
            </a:extLst>
          </p:cNvPr>
          <p:cNvSpPr/>
          <p:nvPr/>
        </p:nvSpPr>
        <p:spPr>
          <a:xfrm>
            <a:off x="8343383" y="6175378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9BD6C8-A359-C5B3-EABE-AC12F7CC3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1518851" y="2081875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155975-7407-C14A-1CD7-3AFB3D62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11326535" y="919735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3DAF2B-B689-6C3B-1DC2-44CB99F8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9592879" y="2053659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61962 0.0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98</Words>
  <Application>Microsoft Office PowerPoint</Application>
  <PresentationFormat>On-screen Show (4:3)</PresentationFormat>
  <Paragraphs>27</Paragraphs>
  <Slides>14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Techsi.vn</cp:lastModifiedBy>
  <cp:revision>111</cp:revision>
  <dcterms:created xsi:type="dcterms:W3CDTF">2016-10-25T01:09:39Z</dcterms:created>
  <dcterms:modified xsi:type="dcterms:W3CDTF">2026-01-14T05:21:10Z</dcterms:modified>
</cp:coreProperties>
</file>