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1" r:id="rId2"/>
    <p:sldId id="310" r:id="rId3"/>
    <p:sldId id="332" r:id="rId4"/>
    <p:sldId id="331" r:id="rId5"/>
    <p:sldId id="345" r:id="rId6"/>
    <p:sldId id="330" r:id="rId7"/>
    <p:sldId id="329" r:id="rId8"/>
    <p:sldId id="328" r:id="rId9"/>
    <p:sldId id="321" r:id="rId10"/>
    <p:sldId id="322" r:id="rId11"/>
    <p:sldId id="323" r:id="rId12"/>
    <p:sldId id="333" r:id="rId13"/>
    <p:sldId id="337" r:id="rId14"/>
    <p:sldId id="336" r:id="rId15"/>
    <p:sldId id="338" r:id="rId16"/>
    <p:sldId id="325" r:id="rId17"/>
    <p:sldId id="305" r:id="rId18"/>
    <p:sldId id="341" r:id="rId19"/>
    <p:sldId id="342" r:id="rId20"/>
    <p:sldId id="34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6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876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906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69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872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865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844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634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36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48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870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832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612229" y="1324941"/>
            <a:ext cx="692021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  <a:b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THƠ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ẢNH BÁC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Rectangle 29"/>
          <p:cNvSpPr/>
          <p:nvPr/>
        </p:nvSpPr>
        <p:spPr>
          <a:xfrm>
            <a:off x="1213135" y="120604"/>
            <a:ext cx="6790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800" dirty="0">
                <a:solidFill>
                  <a:srgbClr val="0000CC"/>
                </a:solidFill>
              </a:rPr>
              <a:t>UBND </a:t>
            </a:r>
            <a:r>
              <a:rPr lang="en-US" altLang="en-US" dirty="0" smtClean="0">
                <a:solidFill>
                  <a:srgbClr val="0000CC"/>
                </a:solidFill>
              </a:rPr>
              <a:t>PHƯỜNG PHÚC LỢI</a:t>
            </a:r>
            <a:r>
              <a:rPr lang="en-US" altLang="en-US" sz="1800" dirty="0">
                <a:solidFill>
                  <a:srgbClr val="0000CC"/>
                </a:solidFill>
              </a:rPr>
              <a:t/>
            </a:r>
            <a:br>
              <a:rPr lang="en-US" altLang="en-US" sz="1800" dirty="0">
                <a:solidFill>
                  <a:srgbClr val="0000CC"/>
                </a:solidFill>
              </a:rPr>
            </a:br>
            <a:r>
              <a:rPr lang="en-US" altLang="en-US" sz="1800" dirty="0" err="1">
                <a:solidFill>
                  <a:srgbClr val="0000CC"/>
                </a:solidFill>
              </a:rPr>
              <a:t>Trường</a:t>
            </a:r>
            <a:r>
              <a:rPr lang="en-US" altLang="en-US" sz="1800" dirty="0">
                <a:solidFill>
                  <a:srgbClr val="0000CC"/>
                </a:solidFill>
              </a:rPr>
              <a:t> </a:t>
            </a:r>
            <a:r>
              <a:rPr lang="en-US" altLang="en-US" sz="1800" dirty="0" err="1">
                <a:solidFill>
                  <a:srgbClr val="0000CC"/>
                </a:solidFill>
              </a:rPr>
              <a:t>mầm</a:t>
            </a:r>
            <a:r>
              <a:rPr lang="en-US" altLang="en-US" sz="1800" dirty="0">
                <a:solidFill>
                  <a:srgbClr val="0000CC"/>
                </a:solidFill>
              </a:rPr>
              <a:t> </a:t>
            </a:r>
            <a:r>
              <a:rPr lang="en-US" altLang="en-US" sz="1800" dirty="0" smtClean="0">
                <a:solidFill>
                  <a:srgbClr val="0000CC"/>
                </a:solidFill>
              </a:rPr>
              <a:t>non </a:t>
            </a:r>
            <a:r>
              <a:rPr lang="en-US" altLang="en-US" sz="1800" dirty="0" err="1" smtClean="0">
                <a:solidFill>
                  <a:srgbClr val="0000CC"/>
                </a:solidFill>
              </a:rPr>
              <a:t>Hoa</a:t>
            </a:r>
            <a:r>
              <a:rPr lang="en-US" altLang="en-US" sz="1800" dirty="0" smtClean="0">
                <a:solidFill>
                  <a:srgbClr val="0000CC"/>
                </a:solidFill>
              </a:rPr>
              <a:t> </a:t>
            </a:r>
            <a:r>
              <a:rPr lang="en-US" altLang="en-US" sz="1800" dirty="0" err="1" smtClean="0">
                <a:solidFill>
                  <a:srgbClr val="0000CC"/>
                </a:solidFill>
              </a:rPr>
              <a:t>Trạng</a:t>
            </a:r>
            <a:r>
              <a:rPr lang="en-US" altLang="en-US" sz="1800" dirty="0" smtClean="0">
                <a:solidFill>
                  <a:srgbClr val="0000CC"/>
                </a:solidFill>
              </a:rPr>
              <a:t> </a:t>
            </a:r>
            <a:r>
              <a:rPr lang="en-US" altLang="en-US" sz="1800" dirty="0" err="1" smtClean="0">
                <a:solidFill>
                  <a:srgbClr val="0000CC"/>
                </a:solidFill>
              </a:rPr>
              <a:t>Nguyên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20" y="3027043"/>
            <a:ext cx="236785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57453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4" y="-14018"/>
            <a:ext cx="8567287" cy="578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5902292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68" y="6363957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1868" y="5902292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2596" y="6363957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67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5532" y="5562154"/>
            <a:ext cx="42130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620720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34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39" y="0"/>
            <a:ext cx="4714047" cy="549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2504" y="5805264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920" y="6298335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4380" y="5853174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7748284" y="6298335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44" y="6297707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8270" y="6320933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6837159" y="6289806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8474742" y="6301691"/>
            <a:ext cx="7777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545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90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1" grpId="0"/>
      <p:bldP spid="11" grpId="1"/>
      <p:bldP spid="12" grpId="0"/>
      <p:bldP spid="12" grpId="1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Tàu</a:t>
            </a:r>
            <a:r>
              <a:rPr lang="en-US" dirty="0">
                <a:solidFill>
                  <a:srgbClr val="FF0000"/>
                </a:solidFill>
              </a:rPr>
              <a:t> bay </a:t>
            </a:r>
            <a:r>
              <a:rPr lang="en-US" dirty="0" err="1">
                <a:solidFill>
                  <a:srgbClr val="FF0000"/>
                </a:solidFill>
              </a:rPr>
              <a:t>Mĩ</a:t>
            </a:r>
            <a:r>
              <a:rPr lang="en-US" dirty="0">
                <a:solidFill>
                  <a:srgbClr val="FF0000"/>
                </a:solidFill>
              </a:rPr>
              <a:t>- </a:t>
            </a:r>
            <a:r>
              <a:rPr lang="en-US" dirty="0" err="1">
                <a:solidFill>
                  <a:srgbClr val="FF0000"/>
                </a:solidFill>
              </a:rPr>
              <a:t>Máy</a:t>
            </a:r>
            <a:r>
              <a:rPr lang="en-US" dirty="0">
                <a:solidFill>
                  <a:srgbClr val="FF0000"/>
                </a:solidFill>
              </a:rPr>
              <a:t> bay </a:t>
            </a:r>
            <a:r>
              <a:rPr lang="en-US" dirty="0" err="1">
                <a:solidFill>
                  <a:srgbClr val="FF0000"/>
                </a:solidFill>
              </a:rPr>
              <a:t>Mĩ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9772"/>
            <a:ext cx="4176463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77" y="1484330"/>
            <a:ext cx="4104456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781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1872956"/>
            <a:ext cx="3708412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35762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Cái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hầm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989"/>
            <a:ext cx="4157408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796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80" y="620688"/>
            <a:ext cx="4509120" cy="53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471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533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0" y="29801"/>
            <a:ext cx="4464495" cy="534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6147" y="5728901"/>
            <a:ext cx="6750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lo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bao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đời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648" y="6263842"/>
            <a:ext cx="70922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48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44463"/>
            <a:ext cx="8999537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38346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7116" y="-32997"/>
            <a:ext cx="882047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</a:t>
            </a:r>
          </a:p>
        </p:txBody>
      </p:sp>
    </p:spTree>
    <p:extLst>
      <p:ext uri="{BB962C8B-B14F-4D97-AF65-F5344CB8AC3E}">
        <p14:creationId xmlns:p14="http://schemas.microsoft.com/office/powerpoint/2010/main" val="103667527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-171400"/>
            <a:ext cx="889248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rùi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6084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5" y="1"/>
            <a:ext cx="9053514" cy="683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78375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1400"/>
            <a:ext cx="903649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-------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64561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1" y="592250"/>
            <a:ext cx="7129231" cy="590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52" y="805610"/>
            <a:ext cx="73406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1" y="873160"/>
            <a:ext cx="68580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819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88" y="485294"/>
            <a:ext cx="6517406" cy="598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0" y="1157407"/>
            <a:ext cx="7302537" cy="48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71513"/>
            <a:ext cx="8102600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41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0" y="0"/>
            <a:ext cx="1590675" cy="1989138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7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0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>
                <a:solidFill>
                  <a:srgbClr val="FF0066"/>
                </a:solidFill>
              </a:rPr>
              <a:t>BÀI THƠ:</a:t>
            </a:r>
            <a:r>
              <a:rPr lang="en-US" sz="4000" dirty="0">
                <a:solidFill>
                  <a:srgbClr val="FF0066"/>
                </a:solidFill>
              </a:rPr>
              <a:t> ẢNH BÁC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             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: </a:t>
            </a:r>
            <a:r>
              <a:rPr lang="en-US" sz="3200" dirty="0" err="1"/>
              <a:t>Trần</a:t>
            </a:r>
            <a:r>
              <a:rPr lang="en-US" sz="3200" dirty="0"/>
              <a:t> </a:t>
            </a:r>
            <a:r>
              <a:rPr lang="en-US" sz="3200" dirty="0" err="1"/>
              <a:t>Đăng</a:t>
            </a:r>
            <a:r>
              <a:rPr lang="en-US" sz="3200" dirty="0"/>
              <a:t> </a:t>
            </a:r>
            <a:r>
              <a:rPr lang="en-US" sz="3200" dirty="0" err="1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60" y="1989138"/>
            <a:ext cx="3816423" cy="44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268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136</Words>
  <Application>Microsoft Office PowerPoint</Application>
  <PresentationFormat>On-screen Show (4:3)</PresentationFormat>
  <Paragraphs>34</Paragraphs>
  <Slides>20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Tàu bay Mĩ- Máy bay Mĩ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B2</cp:lastModifiedBy>
  <cp:revision>43</cp:revision>
  <dcterms:created xsi:type="dcterms:W3CDTF">2016-02-29T14:46:14Z</dcterms:created>
  <dcterms:modified xsi:type="dcterms:W3CDTF">2026-01-12T05:31:03Z</dcterms:modified>
</cp:coreProperties>
</file>