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  <p:sldMasterId id="2147483836" r:id="rId3"/>
  </p:sldMasterIdLst>
  <p:notesMasterIdLst>
    <p:notesMasterId r:id="rId38"/>
  </p:notesMasterIdLst>
  <p:sldIdLst>
    <p:sldId id="339" r:id="rId4"/>
    <p:sldId id="394" r:id="rId5"/>
    <p:sldId id="404" r:id="rId6"/>
    <p:sldId id="395" r:id="rId7"/>
    <p:sldId id="397" r:id="rId8"/>
    <p:sldId id="398" r:id="rId9"/>
    <p:sldId id="399" r:id="rId10"/>
    <p:sldId id="400" r:id="rId11"/>
    <p:sldId id="401" r:id="rId12"/>
    <p:sldId id="402" r:id="rId13"/>
    <p:sldId id="422" r:id="rId14"/>
    <p:sldId id="429" r:id="rId15"/>
    <p:sldId id="403" r:id="rId16"/>
    <p:sldId id="410" r:id="rId17"/>
    <p:sldId id="409" r:id="rId18"/>
    <p:sldId id="423" r:id="rId19"/>
    <p:sldId id="411" r:id="rId20"/>
    <p:sldId id="415" r:id="rId21"/>
    <p:sldId id="431" r:id="rId22"/>
    <p:sldId id="432" r:id="rId23"/>
    <p:sldId id="368" r:id="rId24"/>
    <p:sldId id="369" r:id="rId25"/>
    <p:sldId id="370" r:id="rId26"/>
    <p:sldId id="389" r:id="rId27"/>
    <p:sldId id="430" r:id="rId28"/>
    <p:sldId id="405" r:id="rId29"/>
    <p:sldId id="406" r:id="rId30"/>
    <p:sldId id="407" r:id="rId31"/>
    <p:sldId id="372" r:id="rId32"/>
    <p:sldId id="374" r:id="rId33"/>
    <p:sldId id="424" r:id="rId34"/>
    <p:sldId id="392" r:id="rId35"/>
    <p:sldId id="420" r:id="rId36"/>
    <p:sldId id="382" r:id="rId37"/>
  </p:sldIdLst>
  <p:sldSz cx="9144000" cy="6858000" type="screen4x3"/>
  <p:notesSz cx="6735763" cy="9869488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FF0066"/>
    <a:srgbClr val="FF0000"/>
    <a:srgbClr val="0000CC"/>
    <a:srgbClr val="CCECFF"/>
    <a:srgbClr val="FF99FF"/>
    <a:srgbClr val="F991D6"/>
    <a:srgbClr val="00CC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3" autoAdjust="0"/>
    <p:restoredTop sz="94660"/>
  </p:normalViewPr>
  <p:slideViewPr>
    <p:cSldViewPr>
      <p:cViewPr>
        <p:scale>
          <a:sx n="76" d="100"/>
          <a:sy n="76" d="100"/>
        </p:scale>
        <p:origin x="-34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4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8008"/>
            <a:ext cx="5388610" cy="444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4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3FCCB6D-7958-BEB0-08F8-50BF7135B7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578DF18-5376-DBBF-BB8F-BA5DF0AD48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28F46F7-3982-A300-488B-2656DE0668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0466-BF87-4B12-8654-CDCB6E9854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559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FA80A37-1498-5202-D5D3-59DFB8BDE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6655999-5071-0934-213C-710A107AC0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B43FA4D-E085-5E1F-223F-26746887DC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503BB-A040-4BEB-A7B4-8D640ACE19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603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DA1F88E-1366-B1C4-FD58-1776A29394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9DD4398-D597-A026-F3DC-663F65BEDF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A22ADF6-E15C-49F0-74B2-299F8C64B4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833B4-C353-4BC8-A583-E975C2749E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41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4515272-5118-F842-6FBE-B7EAD49249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7F77CF5-BD3A-56DF-50B0-A9CE991E3F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8FAF3B7-C1DD-422C-09CC-A59E39584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9DC0-855A-4676-ADC3-B8E5C56202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171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624587C3-44BE-B16B-1504-6A8EEF9B87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26FE4515-F0A1-08F6-FD51-7EE17212C5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ECF8C0E3-0AF4-2639-B443-47FC8C788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0F6FE-7373-462D-82FD-E20C560EF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862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D03B032F-1CDB-953B-FB9E-165BDCB9E5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324AAB32-554F-DFE8-AC37-FFA0FCAB24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6D834F72-7651-9E8B-5476-C3DA5D5664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3560-5AF1-4349-A569-54660FCE0A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769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8159E6BF-E8A5-E97B-A098-CAE65AEF95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2A6D16F4-C1A8-351C-DBC6-831CF3A7AF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CE435D5F-3039-01D4-AE8D-3D7296AEAF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04CAB-B495-425F-9764-B0B6043176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65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F859CAE-1F63-52A1-34FF-E968137CC1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FED8C9-E06D-377C-877F-8D49E4B84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C352B95-144B-8D0A-CBCE-68DF23680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2FB50-BC65-49D5-BFAE-1D18052D0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145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8125941-BA1B-1E13-0102-071E633392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B97D288-DFC5-2C04-D269-2C5FC66CB0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F5D644E-8CF5-0EE7-49E0-6003196D57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6D02-9457-459F-B5C7-33F6169FC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208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ADD974B-29DA-801E-BEDD-3D4FAF0E2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0501A0A-B962-969F-B315-D86295ED5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959FACF-2D05-FBED-BC1C-8568C718E4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33EBF-A4AB-4CAC-A5D7-D9BF018E1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713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F63C129-065F-D708-2F60-78C088ADB2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B4AAC14-6D8C-BF23-E325-56E8C375F3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F27D4DA-0DFB-BC69-5E35-A245191ABA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94062-FDAC-4129-BBA5-7539DF87B2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095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4FEAB00-4763-6561-3F6F-02B72C9B8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D4CF517-6101-8E82-58DF-B6A1427820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0A86660-2239-0A41-63E3-A551FBAAA1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FD54-E9D7-4785-BB87-9594F05E5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90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389B398F-EA0A-97D5-2A10-5311A2D4EF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xmlns="" id="{34580898-A89C-EABA-ABDA-3A04D59C7F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3C1C9B67-69F6-0265-2618-9204074D63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5A4AA655-ED99-75AA-42F8-EB0064856B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5F70BFF0-A53C-C3D3-5B27-CD35A3B359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>
              <a:defRPr/>
            </a:pPr>
            <a:fld id="{66C37C2B-63E1-405E-9FB1-237ADFFA84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52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26" Type="http://schemas.openxmlformats.org/officeDocument/2006/relationships/tags" Target="../tags/tag89.xml"/><Relationship Id="rId39" Type="http://schemas.openxmlformats.org/officeDocument/2006/relationships/tags" Target="../tags/tag102.xml"/><Relationship Id="rId21" Type="http://schemas.openxmlformats.org/officeDocument/2006/relationships/tags" Target="../tags/tag84.xml"/><Relationship Id="rId34" Type="http://schemas.openxmlformats.org/officeDocument/2006/relationships/tags" Target="../tags/tag97.xml"/><Relationship Id="rId42" Type="http://schemas.openxmlformats.org/officeDocument/2006/relationships/tags" Target="../tags/tag105.xml"/><Relationship Id="rId47" Type="http://schemas.openxmlformats.org/officeDocument/2006/relationships/tags" Target="../tags/tag110.xml"/><Relationship Id="rId50" Type="http://schemas.openxmlformats.org/officeDocument/2006/relationships/image" Target="../media/image12.jpeg"/><Relationship Id="rId7" Type="http://schemas.openxmlformats.org/officeDocument/2006/relationships/tags" Target="../tags/tag70.xml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29" Type="http://schemas.openxmlformats.org/officeDocument/2006/relationships/tags" Target="../tags/tag92.xml"/><Relationship Id="rId11" Type="http://schemas.openxmlformats.org/officeDocument/2006/relationships/tags" Target="../tags/tag74.xml"/><Relationship Id="rId24" Type="http://schemas.openxmlformats.org/officeDocument/2006/relationships/tags" Target="../tags/tag87.xml"/><Relationship Id="rId32" Type="http://schemas.openxmlformats.org/officeDocument/2006/relationships/tags" Target="../tags/tag95.xml"/><Relationship Id="rId37" Type="http://schemas.openxmlformats.org/officeDocument/2006/relationships/tags" Target="../tags/tag100.xml"/><Relationship Id="rId40" Type="http://schemas.openxmlformats.org/officeDocument/2006/relationships/tags" Target="../tags/tag103.xml"/><Relationship Id="rId45" Type="http://schemas.openxmlformats.org/officeDocument/2006/relationships/tags" Target="../tags/tag108.xml"/><Relationship Id="rId53" Type="http://schemas.openxmlformats.org/officeDocument/2006/relationships/image" Target="../media/image20.jpeg"/><Relationship Id="rId5" Type="http://schemas.openxmlformats.org/officeDocument/2006/relationships/tags" Target="../tags/tag68.xml"/><Relationship Id="rId10" Type="http://schemas.openxmlformats.org/officeDocument/2006/relationships/tags" Target="../tags/tag73.xml"/><Relationship Id="rId19" Type="http://schemas.openxmlformats.org/officeDocument/2006/relationships/tags" Target="../tags/tag82.xml"/><Relationship Id="rId31" Type="http://schemas.openxmlformats.org/officeDocument/2006/relationships/tags" Target="../tags/tag94.xml"/><Relationship Id="rId44" Type="http://schemas.openxmlformats.org/officeDocument/2006/relationships/tags" Target="../tags/tag107.xml"/><Relationship Id="rId52" Type="http://schemas.openxmlformats.org/officeDocument/2006/relationships/image" Target="../media/image19.jpe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tags" Target="../tags/tag85.xml"/><Relationship Id="rId27" Type="http://schemas.openxmlformats.org/officeDocument/2006/relationships/tags" Target="../tags/tag90.xml"/><Relationship Id="rId30" Type="http://schemas.openxmlformats.org/officeDocument/2006/relationships/tags" Target="../tags/tag93.xml"/><Relationship Id="rId35" Type="http://schemas.openxmlformats.org/officeDocument/2006/relationships/tags" Target="../tags/tag98.xml"/><Relationship Id="rId43" Type="http://schemas.openxmlformats.org/officeDocument/2006/relationships/tags" Target="../tags/tag106.xml"/><Relationship Id="rId48" Type="http://schemas.openxmlformats.org/officeDocument/2006/relationships/slideLayout" Target="../slideLayouts/slideLayout6.xml"/><Relationship Id="rId8" Type="http://schemas.openxmlformats.org/officeDocument/2006/relationships/tags" Target="../tags/tag71.xml"/><Relationship Id="rId51" Type="http://schemas.openxmlformats.org/officeDocument/2006/relationships/image" Target="../media/image17.png"/><Relationship Id="rId3" Type="http://schemas.openxmlformats.org/officeDocument/2006/relationships/tags" Target="../tags/tag66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5" Type="http://schemas.openxmlformats.org/officeDocument/2006/relationships/tags" Target="../tags/tag88.xml"/><Relationship Id="rId33" Type="http://schemas.openxmlformats.org/officeDocument/2006/relationships/tags" Target="../tags/tag96.xml"/><Relationship Id="rId38" Type="http://schemas.openxmlformats.org/officeDocument/2006/relationships/tags" Target="../tags/tag101.xml"/><Relationship Id="rId46" Type="http://schemas.openxmlformats.org/officeDocument/2006/relationships/tags" Target="../tags/tag109.xml"/><Relationship Id="rId20" Type="http://schemas.openxmlformats.org/officeDocument/2006/relationships/tags" Target="../tags/tag83.xml"/><Relationship Id="rId41" Type="http://schemas.openxmlformats.org/officeDocument/2006/relationships/tags" Target="../tags/tag104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5" Type="http://schemas.openxmlformats.org/officeDocument/2006/relationships/tags" Target="../tags/tag78.xml"/><Relationship Id="rId23" Type="http://schemas.openxmlformats.org/officeDocument/2006/relationships/tags" Target="../tags/tag86.xml"/><Relationship Id="rId28" Type="http://schemas.openxmlformats.org/officeDocument/2006/relationships/tags" Target="../tags/tag91.xml"/><Relationship Id="rId36" Type="http://schemas.openxmlformats.org/officeDocument/2006/relationships/tags" Target="../tags/tag99.xml"/><Relationship Id="rId49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3" Type="http://schemas.openxmlformats.org/officeDocument/2006/relationships/tags" Target="../tags/tag113.xml"/><Relationship Id="rId21" Type="http://schemas.openxmlformats.org/officeDocument/2006/relationships/image" Target="../media/image12.jpeg"/><Relationship Id="rId7" Type="http://schemas.openxmlformats.org/officeDocument/2006/relationships/tags" Target="../tags/tag117.xml"/><Relationship Id="rId12" Type="http://schemas.openxmlformats.org/officeDocument/2006/relationships/tags" Target="../tags/tag122.xml"/><Relationship Id="rId17" Type="http://schemas.openxmlformats.org/officeDocument/2006/relationships/tags" Target="../tags/tag127.xml"/><Relationship Id="rId2" Type="http://schemas.openxmlformats.org/officeDocument/2006/relationships/tags" Target="../tags/tag112.xml"/><Relationship Id="rId16" Type="http://schemas.openxmlformats.org/officeDocument/2006/relationships/tags" Target="../tags/tag126.xml"/><Relationship Id="rId20" Type="http://schemas.openxmlformats.org/officeDocument/2006/relationships/image" Target="../media/image18.jpg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24" Type="http://schemas.openxmlformats.org/officeDocument/2006/relationships/image" Target="../media/image20.jpeg"/><Relationship Id="rId5" Type="http://schemas.openxmlformats.org/officeDocument/2006/relationships/tags" Target="../tags/tag115.xml"/><Relationship Id="rId15" Type="http://schemas.openxmlformats.org/officeDocument/2006/relationships/tags" Target="../tags/tag125.xml"/><Relationship Id="rId23" Type="http://schemas.openxmlformats.org/officeDocument/2006/relationships/image" Target="../media/image19.jpeg"/><Relationship Id="rId10" Type="http://schemas.openxmlformats.org/officeDocument/2006/relationships/tags" Target="../tags/tag120.xml"/><Relationship Id="rId19" Type="http://schemas.openxmlformats.org/officeDocument/2006/relationships/slideLayout" Target="../slideLayouts/slideLayout6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tags" Target="../tags/tag124.xml"/><Relationship Id="rId2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133.xml"/><Relationship Id="rId7" Type="http://schemas.openxmlformats.org/officeDocument/2006/relationships/image" Target="../media/image21.jpe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image" Target="../media/image25.jpeg"/><Relationship Id="rId5" Type="http://schemas.openxmlformats.org/officeDocument/2006/relationships/tags" Target="../tags/tag140.xml"/><Relationship Id="rId10" Type="http://schemas.openxmlformats.org/officeDocument/2006/relationships/image" Target="../media/image24.jpeg"/><Relationship Id="rId4" Type="http://schemas.openxmlformats.org/officeDocument/2006/relationships/tags" Target="../tags/tag139.xml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156.xml"/><Relationship Id="rId18" Type="http://schemas.openxmlformats.org/officeDocument/2006/relationships/tags" Target="../tags/tag161.xml"/><Relationship Id="rId26" Type="http://schemas.openxmlformats.org/officeDocument/2006/relationships/tags" Target="../tags/tag169.xml"/><Relationship Id="rId3" Type="http://schemas.openxmlformats.org/officeDocument/2006/relationships/tags" Target="../tags/tag146.xml"/><Relationship Id="rId21" Type="http://schemas.openxmlformats.org/officeDocument/2006/relationships/tags" Target="../tags/tag164.xml"/><Relationship Id="rId7" Type="http://schemas.openxmlformats.org/officeDocument/2006/relationships/tags" Target="../tags/tag150.xml"/><Relationship Id="rId12" Type="http://schemas.openxmlformats.org/officeDocument/2006/relationships/tags" Target="../tags/tag155.xml"/><Relationship Id="rId17" Type="http://schemas.openxmlformats.org/officeDocument/2006/relationships/tags" Target="../tags/tag160.xml"/><Relationship Id="rId25" Type="http://schemas.openxmlformats.org/officeDocument/2006/relationships/tags" Target="../tags/tag168.xml"/><Relationship Id="rId33" Type="http://schemas.openxmlformats.org/officeDocument/2006/relationships/image" Target="../media/image27.emf"/><Relationship Id="rId2" Type="http://schemas.openxmlformats.org/officeDocument/2006/relationships/tags" Target="../tags/tag145.xml"/><Relationship Id="rId16" Type="http://schemas.openxmlformats.org/officeDocument/2006/relationships/tags" Target="../tags/tag159.xml"/><Relationship Id="rId20" Type="http://schemas.openxmlformats.org/officeDocument/2006/relationships/tags" Target="../tags/tag163.xml"/><Relationship Id="rId29" Type="http://schemas.openxmlformats.org/officeDocument/2006/relationships/image" Target="../media/image18.jpg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24" Type="http://schemas.openxmlformats.org/officeDocument/2006/relationships/tags" Target="../tags/tag167.xml"/><Relationship Id="rId32" Type="http://schemas.openxmlformats.org/officeDocument/2006/relationships/image" Target="../media/image26.emf"/><Relationship Id="rId5" Type="http://schemas.openxmlformats.org/officeDocument/2006/relationships/tags" Target="../tags/tag148.xml"/><Relationship Id="rId15" Type="http://schemas.openxmlformats.org/officeDocument/2006/relationships/tags" Target="../tags/tag158.xml"/><Relationship Id="rId23" Type="http://schemas.openxmlformats.org/officeDocument/2006/relationships/tags" Target="../tags/tag166.xml"/><Relationship Id="rId28" Type="http://schemas.openxmlformats.org/officeDocument/2006/relationships/slideLayout" Target="../slideLayouts/slideLayout6.xml"/><Relationship Id="rId10" Type="http://schemas.openxmlformats.org/officeDocument/2006/relationships/tags" Target="../tags/tag153.xml"/><Relationship Id="rId19" Type="http://schemas.openxmlformats.org/officeDocument/2006/relationships/tags" Target="../tags/tag162.xml"/><Relationship Id="rId31" Type="http://schemas.openxmlformats.org/officeDocument/2006/relationships/image" Target="../media/image23.jpeg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tags" Target="../tags/tag157.xml"/><Relationship Id="rId22" Type="http://schemas.openxmlformats.org/officeDocument/2006/relationships/tags" Target="../tags/tag165.xml"/><Relationship Id="rId27" Type="http://schemas.openxmlformats.org/officeDocument/2006/relationships/tags" Target="../tags/tag170.xml"/><Relationship Id="rId30" Type="http://schemas.openxmlformats.org/officeDocument/2006/relationships/image" Target="../media/image21.jpeg"/><Relationship Id="rId8" Type="http://schemas.openxmlformats.org/officeDocument/2006/relationships/tags" Target="../tags/tag1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30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29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7.jpe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6.jpe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5.jpeg"/><Relationship Id="rId5" Type="http://schemas.openxmlformats.org/officeDocument/2006/relationships/tags" Target="../tags/tag42.xml"/><Relationship Id="rId15" Type="http://schemas.openxmlformats.org/officeDocument/2006/relationships/image" Target="../media/image9.png"/><Relationship Id="rId10" Type="http://schemas.openxmlformats.org/officeDocument/2006/relationships/image" Target="../media/image4.jpeg"/><Relationship Id="rId4" Type="http://schemas.openxmlformats.org/officeDocument/2006/relationships/tags" Target="../tags/tag41.xml"/><Relationship Id="rId9" Type="http://schemas.openxmlformats.org/officeDocument/2006/relationships/image" Target="../media/image3.jpeg"/><Relationship Id="rId1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78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6.jpe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image" Target="../media/image35.jpeg"/><Relationship Id="rId5" Type="http://schemas.openxmlformats.org/officeDocument/2006/relationships/tags" Target="../tags/tag180.xml"/><Relationship Id="rId10" Type="http://schemas.openxmlformats.org/officeDocument/2006/relationships/image" Target="../media/image5.jpeg"/><Relationship Id="rId4" Type="http://schemas.openxmlformats.org/officeDocument/2006/relationships/tags" Target="../tags/tag179.xml"/><Relationship Id="rId9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tags" Target="../tags/tag18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image" Target="../media/image39.jpg"/><Relationship Id="rId5" Type="http://schemas.openxmlformats.org/officeDocument/2006/relationships/tags" Target="../tags/tag186.xml"/><Relationship Id="rId10" Type="http://schemas.openxmlformats.org/officeDocument/2006/relationships/image" Target="../media/image38.jpg"/><Relationship Id="rId4" Type="http://schemas.openxmlformats.org/officeDocument/2006/relationships/tags" Target="../tags/tag185.xml"/><Relationship Id="rId9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tags" Target="../tags/tag19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image" Target="../media/image43.jpeg"/><Relationship Id="rId5" Type="http://schemas.openxmlformats.org/officeDocument/2006/relationships/tags" Target="../tags/tag192.xml"/><Relationship Id="rId10" Type="http://schemas.openxmlformats.org/officeDocument/2006/relationships/image" Target="../media/image42.jpeg"/><Relationship Id="rId4" Type="http://schemas.openxmlformats.org/officeDocument/2006/relationships/tags" Target="../tags/tag191.xml"/><Relationship Id="rId9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206.xml"/><Relationship Id="rId18" Type="http://schemas.openxmlformats.org/officeDocument/2006/relationships/tags" Target="../tags/tag211.xml"/><Relationship Id="rId26" Type="http://schemas.openxmlformats.org/officeDocument/2006/relationships/tags" Target="../tags/tag219.xml"/><Relationship Id="rId39" Type="http://schemas.openxmlformats.org/officeDocument/2006/relationships/tags" Target="../tags/tag232.xml"/><Relationship Id="rId21" Type="http://schemas.openxmlformats.org/officeDocument/2006/relationships/tags" Target="../tags/tag214.xml"/><Relationship Id="rId34" Type="http://schemas.openxmlformats.org/officeDocument/2006/relationships/tags" Target="../tags/tag227.xml"/><Relationship Id="rId42" Type="http://schemas.openxmlformats.org/officeDocument/2006/relationships/image" Target="../media/image18.jpg"/><Relationship Id="rId7" Type="http://schemas.openxmlformats.org/officeDocument/2006/relationships/tags" Target="../tags/tag200.xml"/><Relationship Id="rId2" Type="http://schemas.openxmlformats.org/officeDocument/2006/relationships/tags" Target="../tags/tag195.xml"/><Relationship Id="rId16" Type="http://schemas.openxmlformats.org/officeDocument/2006/relationships/tags" Target="../tags/tag209.xml"/><Relationship Id="rId29" Type="http://schemas.openxmlformats.org/officeDocument/2006/relationships/tags" Target="../tags/tag222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tags" Target="../tags/tag204.xml"/><Relationship Id="rId24" Type="http://schemas.openxmlformats.org/officeDocument/2006/relationships/tags" Target="../tags/tag217.xml"/><Relationship Id="rId32" Type="http://schemas.openxmlformats.org/officeDocument/2006/relationships/tags" Target="../tags/tag225.xml"/><Relationship Id="rId37" Type="http://schemas.openxmlformats.org/officeDocument/2006/relationships/tags" Target="../tags/tag230.xml"/><Relationship Id="rId40" Type="http://schemas.openxmlformats.org/officeDocument/2006/relationships/tags" Target="../tags/tag233.xml"/><Relationship Id="rId45" Type="http://schemas.openxmlformats.org/officeDocument/2006/relationships/image" Target="../media/image5.jpeg"/><Relationship Id="rId5" Type="http://schemas.openxmlformats.org/officeDocument/2006/relationships/tags" Target="../tags/tag198.xml"/><Relationship Id="rId15" Type="http://schemas.openxmlformats.org/officeDocument/2006/relationships/tags" Target="../tags/tag208.xml"/><Relationship Id="rId23" Type="http://schemas.openxmlformats.org/officeDocument/2006/relationships/tags" Target="../tags/tag216.xml"/><Relationship Id="rId28" Type="http://schemas.openxmlformats.org/officeDocument/2006/relationships/tags" Target="../tags/tag221.xml"/><Relationship Id="rId36" Type="http://schemas.openxmlformats.org/officeDocument/2006/relationships/tags" Target="../tags/tag229.xml"/><Relationship Id="rId10" Type="http://schemas.openxmlformats.org/officeDocument/2006/relationships/tags" Target="../tags/tag203.xml"/><Relationship Id="rId19" Type="http://schemas.openxmlformats.org/officeDocument/2006/relationships/tags" Target="../tags/tag212.xml"/><Relationship Id="rId31" Type="http://schemas.openxmlformats.org/officeDocument/2006/relationships/tags" Target="../tags/tag224.xml"/><Relationship Id="rId44" Type="http://schemas.openxmlformats.org/officeDocument/2006/relationships/image" Target="../media/image37.jpeg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tags" Target="../tags/tag207.xml"/><Relationship Id="rId22" Type="http://schemas.openxmlformats.org/officeDocument/2006/relationships/tags" Target="../tags/tag215.xml"/><Relationship Id="rId27" Type="http://schemas.openxmlformats.org/officeDocument/2006/relationships/tags" Target="../tags/tag220.xml"/><Relationship Id="rId30" Type="http://schemas.openxmlformats.org/officeDocument/2006/relationships/tags" Target="../tags/tag223.xml"/><Relationship Id="rId35" Type="http://schemas.openxmlformats.org/officeDocument/2006/relationships/tags" Target="../tags/tag228.xml"/><Relationship Id="rId43" Type="http://schemas.openxmlformats.org/officeDocument/2006/relationships/image" Target="../media/image41.jpeg"/><Relationship Id="rId8" Type="http://schemas.openxmlformats.org/officeDocument/2006/relationships/tags" Target="../tags/tag201.xml"/><Relationship Id="rId3" Type="http://schemas.openxmlformats.org/officeDocument/2006/relationships/tags" Target="../tags/tag196.xml"/><Relationship Id="rId12" Type="http://schemas.openxmlformats.org/officeDocument/2006/relationships/tags" Target="../tags/tag205.xml"/><Relationship Id="rId17" Type="http://schemas.openxmlformats.org/officeDocument/2006/relationships/tags" Target="../tags/tag210.xml"/><Relationship Id="rId25" Type="http://schemas.openxmlformats.org/officeDocument/2006/relationships/tags" Target="../tags/tag218.xml"/><Relationship Id="rId33" Type="http://schemas.openxmlformats.org/officeDocument/2006/relationships/tags" Target="../tags/tag226.xml"/><Relationship Id="rId38" Type="http://schemas.openxmlformats.org/officeDocument/2006/relationships/tags" Target="../tags/tag231.xml"/><Relationship Id="rId20" Type="http://schemas.openxmlformats.org/officeDocument/2006/relationships/tags" Target="../tags/tag213.xml"/><Relationship Id="rId4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tags" Target="../tags/tag246.xml"/><Relationship Id="rId18" Type="http://schemas.openxmlformats.org/officeDocument/2006/relationships/image" Target="../media/image37.jpeg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12" Type="http://schemas.openxmlformats.org/officeDocument/2006/relationships/tags" Target="../tags/tag245.xml"/><Relationship Id="rId17" Type="http://schemas.openxmlformats.org/officeDocument/2006/relationships/image" Target="../media/image41.jpeg"/><Relationship Id="rId2" Type="http://schemas.openxmlformats.org/officeDocument/2006/relationships/tags" Target="../tags/tag235.xml"/><Relationship Id="rId16" Type="http://schemas.openxmlformats.org/officeDocument/2006/relationships/image" Target="../media/image18.jpg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5" Type="http://schemas.openxmlformats.org/officeDocument/2006/relationships/tags" Target="../tags/tag238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243.xml"/><Relationship Id="rId19" Type="http://schemas.openxmlformats.org/officeDocument/2006/relationships/image" Target="../media/image5.jpeg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tags" Target="../tags/tag2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8.jpe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tags" Target="../tags/tag254.xml"/><Relationship Id="rId7" Type="http://schemas.openxmlformats.org/officeDocument/2006/relationships/image" Target="../media/image49.jpeg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9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image" Target="../media/image18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5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278.xml"/><Relationship Id="rId18" Type="http://schemas.openxmlformats.org/officeDocument/2006/relationships/tags" Target="../tags/tag283.xml"/><Relationship Id="rId26" Type="http://schemas.openxmlformats.org/officeDocument/2006/relationships/tags" Target="../tags/tag291.xml"/><Relationship Id="rId21" Type="http://schemas.openxmlformats.org/officeDocument/2006/relationships/tags" Target="../tags/tag286.xml"/><Relationship Id="rId34" Type="http://schemas.openxmlformats.org/officeDocument/2006/relationships/slideLayout" Target="../slideLayouts/slideLayout6.xml"/><Relationship Id="rId7" Type="http://schemas.openxmlformats.org/officeDocument/2006/relationships/tags" Target="../tags/tag272.xml"/><Relationship Id="rId12" Type="http://schemas.openxmlformats.org/officeDocument/2006/relationships/tags" Target="../tags/tag277.xml"/><Relationship Id="rId17" Type="http://schemas.openxmlformats.org/officeDocument/2006/relationships/tags" Target="../tags/tag282.xml"/><Relationship Id="rId25" Type="http://schemas.openxmlformats.org/officeDocument/2006/relationships/tags" Target="../tags/tag290.xml"/><Relationship Id="rId33" Type="http://schemas.openxmlformats.org/officeDocument/2006/relationships/tags" Target="../tags/tag298.xml"/><Relationship Id="rId2" Type="http://schemas.openxmlformats.org/officeDocument/2006/relationships/tags" Target="../tags/tag267.xml"/><Relationship Id="rId16" Type="http://schemas.openxmlformats.org/officeDocument/2006/relationships/tags" Target="../tags/tag281.xml"/><Relationship Id="rId20" Type="http://schemas.openxmlformats.org/officeDocument/2006/relationships/tags" Target="../tags/tag285.xml"/><Relationship Id="rId29" Type="http://schemas.openxmlformats.org/officeDocument/2006/relationships/tags" Target="../tags/tag294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tags" Target="../tags/tag276.xml"/><Relationship Id="rId24" Type="http://schemas.openxmlformats.org/officeDocument/2006/relationships/tags" Target="../tags/tag289.xml"/><Relationship Id="rId32" Type="http://schemas.openxmlformats.org/officeDocument/2006/relationships/tags" Target="../tags/tag297.xml"/><Relationship Id="rId37" Type="http://schemas.openxmlformats.org/officeDocument/2006/relationships/image" Target="../media/image54.emf"/><Relationship Id="rId5" Type="http://schemas.openxmlformats.org/officeDocument/2006/relationships/tags" Target="../tags/tag270.xml"/><Relationship Id="rId15" Type="http://schemas.openxmlformats.org/officeDocument/2006/relationships/tags" Target="../tags/tag280.xml"/><Relationship Id="rId23" Type="http://schemas.openxmlformats.org/officeDocument/2006/relationships/tags" Target="../tags/tag288.xml"/><Relationship Id="rId28" Type="http://schemas.openxmlformats.org/officeDocument/2006/relationships/tags" Target="../tags/tag293.xml"/><Relationship Id="rId36" Type="http://schemas.openxmlformats.org/officeDocument/2006/relationships/image" Target="../media/image53.emf"/><Relationship Id="rId10" Type="http://schemas.openxmlformats.org/officeDocument/2006/relationships/tags" Target="../tags/tag275.xml"/><Relationship Id="rId19" Type="http://schemas.openxmlformats.org/officeDocument/2006/relationships/tags" Target="../tags/tag284.xml"/><Relationship Id="rId31" Type="http://schemas.openxmlformats.org/officeDocument/2006/relationships/tags" Target="../tags/tag296.xml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tags" Target="../tags/tag279.xml"/><Relationship Id="rId22" Type="http://schemas.openxmlformats.org/officeDocument/2006/relationships/tags" Target="../tags/tag287.xml"/><Relationship Id="rId27" Type="http://schemas.openxmlformats.org/officeDocument/2006/relationships/tags" Target="../tags/tag292.xml"/><Relationship Id="rId30" Type="http://schemas.openxmlformats.org/officeDocument/2006/relationships/tags" Target="../tags/tag295.xml"/><Relationship Id="rId35" Type="http://schemas.openxmlformats.org/officeDocument/2006/relationships/image" Target="../media/image18.jpg"/><Relationship Id="rId8" Type="http://schemas.openxmlformats.org/officeDocument/2006/relationships/tags" Target="../tags/tag273.xml"/><Relationship Id="rId3" Type="http://schemas.openxmlformats.org/officeDocument/2006/relationships/tags" Target="../tags/tag26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8.jpe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tags" Target="../tags/tag304.xml"/><Relationship Id="rId12" Type="http://schemas.openxmlformats.org/officeDocument/2006/relationships/image" Target="../media/image57.jpeg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3.xml"/><Relationship Id="rId11" Type="http://schemas.openxmlformats.org/officeDocument/2006/relationships/image" Target="../media/image56.jpeg"/><Relationship Id="rId5" Type="http://schemas.openxmlformats.org/officeDocument/2006/relationships/tags" Target="../tags/tag302.xml"/><Relationship Id="rId10" Type="http://schemas.openxmlformats.org/officeDocument/2006/relationships/image" Target="../media/image55.png"/><Relationship Id="rId4" Type="http://schemas.openxmlformats.org/officeDocument/2006/relationships/tags" Target="../tags/tag301.xml"/><Relationship Id="rId9" Type="http://schemas.openxmlformats.org/officeDocument/2006/relationships/image" Target="../media/image18.jpg"/><Relationship Id="rId1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Content Placeholder 3">
            <a:extLst>
              <a:ext uri="{FF2B5EF4-FFF2-40B4-BE49-F238E27FC236}">
                <a16:creationId xmlns:a16="http://schemas.microsoft.com/office/drawing/2014/main" xmlns="" id="{4EB5FC3F-1E2B-5035-4F2A-2A011B4052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467850" cy="7129463"/>
          </a:xfrm>
        </p:spPr>
      </p:pic>
      <p:sp>
        <p:nvSpPr>
          <p:cNvPr id="3075" name="TextBox 3">
            <a:extLst>
              <a:ext uri="{FF2B5EF4-FFF2-40B4-BE49-F238E27FC236}">
                <a16:creationId xmlns:a16="http://schemas.microsoft.com/office/drawing/2014/main" xmlns="" id="{07D513B3-351C-0978-7345-1AA407649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9368" y="400110"/>
            <a:ext cx="6869113" cy="4001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 TRẠNG NGUYÊN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24" name="TextBox 5">
            <a:extLst>
              <a:ext uri="{FF2B5EF4-FFF2-40B4-BE49-F238E27FC236}">
                <a16:creationId xmlns:a16="http://schemas.microsoft.com/office/drawing/2014/main" xmlns="" id="{E31162DF-DAB9-3BBC-CBF6-E6FC346D4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713" y="2405063"/>
            <a:ext cx="53149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5125" name="TextBox 6">
            <a:extLst>
              <a:ext uri="{FF2B5EF4-FFF2-40B4-BE49-F238E27FC236}">
                <a16:creationId xmlns:a16="http://schemas.microsoft.com/office/drawing/2014/main" xmlns="" id="{71D06E3C-1A88-9C58-602D-454598DFC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538" y="3200400"/>
            <a:ext cx="49149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(4- 5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viên:Hoàng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ùy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5124" grpId="0"/>
      <p:bldP spid="51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762000" y="5181600"/>
            <a:ext cx="3290888" cy="1192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5572"/>
            <a:ext cx="8435280" cy="76178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1: Nối cột A với cột B sao cho được đáp án đúng</a:t>
            </a:r>
            <a:endParaRPr lang="en-US" sz="2800" dirty="0"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1448228" y="793196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4995224" y="832915"/>
            <a:ext cx="262319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grpSp>
        <p:nvGrpSpPr>
          <p:cNvPr id="8" name="mmprod_answer10192"/>
          <p:cNvGrpSpPr/>
          <p:nvPr>
            <p:custDataLst>
              <p:tags r:id="rId5"/>
            </p:custDataLst>
          </p:nvPr>
        </p:nvGrpSpPr>
        <p:grpSpPr>
          <a:xfrm>
            <a:off x="5549313" y="1628800"/>
            <a:ext cx="3787267" cy="457200"/>
            <a:chOff x="4818889" y="2098516"/>
            <a:chExt cx="3787267" cy="457200"/>
          </a:xfrm>
        </p:grpSpPr>
        <p:sp>
          <p:nvSpPr>
            <p:cNvPr id="6" name="mmprod_ansbullet_10192"/>
            <p:cNvSpPr txBox="1"/>
            <p:nvPr>
              <p:custDataLst>
                <p:tags r:id="rId46"/>
              </p:custDataLst>
            </p:nvPr>
          </p:nvSpPr>
          <p:spPr>
            <a:xfrm>
              <a:off x="4818889" y="209851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1.</a:t>
              </a:r>
            </a:p>
          </p:txBody>
        </p:sp>
        <p:sp>
          <p:nvSpPr>
            <p:cNvPr id="7" name="mmprod_anstext_10192"/>
            <p:cNvSpPr txBox="1"/>
            <p:nvPr>
              <p:custDataLst>
                <p:tags r:id="rId47"/>
              </p:custDataLst>
            </p:nvPr>
          </p:nvSpPr>
          <p:spPr>
            <a:xfrm>
              <a:off x="5367529" y="209851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2" name="mmprod_answer10193"/>
          <p:cNvGrpSpPr/>
          <p:nvPr>
            <p:custDataLst>
              <p:tags r:id="rId6"/>
            </p:custDataLst>
          </p:nvPr>
        </p:nvGrpSpPr>
        <p:grpSpPr>
          <a:xfrm>
            <a:off x="5549313" y="2728436"/>
            <a:ext cx="3787267" cy="457200"/>
            <a:chOff x="4818889" y="2728436"/>
            <a:chExt cx="3787267" cy="457200"/>
          </a:xfrm>
        </p:grpSpPr>
        <p:sp>
          <p:nvSpPr>
            <p:cNvPr id="10" name="mmprod_ansbullet_10193"/>
            <p:cNvSpPr txBox="1"/>
            <p:nvPr>
              <p:custDataLst>
                <p:tags r:id="rId44"/>
              </p:custDataLst>
            </p:nvPr>
          </p:nvSpPr>
          <p:spPr>
            <a:xfrm>
              <a:off x="4818889" y="272843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2.</a:t>
              </a:r>
            </a:p>
          </p:txBody>
        </p:sp>
        <p:sp>
          <p:nvSpPr>
            <p:cNvPr id="11" name="mmprod_anstext_10193"/>
            <p:cNvSpPr txBox="1"/>
            <p:nvPr>
              <p:custDataLst>
                <p:tags r:id="rId45"/>
              </p:custDataLst>
            </p:nvPr>
          </p:nvSpPr>
          <p:spPr>
            <a:xfrm>
              <a:off x="5367529" y="272843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6" name="mmprod_answer10194"/>
          <p:cNvGrpSpPr/>
          <p:nvPr>
            <p:custDataLst>
              <p:tags r:id="rId7"/>
            </p:custDataLst>
          </p:nvPr>
        </p:nvGrpSpPr>
        <p:grpSpPr>
          <a:xfrm>
            <a:off x="5549313" y="3717032"/>
            <a:ext cx="3766629" cy="457200"/>
            <a:chOff x="4818889" y="3358356"/>
            <a:chExt cx="3766629" cy="457200"/>
          </a:xfrm>
        </p:grpSpPr>
        <p:sp>
          <p:nvSpPr>
            <p:cNvPr id="14" name="mmprod_ansbullet_10194"/>
            <p:cNvSpPr txBox="1"/>
            <p:nvPr>
              <p:custDataLst>
                <p:tags r:id="rId42"/>
              </p:custDataLst>
            </p:nvPr>
          </p:nvSpPr>
          <p:spPr>
            <a:xfrm>
              <a:off x="4818889" y="335835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3.</a:t>
              </a:r>
            </a:p>
          </p:txBody>
        </p:sp>
        <p:sp>
          <p:nvSpPr>
            <p:cNvPr id="15" name="mmprod_anstext_10194"/>
            <p:cNvSpPr txBox="1"/>
            <p:nvPr>
              <p:custDataLst>
                <p:tags r:id="rId43"/>
              </p:custDataLst>
            </p:nvPr>
          </p:nvSpPr>
          <p:spPr>
            <a:xfrm>
              <a:off x="5367529" y="335835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0" name="mmprod_answer10195"/>
          <p:cNvGrpSpPr/>
          <p:nvPr>
            <p:custDataLst>
              <p:tags r:id="rId8"/>
            </p:custDataLst>
          </p:nvPr>
        </p:nvGrpSpPr>
        <p:grpSpPr>
          <a:xfrm>
            <a:off x="5549313" y="4725144"/>
            <a:ext cx="3766629" cy="457200"/>
            <a:chOff x="4818889" y="3988276"/>
            <a:chExt cx="3766629" cy="457200"/>
          </a:xfrm>
        </p:grpSpPr>
        <p:sp>
          <p:nvSpPr>
            <p:cNvPr id="18" name="mmprod_ansbullet_10195"/>
            <p:cNvSpPr txBox="1"/>
            <p:nvPr>
              <p:custDataLst>
                <p:tags r:id="rId40"/>
              </p:custDataLst>
            </p:nvPr>
          </p:nvSpPr>
          <p:spPr>
            <a:xfrm>
              <a:off x="4818889" y="398827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4.</a:t>
              </a:r>
            </a:p>
          </p:txBody>
        </p:sp>
        <p:sp>
          <p:nvSpPr>
            <p:cNvPr id="19" name="mmprod_anstext_10195"/>
            <p:cNvSpPr txBox="1"/>
            <p:nvPr>
              <p:custDataLst>
                <p:tags r:id="rId41"/>
              </p:custDataLst>
            </p:nvPr>
          </p:nvSpPr>
          <p:spPr>
            <a:xfrm>
              <a:off x="5367529" y="398827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5" name="mmprod_item10196"/>
          <p:cNvGrpSpPr/>
          <p:nvPr>
            <p:custDataLst>
              <p:tags r:id="rId9"/>
            </p:custDataLst>
          </p:nvPr>
        </p:nvGrpSpPr>
        <p:grpSpPr>
          <a:xfrm>
            <a:off x="1223104" y="1628800"/>
            <a:ext cx="2194560" cy="457200"/>
            <a:chOff x="457200" y="2098516"/>
            <a:chExt cx="2194560" cy="457200"/>
          </a:xfrm>
        </p:grpSpPr>
        <p:sp>
          <p:nvSpPr>
            <p:cNvPr id="22" name="mmprod_item_input_outertext10196"/>
            <p:cNvSpPr/>
            <p:nvPr>
              <p:custDataLst>
                <p:tags r:id="rId38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24" name="mmprod_item_label10196"/>
            <p:cNvSpPr txBox="1"/>
            <p:nvPr>
              <p:custDataLst>
                <p:tags r:id="rId39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0" name="mmprod_item10197"/>
          <p:cNvGrpSpPr/>
          <p:nvPr>
            <p:custDataLst>
              <p:tags r:id="rId10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27" name="mmprod_item_input_outertext10197"/>
            <p:cNvSpPr/>
            <p:nvPr>
              <p:custDataLst>
                <p:tags r:id="rId36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29" name="mmprod_item_label10197"/>
            <p:cNvSpPr txBox="1"/>
            <p:nvPr>
              <p:custDataLst>
                <p:tags r:id="rId37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5" name="mmprod_item10198"/>
          <p:cNvGrpSpPr/>
          <p:nvPr>
            <p:custDataLst>
              <p:tags r:id="rId11"/>
            </p:custDataLst>
          </p:nvPr>
        </p:nvGrpSpPr>
        <p:grpSpPr>
          <a:xfrm>
            <a:off x="1187624" y="3717032"/>
            <a:ext cx="2499360" cy="457200"/>
            <a:chOff x="457200" y="3358356"/>
            <a:chExt cx="2499360" cy="457200"/>
          </a:xfrm>
        </p:grpSpPr>
        <p:sp>
          <p:nvSpPr>
            <p:cNvPr id="32" name="mmprod_item_input_outertext10198"/>
            <p:cNvSpPr/>
            <p:nvPr>
              <p:custDataLst>
                <p:tags r:id="rId34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34" name="mmprod_item_label10198"/>
            <p:cNvSpPr txBox="1"/>
            <p:nvPr>
              <p:custDataLst>
                <p:tags r:id="rId35"/>
              </p:custDataLst>
            </p:nvPr>
          </p:nvSpPr>
          <p:spPr>
            <a:xfrm>
              <a:off x="105156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40" name="mmprod_item10199"/>
          <p:cNvGrpSpPr/>
          <p:nvPr>
            <p:custDataLst>
              <p:tags r:id="rId12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37" name="mmprod_item_input_outertext10199"/>
            <p:cNvSpPr/>
            <p:nvPr>
              <p:custDataLst>
                <p:tags r:id="rId32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39" name="mmprod_item_label10199"/>
            <p:cNvSpPr txBox="1"/>
            <p:nvPr>
              <p:custDataLst>
                <p:tags r:id="rId33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sp>
        <p:nvSpPr>
          <p:cNvPr id="41" name="mmprod_feedback_7000"/>
          <p:cNvSpPr/>
          <p:nvPr>
            <p:custDataLst>
              <p:tags r:id="rId13"/>
            </p:custDataLst>
          </p:nvPr>
        </p:nvSpPr>
        <p:spPr>
          <a:xfrm>
            <a:off x="2540000" y="5683829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42" name="mmprod_feedback_7002"/>
          <p:cNvSpPr/>
          <p:nvPr>
            <p:custDataLst>
              <p:tags r:id="rId14"/>
            </p:custDataLst>
          </p:nvPr>
        </p:nvSpPr>
        <p:spPr>
          <a:xfrm>
            <a:off x="2445004" y="5709672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43" name="mmprod_feedback_7009"/>
          <p:cNvSpPr/>
          <p:nvPr>
            <p:custDataLst>
              <p:tags r:id="rId15"/>
            </p:custDataLst>
          </p:nvPr>
        </p:nvSpPr>
        <p:spPr>
          <a:xfrm>
            <a:off x="2527300" y="5922234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44" name="mmprod_feedback_7006"/>
          <p:cNvSpPr/>
          <p:nvPr>
            <p:custDataLst>
              <p:tags r:id="rId16"/>
            </p:custDataLst>
          </p:nvPr>
        </p:nvSpPr>
        <p:spPr>
          <a:xfrm>
            <a:off x="295910" y="606930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45" name="mmprod_feedback_7010"/>
          <p:cNvSpPr/>
          <p:nvPr>
            <p:custDataLst>
              <p:tags r:id="rId17"/>
            </p:custDataLst>
          </p:nvPr>
        </p:nvSpPr>
        <p:spPr>
          <a:xfrm>
            <a:off x="295910" y="605534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6" name="mmprod_feedback_7011"/>
          <p:cNvSpPr/>
          <p:nvPr>
            <p:custDataLst>
              <p:tags r:id="rId18"/>
            </p:custDataLst>
          </p:nvPr>
        </p:nvSpPr>
        <p:spPr>
          <a:xfrm>
            <a:off x="2540000" y="582383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mmprod_feedback_7007"/>
          <p:cNvSpPr/>
          <p:nvPr>
            <p:custDataLst>
              <p:tags r:id="rId1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50" name="mmprod_Button104"/>
          <p:cNvGrpSpPr/>
          <p:nvPr>
            <p:custDataLst>
              <p:tags r:id="rId2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8" name="mmprod_ButtonShape104"/>
            <p:cNvSpPr/>
            <p:nvPr>
              <p:custDataLst>
                <p:tags r:id="rId30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49" name="mmprod_ButtonText105"/>
            <p:cNvSpPr/>
            <p:nvPr>
              <p:custDataLst>
                <p:tags r:id="rId31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53" name="mmprod_Button106"/>
          <p:cNvGrpSpPr/>
          <p:nvPr>
            <p:custDataLst>
              <p:tags r:id="rId2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51" name="mmprod_ButtonShape106"/>
            <p:cNvSpPr/>
            <p:nvPr>
              <p:custDataLst>
                <p:tags r:id="rId28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52" name="mmprod_ButtonText107"/>
            <p:cNvSpPr/>
            <p:nvPr>
              <p:custDataLst>
                <p:tags r:id="rId29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55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6079284" y="850295"/>
            <a:ext cx="2000839" cy="1247441"/>
          </a:xfrm>
          <a:prstGeom prst="round2DiagRect">
            <a:avLst>
              <a:gd name="adj1" fmla="val 16667"/>
              <a:gd name="adj2" fmla="val 129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" name="Picture 4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6203032" y="2210098"/>
            <a:ext cx="1753344" cy="1115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51" y="3399680"/>
            <a:ext cx="2002474" cy="1158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ounded Rectangle 4"/>
          <p:cNvSpPr/>
          <p:nvPr>
            <p:custDataLst>
              <p:tags r:id="rId25"/>
            </p:custDataLst>
          </p:nvPr>
        </p:nvSpPr>
        <p:spPr>
          <a:xfrm>
            <a:off x="6319520" y="5754827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6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76" y="4620842"/>
            <a:ext cx="2167937" cy="1041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5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 autoUpdateAnimBg="0"/>
      <p:bldP spid="42" grpId="0" animBg="1" autoUpdateAnimBg="0"/>
      <p:bldP spid="43" grpId="0" animBg="1" autoUpdateAnimBg="0"/>
      <p:bldP spid="44" grpId="0" animBg="1" autoUpdateAnimBg="0"/>
      <p:bldP spid="45" grpId="0" animBg="1" autoUpdateAnimBg="0"/>
      <p:bldP spid="46" grpId="0" animBg="1" autoUpdateAnimBg="0"/>
      <p:bldP spid="47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96"/>
          <p:cNvGrpSpPr/>
          <p:nvPr>
            <p:custDataLst>
              <p:tags r:id="rId2"/>
            </p:custDataLst>
          </p:nvPr>
        </p:nvGrpSpPr>
        <p:grpSpPr>
          <a:xfrm>
            <a:off x="1187624" y="1628800"/>
            <a:ext cx="2194560" cy="457200"/>
            <a:chOff x="457200" y="2098516"/>
            <a:chExt cx="2194560" cy="457200"/>
          </a:xfrm>
        </p:grpSpPr>
        <p:sp>
          <p:nvSpPr>
            <p:cNvPr id="4" name="mmprod_item_input_outertext10196"/>
            <p:cNvSpPr/>
            <p:nvPr>
              <p:custDataLst>
                <p:tags r:id="rId17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5" name="mmprod_item_label10196"/>
            <p:cNvSpPr txBox="1"/>
            <p:nvPr>
              <p:custDataLst>
                <p:tags r:id="rId18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6" name="mmprod_item10197"/>
          <p:cNvGrpSpPr/>
          <p:nvPr>
            <p:custDataLst>
              <p:tags r:id="rId3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7" name="mmprod_item_input_outertext10197"/>
            <p:cNvSpPr/>
            <p:nvPr>
              <p:custDataLst>
                <p:tags r:id="rId15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8" name="mmprod_item_label10197"/>
            <p:cNvSpPr txBox="1"/>
            <p:nvPr>
              <p:custDataLst>
                <p:tags r:id="rId16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9" name="mmprod_item10198"/>
          <p:cNvGrpSpPr/>
          <p:nvPr>
            <p:custDataLst>
              <p:tags r:id="rId4"/>
            </p:custDataLst>
          </p:nvPr>
        </p:nvGrpSpPr>
        <p:grpSpPr>
          <a:xfrm>
            <a:off x="1187624" y="3717032"/>
            <a:ext cx="2531110" cy="457200"/>
            <a:chOff x="457200" y="3358356"/>
            <a:chExt cx="2531110" cy="457200"/>
          </a:xfrm>
        </p:grpSpPr>
        <p:sp>
          <p:nvSpPr>
            <p:cNvPr id="10" name="mmprod_item_input_outertext10198"/>
            <p:cNvSpPr/>
            <p:nvPr>
              <p:custDataLst>
                <p:tags r:id="rId13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" name="mmprod_item_label10198"/>
            <p:cNvSpPr txBox="1"/>
            <p:nvPr>
              <p:custDataLst>
                <p:tags r:id="rId14"/>
              </p:custDataLst>
            </p:nvPr>
          </p:nvSpPr>
          <p:spPr>
            <a:xfrm>
              <a:off x="108331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12" name="mmprod_item10199"/>
          <p:cNvGrpSpPr/>
          <p:nvPr>
            <p:custDataLst>
              <p:tags r:id="rId5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13" name="mmprod_item_input_outertext10199"/>
            <p:cNvSpPr/>
            <p:nvPr>
              <p:custDataLst>
                <p:tags r:id="rId11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mmprod_item_label10199"/>
            <p:cNvSpPr txBox="1"/>
            <p:nvPr>
              <p:custDataLst>
                <p:tags r:id="rId12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pic>
        <p:nvPicPr>
          <p:cNvPr id="16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183390" y="328973"/>
            <a:ext cx="2357251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231177" y="1893601"/>
            <a:ext cx="2489153" cy="1584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91" y="3627427"/>
            <a:ext cx="2540643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/>
          <p:cNvSpPr/>
          <p:nvPr>
            <p:custDataLst>
              <p:tags r:id="rId9"/>
            </p:custDataLst>
          </p:nvPr>
        </p:nvSpPr>
        <p:spPr>
          <a:xfrm>
            <a:off x="3529296" y="466462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275856" y="1916832"/>
            <a:ext cx="2808312" cy="35283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529296" y="2728436"/>
            <a:ext cx="2482864" cy="12766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750484" y="1772816"/>
            <a:ext cx="2333684" cy="12961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529296" y="4174232"/>
            <a:ext cx="2482864" cy="9829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66" y="5457623"/>
            <a:ext cx="2653569" cy="1274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6932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1403648" y="332656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Trạng thái, tích chất, vai trò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1192151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71679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72574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51432" y="214290"/>
            <a:ext cx="717664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 THÁI, TÍNH CHẤT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75656" y="99073"/>
            <a:ext cx="5867400" cy="6096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2 cốc nước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2" y="2081988"/>
            <a:ext cx="3746500" cy="28270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32" y="1935275"/>
            <a:ext cx="3926006" cy="2973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5922" y="752606"/>
            <a:ext cx="48938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60612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5101755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0" y="4938896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7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5105400" y="5470265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97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360248" y="429076"/>
            <a:ext cx="8604240" cy="146962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algn="l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Nước tồn tại ở 3 trạng thái: Thể rắn, thể lỏng và thể khí. Nước có tính chất: Trong suốt, không màu, không mùi, không vị. Đúng hay sai?</a:t>
            </a:r>
          </a:p>
        </p:txBody>
      </p:sp>
      <p:sp>
        <p:nvSpPr>
          <p:cNvPr id="13" name="mmprod_feedback_7000"/>
          <p:cNvSpPr/>
          <p:nvPr>
            <p:custDataLst>
              <p:tags r:id="rId3"/>
            </p:custDataLst>
          </p:nvPr>
        </p:nvSpPr>
        <p:spPr>
          <a:xfrm>
            <a:off x="273149" y="53558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14" name="mmprod_feedback_7002"/>
          <p:cNvSpPr/>
          <p:nvPr>
            <p:custDataLst>
              <p:tags r:id="rId4"/>
            </p:custDataLst>
          </p:nvPr>
        </p:nvSpPr>
        <p:spPr>
          <a:xfrm>
            <a:off x="457200" y="5441608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15" name="mmprod_feedback_7009"/>
          <p:cNvSpPr/>
          <p:nvPr>
            <p:custDataLst>
              <p:tags r:id="rId5"/>
            </p:custDataLst>
          </p:nvPr>
        </p:nvSpPr>
        <p:spPr>
          <a:xfrm>
            <a:off x="309448" y="54047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16" name="mmprod_feedback_7006"/>
          <p:cNvSpPr/>
          <p:nvPr>
            <p:custDataLst>
              <p:tags r:id="rId6"/>
            </p:custDataLst>
          </p:nvPr>
        </p:nvSpPr>
        <p:spPr>
          <a:xfrm>
            <a:off x="271348" y="545187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17" name="mmprod_feedback_7010"/>
          <p:cNvSpPr/>
          <p:nvPr>
            <p:custDataLst>
              <p:tags r:id="rId7"/>
            </p:custDataLst>
          </p:nvPr>
        </p:nvSpPr>
        <p:spPr>
          <a:xfrm>
            <a:off x="360248" y="545823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18" name="mmprod_feedback_7011"/>
          <p:cNvSpPr/>
          <p:nvPr>
            <p:custDataLst>
              <p:tags r:id="rId8"/>
            </p:custDataLst>
          </p:nvPr>
        </p:nvSpPr>
        <p:spPr>
          <a:xfrm>
            <a:off x="271348" y="543134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9" name="mmprod_feedback_7007"/>
          <p:cNvSpPr/>
          <p:nvPr>
            <p:custDataLst>
              <p:tags r:id="rId9"/>
            </p:custDataLst>
          </p:nvPr>
        </p:nvSpPr>
        <p:spPr>
          <a:xfrm>
            <a:off x="296748" y="5462135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20" name="mmprod_ButtonShape104"/>
            <p:cNvSpPr/>
            <p:nvPr>
              <p:custDataLst>
                <p:tags r:id="rId26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7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2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23" name="mmprod_ButtonShape106"/>
            <p:cNvSpPr/>
            <p:nvPr>
              <p:custDataLst>
                <p:tags r:id="rId24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5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32220" y="5754489"/>
            <a:ext cx="1094740" cy="37167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>
            <p:custDataLst>
              <p:tags r:id="rId13"/>
            </p:custDataLst>
          </p:nvPr>
        </p:nvSpPr>
        <p:spPr>
          <a:xfrm>
            <a:off x="7586548" y="5733963"/>
            <a:ext cx="1100252" cy="366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87" y="2325606"/>
            <a:ext cx="2382892" cy="2154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Content Placeholder 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97" y="3284984"/>
            <a:ext cx="2411351" cy="190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7" name="mmprod_answer10235"/>
          <p:cNvGrpSpPr/>
          <p:nvPr>
            <p:custDataLst>
              <p:tags r:id="rId16"/>
            </p:custDataLst>
          </p:nvPr>
        </p:nvGrpSpPr>
        <p:grpSpPr>
          <a:xfrm>
            <a:off x="1331640" y="2348880"/>
            <a:ext cx="5768340" cy="457200"/>
            <a:chOff x="1331640" y="2348880"/>
            <a:chExt cx="5768340" cy="457200"/>
          </a:xfrm>
        </p:grpSpPr>
        <p:sp>
          <p:nvSpPr>
            <p:cNvPr id="4" name="mmprod_s2_1041"/>
            <p:cNvSpPr txBox="1"/>
            <p:nvPr>
              <p:custDataLst>
                <p:tags r:id="rId21"/>
              </p:custDataLst>
            </p:nvPr>
          </p:nvSpPr>
          <p:spPr>
            <a:xfrm>
              <a:off x="1750740" y="234888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2"/>
              </p:custDataLst>
            </p:nvPr>
          </p:nvSpPr>
          <p:spPr>
            <a:xfrm>
              <a:off x="2347640" y="234888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mmprod_answer_input10235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2475219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237"/>
          <p:cNvGrpSpPr/>
          <p:nvPr>
            <p:custDataLst>
              <p:tags r:id="rId17"/>
            </p:custDataLst>
          </p:nvPr>
        </p:nvGrpSpPr>
        <p:grpSpPr>
          <a:xfrm>
            <a:off x="1331640" y="2924139"/>
            <a:ext cx="5706898" cy="511861"/>
            <a:chOff x="1331640" y="2924139"/>
            <a:chExt cx="5706898" cy="511861"/>
          </a:xfrm>
        </p:grpSpPr>
        <p:sp>
          <p:nvSpPr>
            <p:cNvPr id="9" name="mmprod_s2_1042"/>
            <p:cNvSpPr txBox="1"/>
            <p:nvPr>
              <p:custDataLst>
                <p:tags r:id="rId18"/>
              </p:custDataLst>
            </p:nvPr>
          </p:nvSpPr>
          <p:spPr>
            <a:xfrm>
              <a:off x="1750740" y="297880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19"/>
              </p:custDataLst>
            </p:nvPr>
          </p:nvSpPr>
          <p:spPr>
            <a:xfrm>
              <a:off x="2286198" y="2924139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</a:p>
          </p:txBody>
        </p:sp>
        <p:pic>
          <p:nvPicPr>
            <p:cNvPr id="11" name="mmprod_answer_input10237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310513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976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  <p:bldP spid="18" grpId="0" animBg="1" autoUpdateAnimBg="0"/>
      <p:bldP spid="19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00400" y="825690"/>
            <a:ext cx="3124200" cy="114300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2209800"/>
            <a:ext cx="8229600" cy="24384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3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2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106468" y="102694"/>
            <a:ext cx="693106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VÒNG TUẦN HOÀN CỦA NƯỚC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62010"/>
            <a:ext cx="9144000" cy="6093296"/>
          </a:xfrm>
          <a:prstGeom prst="rect">
            <a:avLst/>
          </a:prstGeom>
        </p:spPr>
      </p:pic>
      <p:pic>
        <p:nvPicPr>
          <p:cNvPr id="6" name="Khoa Học Mầm Non - Sự Tuần Hoàn Của Nước">
            <a:hlinkClick r:id="" action="ppaction://media"/>
            <a:extLst>
              <a:ext uri="{FF2B5EF4-FFF2-40B4-BE49-F238E27FC236}">
                <a16:creationId xmlns:a16="http://schemas.microsoft.com/office/drawing/2014/main" xmlns="" id="{4BF37766-8722-4DC5-B696-9A7017A5823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74" y="686371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6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175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4207979"/>
            <a:ext cx="2895600" cy="207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3" y="2035846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 descr="Picture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53338" y="129026"/>
            <a:ext cx="8801897" cy="1426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420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661988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051720" y="39237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NÔNG NGHIỆP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CÔNG NGHIỆP, XÂY DỰNG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01381" y="112909"/>
            <a:ext cx="8229600" cy="552586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Câu 3: Nối cột A với cột B để được đáp án đúng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950977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A</a:t>
            </a:r>
            <a:endParaRPr lang="en-US" sz="2800" dirty="0"/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5312665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B</a:t>
            </a:r>
            <a:endParaRPr lang="en-US" sz="2800" dirty="0"/>
          </a:p>
        </p:txBody>
      </p:sp>
      <p:grpSp>
        <p:nvGrpSpPr>
          <p:cNvPr id="8" name="mmprod_answer10133"/>
          <p:cNvGrpSpPr/>
          <p:nvPr>
            <p:custDataLst>
              <p:tags r:id="rId5"/>
            </p:custDataLst>
          </p:nvPr>
        </p:nvGrpSpPr>
        <p:grpSpPr>
          <a:xfrm>
            <a:off x="5357530" y="1524000"/>
            <a:ext cx="3425101" cy="365760"/>
            <a:chOff x="4818889" y="2098516"/>
            <a:chExt cx="3794758" cy="365760"/>
          </a:xfrm>
        </p:grpSpPr>
        <p:sp>
          <p:nvSpPr>
            <p:cNvPr id="6" name="mmprod_ansbullet_10133"/>
            <p:cNvSpPr txBox="1"/>
            <p:nvPr>
              <p:custDataLst>
                <p:tags r:id="rId39"/>
              </p:custDataLst>
            </p:nvPr>
          </p:nvSpPr>
          <p:spPr>
            <a:xfrm>
              <a:off x="4818889" y="209851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A.</a:t>
              </a:r>
            </a:p>
          </p:txBody>
        </p:sp>
        <p:sp>
          <p:nvSpPr>
            <p:cNvPr id="7" name="mmprod_anstext_10133"/>
            <p:cNvSpPr txBox="1"/>
            <p:nvPr>
              <p:custDataLst>
                <p:tags r:id="rId40"/>
              </p:custDataLst>
            </p:nvPr>
          </p:nvSpPr>
          <p:spPr>
            <a:xfrm>
              <a:off x="5305171" y="209851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2" name="mmprod_answer10134"/>
          <p:cNvGrpSpPr/>
          <p:nvPr>
            <p:custDataLst>
              <p:tags r:id="rId6"/>
            </p:custDataLst>
          </p:nvPr>
        </p:nvGrpSpPr>
        <p:grpSpPr>
          <a:xfrm>
            <a:off x="5357530" y="3063240"/>
            <a:ext cx="3425101" cy="365760"/>
            <a:chOff x="4818889" y="2728436"/>
            <a:chExt cx="3794758" cy="365760"/>
          </a:xfrm>
        </p:grpSpPr>
        <p:sp>
          <p:nvSpPr>
            <p:cNvPr id="10" name="mmprod_ansbullet_10134"/>
            <p:cNvSpPr txBox="1"/>
            <p:nvPr>
              <p:custDataLst>
                <p:tags r:id="rId37"/>
              </p:custDataLst>
            </p:nvPr>
          </p:nvSpPr>
          <p:spPr>
            <a:xfrm>
              <a:off x="4818889" y="272843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B.</a:t>
              </a:r>
              <a:endParaRPr lang="en-US" sz="2400" dirty="0"/>
            </a:p>
          </p:txBody>
        </p:sp>
        <p:sp>
          <p:nvSpPr>
            <p:cNvPr id="11" name="mmprod_anstext_10134"/>
            <p:cNvSpPr txBox="1"/>
            <p:nvPr>
              <p:custDataLst>
                <p:tags r:id="rId38"/>
              </p:custDataLst>
            </p:nvPr>
          </p:nvSpPr>
          <p:spPr>
            <a:xfrm>
              <a:off x="5305171" y="272843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6" name="mmprod_answer10135"/>
          <p:cNvGrpSpPr/>
          <p:nvPr>
            <p:custDataLst>
              <p:tags r:id="rId7"/>
            </p:custDataLst>
          </p:nvPr>
        </p:nvGrpSpPr>
        <p:grpSpPr>
          <a:xfrm>
            <a:off x="5357528" y="4587240"/>
            <a:ext cx="3409340" cy="365760"/>
            <a:chOff x="4818889" y="3358356"/>
            <a:chExt cx="3777296" cy="365760"/>
          </a:xfrm>
        </p:grpSpPr>
        <p:sp>
          <p:nvSpPr>
            <p:cNvPr id="14" name="mmprod_ansbullet_10135"/>
            <p:cNvSpPr txBox="1"/>
            <p:nvPr>
              <p:custDataLst>
                <p:tags r:id="rId35"/>
              </p:custDataLst>
            </p:nvPr>
          </p:nvSpPr>
          <p:spPr>
            <a:xfrm>
              <a:off x="4818889" y="3358356"/>
              <a:ext cx="43973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C.</a:t>
              </a:r>
            </a:p>
          </p:txBody>
        </p:sp>
        <p:sp>
          <p:nvSpPr>
            <p:cNvPr id="15" name="mmprod_anstext_10135"/>
            <p:cNvSpPr txBox="1"/>
            <p:nvPr>
              <p:custDataLst>
                <p:tags r:id="rId36"/>
              </p:custDataLst>
            </p:nvPr>
          </p:nvSpPr>
          <p:spPr>
            <a:xfrm>
              <a:off x="5305171" y="3358356"/>
              <a:ext cx="329101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21" name="mmprod_item10136"/>
          <p:cNvGrpSpPr/>
          <p:nvPr>
            <p:custDataLst>
              <p:tags r:id="rId8"/>
            </p:custDataLst>
          </p:nvPr>
        </p:nvGrpSpPr>
        <p:grpSpPr>
          <a:xfrm>
            <a:off x="457200" y="1401336"/>
            <a:ext cx="4282582" cy="731520"/>
            <a:chOff x="457200" y="1940793"/>
            <a:chExt cx="4282582" cy="940593"/>
          </a:xfrm>
        </p:grpSpPr>
        <p:sp>
          <p:nvSpPr>
            <p:cNvPr id="18" name="mmprod_item_input_outertext10136"/>
            <p:cNvSpPr/>
            <p:nvPr>
              <p:custDataLst>
                <p:tags r:id="rId3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0" name="mmprod_item_label10136"/>
            <p:cNvSpPr txBox="1"/>
            <p:nvPr>
              <p:custDataLst>
                <p:tags r:id="rId3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26" name="mmprod_item10137"/>
          <p:cNvGrpSpPr/>
          <p:nvPr>
            <p:custDataLst>
              <p:tags r:id="rId9"/>
            </p:custDataLst>
          </p:nvPr>
        </p:nvGrpSpPr>
        <p:grpSpPr>
          <a:xfrm>
            <a:off x="457200" y="2708920"/>
            <a:ext cx="4546848" cy="731520"/>
            <a:chOff x="457200" y="2976018"/>
            <a:chExt cx="4546848" cy="940593"/>
          </a:xfrm>
        </p:grpSpPr>
        <p:sp>
          <p:nvSpPr>
            <p:cNvPr id="23" name="mmprod_item_input_outertext10137"/>
            <p:cNvSpPr/>
            <p:nvPr>
              <p:custDataLst>
                <p:tags r:id="rId3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25" name="mmprod_item_label10137"/>
            <p:cNvSpPr txBox="1"/>
            <p:nvPr>
              <p:custDataLst>
                <p:tags r:id="rId3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31" name="mmprod_item10138"/>
          <p:cNvGrpSpPr/>
          <p:nvPr>
            <p:custDataLst>
              <p:tags r:id="rId10"/>
            </p:custDataLst>
          </p:nvPr>
        </p:nvGrpSpPr>
        <p:grpSpPr>
          <a:xfrm>
            <a:off x="457200" y="4281656"/>
            <a:ext cx="4546848" cy="731520"/>
            <a:chOff x="457200" y="4056195"/>
            <a:chExt cx="4546848" cy="940593"/>
          </a:xfrm>
        </p:grpSpPr>
        <p:sp>
          <p:nvSpPr>
            <p:cNvPr id="28" name="mmprod_item_input_outertext10138"/>
            <p:cNvSpPr/>
            <p:nvPr>
              <p:custDataLst>
                <p:tags r:id="rId2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30" name="mmprod_item_label10138"/>
            <p:cNvSpPr txBox="1"/>
            <p:nvPr>
              <p:custDataLst>
                <p:tags r:id="rId3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sp>
        <p:nvSpPr>
          <p:cNvPr id="35" name="mmprod_feedback_7000"/>
          <p:cNvSpPr/>
          <p:nvPr>
            <p:custDataLst>
              <p:tags r:id="rId11"/>
            </p:custDataLst>
          </p:nvPr>
        </p:nvSpPr>
        <p:spPr>
          <a:xfrm>
            <a:off x="2432304" y="5775386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36" name="mmprod_feedback_7002"/>
          <p:cNvSpPr/>
          <p:nvPr>
            <p:custDataLst>
              <p:tags r:id="rId12"/>
            </p:custDataLst>
          </p:nvPr>
        </p:nvSpPr>
        <p:spPr>
          <a:xfrm>
            <a:off x="2103120" y="5897098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37" name="mmprod_feedback_7009"/>
          <p:cNvSpPr/>
          <p:nvPr>
            <p:custDataLst>
              <p:tags r:id="rId13"/>
            </p:custDataLst>
          </p:nvPr>
        </p:nvSpPr>
        <p:spPr>
          <a:xfrm>
            <a:off x="2514600" y="574422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38" name="mmprod_feedback_7006"/>
          <p:cNvSpPr/>
          <p:nvPr>
            <p:custDataLst>
              <p:tags r:id="rId14"/>
            </p:custDataLst>
          </p:nvPr>
        </p:nvSpPr>
        <p:spPr>
          <a:xfrm>
            <a:off x="2514600" y="5937063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trả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lời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9" name="mmprod_feedback_7010"/>
          <p:cNvSpPr/>
          <p:nvPr>
            <p:custDataLst>
              <p:tags r:id="rId15"/>
            </p:custDataLst>
          </p:nvPr>
        </p:nvSpPr>
        <p:spPr>
          <a:xfrm>
            <a:off x="2514600" y="5673566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0" name="mmprod_feedback_7011"/>
          <p:cNvSpPr/>
          <p:nvPr>
            <p:custDataLst>
              <p:tags r:id="rId16"/>
            </p:custDataLst>
          </p:nvPr>
        </p:nvSpPr>
        <p:spPr>
          <a:xfrm>
            <a:off x="2610134" y="578660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chưa hoàn thành câu trả lời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" name="mmprod_feedback_7007"/>
          <p:cNvSpPr/>
          <p:nvPr>
            <p:custDataLst>
              <p:tags r:id="rId17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44" name="mmprod_Button104"/>
          <p:cNvGrpSpPr/>
          <p:nvPr>
            <p:custDataLst>
              <p:tags r:id="rId18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2" name="mmprod_ButtonShape104"/>
            <p:cNvSpPr/>
            <p:nvPr>
              <p:custDataLst>
                <p:tags r:id="rId27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mmprod_ButtonText105"/>
            <p:cNvSpPr/>
            <p:nvPr>
              <p:custDataLst>
                <p:tags r:id="rId28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47" name="mmprod_Button106"/>
          <p:cNvGrpSpPr/>
          <p:nvPr>
            <p:custDataLst>
              <p:tags r:id="rId19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45" name="mmprod_ButtonShape106"/>
            <p:cNvSpPr/>
            <p:nvPr>
              <p:custDataLst>
                <p:tags r:id="rId25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mmprod_ButtonText107"/>
            <p:cNvSpPr/>
            <p:nvPr>
              <p:custDataLst>
                <p:tags r:id="rId26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48" name="Picture 47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38" y="1321808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9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00" y="2646645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74" y="4074418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ounded Rectangle 4"/>
          <p:cNvSpPr/>
          <p:nvPr>
            <p:custDataLst>
              <p:tags r:id="rId23"/>
            </p:custDataLst>
          </p:nvPr>
        </p:nvSpPr>
        <p:spPr>
          <a:xfrm>
            <a:off x="6332220" y="5744226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4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343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 autoUpdateAnimBg="0"/>
      <p:bldP spid="36" grpId="0" animBg="1" autoUpdateAnimBg="0"/>
      <p:bldP spid="37" grpId="0" animBg="1" autoUpdateAnimBg="0"/>
      <p:bldP spid="38" grpId="0" animBg="1" autoUpdateAnimBg="0"/>
      <p:bldP spid="39" grpId="0" animBg="1" autoUpdateAnimBg="0"/>
      <p:bldP spid="40" grpId="0" animBg="1" autoUpdateAnimBg="0"/>
      <p:bldP spid="41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36"/>
          <p:cNvGrpSpPr/>
          <p:nvPr>
            <p:custDataLst>
              <p:tags r:id="rId2"/>
            </p:custDataLst>
          </p:nvPr>
        </p:nvGrpSpPr>
        <p:grpSpPr>
          <a:xfrm>
            <a:off x="611560" y="1700808"/>
            <a:ext cx="4282582" cy="731520"/>
            <a:chOff x="457200" y="1940793"/>
            <a:chExt cx="4282582" cy="940593"/>
          </a:xfrm>
        </p:grpSpPr>
        <p:sp>
          <p:nvSpPr>
            <p:cNvPr id="4" name="mmprod_item_input_outertext10136"/>
            <p:cNvSpPr/>
            <p:nvPr>
              <p:custDataLst>
                <p:tags r:id="rId1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5" name="mmprod_item_label10136"/>
            <p:cNvSpPr txBox="1"/>
            <p:nvPr>
              <p:custDataLst>
                <p:tags r:id="rId1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dirty="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6" name="mmprod_item10137"/>
          <p:cNvGrpSpPr/>
          <p:nvPr>
            <p:custDataLst>
              <p:tags r:id="rId3"/>
            </p:custDataLst>
          </p:nvPr>
        </p:nvGrpSpPr>
        <p:grpSpPr>
          <a:xfrm>
            <a:off x="611560" y="3008392"/>
            <a:ext cx="4546848" cy="731520"/>
            <a:chOff x="457200" y="2976018"/>
            <a:chExt cx="4546848" cy="940593"/>
          </a:xfrm>
        </p:grpSpPr>
        <p:sp>
          <p:nvSpPr>
            <p:cNvPr id="7" name="mmprod_item_input_outertext10137"/>
            <p:cNvSpPr/>
            <p:nvPr>
              <p:custDataLst>
                <p:tags r:id="rId1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8" name="mmprod_item_label10137"/>
            <p:cNvSpPr txBox="1"/>
            <p:nvPr>
              <p:custDataLst>
                <p:tags r:id="rId1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9" name="mmprod_item10138"/>
          <p:cNvGrpSpPr/>
          <p:nvPr>
            <p:custDataLst>
              <p:tags r:id="rId4"/>
            </p:custDataLst>
          </p:nvPr>
        </p:nvGrpSpPr>
        <p:grpSpPr>
          <a:xfrm>
            <a:off x="611560" y="4581128"/>
            <a:ext cx="4546848" cy="731520"/>
            <a:chOff x="457200" y="4056195"/>
            <a:chExt cx="4546848" cy="940593"/>
          </a:xfrm>
        </p:grpSpPr>
        <p:sp>
          <p:nvSpPr>
            <p:cNvPr id="10" name="mmprod_item_input_outertext10138"/>
            <p:cNvSpPr/>
            <p:nvPr>
              <p:custDataLst>
                <p:tags r:id="rId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1" name="mmprod_item_label10138"/>
            <p:cNvSpPr txBox="1"/>
            <p:nvPr>
              <p:custDataLst>
                <p:tags r:id="rId1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38" y="1467093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91930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74" y="4219703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3529296" y="499990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cxnSp>
        <p:nvCxnSpPr>
          <p:cNvPr id="17" name="Straight Connector 16"/>
          <p:cNvCxnSpPr>
            <a:stCxn id="5" idx="3"/>
          </p:cNvCxnSpPr>
          <p:nvPr/>
        </p:nvCxnSpPr>
        <p:spPr>
          <a:xfrm>
            <a:off x="4894142" y="2066568"/>
            <a:ext cx="1446732" cy="2874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004048" y="2189232"/>
            <a:ext cx="1368152" cy="13479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58408" y="3429000"/>
            <a:ext cx="1213792" cy="16863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42486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vi-V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762000" y="228600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7182B0D-D66E-4183-AAD2-A6FB8E3ECA1F}"/>
              </a:ext>
            </a:extLst>
          </p:cNvPr>
          <p:cNvSpPr txBox="1"/>
          <p:nvPr/>
        </p:nvSpPr>
        <p:spPr>
          <a:xfrm>
            <a:off x="4211960" y="429309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228600" y="304800"/>
            <a:ext cx="8375848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11560" y="3501008"/>
            <a:ext cx="7696200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11560" y="1240297"/>
            <a:ext cx="7696200" cy="1938992"/>
          </a:xfrm>
          <a:prstGeom prst="rect">
            <a:avLst/>
          </a:prstGeom>
          <a:solidFill>
            <a:schemeClr val="accent3"/>
          </a:solidFill>
          <a:ln w="25400" cap="flat" cmpd="sng" algn="ctr">
            <a:solidFill>
              <a:schemeClr val="accent3">
                <a:shade val="50000"/>
              </a:scheme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con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56062" y="105245"/>
            <a:ext cx="2807196" cy="838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7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6: Các bé sẽ làm gì để bảo vệ môi trường nước tránh khỏi sự ô nhiễm?</a:t>
            </a:r>
            <a:endParaRPr lang="en-US" sz="2800" dirty="0">
              <a:latin typeface="+mj-lt"/>
            </a:endParaRPr>
          </a:p>
        </p:txBody>
      </p:sp>
      <p:sp>
        <p:nvSpPr>
          <p:cNvPr id="23" name="mmprod_feedback_7000"/>
          <p:cNvSpPr/>
          <p:nvPr>
            <p:custDataLst>
              <p:tags r:id="rId3"/>
            </p:custDataLst>
          </p:nvPr>
        </p:nvSpPr>
        <p:spPr>
          <a:xfrm>
            <a:off x="2995930" y="5776453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24" name="mmprod_feedback_7002"/>
          <p:cNvSpPr/>
          <p:nvPr>
            <p:custDataLst>
              <p:tags r:id="rId4"/>
            </p:custDataLst>
          </p:nvPr>
        </p:nvSpPr>
        <p:spPr>
          <a:xfrm>
            <a:off x="3069950" y="5673566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25" name="mmprod_feedback_7009"/>
          <p:cNvSpPr/>
          <p:nvPr>
            <p:custDataLst>
              <p:tags r:id="rId5"/>
            </p:custDataLst>
          </p:nvPr>
        </p:nvSpPr>
        <p:spPr>
          <a:xfrm>
            <a:off x="2884932" y="56310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26" name="mmprod_feedback_7006"/>
          <p:cNvSpPr/>
          <p:nvPr>
            <p:custDataLst>
              <p:tags r:id="rId6"/>
            </p:custDataLst>
          </p:nvPr>
        </p:nvSpPr>
        <p:spPr>
          <a:xfrm>
            <a:off x="440110" y="603096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27" name="mmprod_feedback_7010"/>
          <p:cNvSpPr/>
          <p:nvPr>
            <p:custDataLst>
              <p:tags r:id="rId7"/>
            </p:custDataLst>
          </p:nvPr>
        </p:nvSpPr>
        <p:spPr>
          <a:xfrm>
            <a:off x="427410" y="607341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28" name="mmprod_feedback_7011"/>
          <p:cNvSpPr/>
          <p:nvPr>
            <p:custDataLst>
              <p:tags r:id="rId8"/>
            </p:custDataLst>
          </p:nvPr>
        </p:nvSpPr>
        <p:spPr>
          <a:xfrm>
            <a:off x="2884932" y="575975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9" name="mmprod_feedback_7007"/>
          <p:cNvSpPr/>
          <p:nvPr>
            <p:custDataLst>
              <p:tags r:id="rId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3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30" name="mmprod_ButtonShape104"/>
            <p:cNvSpPr/>
            <p:nvPr>
              <p:custDataLst>
                <p:tags r:id="rId32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1" name="mmprod_ButtonText105"/>
            <p:cNvSpPr/>
            <p:nvPr>
              <p:custDataLst>
                <p:tags r:id="rId33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3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33" name="mmprod_ButtonShape106"/>
            <p:cNvSpPr/>
            <p:nvPr>
              <p:custDataLst>
                <p:tags r:id="rId30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4" name="mmprod_ButtonText107"/>
            <p:cNvSpPr/>
            <p:nvPr>
              <p:custDataLst>
                <p:tags r:id="rId31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61790" y="5718826"/>
            <a:ext cx="1090570" cy="4073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>
            <p:custDataLst>
              <p:tags r:id="rId13"/>
            </p:custDataLst>
          </p:nvPr>
        </p:nvSpPr>
        <p:spPr>
          <a:xfrm>
            <a:off x="7566660" y="57188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mmprod_answer10167"/>
          <p:cNvGrpSpPr/>
          <p:nvPr>
            <p:custDataLst>
              <p:tags r:id="rId14"/>
            </p:custDataLst>
          </p:nvPr>
        </p:nvGrpSpPr>
        <p:grpSpPr>
          <a:xfrm>
            <a:off x="664716" y="1645921"/>
            <a:ext cx="5789424" cy="365760"/>
            <a:chOff x="664716" y="1645921"/>
            <a:chExt cx="5789424" cy="365760"/>
          </a:xfrm>
        </p:grpSpPr>
        <p:sp>
          <p:nvSpPr>
            <p:cNvPr id="4" name="mmprod_s2_1041"/>
            <p:cNvSpPr txBox="1"/>
            <p:nvPr>
              <p:custDataLst>
                <p:tags r:id="rId27"/>
              </p:custDataLst>
            </p:nvPr>
          </p:nvSpPr>
          <p:spPr>
            <a:xfrm>
              <a:off x="1104900" y="1645921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8"/>
              </p:custDataLst>
            </p:nvPr>
          </p:nvSpPr>
          <p:spPr>
            <a:xfrm>
              <a:off x="1701800" y="1645921"/>
              <a:ext cx="4752340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bãi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7" name="mmprod_answer_input10167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1725383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169"/>
          <p:cNvGrpSpPr/>
          <p:nvPr>
            <p:custDataLst>
              <p:tags r:id="rId15"/>
            </p:custDataLst>
          </p:nvPr>
        </p:nvGrpSpPr>
        <p:grpSpPr>
          <a:xfrm>
            <a:off x="664716" y="2316480"/>
            <a:ext cx="5789424" cy="731520"/>
            <a:chOff x="664716" y="2316480"/>
            <a:chExt cx="5789424" cy="731520"/>
          </a:xfrm>
        </p:grpSpPr>
        <p:sp>
          <p:nvSpPr>
            <p:cNvPr id="9" name="mmprod_s2_1042"/>
            <p:cNvSpPr txBox="1"/>
            <p:nvPr>
              <p:custDataLst>
                <p:tags r:id="rId24"/>
              </p:custDataLst>
            </p:nvPr>
          </p:nvSpPr>
          <p:spPr>
            <a:xfrm>
              <a:off x="1104900" y="2316480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r>
                <a:rPr lang="en-US" sz="2600" dirty="0"/>
                <a:t>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25"/>
              </p:custDataLst>
            </p:nvPr>
          </p:nvSpPr>
          <p:spPr>
            <a:xfrm>
              <a:off x="1701800" y="2316480"/>
              <a:ext cx="47523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 xuyên dọn vệ sinh môi trường nơi mình sống.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mmprod_answer_input10169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2395942"/>
              <a:ext cx="205646" cy="204522"/>
            </a:xfrm>
            <a:prstGeom prst="rect">
              <a:avLst/>
            </a:prstGeom>
          </p:spPr>
        </p:pic>
      </p:grpSp>
      <p:grpSp>
        <p:nvGrpSpPr>
          <p:cNvPr id="16" name="mmprod_answer10171"/>
          <p:cNvGrpSpPr/>
          <p:nvPr>
            <p:custDataLst>
              <p:tags r:id="rId16"/>
            </p:custDataLst>
          </p:nvPr>
        </p:nvGrpSpPr>
        <p:grpSpPr>
          <a:xfrm>
            <a:off x="664716" y="3291840"/>
            <a:ext cx="6876544" cy="365760"/>
            <a:chOff x="664716" y="3291840"/>
            <a:chExt cx="6876544" cy="365760"/>
          </a:xfrm>
        </p:grpSpPr>
        <p:sp>
          <p:nvSpPr>
            <p:cNvPr id="14" name="mmprod_s2_1043"/>
            <p:cNvSpPr txBox="1"/>
            <p:nvPr>
              <p:custDataLst>
                <p:tags r:id="rId21"/>
              </p:custDataLst>
            </p:nvPr>
          </p:nvSpPr>
          <p:spPr>
            <a:xfrm>
              <a:off x="1187556" y="3291840"/>
              <a:ext cx="72972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 </a:t>
              </a:r>
            </a:p>
          </p:txBody>
        </p:sp>
        <p:sp>
          <p:nvSpPr>
            <p:cNvPr id="15" name="mmprod_s1_1023"/>
            <p:cNvSpPr txBox="1"/>
            <p:nvPr>
              <p:custDataLst>
                <p:tags r:id="rId22"/>
              </p:custDataLst>
            </p:nvPr>
          </p:nvSpPr>
          <p:spPr>
            <a:xfrm>
              <a:off x="1911625" y="3291840"/>
              <a:ext cx="562963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Xả rác thải bừa bãi ra môi trường</a:t>
              </a:r>
              <a:endParaRPr lang="en-US" sz="2600" dirty="0">
                <a:latin typeface="+mj-lt"/>
              </a:endParaRPr>
            </a:p>
          </p:txBody>
        </p:sp>
        <p:pic>
          <p:nvPicPr>
            <p:cNvPr id="13" name="mmprod_answer_input10171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3371302"/>
              <a:ext cx="205646" cy="204522"/>
            </a:xfrm>
            <a:prstGeom prst="rect">
              <a:avLst/>
            </a:prstGeom>
          </p:spPr>
        </p:pic>
      </p:grpSp>
      <p:grpSp>
        <p:nvGrpSpPr>
          <p:cNvPr id="18" name="mmprod_answer10173"/>
          <p:cNvGrpSpPr/>
          <p:nvPr>
            <p:custDataLst>
              <p:tags r:id="rId17"/>
            </p:custDataLst>
          </p:nvPr>
        </p:nvGrpSpPr>
        <p:grpSpPr>
          <a:xfrm>
            <a:off x="664716" y="4069080"/>
            <a:ext cx="5789424" cy="731520"/>
            <a:chOff x="664716" y="4069080"/>
            <a:chExt cx="5789424" cy="731520"/>
          </a:xfrm>
        </p:grpSpPr>
        <p:sp>
          <p:nvSpPr>
            <p:cNvPr id="19" name="mmprod_s2_1044"/>
            <p:cNvSpPr txBox="1"/>
            <p:nvPr>
              <p:custDataLst>
                <p:tags r:id="rId18"/>
              </p:custDataLst>
            </p:nvPr>
          </p:nvSpPr>
          <p:spPr>
            <a:xfrm>
              <a:off x="1104900" y="4069080"/>
              <a:ext cx="6143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D)</a:t>
              </a:r>
              <a:r>
                <a:rPr lang="en-US" sz="2600" dirty="0"/>
                <a:t> </a:t>
              </a:r>
            </a:p>
          </p:txBody>
        </p:sp>
        <p:sp>
          <p:nvSpPr>
            <p:cNvPr id="20" name="mmprod_s1_1024"/>
            <p:cNvSpPr txBox="1"/>
            <p:nvPr>
              <p:custDataLst>
                <p:tags r:id="rId19"/>
              </p:custDataLst>
            </p:nvPr>
          </p:nvSpPr>
          <p:spPr>
            <a:xfrm>
              <a:off x="1714500" y="4069080"/>
              <a:ext cx="47396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7" name="mmprod_answer_input10173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414854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5457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utoUpdateAnimBg="0"/>
      <p:bldP spid="24" grpId="0" animBg="1" autoUpdateAnimBg="0"/>
      <p:bldP spid="25" grpId="0" animBg="1" autoUpdateAnimBg="0"/>
      <p:bldP spid="26" grpId="0" animBg="1" autoUpdateAnimBg="0"/>
      <p:bldP spid="27" grpId="0" animBg="1" autoUpdateAnimBg="0"/>
      <p:bldP spid="28" grpId="0" animBg="1" autoUpdateAnimBg="0"/>
      <p:bldP spid="29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219200" y="1828800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con-trai-van-hugo-hao-hung-di-quet-rac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191000"/>
            <a:ext cx="31242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images (1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24200" y="4191000"/>
            <a:ext cx="3152775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Omo-1a-0a041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53150" y="4191000"/>
            <a:ext cx="299085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33" y="-53181"/>
            <a:ext cx="7210972" cy="1920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Internal Storage 3"/>
          <p:cNvSpPr/>
          <p:nvPr>
            <p:custDataLst>
              <p:tags r:id="rId2"/>
            </p:custDataLst>
          </p:nvPr>
        </p:nvSpPr>
        <p:spPr>
          <a:xfrm>
            <a:off x="2514600" y="381000"/>
            <a:ext cx="3733800" cy="762000"/>
          </a:xfrm>
          <a:prstGeom prst="flowChartInternalStorag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BẠN CẦN BIẾT</a:t>
            </a: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827584" y="1556792"/>
            <a:ext cx="7391401" cy="21236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9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43808" y="4797152"/>
            <a:ext cx="3276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953000" y="5638800"/>
            <a:ext cx="3657600" cy="887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"/>
            <a:ext cx="8763000" cy="659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95600" y="5486400"/>
            <a:ext cx="3908648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mưa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400"/>
            <a:ext cx="8763000" cy="647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5737818" y="5257800"/>
            <a:ext cx="3148013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suối</a:t>
            </a:r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3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11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209800" y="5943600"/>
            <a:ext cx="47244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364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0678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195512" y="5715000"/>
            <a:ext cx="482917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9933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.8]]&gt;&lt;/Left&gt;&lt;Top&gt;&lt;![CDATA[214.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.8]]&gt;&lt;/Left&gt;&lt;Top&gt;&lt;![CDATA[165.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D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8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7.PNG&quot;/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ED374792-D5CE-4FDA-A12A-EBFE69A33ED7}_17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37B41109-46D4-4022-BD74-DCF8D3959A84}_17.png&quot;/&gt;&lt;left val=&quot;124&quot;/&gt;&lt;top val=&quot;122&quot;/&gt;&lt;width val=&quot;142&quot;/&gt;&lt;height val=&quot;55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8F0F7655-1558-4412-AD53-D77DFE50F3A6}_17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3E2BE8E-5D72-4E15-9AC6-77C86B18BFA6}_17.png&quot;/&gt;&lt;left val=&quot;124&quot;/&gt;&lt;top val=&quot;208&quot;/&gt;&lt;width val=&quot;189&quot;/&gt;&lt;height val=&quot;55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CDF38778-9AF3-4E66-8A45-E7A1A6A364C3}_17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EAC5750D-F61E-47FE-A326-834EB84ABE21}_17.png&quot;/&gt;&lt;left val=&quot;124&quot;/&gt;&lt;top val=&quot;286&quot;/&gt;&lt;width val=&quot;166&quot;/&gt;&lt;height val=&quot;55&quot;/&gt;&lt;hasText val=&quot;1&quot;/&gt;&lt;/Image&gt;&lt;/ThreeDShape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558FB5E0-9CD4-4F11-A18E-7F860D083EFD}_17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09249C38-F5E2-4707-944B-9126D539C2E2}_17.png&quot;/&gt;&lt;left val=&quot;124&quot;/&gt;&lt;top val=&quot;375&quot;/&gt;&lt;width val=&quot;171&quot;/&gt;&lt;height val=&quot;55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4EB6139-DA1D-4B9C-97D5-00246E76174A}&quot;/&gt;&lt;isInvalidForFieldText val=&quot;0&quot;/&gt;&lt;Image&gt;&lt;filename val=&quot;D:\EL năm 17 -18\mầm non\Chị Hảo\BAIDUTHI\data\asimages\{C4EB6139-DA1D-4B9C-97D5-00246E76174A}_17.png&quot;/&gt;&lt;left val=&quot;460&quot;/&gt;&lt;top val=&quot;73&quot;/&gt;&lt;width val=&quot;165&quot;/&gt;&lt;height val=&quot;123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36C845-0803-467F-8049-CFC2F06AA7A1}&quot;/&gt;&lt;isInvalidForFieldText val=&quot;0&quot;/&gt;&lt;Image&gt;&lt;filename val=&quot;D:\EL năm 17 -18\mầm non\Chị Hảo\BAIDUTHI\data\asimages\{3536C845-0803-467F-8049-CFC2F06AA7A1}_17.png&quot;/&gt;&lt;left val=&quot;460&quot;/&gt;&lt;top val=&quot;163&quot;/&gt;&lt;width val=&quot;170&quot;/&gt;&lt;height val=&quot;128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B6F3043-C7E3-4500-8208-6242399460BB}&quot;/&gt;&lt;isInvalidForFieldText val=&quot;0&quot;/&gt;&lt;Image&gt;&lt;filename val=&quot;D:\EL năm 17 -18\mầm non\Chị Hảo\BAIDUTHI\data\asimages\{1B6F3043-C7E3-4500-8208-6242399460BB}_17.png&quot;/&gt;&lt;left val=&quot;461&quot;/&gt;&lt;top val=&quot;258&quot;/&gt;&lt;width val=&quot;176&quot;/&gt;&lt;height val=&quot;125&quot;/&gt;&lt;hasText val=&quot;1&quot;/&gt;&lt;/Image&gt;&lt;/ThreeDShape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3A4EA426-E77A-4F4E-A1E8-5A3926DA1AFF}&quot;/&gt;&lt;isInvalidForFieldText val=&quot;0&quot;/&gt;&lt;Image&gt;&lt;filename val=&quot;D:\EL năm 17 -18\mầm non\Chị Hảo\BAIDUTHI\data\asimages\{3A4EA426-E77A-4F4E-A1E8-5A3926DA1AFF}_17.png&quot;/&gt;&lt;left val=&quot;277&quot;/&gt;&lt;top val=&quot;38&quot;/&gt;&lt;width val=&quot;150&quot;/&gt;&lt;height val=&quot;50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5351A0B-C168-4A93-93BA-068E3E49FEC8}&quot;/&gt;&lt;isInvalidForFieldText val=&quot;0&quot;/&gt;&lt;Image&gt;&lt;filename val=&quot;D:\EL năm 17 -18\mầm non\Chị Hảo\BAIDUTHI\data\asimages\{A5351A0B-C168-4A93-93BA-068E3E49FEC8}_17.png&quot;/&gt;&lt;left val=&quot;454&quot;/&gt;&lt;top val=&quot;357&quot;/&gt;&lt;width val=&quot;189&quot;/&gt;&lt;height val=&quot;119&quot;/&gt;&lt;hasText val=&quot;1&quot;/&gt;&lt;/Image&gt;&lt;/ThreeDShape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,8]]&gt;&lt;/Left&gt;&lt;Top&gt;&lt;![CDATA[314,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,8]]&gt;&lt;/Left&gt;&lt;Top&gt;&lt;![CDATA[264,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,8]]&gt;&lt;/Left&gt;&lt;Top&gt;&lt;![CDATA[214,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,8]]&gt;&lt;/Left&gt;&lt;Top&gt;&lt;![CDATA[165,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1005274955,D:\EL năm 17 -18\mầm non\Chị Hảo\MAM NON\dieu ki dieu cua nuoc_pptx\Media.ppcx"/>
  <p:tag name="HTML_SHAPEINFO" val="&lt;SlideThumbPath val=&quot;Slide20.PNG&quot;/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ED61C79-2EC3-4F39-90F1-3E86D8E12DA2}_20.png&quot;/&gt;&lt;left val=&quot;115&quot;/&gt;&lt;top val=&quot;-1&quot;/&gt;&lt;width val=&quot;462&quot;/&gt;&lt;height val=&quot;76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397DAE3B-A68B-4B1A-A37E-82D069FAFDB3}_20.png&quot;/&gt;&lt;left val=&quot;-4&quot;/&gt;&lt;top val=&quot;57&quot;/&gt;&lt;width val=&quot;396&quot;/&gt;&lt;height val=&quot;60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B119912-2ED1-4992-9632-A21F2D2D12F9}_20.png&quot;/&gt;&lt;left val=&quot;35&quot;/&gt;&lt;top val=&quot;128&quot;/&gt;&lt;width val=&quot;296&quot;/&gt;&lt;height val=&quot;54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D554CBBA-61E6-4DC7-B3FA-615ED25140C2}_20.png&quot;/&gt;&lt;left val=&quot;401&quot;/&gt;&lt;top val=&quot;128&quot;/&gt;&lt;width val=&quot;295&quot;/&gt;&lt;height val=&quot;54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8661EC2-360E-48CD-B969-A24A37A8F367}_20.png&quot;/&gt;&lt;left val=&quot;0&quot;/&gt;&lt;top val=&quot;387&quot;/&gt;&lt;width val=&quot;192&quot;/&gt;&lt;height val=&quot;60&quot;/&gt;&lt;hasText val=&quot;1&quot;/&gt;&lt;/Image&gt;&lt;/ThreeDShape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62BD57C-40DF-43C4-AA4C-9146779CE1DD}_20.png&quot;/&gt;&lt;left val=&quot;45&quot;/&gt;&lt;top val=&quot;434&quot;/&gt;&lt;width val=&quot;278&quot;/&gt;&lt;height val=&quot;100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7F0C840-E87E-42A8-A4AA-B3D71B0FC3D6}_20.png&quot;/&gt;&lt;left val=&quot;394&quot;/&gt;&lt;top val=&quot;426&quot;/&gt;&lt;width val=&quot;248&quot;/&gt;&lt;height val=&quot;109&quot;/&gt;&lt;hasText val=&quot;1&quot;/&gt;&lt;/Image&gt;&lt;/ThreeDShape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3]]&gt;&lt;/SlideID&gt;&lt;/ChangeData&gt;"/>
  <p:tag name="PPSNARRATION" val="48,1005274955,D:\EL năm 17 -18\mầm non\Chị Hảo\MAM NON\dieu ki dieu cua nuoc_pptx\Media.ppcx"/>
  <p:tag name="MMPROD_PASSDATA" val="&lt;object type=&quot;10050&quot; unique_id=&quot;10233&quot;&gt;&lt;property id=&quot;10020&quot; value=&quot;2&quot;/&gt;&lt;property id=&quot;10102&quot; value=&quot;1&quot;/&gt;&lt;property id=&quot;10191&quot; value=&quot;58&quot;/&gt;&lt;/object&gt;"/>
  <p:tag name="MMPROD_FAILDATA" val="&lt;object type=&quot;10051&quot; unique_id=&quot;10234&quot;&gt;&lt;property id=&quot;10020&quot; value=&quot;2&quot;/&gt;&lt;property id=&quot;10102&quot; value=&quot;1&quot;/&gt;&lt;property id=&quot;10191&quot; value=&quot;75&quot;/&gt;&lt;/object&gt;"/>
  <p:tag name="MMPROD_ID" val="10231"/>
  <p:tag name="MMPROD_TYPE" val="10055"/>
  <p:tag name="MMPROD_DATA" val="&lt;property id=&quot;10026&quot; value=&quot;10&quot;/&gt;&lt;property id=&quot;10027&quot; value=&quot;Interaction10231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2.PNG&quot;/&gt;"/>
  <p:tag name="MMPROD_ANSWERCOUNT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31"/>
  <p:tag name="MMPROD_ABSOLUTEPOSITIONID" val="100"/>
  <p:tag name="MMPROD_LASTVALUES" val="&lt;ChangeData&gt;&lt;Text&gt;&lt;![CDATA[Câu 2: Nước tồn tại ở 3 trạng thái: Thể rắn, thể lỏng và thể khí. Nước có tính chất: Trong suốt, không màu, không mùi, không vị. Đúng hay sai?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54&quot;/&gt;&lt;lineCharCount val=&quot;54&quot;/&gt;&lt;lineCharCount val=&quot;34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4A0DAC5E-3A51-4AA5-B6CD-4614D280C0FE}_22.png&quot;/&gt;&lt;left val=&quot;11&quot;/&gt;&lt;top val=&quot;32&quot;/&gt;&lt;width val=&quot;713&quot;/&gt;&lt;height val=&quot;127&quot;/&gt;&lt;hasText val=&quot;1&quot;/&gt;&lt;/Image&gt;&lt;/ThreeDShape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2ED68D45-E513-4D1D-AB12-953B912CDD8A}&quot;/&gt;&lt;isInvalidForFieldText val=&quot;0&quot;/&gt;&lt;Image&gt;&lt;filename val=&quot;D:\EL năm 17 -18\mầm non\Chị Hảo\BAIDUTHI\data\asimages\{2ED68D45-E513-4D1D-AB12-953B912CDD8A}_22.png&quot;/&gt;&lt;left val=&quot;17&quot;/&gt;&lt;top val=&quot;419&quot;/&gt;&lt;width val=&quot;274&quot;/&gt;&lt;height val=&quot;65&quot;/&gt;&lt;hasText val=&quot;1&quot;/&gt;&lt;/Image&gt;&lt;/ThreeDShape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8781CD5D-83BC-4AB0-88F9-A4BCBE871871}&quot;/&gt;&lt;isInvalidForFieldText val=&quot;0&quot;/&gt;&lt;Image&gt;&lt;filename val=&quot;D:\EL năm 17 -18\mầm non\Chị Hảo\BAIDUTHI\data\asimages\{8781CD5D-83BC-4AB0-88F9-A4BCBE871871}_22.png&quot;/&gt;&lt;left val=&quot;33&quot;/&gt;&lt;top val=&quot;426&quot;/&gt;&lt;width val=&quot;273&quot;/&gt;&lt;height val=&quot;70&quot;/&gt;&lt;hasText val=&quot;1&quot;/&gt;&lt;/Image&gt;&lt;/ThreeDShape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33612245-4132-45DC-AA6F-E2BF5236E974}&quot;/&gt;&lt;isInvalidForFieldText val=&quot;0&quot;/&gt;&lt;Image&gt;&lt;filename val=&quot;D:\EL năm 17 -18\mầm non\Chị Hảo\BAIDUTHI\data\asimages\{33612245-4132-45DC-AA6F-E2BF5236E974}_22.png&quot;/&gt;&lt;left val=&quot;22&quot;/&gt;&lt;top val=&quot;423&quot;/&gt;&lt;width val=&quot;271&quot;/&gt;&lt;height val=&quot;65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DBEF364D-E683-4899-8ED3-A54049C60679}&quot;/&gt;&lt;isInvalidForFieldText val=&quot;0&quot;/&gt;&lt;Image&gt;&lt;filename val=&quot;D:\EL năm 17 -18\mầm non\Chị Hảo\BAIDUTHI\data\asimages\{DBEF364D-E683-4899-8ED3-A54049C60679}_22.png&quot;/&gt;&lt;left val=&quot;9&quot;/&gt;&lt;top val=&quot;422&quot;/&gt;&lt;width val=&quot;540&quot;/&gt;&lt;height val=&quot;70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21110684-8E80-4418-8EAD-C18EE9812776}&quot;/&gt;&lt;isInvalidForFieldText val=&quot;0&quot;/&gt;&lt;Image&gt;&lt;filename val=&quot;D:\EL năm 17 -18\mầm non\Chị Hảo\BAIDUTHI\data\asimages\{21110684-8E80-4418-8EAD-C18EE9812776}_22.png&quot;/&gt;&lt;left val=&quot;15&quot;/&gt;&lt;top val=&quot;422&quot;/&gt;&lt;width val=&quot;540&quot;/&gt;&lt;height val=&quot;70&quot;/&gt;&lt;hasText val=&quot;1&quot;/&gt;&lt;/Image&gt;&lt;/ThreeDShape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2DBADC43-F04C-4058-8182-92426FF8897B}&quot;/&gt;&lt;isInvalidForFieldText val=&quot;0&quot;/&gt;&lt;Image&gt;&lt;filename val=&quot;D:\EL năm 17 -18\mầm non\Chị Hảo\BAIDUTHI\data\asimages\{2DBADC43-F04C-4058-8182-92426FF8897B}_22.png&quot;/&gt;&lt;left val=&quot;9&quot;/&gt;&lt;top val=&quot;425&quot;/&gt;&lt;width val=&quot;290&quot;/&gt;&lt;height val=&quot;65&quot;/&gt;&lt;hasText val=&quot;1&quot;/&gt;&lt;/Image&gt;&lt;/ThreeDShape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068638D4-5893-47F6-A9E6-53F0CE26F116}&quot;/&gt;&lt;isInvalidForFieldText val=&quot;0&quot;/&gt;&lt;Image&gt;&lt;filename val=&quot;D:\EL năm 17 -18\mầm non\Chị Hảo\BAIDUTHI\data\asimages\{068638D4-5893-47F6-A9E6-53F0CE26F116}_22.png&quot;/&gt;&lt;left val=&quot;21&quot;/&gt;&lt;top val=&quot;428&quot;/&gt;&lt;width val=&quot;271&quot;/&gt;&lt;height val=&quot;70&quot;/&gt;&lt;hasText val=&quot;1&quot;/&gt;&lt;/Image&gt;&lt;/ThreeDShape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5BD30BDB-F6E6-42DC-BA66-9D828055BC9C}_22.png&quot;/&gt;&lt;left val=&quot;496&quot;/&gt;&lt;top val=&quot;449&quot;/&gt;&lt;width val=&quot;91&quot;/&gt;&lt;height val=&quot;33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8770FBCF-5B30-4A46-9E38-33F7AD72727B}_22.png&quot;/&gt;&lt;left val=&quot;593&quot;/&gt;&lt;top val=&quot;449&quot;/&gt;&lt;width val=&quot;91&quot;/&gt;&lt;height val=&quot;33&quot;/&gt;&lt;hasText val=&quot;1&quot;/&gt;&lt;/Image&gt;&lt;/ThreeDShape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8AD0A45-7673-4BF6-81EA-9018C61035F6}&quot;/&gt;&lt;isInvalidForFieldText val=&quot;0&quot;/&gt;&lt;Image&gt;&lt;filename val=&quot;D:\EL năm 17 -18\mầm non\Chị Hảo\BAIDUTHI\data\asimages\{98AD0A45-7673-4BF6-81EA-9018C61035F6}_22.png&quot;/&gt;&lt;left val=&quot;257&quot;/&gt;&lt;top val=&quot;192&quot;/&gt;&lt;width val=&quot;244&quot;/&gt;&lt;height val=&quot;178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22AAB06-89FD-466E-B566-DE6981D737B1}&quot;/&gt;&lt;isInvalidForFieldText val=&quot;0&quot;/&gt;&lt;Image&gt;&lt;filename val=&quot;D:\EL năm 17 -18\mầm non\Chị Hảo\BAIDUTHI\data\asimages\{822AAB06-89FD-466E-B566-DE6981D737B1}_22.png&quot;/&gt;&lt;left val=&quot;464&quot;/&gt;&lt;top val=&quot;266&quot;/&gt;&lt;width val=&quot;242&quot;/&gt;&lt;height val=&quot;163&quot;/&gt;&lt;hasText val=&quot;1&quot;/&gt;&lt;/Image&gt;&lt;/ThreeDShape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04.8535]]&gt;&lt;/Left&gt;&lt;Top&gt;&lt;![CDATA[184.9512]]&gt;&lt;/Top&gt;&lt;/ChangeData&gt;"/>
  <p:tag name="MMPROD_ID" val="10235"/>
  <p:tag name="MMPROD_TYPE" val="10018"/>
  <p:tag name="MMPROD_DATA" val="&lt;property id=&quot;10073&quot; value=&quot;T&quot;/&gt;&lt;property id=&quot;10074&quot; value=&quot;1&quot;/&gt;&lt;property id=&quot;10193&quot; value=&quot;A&quot;/&gt;&lt;property id=&quot;10199&quot; value=&quot;0&quot;/&gt;&lt;object type=&quot;10049&quot; unique_id=&quot;10236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26CBBFBE-57B0-4117-9895-3B9DC70328D0}_22.png&quot;/&gt;&lt;left val=&quot;121&quot;/&gt;&lt;top val=&quot;178&quot;/&gt;&lt;width val=&quot;65&quot;/&gt;&lt;height val=&quot;55&quot;/&gt;&lt;hasText val=&quot;1&quot;/&gt;&lt;/Image&gt;&lt;Image&gt;&lt;filename val=&quot;D:\EL năm 17 -18\mầm non\Chị Hảo\BAIDUTHI\data\asimages\{88A65E5A-9969-4D5A-AA0F-6C0B9AF87F18}_22.png&quot;/&gt;&lt;left val=&quot;168&quot;/&gt;&lt;top val=&quot;178&quot;/&gt;&lt;width val=&quot;390&quot;/&gt;&lt;height val=&quot;55&quot;/&gt;&lt;hasText val=&quot;1&quot;/&gt;&lt;/Image&gt;&lt;Image&gt;&lt;filename val=&quot;D:\EL năm 17 -18\mầm non\Chị Hảo\BAIDUTHI\data\asimages\{F8AA8BD6-483C-4EB6-A772-FFF4592BB8C0}_22.png&quot;/&gt;&lt;left val=&quot;104&quot;/&gt;&lt;top val=&quot;194&quot;/&gt;&lt;width val=&quot;17&quot;/&gt;&lt;height val=&quot;17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104.8535]]&gt;&lt;/Left&gt;&lt;Top&gt;&lt;![CDATA[234.5512]]&gt;&lt;/Top&gt;&lt;/ChangeData&gt;"/>
  <p:tag name="MMPROD_ID" val="10237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238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E494FCCC-775C-4461-A592-20A227C89214}_22.png&quot;/&gt;&lt;left val=&quot;121&quot;/&gt;&lt;top val=&quot;228&quot;/&gt;&lt;width val=&quot;65&quot;/&gt;&lt;height val=&quot;55&quot;/&gt;&lt;hasText val=&quot;1&quot;/&gt;&lt;/Image&gt;&lt;Image&gt;&lt;filename val=&quot;D:\EL năm 17 -18\mầm non\Chị Hảo\BAIDUTHI\data\asimages\{944591B1-D1DE-46B4-B402-123B324931C9}_22.png&quot;/&gt;&lt;left val=&quot;168&quot;/&gt;&lt;top val=&quot;228&quot;/&gt;&lt;width val=&quot;390&quot;/&gt;&lt;height val=&quot;55&quot;/&gt;&lt;hasText val=&quot;1&quot;/&gt;&lt;/Image&gt;&lt;Image&gt;&lt;filename val=&quot;D:\EL năm 17 -18\mầm non\Chị Hảo\BAIDUTHI\data\asimages\{C4E02B29-6B06-4F8D-B859-71E732288B47}_22.png&quot;/&gt;&lt;left val=&quot;104&quot;/&gt;&lt;top val=&quot;243&quot;/&gt;&lt;width val=&quot;17&quot;/&gt;&lt;height val=&quot;17&quot;/&gt;&lt;hasText val=&quot;1&quot;/&gt;&lt;/Image&gt;&lt;/ThreeDShape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30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ai]]&gt;&lt;/Text&gt;&lt;FontSize&gt;&lt;![CDATA[30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30]]&gt;&lt;/FontSize&gt;&lt;Left&gt;&lt;![CDATA[87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úng]]&gt;&lt;/Text&gt;&lt;FontSize&gt;&lt;![CDATA[30]]&gt;&lt;/FontSize&gt;&lt;Left&gt;&lt;![CDATA[134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9,1005274955,D:\EL năm 17 -18\mầm non\Chị Hảo\MAM NON\dieu ki dieu cua nuoc_pptx\Media.ppcx"/>
  <p:tag name="HTML_SHAPEINFO" val="&lt;SlideThumbPath val=&quot;Slide23.PNG&quot;/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801AB2AE-7861-4ABA-9DE8-AC546DB77938}&quot;/&gt;&lt;isInvalidForFieldText val=&quot;1&quot;/&gt;&lt;Image&gt;&lt;filename val=&quot;D:\EL năm 17 -18\mầm non\Chị Hảo\BAIDUTHI\data\asimages\{801AB2AE-7861-4ABA-9DE8-AC546DB77938}_23_S.png&quot;/&gt;&lt;left val=&quot;247&quot;/&gt;&lt;top val=&quot;62&quot;/&gt;&lt;width val=&quot;254&quot;/&gt;&lt;height val=&quot;98&quot;/&gt;&lt;hasText val=&quot;0&quot;/&gt;&lt;/Image&gt;&lt;Image&gt;&lt;filename val=&quot;D:\EL năm 17 -18\mầm non\Chị Hảo\BAIDUTHI\data\asimages\{801AB2AE-7861-4ABA-9DE8-AC546DB77938}_23_T.png&quot;/&gt;&lt;left val=&quot;251&quot;/&gt;&lt;top val=&quot;64&quot;/&gt;&lt;width val=&quot;247&quot;/&gt;&lt;height val=&quot;99&quot;/&gt;&lt;hasText val=&quot;1&quot;/&gt;&lt;/Image&gt;&lt;/ThreeDShape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4&quot;/&gt;&lt;lineCharCount val=&quot;17&quot;/&gt;&lt;lineCharCount val=&quot;44&quot;/&gt;&lt;lineCharCount val=&quot;20&quot;/&gt;&lt;/TableIndex&gt;&lt;/ShapeTextInfo&gt;"/>
  <p:tag name="HTML_SHAPEINFO" val="&lt;TextEffect&gt;&lt;Image&gt;&lt;filename val=&quot;D:\EL năm 17 -18\mầm non\Chị Hảo\BAIDUTHI\data\asimages\{AF89F29A-EC22-435D-BE0F-480DC32CE0B4}_1.png_crop.png&quot;/&gt;&lt;left val=&quot;67&quot;/&gt;&lt;top val=&quot;179&quot;/&gt;&lt;width val=&quot;582&quot;/&gt;&lt;height val=&quot;73&quot;/&gt;&lt;hasText val=&quot;1&quot;/&gt;&lt;paraId val=&quot;1&quot;/&gt;&lt;/Image&gt;&lt;Image&gt;&lt;filename val=&quot;D:\EL năm 17 -18\mầm non\Chị Hảo\BAIDUTHI\data\asimages\{E68C2FAB-1C3B-4D0C-B492-007C23E4F784}_1.png_crop.png&quot;/&gt;&lt;left val=&quot;67&quot;/&gt;&lt;top val=&quot;264&quot;/&gt;&lt;width val=&quot;624&quot;/&gt;&lt;height val=&quot;73&quot;/&gt;&lt;hasText val=&quot;1&quot;/&gt;&lt;paraId val=&quot;2&quot;/&gt;&lt;/Image&gt;&lt;/TextEffect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7,1005274955,D:\EL năm 17 -18\mầm non\Chị Hảo\MAM NON\dieu ki dieu cua nuoc_pptx\Media.ppcx"/>
  <p:tag name="HTML_SHAPEINFO" val="&lt;SlideThumbPath val=&quot;Slide21.PNG&quot;/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89]]&gt;&lt;/SlideID&gt;&lt;/ChangeData&gt;"/>
  <p:tag name="PPSNARRATION" val="22,1005274955,D:\EL năm 17 -18\mầm non\Chị Hảo\MAM NON\dieu ki dieu cua nuoc_pptx\Media.ppcx"/>
  <p:tag name="MMPROD_PASSDATA" val="&lt;object type=&quot;10050&quot; unique_id=&quot;10130&quot;&gt;&lt;property id=&quot;10020&quot; value=&quot;2&quot;/&gt;&lt;property id=&quot;10102&quot; value=&quot;1&quot;/&gt;&lt;property id=&quot;10191&quot; value=&quot;62&quot;/&gt;&lt;/object&gt;"/>
  <p:tag name="MMPROD_FAILDATA" val="&lt;object type=&quot;10051&quot; unique_id=&quot;10131&quot;&gt;&lt;property id=&quot;10020&quot; value=&quot;3&quot;/&gt;&lt;property id=&quot;10021&quot; value=&quot;430&quot;/&gt;&lt;property id=&quot;10101&quot; value=&quot;[jumptoframe],Value=430,&quot;/&gt;&lt;property id=&quot;10102&quot; value=&quot;1&quot;/&gt;&lt;property id=&quot;10191&quot; value=&quot;63&quot;/&gt;&lt;/object&gt;"/>
  <p:tag name="MMPROD_ID" val="10128"/>
  <p:tag name="MMPROD_TYPE" val="10016"/>
  <p:tag name="MMPROD_DATA" val="&lt;property id=&quot;10026&quot; value=&quot;10&quot;/&gt;&lt;property id=&quot;10027&quot; value=&quot;Interaction10128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7.PNG&quot;/&gt;"/>
  <p:tag name="MMPROD_ANSWERCOUNT" val="3"/>
  <p:tag name="MMPROD_ITEMCOUNT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28"/>
  <p:tag name="MMPROD_ABSOLUTEPOSITIONID" val="100"/>
  <p:tag name="MMPROD_LASTVALUES" val="&lt;ChangeData&gt;&lt;Text&gt;&lt;![CDATA[Câu 3: Nối cột A với cột B để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6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3075C63A-39C5-4581-8BD0-AE2CCF1B3184}_27.png&quot;/&gt;&lt;left val=&quot;31&quot;/&gt;&lt;top val=&quot;4&quot;/&gt;&lt;width val=&quot;649&quot;/&gt;&lt;height val=&quot;60&quot;/&gt;&lt;hasText val=&quot;1&quot;/&gt;&lt;/Image&gt;&lt;/ThreeDShape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1DACD42F-79D6-4201-8DF4-F16B055A3E2E}_27.png&quot;/&gt;&lt;left val=&quot;57&quot;/&gt;&lt;top val=&quot;55&quot;/&gt;&lt;width val=&quot;322&quot;/&gt;&lt;height val=&quot;60&quot;/&gt;&lt;hasText val=&quot;1&quot;/&gt;&lt;/Image&gt;&lt;/ThreeDShape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984A581E-FC31-48E7-AD0D-37750AAC4FD8}_27.png&quot;/&gt;&lt;left val=&quot;401&quot;/&gt;&lt;top val=&quot;55&quot;/&gt;&lt;width val=&quot;322&quot;/&gt;&lt;height val=&quot;60&quot;/&gt;&lt;hasText val=&quot;1&quot;/&gt;&lt;/Image&gt;&lt;/ThreeDShape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33"/>
  <p:tag name="MMPROD_TYPE" val="10023"/>
  <p:tag name="MMPROD_DATA" val="&lt;property id=&quot;10193&quot; value=&quot;A&quot;/&gt;&lt;property id=&quot;10199&quot; value=&quot;0&quot;/&gt;"/>
  <p:tag name="MMPROD_COLLECTIONCONTAINERID" val="10129"/>
  <p:tag name="MMPROD_PARENTID" val="10128"/>
  <p:tag name="HTML_SHAPEINFO" val="&lt;ThreeDShapeInfo&gt;&lt;uuid val=&quot;4001&quot;/&gt;&lt;isInvalidForFieldText val=&quot;0&quot;/&gt;&lt;Image&gt;&lt;filename val=&quot;D:\EL năm 17 -18\mầm non\Chị Hảo\BAIDUTHI\data\asimages\{FAC5AE69-30EC-4AA5-9597-54561726A3B3}_27.png&quot;/&gt;&lt;left val=&quot;406&quot;/&gt;&lt;top val=&quot;112&quot;/&gt;&lt;width val=&quot;285&quot;/&gt;&lt;height val=&quot;51&quot;/&gt;&lt;hasText val=&quot;1&quot;/&gt;&lt;/Image&gt;&lt;/ThreeDShape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99.0375]]&gt;&lt;/Top&gt;&lt;/ChangeData&gt;"/>
  <p:tag name="MMPROD_ABSOLUTEPOSITIONID" val="4002"/>
  <p:tag name="MMPROD_ID" val="10134"/>
  <p:tag name="MMPROD_TYPE" val="10023"/>
  <p:tag name="MMPROD_DATA" val="&lt;property id=&quot;10193&quot; value=&quot;B&quot;/&gt;&lt;property id=&quot;10199&quot; value=&quot;0&quot;/&gt;"/>
  <p:tag name="MMPROD_COLLECTIONCONTAINERID" val="10129"/>
  <p:tag name="MMPROD_PARENTID" val="10128"/>
  <p:tag name="HTML_SHAPEINFO" val="&lt;ThreeDShapeInfo&gt;&lt;uuid val=&quot;4002&quot;/&gt;&lt;isInvalidForFieldText val=&quot;0&quot;/&gt;&lt;Image&gt;&lt;filename val=&quot;D:\EL năm 17 -18\mầm non\Chị Hảo\BAIDUTHI\data\asimages\{CDB3513B-8F46-46FF-8730-52347B7430D6}_27.png&quot;/&gt;&lt;left val=&quot;406&quot;/&gt;&lt;top val=&quot;233&quot;/&gt;&lt;width val=&quot;285&quot;/&gt;&lt;height val=&quot;51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32.8375]]&gt;&lt;/Top&gt;&lt;/ChangeData&gt;"/>
  <p:tag name="MMPROD_ABSOLUTEPOSITIONID" val="4003"/>
  <p:tag name="MMPROD_ID" val="10135"/>
  <p:tag name="MMPROD_TYPE" val="10023"/>
  <p:tag name="MMPROD_DATA" val="&lt;property id=&quot;10193&quot; value=&quot;C&quot;/&gt;&lt;property id=&quot;10199&quot; value=&quot;0&quot;/&gt;"/>
  <p:tag name="MMPROD_COLLECTIONCONTAINERID" val="10129"/>
  <p:tag name="MMPROD_PARENTID" val="10128"/>
  <p:tag name="HTML_SHAPEINFO" val="&lt;ThreeDShapeInfo&gt;&lt;uuid val=&quot;4003&quot;/&gt;&lt;isInvalidForFieldText val=&quot;0&quot;/&gt;&lt;Image&gt;&lt;filename val=&quot;D:\EL năm 17 -18\mầm non\Chị Hảo\BAIDUTHI\data\asimages\{0BF22E23-BB0D-4BAD-A20E-70B9CC64C810}_27.png&quot;/&gt;&lt;left val=&quot;406&quot;/&gt;&lt;top val=&quot;353&quot;/&gt;&lt;width val=&quot;283&quot;/&gt;&lt;height val=&quot;51&quot;/&gt;&lt;hasText val=&quot;1&quot;/&gt;&lt;/Image&gt;&lt;/ThreeDShape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FBD05817-D5D9-4991-A0CA-576F7C370370}_27.png&quot;/&gt;&lt;left val=&quot;27&quot;/&gt;&lt;top val=&quot;112&quot;/&gt;&lt;width val=&quot;45&quot;/&gt;&lt;height val=&quot;49&quot;/&gt;&lt;hasText val=&quot;1&quot;/&gt;&lt;/Image&gt;&lt;Image&gt;&lt;filename val=&quot;D:\EL năm 17 -18\mầm non\Chị Hảo\BAIDUTHI\data\asimages\{92256B59-A125-4473-ABD7-328370830AFD}_27.png&quot;/&gt;&lt;left val=&quot;59&quot;/&gt;&lt;top val=&quot;109&quot;/&gt;&lt;width val=&quot;314&quot;/&gt;&lt;height val=&quot;58&quot;/&gt;&lt;hasText val=&quot;1&quot;/&gt;&lt;/Image&gt;&lt;/ThreeDShape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D72E1C9-284A-41D1-92C0-47616CBB98A2}_27.png&quot;/&gt;&lt;left val=&quot;28&quot;/&gt;&lt;top val=&quot;218&quot;/&gt;&lt;width val=&quot;44&quot;/&gt;&lt;height val=&quot;49&quot;/&gt;&lt;hasText val=&quot;1&quot;/&gt;&lt;/Image&gt;&lt;Image&gt;&lt;filename val=&quot;D:\EL năm 17 -18\mầm non\Chị Hảo\BAIDUTHI\data\asimages\{0BE33FEE-F93F-4174-93FD-7D3062EC26C2}_27.png&quot;/&gt;&lt;left val=&quot;59&quot;/&gt;&lt;top val=&quot;212&quot;/&gt;&lt;width val=&quot;335&quot;/&gt;&lt;height val=&quot;58&quot;/&gt;&lt;hasText val=&quot;1&quot;/&gt;&lt;/Image&gt;&lt;/ThreeDShape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FDAF2251-CFAB-4384-BED3-23A7F45E4F8F}_27.png&quot;/&gt;&lt;left val=&quot;28&quot;/&gt;&lt;top val=&quot;342&quot;/&gt;&lt;width val=&quot;44&quot;/&gt;&lt;height val=&quot;49&quot;/&gt;&lt;hasText val=&quot;1&quot;/&gt;&lt;/Image&gt;&lt;Image&gt;&lt;filename val=&quot;D:\EL năm 17 -18\mầm non\Chị Hảo\BAIDUTHI\data\asimages\{EB600DF5-0702-4BDE-83B0-4F564A5C7B32}_27.png&quot;/&gt;&lt;left val=&quot;59&quot;/&gt;&lt;top val=&quot;336&quot;/&gt;&lt;width val=&quot;336&quot;/&gt;&lt;height val=&quot;58&quot;/&gt;&lt;hasText val=&quot;1&quot;/&gt;&lt;/Image&gt;&lt;/ThreeDShape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F1CF3FA0-DDE0-47A8-9876-FA21870C76F2}&quot;/&gt;&lt;isInvalidForFieldText val=&quot;0&quot;/&gt;&lt;Image&gt;&lt;filename val=&quot;D:\EL năm 17 -18\mầm non\Chị Hảo\BAIDUTHI\data\asimages\{F1CF3FA0-DDE0-47A8-9876-FA21870C76F2}_27.png&quot;/&gt;&lt;left val=&quot;187&quot;/&gt;&lt;top val=&quot;452&quot;/&gt;&lt;width val=&quot;274&quot;/&gt;&lt;height val=&quot;65&quot;/&gt;&lt;hasText val=&quot;1&quot;/&gt;&lt;/Image&gt;&lt;/ThreeDShape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5265CEF3-C8E2-48D9-9E41-74607547B880}&quot;/&gt;&lt;isInvalidForFieldText val=&quot;0&quot;/&gt;&lt;Image&gt;&lt;filename val=&quot;D:\EL năm 17 -18\mầm non\Chị Hảo\BAIDUTHI\data\asimages\{5265CEF3-C8E2-48D9-9E41-74607547B880}_27.png&quot;/&gt;&lt;left val=&quot;163&quot;/&gt;&lt;top val=&quot;462&quot;/&gt;&lt;width val=&quot;273&quot;/&gt;&lt;height val=&quot;70&quot;/&gt;&lt;hasText val=&quot;1&quot;/&gt;&lt;/Image&gt;&lt;/ThreeDShape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7F62A6D2-80C8-402C-88B5-98FA2A3D156B}&quot;/&gt;&lt;isInvalidForFieldText val=&quot;0&quot;/&gt;&lt;Image&gt;&lt;filename val=&quot;D:\EL năm 17 -18\mầm non\Chị Hảo\BAIDUTHI\data\asimages\{7F62A6D2-80C8-402C-88B5-98FA2A3D156B}_27.png&quot;/&gt;&lt;left val=&quot;195&quot;/&gt;&lt;top val=&quot;450&quot;/&gt;&lt;width val=&quot;271&quot;/&gt;&lt;height val=&quot;65&quot;/&gt;&lt;hasText val=&quot;1&quot;/&gt;&lt;/Image&gt;&lt;/ThreeDShape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9995E6CF-F867-4E67-98AC-8EABFCA589A7}&quot;/&gt;&lt;isInvalidForFieldText val=&quot;0&quot;/&gt;&lt;Image&gt;&lt;filename val=&quot;D:\EL năm 17 -18\mầm non\Chị Hảo\BAIDUTHI\data\asimages\{9995E6CF-F867-4E67-98AC-8EABFCA589A7}_27.png&quot;/&gt;&lt;left val=&quot;185&quot;/&gt;&lt;top val=&quot;460&quot;/&gt;&lt;width val=&quot;540&quot;/&gt;&lt;height val=&quot;70&quot;/&gt;&lt;hasText val=&quot;1&quot;/&gt;&lt;/Image&gt;&lt;/ThreeDShape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AC5A7185-0ADF-4702-B671-117EDB56CCBB}&quot;/&gt;&lt;isInvalidForFieldText val=&quot;0&quot;/&gt;&lt;Image&gt;&lt;filename val=&quot;D:\EL năm 17 -18\mầm non\Chị Hảo\BAIDUTHI\data\asimages\{AC5A7185-0ADF-4702-B671-117EDB56CCBB}_27.png&quot;/&gt;&lt;left val=&quot;185&quot;/&gt;&lt;top val=&quot;439&quot;/&gt;&lt;width val=&quot;540&quot;/&gt;&lt;height val=&quot;70&quot;/&gt;&lt;hasText val=&quot;1&quot;/&gt;&lt;/Image&gt;&lt;/ThreeDShape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AE4A099D-9B9E-4AA1-BED3-4E1B53CF2D98}&quot;/&gt;&lt;isInvalidForFieldText val=&quot;0&quot;/&gt;&lt;Image&gt;&lt;filename val=&quot;D:\EL năm 17 -18\mầm non\Chị Hảo\BAIDUTHI\data\asimages\{AE4A099D-9B9E-4AA1-BED3-4E1B53CF2D98}_27.png&quot;/&gt;&lt;left val=&quot;193&quot;/&gt;&lt;top val=&quot;453&quot;/&gt;&lt;width val=&quot;290&quot;/&gt;&lt;height val=&quot;65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48B22AE5-086D-4305-A9A1-8308FD933A1C}&quot;/&gt;&lt;isInvalidForFieldText val=&quot;0&quot;/&gt;&lt;Image&gt;&lt;filename val=&quot;D:\EL năm 17 -18\mầm non\Chị Hảo\BAIDUTHI\data\asimages\{48B22AE5-086D-4305-A9A1-8308FD933A1C}_27.png&quot;/&gt;&lt;left val=&quot;209&quot;/&gt;&lt;top val=&quot;443&quot;/&gt;&lt;width val=&quot;271&quot;/&gt;&lt;height val=&quot;70&quot;/&gt;&lt;hasText val=&quot;1&quot;/&gt;&lt;/Image&gt;&lt;/ThreeDShape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B14DCE2F-2724-42FB-9C74-D4BAC631163C}_27.png&quot;/&gt;&lt;left val=&quot;496&quot;/&gt;&lt;top val=&quot;449&quot;/&gt;&lt;width val=&quot;91&quot;/&gt;&lt;height val=&quot;33&quot;/&gt;&lt;hasText val=&quot;1&quot;/&gt;&lt;/Image&gt;&lt;/ThreeDShape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E8BBBF7B-53E0-41FB-92A6-CF73D6155B05}_27.png&quot;/&gt;&lt;left val=&quot;593&quot;/&gt;&lt;top val=&quot;449&quot;/&gt;&lt;width val=&quot;91&quot;/&gt;&lt;height val=&quot;33&quot;/&gt;&lt;hasText val=&quot;1&quot;/&gt;&lt;/Image&gt;&lt;/ThreeDShape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DEEFCB1-E2B1-4887-A2FF-9D238D2A552D}&quot;/&gt;&lt;isInvalidForFieldText val=&quot;0&quot;/&gt;&lt;Image&gt;&lt;filename val=&quot;D:\EL năm 17 -18\mầm non\Chị Hảo\BAIDUTHI\data\asimages\{FDEEFCB1-E2B1-4887-A2FF-9D238D2A552D}_27.png&quot;/&gt;&lt;left val=&quot;437&quot;/&gt;&lt;top val=&quot;106&quot;/&gt;&lt;width val=&quot;196&quot;/&gt;&lt;height val=&quot;124&quot;/&gt;&lt;hasText val=&quot;1&quot;/&gt;&lt;/Image&gt;&lt;/ThreeDShape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23486C-4E3E-4705-8D2F-00B43BFB336B}&quot;/&gt;&lt;isInvalidForFieldText val=&quot;0&quot;/&gt;&lt;Image&gt;&lt;filename val=&quot;D:\EL năm 17 -18\mầm non\Chị Hảo\BAIDUTHI\data\asimages\{FA23486C-4E3E-4705-8D2F-00B43BFB336B}_27.png&quot;/&gt;&lt;left val=&quot;432&quot;/&gt;&lt;top val=&quot;211&quot;/&gt;&lt;width val=&quot;203&quot;/&gt;&lt;height val=&quot;133&quot;/&gt;&lt;hasText val=&quot;1&quot;/&gt;&lt;/Image&gt;&lt;/ThreeDShape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7AF8AD0-E197-43CA-A56E-780CD12099F3}&quot;/&gt;&lt;isInvalidForFieldText val=&quot;0&quot;/&gt;&lt;Image&gt;&lt;filename val=&quot;D:\EL năm 17 -18\mầm non\Chị Hảo\BAIDUTHI\data\asimages\{A7AF8AD0-E197-43CA-A56E-780CD12099F3}_27.png&quot;/&gt;&lt;left val=&quot;431&quot;/&gt;&lt;top val=&quot;323&quot;/&gt;&lt;width val=&quot;202&quot;/&gt;&lt;height val=&quot;127&quot;/&gt;&lt;hasText val=&quot;1&quot;/&gt;&lt;/Image&gt;&lt;/ThreeDShape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.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.44]]&gt;&lt;/Left&gt;&lt;Top&gt;&lt;![CDATA[336.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.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.44]]&gt;&lt;/Left&gt;&lt;Top&gt;&lt;![CDATA[250.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.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.44]]&gt;&lt;/Left&gt;&lt;Top&gt;&lt;![CDATA[165.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24]]&gt;&lt;/FontSize&gt;&lt;Left&gt;&lt;![CDATA[379.4401]]&gt;&lt;/Left&gt;&lt;Top&gt;&lt;![CDATA[264.4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4.4525]]&gt;&lt;/Left&gt;&lt;Top&gt;&lt;![CDATA[264.4375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24]]&gt;&lt;/FontSize&gt;&lt;Left&gt;&lt;![CDATA[379.4401]]&gt;&lt;/Left&gt;&lt;Top&gt;&lt;![CDATA[214.8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214.8375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24]]&gt;&lt;/FontSize&gt;&lt;Left&gt;&lt;![CDATA[379.4401]]&gt;&lt;/Left&gt;&lt;Top&gt;&lt;![CDATA[165.2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165.2375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9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28.PNG&quot;/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C9DE77F3-1FDF-4C88-9CBA-BEDCA9F20301}_28.png&quot;/&gt;&lt;left val=&quot;39&quot;/&gt;&lt;top val=&quot;136&quot;/&gt;&lt;width val=&quot;45&quot;/&gt;&lt;height val=&quot;49&quot;/&gt;&lt;hasText val=&quot;1&quot;/&gt;&lt;/Image&gt;&lt;Image&gt;&lt;filename val=&quot;D:\EL năm 17 -18\mầm non\Chị Hảo\BAIDUTHI\data\asimages\{C37F84D3-03FC-40E4-B337-11F3331097F9}_28.png&quot;/&gt;&lt;left val=&quot;71&quot;/&gt;&lt;top val=&quot;133&quot;/&gt;&lt;width val=&quot;314&quot;/&gt;&lt;height val=&quot;58&quot;/&gt;&lt;hasText val=&quot;1&quot;/&gt;&lt;/Image&gt;&lt;/ThreeDShape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B8D55C45-671A-45F9-8D02-DEF61DBE4514}_28.png&quot;/&gt;&lt;left val=&quot;40&quot;/&gt;&lt;top val=&quot;242&quot;/&gt;&lt;width val=&quot;44&quot;/&gt;&lt;height val=&quot;49&quot;/&gt;&lt;hasText val=&quot;1&quot;/&gt;&lt;/Image&gt;&lt;Image&gt;&lt;filename val=&quot;D:\EL năm 17 -18\mầm non\Chị Hảo\BAIDUTHI\data\asimages\{039A62C1-DA4B-4FBD-A968-C5FC876E5F78}_28.png&quot;/&gt;&lt;left val=&quot;71&quot;/&gt;&lt;top val=&quot;236&quot;/&gt;&lt;width val=&quot;335&quot;/&gt;&lt;height val=&quot;58&quot;/&gt;&lt;hasText val=&quot;1&quot;/&gt;&lt;/Image&gt;&lt;/ThreeDShape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A4470E40-4888-4F2F-AA4A-AA768FD913C5}_28.png&quot;/&gt;&lt;left val=&quot;40&quot;/&gt;&lt;top val=&quot;366&quot;/&gt;&lt;width val=&quot;44&quot;/&gt;&lt;height val=&quot;49&quot;/&gt;&lt;hasText val=&quot;1&quot;/&gt;&lt;/Image&gt;&lt;Image&gt;&lt;filename val=&quot;D:\EL năm 17 -18\mầm non\Chị Hảo\BAIDUTHI\data\asimages\{8C213F6D-8624-4365-9945-D8B5D09D6AD5}_28.png&quot;/&gt;&lt;left val=&quot;71&quot;/&gt;&lt;top val=&quot;360&quot;/&gt;&lt;width val=&quot;336&quot;/&gt;&lt;height val=&quot;58&quot;/&gt;&lt;hasText val=&quot;1&quot;/&gt;&lt;/Image&gt;&lt;/ThreeDShape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E7BB84-922B-44DB-8A88-E608A462D24E}&quot;/&gt;&lt;isInvalidForFieldText val=&quot;0&quot;/&gt;&lt;Image&gt;&lt;filename val=&quot;D:\EL năm 17 -18\mầm non\Chị Hảo\BAIDUTHI\data\asimages\{35E7BB84-922B-44DB-8A88-E608A462D24E}_28.png&quot;/&gt;&lt;left val=&quot;486&quot;/&gt;&lt;top val=&quot;117&quot;/&gt;&lt;width val=&quot;196&quot;/&gt;&lt;height val=&quot;124&quot;/&gt;&lt;hasText val=&quot;1&quot;/&gt;&lt;/Image&gt;&lt;/ThreeDShape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C36E9ED-BB12-476D-99AD-DB5943731806}&quot;/&gt;&lt;isInvalidForFieldText val=&quot;0&quot;/&gt;&lt;Image&gt;&lt;filename val=&quot;D:\EL năm 17 -18\mầm non\Chị Hảo\BAIDUTHI\data\asimages\{7C36E9ED-BB12-476D-99AD-DB5943731806}_28.png&quot;/&gt;&lt;left val=&quot;481&quot;/&gt;&lt;top val=&quot;223&quot;/&gt;&lt;width val=&quot;203&quot;/&gt;&lt;height val=&quot;133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981DD88-237A-45C6-8530-E0367508D33C}&quot;/&gt;&lt;isInvalidForFieldText val=&quot;0&quot;/&gt;&lt;Image&gt;&lt;filename val=&quot;D:\EL năm 17 -18\mầm non\Chị Hảo\BAIDUTHI\data\asimages\{8981DD88-237A-45C6-8530-E0367508D33C}_28.png&quot;/&gt;&lt;left val=&quot;479&quot;/&gt;&lt;top val=&quot;335&quot;/&gt;&lt;width val=&quot;202&quot;/&gt;&lt;height val=&quot;127&quot;/&gt;&lt;hasText val=&quot;1&quot;/&gt;&lt;/Image&gt;&lt;/ThreeDShape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61A67C35-103B-4106-BB74-B636FFC1D986}&quot;/&gt;&lt;isInvalidForFieldText val=&quot;0&quot;/&gt;&lt;Image&gt;&lt;filename val=&quot;D:\EL năm 17 -18\mầm non\Chị Hảo\BAIDUTHI\data\asimages\{61A67C35-103B-4106-BB74-B636FFC1D986}_28.png&quot;/&gt;&lt;left val=&quot;277&quot;/&gt;&lt;top val=&quot;38&quot;/&gt;&lt;width val=&quot;150&quot;/&gt;&lt;height val=&quot;50&quot;/&gt;&lt;hasText val=&quot;1&quot;/&gt;&lt;/Image&gt;&lt;/ThreeDShape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,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,44]]&gt;&lt;/Left&gt;&lt;Top&gt;&lt;![CDATA[336,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,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,44]]&gt;&lt;/Left&gt;&lt;Top&gt;&lt;![CDATA[250,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,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,44]]&gt;&lt;/Left&gt;&lt;Top&gt;&lt;![CDATA[165,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0,1005274955,D:\EL năm 17 -18\mầm non\Chị Hảo\MAM NON\dieu ki dieu cua nuoc_pptx\Media.ppcx"/>
  <p:tag name="HTML_SHAPEINFO" val="&lt;SlideThumbPath val=&quot;Slide38.PNG&quot;/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25&quot;/&gt;&lt;lineCharCount val=&quot;19&quot;/&gt;&lt;lineCharCount val=&quot;19&quot;/&gt;&lt;lineCharCount val=&quot;33&quot;/&gt;&lt;/TableIndex&gt;&lt;/ShapeTextInfo&gt;"/>
  <p:tag name="PRESENTER_SHAPEINFO" val="&lt;ThreeDShapeInfo&gt;&lt;uuid val=&quot;{C19C499B-D3A3-4607-9C85-3E8C2939D80A}&quot;/&gt;&lt;isInvalidForFieldText val=&quot;0&quot;/&gt;&lt;Image&gt;&lt;filename val=&quot;D:\EL năm 17 -18\mầm non\Chị Hảo\BAIDUTHI\data\asimages\{C19C499B-D3A3-4607-9C85-3E8C2939D80A}_38.png&quot;/&gt;&lt;left val=&quot;37&quot;/&gt;&lt;top val=&quot;270&quot;/&gt;&lt;width val=&quot;621&quot;/&gt;&lt;height val=&quot;201&quot;/&gt;&lt;hasText val=&quot;1&quot;/&gt;&lt;/Image&gt;&lt;/ThreeDShape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0&quot;/&gt;&lt;lineCharCount val=&quot;53&quot;/&gt;&lt;lineCharCount val=&quot;57&quot;/&gt;&lt;lineCharCount val=&quot;52&quot;/&gt;&lt;lineCharCount val=&quot;2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7AB302D8-EA30-4B99-B4ED-79AA80CB1919}_38.png&quot;/&gt;&lt;left val=&quot;40&quot;/&gt;&lt;top val=&quot;93&quot;/&gt;&lt;width val=&quot;621&quot;/&gt;&lt;height val=&quot;166&quot;/&gt;&lt;hasText val=&quot;1&quot;/&gt;&lt;/Image&gt;&lt;/ThreeDShape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DE43CDB3-5A7D-430A-A7E8-0EF458B28A83}&quot;/&gt;&lt;isInvalidForFieldText val=&quot;1&quot;/&gt;&lt;Image&gt;&lt;filename val=&quot;D:\EL năm 17 -18\mầm non\Chị Hảo\BAIDUTHI\data\asimages\{DE43CDB3-5A7D-430A-A7E8-0EF458B28A83}_38_S.png&quot;/&gt;&lt;left val=&quot;236&quot;/&gt;&lt;top val=&quot;6&quot;/&gt;&lt;width val=&quot;228&quot;/&gt;&lt;height val=&quot;73&quot;/&gt;&lt;hasText val=&quot;0&quot;/&gt;&lt;/Image&gt;&lt;Image&gt;&lt;filename val=&quot;D:\EL năm 17 -18\mầm non\Chị Hảo\BAIDUTHI\data\asimages\{DE43CDB3-5A7D-430A-A7E8-0EF458B28A83}_38_T.png&quot;/&gt;&lt;left val=&quot;239&quot;/&gt;&lt;top val=&quot;7&quot;/&gt;&lt;width val=&quot;222&quot;/&gt;&lt;height val=&quot;72&quot;/&gt;&lt;hasText val=&quot;1&quot;/&gt;&lt;/Image&gt;&lt;/ThreeDShape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92]]&gt;&lt;/SlideID&gt;&lt;/ChangeData&gt;"/>
  <p:tag name="PPSNARRATION" val="36,1005274955,D:\EL năm 17 -18\mầm non\Chị Hảo\MAM NON\dieu ki dieu cua nuoc_pptx\Media.ppcx"/>
  <p:tag name="MMPROD_PASSDATA" val="&lt;object type=&quot;10050&quot; unique_id=&quot;10165&quot;&gt;&lt;property id=&quot;10020&quot; value=&quot;2&quot;/&gt;&lt;property id=&quot;10102&quot; value=&quot;1&quot;/&gt;&lt;property id=&quot;10191&quot; value=&quot;70&quot;/&gt;&lt;/object&gt;"/>
  <p:tag name="MMPROD_FAILDATA" val="&lt;object type=&quot;10051&quot; unique_id=&quot;10166&quot;&gt;&lt;property id=&quot;10020&quot; value=&quot;2&quot;/&gt;&lt;property id=&quot;10102&quot; value=&quot;1&quot;/&gt;&lt;property id=&quot;10191&quot; value=&quot;73&quot;/&gt;&lt;/object&gt;"/>
  <p:tag name="MMPROD_ID" val="10163"/>
  <p:tag name="MMPROD_TYPE" val="10008"/>
  <p:tag name="MMPROD_DATA" val="&lt;property id=&quot;10026&quot; value=&quot;10&quot;/&gt;&lt;property id=&quot;10027&quot; value=&quot;Interaction10163&quot;/&gt;&lt;property id=&quot;10028&quot; value=&quot;0&quot;/&gt;&lt;property id=&quot;10063&quot; value=&quot;3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40.PNG&quot;/&gt;"/>
  <p:tag name="MMPROD_ANSWERCOUNT" val="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63"/>
  <p:tag name="MMPROD_ABSOLUTEPOSITIONID" val="100"/>
  <p:tag name="MMPROD_LASTVALUES" val="&lt;ChangeData&gt;&lt;Text&gt;&lt;![CDATA[Câu 6: Các bé sẽ làm gì để bảo vệ môi trường nước tránh khỏi sự ô nhiễm?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5&quot;/&gt;&lt;lineCharCount val=&quot;27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0DF6F5-6E98-48AD-83D6-B2668ED93744}_40.png&quot;/&gt;&lt;left val=&quot;35&quot;/&gt;&lt;top val=&quot;21&quot;/&gt;&lt;width val=&quot;648&quot;/&gt;&lt;height val=&quot;96&quot;/&gt;&lt;hasText val=&quot;1&quot;/&gt;&lt;/Image&gt;&lt;/ThreeDShape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D51AAAFD-427E-4225-8593-8693CCB4522A}&quot;/&gt;&lt;isInvalidForFieldText val=&quot;0&quot;/&gt;&lt;Image&gt;&lt;filename val=&quot;D:\EL năm 17 -18\mầm non\Chị Hảo\BAIDUTHI\data\asimages\{D51AAAFD-427E-4225-8593-8693CCB4522A}_40.png&quot;/&gt;&lt;left val=&quot;232&quot;/&gt;&lt;top val=&quot;452&quot;/&gt;&lt;width val=&quot;274&quot;/&gt;&lt;height val=&quot;65&quot;/&gt;&lt;hasText val=&quot;1&quot;/&gt;&lt;/Image&gt;&lt;/ThreeDShape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39A40C58-7356-4FEA-B9B6-A3ADBA721D24}&quot;/&gt;&lt;isInvalidForFieldText val=&quot;0&quot;/&gt;&lt;Image&gt;&lt;filename val=&quot;D:\EL năm 17 -18\mầm non\Chị Hảo\BAIDUTHI\data\asimages\{39A40C58-7356-4FEA-B9B6-A3ADBA721D24}_40.png&quot;/&gt;&lt;left val=&quot;239&quot;/&gt;&lt;top val=&quot;444&quot;/&gt;&lt;width val=&quot;273&quot;/&gt;&lt;height val=&quot;70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B8B4E9A3-24B9-4452-BDEC-21A898890EE9}&quot;/&gt;&lt;isInvalidForFieldText val=&quot;0&quot;/&gt;&lt;Image&gt;&lt;filename val=&quot;D:\EL năm 17 -18\mầm non\Chị Hảo\BAIDUTHI\data\asimages\{B8B4E9A3-24B9-4452-BDEC-21A898890EE9}_40.png&quot;/&gt;&lt;left val=&quot;225&quot;/&gt;&lt;top val=&quot;441&quot;/&gt;&lt;width val=&quot;271&quot;/&gt;&lt;height val=&quot;65&quot;/&gt;&lt;hasText val=&quot;1&quot;/&gt;&lt;/Image&gt;&lt;/ThreeDShape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40CED94-318E-4D8B-BB06-F80039514FEE}&quot;/&gt;&lt;isInvalidForFieldText val=&quot;0&quot;/&gt;&lt;Image&gt;&lt;filename val=&quot;D:\EL năm 17 -18\mầm non\Chị Hảo\BAIDUTHI\data\asimages\{B40CED94-318E-4D8B-BB06-F80039514FEE}_40.png&quot;/&gt;&lt;left val=&quot;22&quot;/&gt;&lt;top val=&quot;467&quot;/&gt;&lt;width val=&quot;540&quot;/&gt;&lt;height val=&quot;70&quot;/&gt;&lt;hasText val=&quot;1&quot;/&gt;&lt;/Image&gt;&lt;/ThreeDShape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F534BCF4-687F-415E-B66D-56A94B133C8E}&quot;/&gt;&lt;isInvalidForFieldText val=&quot;0&quot;/&gt;&lt;Image&gt;&lt;filename val=&quot;D:\EL năm 17 -18\mầm non\Chị Hảo\BAIDUTHI\data\asimages\{F534BCF4-687F-415E-B66D-56A94B133C8E}_40.png&quot;/&gt;&lt;left val=&quot;21&quot;/&gt;&lt;top val=&quot;471&quot;/&gt;&lt;width val=&quot;540&quot;/&gt;&lt;height val=&quot;70&quot;/&gt;&lt;hasText val=&quot;1&quot;/&gt;&lt;/Image&gt;&lt;/ThreeDShape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BE4DA87-7BB6-4EDD-B13A-4CA2C6477431}&quot;/&gt;&lt;isInvalidForFieldText val=&quot;0&quot;/&gt;&lt;Image&gt;&lt;filename val=&quot;D:\EL năm 17 -18\mầm non\Chị Hảo\BAIDUTHI\data\asimages\{9BE4DA87-7BB6-4EDD-B13A-4CA2C6477431}_40.png&quot;/&gt;&lt;left val=&quot;215&quot;/&gt;&lt;top val=&quot;451&quot;/&gt;&lt;width val=&quot;290&quot;/&gt;&lt;height val=&quot;65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9ABAEDEA-1699-4C6C-AEB9-1E9E48F01831}&quot;/&gt;&lt;isInvalidForFieldText val=&quot;0&quot;/&gt;&lt;Image&gt;&lt;filename val=&quot;D:\EL năm 17 -18\mầm non\Chị Hảo\BAIDUTHI\data\asimages\{9ABAEDEA-1699-4C6C-AEB9-1E9E48F01831}_40.png&quot;/&gt;&lt;left val=&quot;209&quot;/&gt;&lt;top val=&quot;443&quot;/&gt;&lt;width val=&quot;271&quot;/&gt;&lt;height val=&quot;70&quot;/&gt;&lt;hasText val=&quot;1&quot;/&gt;&lt;/Image&gt;&lt;/ThreeDShape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69846175-10E5-460E-B32E-53D01D49E339}_40.png&quot;/&gt;&lt;left val=&quot;496&quot;/&gt;&lt;top val=&quot;449&quot;/&gt;&lt;width val=&quot;91&quot;/&gt;&lt;height val=&quot;33&quot;/&gt;&lt;hasText val=&quot;1&quot;/&gt;&lt;/Image&gt;&lt;/ThreeDShape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21C9D0A8-8FF9-41B5-B2C4-20294164458C}_40.png&quot;/&gt;&lt;left val=&quot;593&quot;/&gt;&lt;top val=&quot;449&quot;/&gt;&lt;width val=&quot;91&quot;/&gt;&lt;height val=&quot;33&quot;/&gt;&lt;hasText val=&quot;1&quot;/&gt;&lt;/Image&gt;&lt;/ThreeDShape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2.33984]]&gt;&lt;/Left&gt;&lt;Top&gt;&lt;![CDATA[129.6001]]&gt;&lt;/Top&gt;&lt;/ChangeData&gt;"/>
  <p:tag name="MMPROD_ID" val="10167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168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F3CE1228-59D5-4CC2-8A66-F173FC738A04}_40.png&quot;/&gt;&lt;left val=&quot;70&quot;/&gt;&lt;top val=&quot;119&quot;/&gt;&lt;width val=&quot;65&quot;/&gt;&lt;height val=&quot;55&quot;/&gt;&lt;hasText val=&quot;1&quot;/&gt;&lt;/Image&gt;&lt;Image&gt;&lt;filename val=&quot;D:\EL năm 17 -18\mầm non\Chị Hảo\BAIDUTHI\data\asimages\{30F0E713-D536-48F5-9511-DA1949BEC8FB}_40.png&quot;/&gt;&lt;left val=&quot;117&quot;/&gt;&lt;top val=&quot;119&quot;/&gt;&lt;width val=&quot;390&quot;/&gt;&lt;height val=&quot;55&quot;/&gt;&lt;hasText val=&quot;1&quot;/&gt;&lt;/Image&gt;&lt;Image&gt;&lt;filename val=&quot;D:\EL năm 17 -18\mầm non\Chị Hảo\BAIDUTHI\data\asimages\{F162ECB5-1D0D-4EBB-B8DE-B1876B9E1909}_40.png&quot;/&gt;&lt;left val=&quot;51&quot;/&gt;&lt;top val=&quot;135&quot;/&gt;&lt;width val=&quot;17&quot;/&gt;&lt;height val=&quot;17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.33984]]&gt;&lt;/Left&gt;&lt;Top&gt;&lt;![CDATA[182.4]]&gt;&lt;/Top&gt;&lt;/ChangeData&gt;"/>
  <p:tag name="MMPROD_ID" val="10169"/>
  <p:tag name="MMPROD_TYPE" val="10018"/>
  <p:tag name="MMPROD_DATA" val="&lt;property id=&quot;10074&quot; value=&quot;1&quot;/&gt;&lt;property id=&quot;10193&quot; value=&quot;B&quot;/&gt;&lt;property id=&quot;10199&quot; value=&quot;0&quot;/&gt;&lt;object type=&quot;10049&quot; unique_id=&quot;10170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5E0D9D83-F9DE-4040-A2BE-6E1E9A27C95D}_40.png&quot;/&gt;&lt;left val=&quot;70&quot;/&gt;&lt;top val=&quot;172&quot;/&gt;&lt;width val=&quot;65&quot;/&gt;&lt;height val=&quot;55&quot;/&gt;&lt;hasText val=&quot;1&quot;/&gt;&lt;/Image&gt;&lt;Image&gt;&lt;filename val=&quot;D:\EL năm 17 -18\mầm non\Chị Hảo\BAIDUTHI\data\asimages\{F2659EF4-685E-495C-BDD6-8FA2B9BD555A}_40.png&quot;/&gt;&lt;left val=&quot;117&quot;/&gt;&lt;top val=&quot;171&quot;/&gt;&lt;width val=&quot;399&quot;/&gt;&lt;height val=&quot;87&quot;/&gt;&lt;hasText val=&quot;1&quot;/&gt;&lt;/Image&gt;&lt;Image&gt;&lt;filename val=&quot;D:\EL năm 17 -18\mầm non\Chị Hảo\BAIDUTHI\data\asimages\{3C23C6DB-919F-45CF-97A1-8ECF3DB9963A}_40.png&quot;/&gt;&lt;left val=&quot;51&quot;/&gt;&lt;top val=&quot;188&quot;/&gt;&lt;width val=&quot;17&quot;/&gt;&lt;height val=&quot;17&quot;/&gt;&lt;hasText val=&quot;1&quot;/&gt;&lt;/Image&gt;&lt;/ThreeDShape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52.33984]]&gt;&lt;/Left&gt;&lt;Top&gt;&lt;![CDATA[259.2]]&gt;&lt;/Top&gt;&lt;/ChangeData&gt;"/>
  <p:tag name="MMPROD_ID" val="10171"/>
  <p:tag name="MMPROD_TYPE" val="10018"/>
  <p:tag name="MMPROD_DATA" val="&lt;property id=&quot;10074&quot; value=&quot;0&quot;/&gt;&lt;property id=&quot;10193&quot; value=&quot;C&quot;/&gt;&lt;property id=&quot;10199&quot; value=&quot;0&quot;/&gt;&lt;object type=&quot;10049&quot; unique_id=&quot;10172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D:\EL năm 17 -18\mầm non\Chị Hảo\BAIDUTHI\data\asimages\{6C80AE6A-518D-450E-83A4-0FB81BF43549}_40.png&quot;/&gt;&lt;left val=&quot;77&quot;/&gt;&lt;top val=&quot;249&quot;/&gt;&lt;width val=&quot;74&quot;/&gt;&lt;height val=&quot;55&quot;/&gt;&lt;hasText val=&quot;1&quot;/&gt;&lt;/Image&gt;&lt;Image&gt;&lt;filename val=&quot;D:\EL năm 17 -18\mầm non\Chị Hảo\BAIDUTHI\data\asimages\{DD2BC6ED-25E8-4AC8-9EC2-FA5108916C3B}_40.png&quot;/&gt;&lt;left val=&quot;134&quot;/&gt;&lt;top val=&quot;249&quot;/&gt;&lt;width val=&quot;459&quot;/&gt;&lt;height val=&quot;55&quot;/&gt;&lt;hasText val=&quot;1&quot;/&gt;&lt;/Image&gt;&lt;Image&gt;&lt;filename val=&quot;D:\EL năm 17 -18\mầm non\Chị Hảo\BAIDUTHI\data\asimages\{DFA86B81-3AFD-4DEE-8304-B00A3A2EF1B9}_40.png&quot;/&gt;&lt;left val=&quot;51&quot;/&gt;&lt;top val=&quot;264&quot;/&gt;&lt;width val=&quot;17&quot;/&gt;&lt;height val=&quot;17&quot;/&gt;&lt;hasText val=&quot;1&quot;/&gt;&lt;/Image&gt;&lt;/ThreeDShape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52.33984]]&gt;&lt;/Left&gt;&lt;Top&gt;&lt;![CDATA[320.4]]&gt;&lt;/Top&gt;&lt;/ChangeData&gt;"/>
  <p:tag name="MMPROD_ID" val="10173"/>
  <p:tag name="MMPROD_TYPE" val="10018"/>
  <p:tag name="MMPROD_DATA" val="&lt;property id=&quot;10074&quot; value=&quot;1&quot;/&gt;&lt;property id=&quot;10193&quot; value=&quot;D&quot;/&gt;&lt;property id=&quot;10199&quot; value=&quot;0&quot;/&gt;&lt;object type=&quot;10049&quot; unique_id=&quot;10174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D:\EL năm 17 -18\mầm non\Chị Hảo\BAIDUTHI\data\asimages\{586ECFE2-4231-4F38-B87A-BA11AFDD8F39}_40.png&quot;/&gt;&lt;left val=&quot;70&quot;/&gt;&lt;top val=&quot;310&quot;/&gt;&lt;width val=&quot;66&quot;/&gt;&lt;height val=&quot;55&quot;/&gt;&lt;hasText val=&quot;1&quot;/&gt;&lt;/Image&gt;&lt;Image&gt;&lt;filename val=&quot;D:\EL năm 17 -18\mầm non\Chị Hảo\BAIDUTHI\data\asimages\{8500E30D-3D01-436E-9CCD-7E6EBDA99963}_40.png&quot;/&gt;&lt;left val=&quot;118&quot;/&gt;&lt;top val=&quot;309&quot;/&gt;&lt;width val=&quot;408&quot;/&gt;&lt;height val=&quot;87&quot;/&gt;&lt;hasText val=&quot;1&quot;/&gt;&lt;/Image&gt;&lt;Image&gt;&lt;filename val=&quot;D:\EL năm 17 -18\mầm non\Chị Hảo\BAIDUTHI\data\asimages\{4357A780-9686-473E-927D-4A37AC8D5AE1}_40.png&quot;/&gt;&lt;left val=&quot;51&quot;/&gt;&lt;top val=&quot;326&quot;/&gt;&lt;width val=&quot;17&quot;/&gt;&lt;height val=&quot;17&quot;/&gt;&lt;hasText val=&quot;1&quot;/&gt;&lt;/Image&gt;&lt;/ThreeDShape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87]]&gt;&lt;/Left&gt;&lt;Top&gt;&lt;![CDATA[350.3999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ăm sóc cây xanh. Không phá hoại cây xanh.]]&gt;&lt;/Text&gt;&lt;FontSize&gt;&lt;![CDATA[24]]&gt;&lt;/FontSize&gt;&lt;Left&gt;&lt;![CDATA[135]]&gt;&lt;/Left&gt;&lt;Top&gt;&lt;![CDATA[350.3999]]&gt;&lt;/Top&gt;&lt;/ChangeData&gt;"/>
  <p:tag name="MMPROD_ABSOLUTEPOSITIONID" val="1024"/>
  <p:tag name="PRESENTER_SHAPETEXTINFO" val="&lt;ShapeTextInfo&gt;&lt;TableIndex row=&quot;-1&quot; col=&quot;-1&quot;&gt;&lt;linesCount val=&quot;2&quot;/&gt;&lt;lineCharCount val=&quot;29&quot;/&gt;&lt;lineCharCount val=&quot;14&quot;/&gt;&lt;/TableIndex&gt;&lt;/ShapeText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2"/>
  <p:tag name="MMPROD_SCALEOPERATION" val="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87]]&gt;&lt;/Left&gt;&lt;Top&gt;&lt;![CDATA[264.8002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Xả rác thải bừa bãi ra môi trường]]&gt;&lt;/Text&gt;&lt;FontSize&gt;&lt;![CDATA[24]]&gt;&lt;/FontSize&gt;&lt;Left&gt;&lt;![CDATA[135]]&gt;&lt;/Left&gt;&lt;Top&gt;&lt;![CDATA[264.8002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2"/>
  <p:tag name="MMPROD_SCALEOPERATION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hường xuyên dọn vệ sinh môi trường nơi mình sống.]]&gt;&lt;/Text&gt;&lt;FontSize&gt;&lt;![CDATA[24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2&quot;/&gt;&lt;lineCharCount val=&quot;29&quot;/&gt;&lt;lineCharCount val=&quot;21&quot;/&gt;&lt;/TableIndex&gt;&lt;/ShapeText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2"/>
  <p:tag name="MMPROD_SCALEOPERATION" val="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87]]&gt;&lt;/Left&gt;&lt;Top&gt;&lt;![CDATA[129.6001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vứt rác bừa bãi.]]&gt;&lt;/Text&gt;&lt;FontSize&gt;&lt;![CDATA[24]]&gt;&lt;/FontSize&gt;&lt;Left&gt;&lt;![CDATA[134]]&gt;&lt;/Left&gt;&lt;Top&gt;&lt;![CDATA[129.6001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2"/>
  <p:tag name="MMPROD_SCALEOPERATION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7A040D-1125-4159-89AD-267E9732C8C3}&quot;/&gt;&lt;isInvalidForFieldText val=&quot;0&quot;/&gt;&lt;Image&gt;&lt;filename val=&quot;D:\EL năm 17 -18\mầm non\Chị Hảo\BAIDUTHI\data\asimages\{EE7A040D-1125-4159-89AD-267E9732C8C3}_41.png&quot;/&gt;&lt;left val=&quot;-8&quot;/&gt;&lt;top val=&quot;326&quot;/&gt;&lt;width val=&quot;262&quot;/&gt;&lt;height val=&quot;308&quot;/&gt;&lt;hasText val=&quot;1&quot;/&gt;&lt;/Image&gt;&lt;/ThreeDShape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FB211F-5B03-4841-A1B9-8CE02148B8AA}&quot;/&gt;&lt;isInvalidForFieldText val=&quot;0&quot;/&gt;&lt;Image&gt;&lt;filename val=&quot;D:\EL năm 17 -18\mầm non\Chị Hảo\BAIDUTHI\data\asimages\{62FB211F-5B03-4841-A1B9-8CE02148B8AA}_41.png&quot;/&gt;&lt;left val=&quot;237&quot;/&gt;&lt;top val=&quot;326&quot;/&gt;&lt;width val=&quot;264&quot;/&gt;&lt;height val=&quot;308&quot;/&gt;&lt;hasText val=&quot;1&quot;/&gt;&lt;/Image&gt;&lt;/ThreeDShape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36A37B-2C79-4074-90C5-BEDF91BD1A9F}&quot;/&gt;&lt;isInvalidForFieldText val=&quot;0&quot;/&gt;&lt;Image&gt;&lt;filename val=&quot;D:\EL năm 17 -18\mầm non\Chị Hảo\BAIDUTHI\data\asimages\{7236A37B-2C79-4074-90C5-BEDF91BD1A9F}_41.png&quot;/&gt;&lt;left val=&quot;475&quot;/&gt;&lt;top val=&quot;326&quot;/&gt;&lt;width val=&quot;254&quot;/&gt;&lt;height val=&quot;308&quot;/&gt;&lt;hasText val=&quot;1&quot;/&gt;&lt;/Image&gt;&lt;/ThreeDShapeInfo&gt;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7,1005274955,D:\EL năm 17 -18\mầm non\Chị Hảo\MAM NON\dieu ki dieu cua nuoc_pptx\Media.ppcx"/>
  <p:tag name="HTML_SHAPEINFO" val="&lt;SlideThumbPath val=&quot;Slide42.PNG&quot;/&gt;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EE16BE09-41B3-4BDF-A4A4-417C9E908FED}&quot;/&gt;&lt;isInvalidForFieldText val=&quot;0&quot;/&gt;&lt;Image&gt;&lt;filename val=&quot;D:\EL năm 17 -18\mầm non\Chị Hảo\BAIDUTHI\data\asimages\{EE16BE09-41B3-4BDF-A4A4-417C9E908FED}_42.png&quot;/&gt;&lt;left val=&quot;192&quot;/&gt;&lt;top val=&quot;26&quot;/&gt;&lt;width val=&quot;304&quot;/&gt;&lt;height val=&quot;84&quot;/&gt;&lt;hasText val=&quot;1&quot;/&gt;&lt;/Image&gt;&lt;/ThreeDShapeInfo&gt;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9&quot;/&gt;&lt;lineCharCount val=&quot;48&quot;/&gt;&lt;lineCharCount val=&quot;45&quot;/&gt;&lt;lineCharCount val=&quot;46&quot;/&gt;&lt;lineCharCount val=&quot;6&quot;/&gt;&lt;/TableIndex&gt;&lt;/ShapeTextInfo&gt;"/>
  <p:tag name="PRESENTER_SHAPEINFO" val="&lt;ThreeDShapeInfo&gt;&lt;uuid val=&quot;{35E0E9C7-A335-4944-981C-B4A6DAD03165}&quot;/&gt;&lt;isInvalidForFieldText val=&quot;0&quot;/&gt;&lt;Image&gt;&lt;filename val=&quot;D:\EL năm 17 -18\mầm non\Chị Hảo\BAIDUTHI\data\asimages\{35E0E9C7-A335-4944-981C-B4A6DAD03165}_42.png&quot;/&gt;&lt;left val=&quot;54&quot;/&gt;&lt;top val=&quot;117&quot;/&gt;&lt;width val=&quot;603&quot;/&gt;&lt;height val=&quot;207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460AB8DC-99F8-43FC-B8F2-A106AB534C08}&quot;/&gt;&lt;isInvalidForFieldText val=&quot;0&quot;/&gt;&lt;Image&gt;&lt;filename val=&quot;D:\EL năm 17 -18\mầm non\Chị Hảo\BAIDUTHI\data\asimages\{460AB8DC-99F8-43FC-B8F2-A106AB534C08}_11.png&quot;/&gt;&lt;left val=&quot;180&quot;/&gt;&lt;top val=&quot;431&quot;/&gt;&lt;width val=&quot;326&quot;/&gt;&lt;height val=&quot;72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005274955,D:\EL năm 17 -18\mầm non\Chị Hảo\MAM NON\dieu ki dieu cua nuoc_pptx\Media.ppcx"/>
  <p:tag name="HTML_SHAPEINFO" val="&lt;SlideThumbPath val=&quot;Slide12.PNG&quot;/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C700C920-9986-4521-B61C-809A47360476}&quot;/&gt;&lt;isInvalidForFieldText val=&quot;0&quot;/&gt;&lt;Image&gt;&lt;filename val=&quot;D:\EL năm 17 -18\mầm non\Chị Hảo\BAIDUTHI\data\asimages\{C700C920-9986-4521-B61C-809A47360476}_12.png&quot;/&gt;&lt;left val=&quot;450&quot;/&gt;&lt;top val=&quot;413&quot;/&gt;&lt;width val=&quot;249&quot;/&gt;&lt;height val=&quot;84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005274955,D:\EL năm 17 -18\mầm non\Chị Hảo\MAM NON\dieu ki dieu cua nuoc_pptx\Media.ppcx"/>
  <p:tag name="HTML_SHAPEINFO" val="&lt;SlideThumbPath val=&quot;Slide13.PNG&quot;/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65DBAE6-9359-423D-B19B-CA33C9231C86}&quot;/&gt;&lt;isInvalidForFieldText val=&quot;0&quot;/&gt;&lt;Image&gt;&lt;filename val=&quot;D:\EL năm 17 -18\mầm non\Chị Hảo\BAIDUTHI\data\asimages\{E65DBAE6-9359-423D-B19B-CA33C9231C86}_13.png&quot;/&gt;&lt;left val=&quot;173&quot;/&gt;&lt;top val=&quot;467&quot;/&gt;&lt;width val=&quot;373&quot;/&gt;&lt;height val=&quot;73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2]]&gt;&lt;/SlideID&gt;&lt;/ChangeData&gt;"/>
  <p:tag name="PPSNARRATION" val="46,1005274955,D:\EL năm 17 -18\mầm non\Chị Hảo\MAM NON\dieu ki dieu cua nuoc_pptx\Media.ppcx"/>
  <p:tag name="MMPROD_PASSDATA" val="&lt;object type=&quot;10050&quot; unique_id=&quot;10189&quot;&gt;&lt;property id=&quot;10020&quot; value=&quot;2&quot;/&gt;&lt;property id=&quot;10102&quot; value=&quot;1&quot;/&gt;&lt;property id=&quot;10191&quot; value=&quot;55&quot;/&gt;&lt;/object&gt;"/>
  <p:tag name="MMPROD_FAILDATA" val="&lt;object type=&quot;10051&quot; unique_id=&quot;10190&quot;&gt;&lt;property id=&quot;10020&quot; value=&quot;3&quot;/&gt;&lt;property id=&quot;10021&quot; value=&quot;429&quot;/&gt;&lt;property id=&quot;10101&quot; value=&quot;[jumptoframe],Value=429,&quot;/&gt;&lt;property id=&quot;10102&quot; value=&quot;1&quot;/&gt;&lt;property id=&quot;10191&quot; value=&quot;56&quot;/&gt;&lt;/object&gt;"/>
  <p:tag name="MMPROD_ID" val="10187"/>
  <p:tag name="MMPROD_TYPE" val="10016"/>
  <p:tag name="MMPROD_DATA" val="&lt;property id=&quot;10026&quot; value=&quot;10&quot;/&gt;&lt;property id=&quot;10027&quot; value=&quot;Interaction10187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16.PNG&quot;/&gt;"/>
  <p:tag name="MMPROD_ANSWERCOUNT" val="4"/>
  <p:tag name="MMPROD_ITEMCOUNT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87"/>
  <p:tag name="MMPROD_ABSOLUTEPOSITIONID" val="100"/>
  <p:tag name="MMPROD_LASTVALUES" val="&lt;ChangeData&gt;&lt;Text&gt;&lt;![CDATA[Câu 1: Nối cột A với cột B sao cho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1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38F8FF-FBBA-4F50-A21B-1CA0BC7D0B41}_16.png&quot;/&gt;&lt;left val=&quot;19&quot;/&gt;&lt;top val=&quot;0&quot;/&gt;&lt;width val=&quot;697&quot;/&gt;&lt;height val=&quot;64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E7C4BCD6-D71E-4E47-BD99-E854A689EDC9}_16.png&quot;/&gt;&lt;left val=&quot;97&quot;/&gt;&lt;top val=&quot;54&quot;/&gt;&lt;width val=&quot;321&quot;/&gt;&lt;height val=&quot;55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8CDD4F56-93A2-4F0F-8058-BB8C78E0C96A}_16.png&quot;/&gt;&lt;left val=&quot;487&quot;/&gt;&lt;top val=&quot;57&quot;/&gt;&lt;width val=&quot;223&quot;/&gt;&lt;height val=&quot;55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92"/>
  <p:tag name="MMPROD_TYPE" val="10023"/>
  <p:tag name="MMPROD_DATA" val="&lt;property id=&quot;10193&quot; value=&quot;A&quot;/&gt;&lt;property id=&quot;10199&quot; value=&quot;0&quot;/&gt;"/>
  <p:tag name="MMPROD_COLLECTIONCONTAINERID" val="10188"/>
  <p:tag name="MMPROD_PARENTID" val="10187"/>
  <p:tag name="HTML_SHAPEINFO" val="&lt;ThreeDShapeInfo&gt;&lt;uuid val=&quot;4001&quot;/&gt;&lt;isInvalidForFieldText val=&quot;0&quot;/&gt;&lt;Image&gt;&lt;filename val=&quot;D:\EL năm 17 -18\mầm non\Chị Hảo\BAIDUTHI\data\asimages\{2D326F31-8D6F-4810-842B-E4B6D312528F}_16.png&quot;/&gt;&lt;left val=&quot;420&quot;/&gt;&lt;top val=&quot;119&quot;/&gt;&lt;width val=&quot;314&quot;/&gt;&lt;height val=&quot;55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14.8375]]&gt;&lt;/Top&gt;&lt;/ChangeData&gt;"/>
  <p:tag name="MMPROD_ABSOLUTEPOSITIONID" val="4002"/>
  <p:tag name="MMPROD_ID" val="10193"/>
  <p:tag name="MMPROD_TYPE" val="10023"/>
  <p:tag name="MMPROD_DATA" val="&lt;property id=&quot;10193&quot; value=&quot;B&quot;/&gt;&lt;property id=&quot;10199&quot; value=&quot;0&quot;/&gt;"/>
  <p:tag name="MMPROD_COLLECTIONCONTAINERID" val="10188"/>
  <p:tag name="MMPROD_PARENTID" val="10187"/>
  <p:tag name="HTML_SHAPEINFO" val="&lt;ThreeDShapeInfo&gt;&lt;uuid val=&quot;4002&quot;/&gt;&lt;isInvalidForFieldText val=&quot;0&quot;/&gt;&lt;Image&gt;&lt;filename val=&quot;D:\EL năm 17 -18\mầm non\Chị Hảo\BAIDUTHI\data\asimages\{B4F7E865-1A19-4913-8C9C-EE5E1EDECAF6}_16.png&quot;/&gt;&lt;left val=&quot;420&quot;/&gt;&lt;top val=&quot;206&quot;/&gt;&lt;width val=&quot;314&quot;/&gt;&lt;height val=&quot;5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64.4375]]&gt;&lt;/Top&gt;&lt;/ChangeData&gt;"/>
  <p:tag name="MMPROD_ABSOLUTEPOSITIONID" val="4003"/>
  <p:tag name="MMPROD_ID" val="10194"/>
  <p:tag name="MMPROD_TYPE" val="10023"/>
  <p:tag name="MMPROD_DATA" val="&lt;property id=&quot;10193&quot; value=&quot;C&quot;/&gt;&lt;property id=&quot;10199&quot; value=&quot;0&quot;/&gt;"/>
  <p:tag name="MMPROD_COLLECTIONCONTAINERID" val="10188"/>
  <p:tag name="MMPROD_PARENTID" val="10187"/>
  <p:tag name="HTML_SHAPEINFO" val="&lt;ThreeDShapeInfo&gt;&lt;uuid val=&quot;4003&quot;/&gt;&lt;isInvalidForFieldText val=&quot;0&quot;/&gt;&lt;Image&gt;&lt;filename val=&quot;D:\EL năm 17 -18\mầm non\Chị Hảo\BAIDUTHI\data\asimages\{413C1FE8-76C5-4F96-8DD8-2C10186B7F92}_16.png&quot;/&gt;&lt;left val=&quot;420&quot;/&gt;&lt;top val=&quot;284&quot;/&gt;&lt;width val=&quot;313&quot;/&gt;&lt;height val=&quot;55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314.0375]]&gt;&lt;/Top&gt;&lt;/ChangeData&gt;"/>
  <p:tag name="MMPROD_ABSOLUTEPOSITIONID" val="4004"/>
  <p:tag name="MMPROD_ID" val="10195"/>
  <p:tag name="MMPROD_TYPE" val="10023"/>
  <p:tag name="MMPROD_DATA" val="&lt;property id=&quot;10193&quot; value=&quot;D&quot;/&gt;&lt;property id=&quot;10199&quot; value=&quot;0&quot;/&gt;"/>
  <p:tag name="MMPROD_COLLECTIONCONTAINERID" val="10188"/>
  <p:tag name="MMPROD_PARENTID" val="10187"/>
  <p:tag name="HTML_SHAPEINFO" val="&lt;ThreeDShapeInfo&gt;&lt;uuid val=&quot;4004&quot;/&gt;&lt;isInvalidForFieldText val=&quot;0&quot;/&gt;&lt;Image&gt;&lt;filename val=&quot;D:\EL năm 17 -18\mầm non\Chị Hảo\BAIDUTHI\data\asimages\{A9EAB34C-DAF9-48A0-A2A6-38F92CC04613}_16.png&quot;/&gt;&lt;left val=&quot;420&quot;/&gt;&lt;top val=&quot;363&quot;/&gt;&lt;width val=&quot;313&quot;/&gt;&lt;height val=&quot;55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81FC10F2-1EBD-4AB5-8613-7ED7A9E2E9E5}_16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D8EE45F1-9118-4E64-A2C2-96C8A8D5593E}_16.png&quot;/&gt;&lt;left val=&quot;124&quot;/&gt;&lt;top val=&quot;122&quot;/&gt;&lt;width val=&quot;142&quot;/&gt;&lt;height val=&quot;55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4C7202E-2D89-4E19-BDEB-3462C9075255}_16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6A50F90-9D52-4E12-9867-8A8F03EF7624}_16.png&quot;/&gt;&lt;left val=&quot;124&quot;/&gt;&lt;top val=&quot;208&quot;/&gt;&lt;width val=&quot;189&quot;/&gt;&lt;height val=&quot;55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3B8411E8-26DC-4F39-89BD-8B9FF56E2FFA}_16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261C4721-E204-4161-BBA7-1EB2A6E621BE}_16.png&quot;/&gt;&lt;left val=&quot;124&quot;/&gt;&lt;top val=&quot;286&quot;/&gt;&lt;width val=&quot;166&quot;/&gt;&lt;height val=&quot;55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DF556CEF-8FF3-4179-9DE5-72D2FE3B8C46}_16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19263445-DABD-4C9C-9D7D-8977D7955238}_16.png&quot;/&gt;&lt;left val=&quot;124&quot;/&gt;&lt;top val=&quot;375&quot;/&gt;&lt;width val=&quot;171&quot;/&gt;&lt;height val=&quot;55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9B2821DE-CE70-4225-8F48-DB2C8A3C8122}&quot;/&gt;&lt;isInvalidForFieldText val=&quot;0&quot;/&gt;&lt;Image&gt;&lt;filename val=&quot;D:\EL năm 17 -18\mầm non\Chị Hảo\BAIDUTHI\data\asimages\{9B2821DE-CE70-4225-8F48-DB2C8A3C8122}_16.png&quot;/&gt;&lt;left val=&quot;196&quot;/&gt;&lt;top val=&quot;445&quot;/&gt;&lt;width val=&quot;274&quot;/&gt;&lt;height val=&quot;65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670C164E-8F0D-45D8-A7D1-7F3C5397B0C6}&quot;/&gt;&lt;isInvalidForFieldText val=&quot;0&quot;/&gt;&lt;Image&gt;&lt;filename val=&quot;D:\EL năm 17 -18\mầm non\Chị Hảo\BAIDUTHI\data\asimages\{670C164E-8F0D-45D8-A7D1-7F3C5397B0C6}_16.png&quot;/&gt;&lt;left val=&quot;190&quot;/&gt;&lt;top val=&quot;447&quot;/&gt;&lt;width val=&quot;273&quot;/&gt;&lt;height val=&quot;70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9D10A354-35CA-4A82-BD81-52115C7B05D9}&quot;/&gt;&lt;isInvalidForFieldText val=&quot;0&quot;/&gt;&lt;Image&gt;&lt;filename val=&quot;D:\EL năm 17 -18\mầm non\Chị Hảo\BAIDUTHI\data\asimages\{9D10A354-35CA-4A82-BD81-52115C7B05D9}_16.png&quot;/&gt;&lt;left val=&quot;197&quot;/&gt;&lt;top val=&quot;464&quot;/&gt;&lt;width val=&quot;271&quot;/&gt;&lt;height val=&quot;65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11005CEA-DC20-472D-84BE-265CC8A7783A}&quot;/&gt;&lt;isInvalidForFieldText val=&quot;0&quot;/&gt;&lt;Image&gt;&lt;filename val=&quot;D:\EL năm 17 -18\mầm non\Chị Hảo\BAIDUTHI\data\asimages\{11005CEA-DC20-472D-84BE-265CC8A7783A}_16.png&quot;/&gt;&lt;left val=&quot;10&quot;/&gt;&lt;top val=&quot;470&quot;/&gt;&lt;width val=&quot;540&quot;/&gt;&lt;height val=&quot;7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86EA840A-46F5-4F65-9011-E6F1E8F8C3A6}&quot;/&gt;&lt;isInvalidForFieldText val=&quot;0&quot;/&gt;&lt;Image&gt;&lt;filename val=&quot;D:\EL năm 17 -18\mầm non\Chị Hảo\BAIDUTHI\data\asimages\{86EA840A-46F5-4F65-9011-E6F1E8F8C3A6}_16.png&quot;/&gt;&lt;left val=&quot;10&quot;/&gt;&lt;top val=&quot;469&quot;/&gt;&lt;width val=&quot;540&quot;/&gt;&lt;height val=&quot;70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D3415F3-FAD7-4AAE-B3E7-5A3A8F92F462}&quot;/&gt;&lt;isInvalidForFieldText val=&quot;0&quot;/&gt;&lt;Image&gt;&lt;filename val=&quot;D:\EL năm 17 -18\mầm non\Chị Hảo\BAIDUTHI\data\asimages\{9D3415F3-FAD7-4AAE-B3E7-5A3A8F92F462}_16.png&quot;/&gt;&lt;left val=&quot;188&quot;/&gt;&lt;top val=&quot;456&quot;/&gt;&lt;width val=&quot;290&quot;/&gt;&lt;height val=&quot;65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C265A50A-82FE-437E-A3E0-313654B11C13}&quot;/&gt;&lt;isInvalidForFieldText val=&quot;0&quot;/&gt;&lt;Image&gt;&lt;filename val=&quot;D:\EL năm 17 -18\mầm non\Chị Hảo\BAIDUTHI\data\asimages\{C265A50A-82FE-437E-A3E0-313654B11C13}_16.png&quot;/&gt;&lt;left val=&quot;209&quot;/&gt;&lt;top val=&quot;443&quot;/&gt;&lt;width val=&quot;271&quot;/&gt;&lt;height val=&quot;70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88990586-6342-4B81-B61D-2DD0C9E1D148}_16.png&quot;/&gt;&lt;left val=&quot;496&quot;/&gt;&lt;top val=&quot;449&quot;/&gt;&lt;width val=&quot;91&quot;/&gt;&lt;height val=&quot;33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FE1456DF-5AF9-4984-A8C7-375DDDDBBA8A}_16.png&quot;/&gt;&lt;left val=&quot;593&quot;/&gt;&lt;top val=&quot;449&quot;/&gt;&lt;width val=&quot;91&quot;/&gt;&lt;height val=&quot;33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C3124FD-0B15-4824-BB30-B6ADAC09794F}&quot;/&gt;&lt;isInvalidForFieldText val=&quot;0&quot;/&gt;&lt;Image&gt;&lt;filename val=&quot;D:\EL năm 17 -18\mầm non\Chị Hảo\BAIDUTHI\data\asimages\{0C3124FD-0B15-4824-BB30-B6ADAC09794F}_16.png&quot;/&gt;&lt;left val=&quot;461&quot;/&gt;&lt;top val=&quot;78&quot;/&gt;&lt;width val=&quot;165&quot;/&gt;&lt;height val=&quot;123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42FD36A-ADD4-4F1A-9FFF-BF01DFCBBEF5}&quot;/&gt;&lt;isInvalidForFieldText val=&quot;0&quot;/&gt;&lt;Image&gt;&lt;filename val=&quot;D:\EL năm 17 -18\mầm non\Chị Hảo\BAIDUTHI\data\asimages\{842FD36A-ADD4-4F1A-9FFF-BF01DFCBBEF5}_16.png&quot;/&gt;&lt;left val=&quot;460&quot;/&gt;&lt;top val=&quot;163&quot;/&gt;&lt;width val=&quot;170&quot;/&gt;&lt;height val=&quot;128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72DFBE0-B5B6-4756-9E5A-1E0672A5F5C3}&quot;/&gt;&lt;isInvalidForFieldText val=&quot;0&quot;/&gt;&lt;Image&gt;&lt;filename val=&quot;D:\EL năm 17 -18\mầm non\Chị Hảo\BAIDUTHI\data\asimages\{172DFBE0-B5B6-4756-9E5A-1E0672A5F5C3}_16.png&quot;/&gt;&lt;left val=&quot;461&quot;/&gt;&lt;top val=&quot;253&quot;/&gt;&lt;width val=&quot;176&quot;/&gt;&lt;height val=&quot;125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E0C28AE-F016-48A2-A457-B8683283A8A0}&quot;/&gt;&lt;isInvalidForFieldText val=&quot;0&quot;/&gt;&lt;Image&gt;&lt;filename val=&quot;D:\EL năm 17 -18\mầm non\Chị Hảo\BAIDUTHI\data\asimages\{BE0C28AE-F016-48A2-A457-B8683283A8A0}_16.png&quot;/&gt;&lt;left val=&quot;448&quot;/&gt;&lt;top val=&quot;343&quot;/&gt;&lt;width val=&quot;189&quot;/&gt;&lt;height val=&quot;119&quot;/&gt;&lt;hasText val=&quot;1&quot;/&gt;&lt;/Image&gt;&lt;/ThreeDShape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.8]]&gt;&lt;/Left&gt;&lt;Top&gt;&lt;![CDATA[314.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.8]]&gt;&lt;/Left&gt;&lt;Top&gt;&lt;![CDATA[264.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2219</TotalTime>
  <Words>915</Words>
  <Application>Microsoft Office PowerPoint</Application>
  <PresentationFormat>On-screen Show (4:3)</PresentationFormat>
  <Paragraphs>145</Paragraphs>
  <Slides>34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Nối cột A với cột B sao cho được đáp án đúng</vt:lpstr>
      <vt:lpstr>PowerPoint Presentation</vt:lpstr>
      <vt:lpstr>PowerPoint Presentation</vt:lpstr>
      <vt:lpstr>PowerPoint Presentation</vt:lpstr>
      <vt:lpstr>So sánh 2 cốc nước</vt:lpstr>
      <vt:lpstr>Câu 2: Nước tồn tại ở 3 trạng thái: Thể rắn, thể lỏng và thể khí. Nước có tính chất: Trong suốt, không màu, không mùi, không vị. Đúng hay sai?</vt:lpstr>
      <vt:lpstr>Kết luận</vt:lpstr>
      <vt:lpstr>PowerPoint Presentation</vt:lpstr>
      <vt:lpstr>PowerPoint Presentation</vt:lpstr>
      <vt:lpstr>PowerPoint Presentation</vt:lpstr>
      <vt:lpstr>Vai trò của nước</vt:lpstr>
      <vt:lpstr>PowerPoint Presentation</vt:lpstr>
      <vt:lpstr>PowerPoint Presentation</vt:lpstr>
      <vt:lpstr>Câu 3: Nối cột A với cột B để được đáp án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Câu 6: Các bé sẽ làm gì để bảo vệ môi trường nước tránh khỏi sự ô nhiễm?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B2</cp:lastModifiedBy>
  <cp:revision>395</cp:revision>
  <cp:lastPrinted>2021-12-01T23:34:43Z</cp:lastPrinted>
  <dcterms:created xsi:type="dcterms:W3CDTF">2008-09-15T14:04:11Z</dcterms:created>
  <dcterms:modified xsi:type="dcterms:W3CDTF">2026-01-12T05:26:46Z</dcterms:modified>
</cp:coreProperties>
</file>