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6" r:id="rId4"/>
    <p:sldId id="264" r:id="rId5"/>
    <p:sldId id="269" r:id="rId6"/>
    <p:sldId id="270" r:id="rId7"/>
    <p:sldId id="271" r:id="rId8"/>
    <p:sldId id="272" r:id="rId9"/>
    <p:sldId id="274" r:id="rId10"/>
    <p:sldId id="273" r:id="rId11"/>
    <p:sldId id="268" r:id="rId12"/>
  </p:sldIdLst>
  <p:sldSz cx="9144000" cy="6858000" type="screen4x3"/>
  <p:notesSz cx="6858000" cy="9144000"/>
  <p:defaultTextStyle>
    <a:defPPr>
      <a:defRPr lang="vi-V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1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67923F4-C737-40FE-9C58-7EDA4A75C9E8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8815656-9065-4154-AF51-98F7D34D0596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1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793D0CA-73B8-47F7-B02D-537981633C50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D50202F-716A-4CC6-8F1A-B5838072A1C0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1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vert="horz" wrap="square" lIns="91440" tIns="45720" rIns="91440" bIns="45720" numCol="1" rtlCol="0" anchor="t" anchorCtr="0" compatLnSpc="1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None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808EFB2-8AE1-456D-8A96-67A4D4D9D37E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7E968B-C0CA-436A-993B-10AA85EF3819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vi-VN" altLang="en-US" dirty="0"/>
              <a:t>Click to edit Master title style</a:t>
            </a:r>
            <a:endParaRPr lang="vi-V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vi-VN" altLang="en-US" dirty="0"/>
              <a:t>Click to edit Master text styles</a:t>
            </a:r>
            <a:endParaRPr lang="vi-VN" altLang="en-US" dirty="0"/>
          </a:p>
          <a:p>
            <a:pPr lvl="1"/>
            <a:r>
              <a:rPr lang="vi-VN" altLang="en-US" dirty="0"/>
              <a:t>Second level</a:t>
            </a:r>
            <a:endParaRPr lang="vi-VN" altLang="en-US" dirty="0"/>
          </a:p>
          <a:p>
            <a:pPr lvl="2"/>
            <a:r>
              <a:rPr lang="vi-VN" altLang="en-US" dirty="0"/>
              <a:t>Third level</a:t>
            </a:r>
            <a:endParaRPr lang="vi-VN" altLang="en-US" dirty="0"/>
          </a:p>
          <a:p>
            <a:pPr lvl="3"/>
            <a:r>
              <a:rPr lang="vi-VN" altLang="en-US" dirty="0"/>
              <a:t>Fourth level</a:t>
            </a:r>
            <a:endParaRPr lang="vi-VN" altLang="en-US" dirty="0"/>
          </a:p>
          <a:p>
            <a:pPr lvl="4"/>
            <a:r>
              <a:rPr lang="vi-VN" altLang="en-US" dirty="0"/>
              <a:t>Fifth level</a:t>
            </a:r>
            <a:endParaRPr lang="vi-V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19F0A7-C4C7-4D37-9E5D-B40C50237F58}" type="slidenum">
              <a:rPr kumimoji="0" lang="vi-VN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58817-96B5-4747-A211-C4721F7216EB}" type="datetimeFigureOut"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 b="1" smtClean="0">
                <a:solidFill>
                  <a:srgbClr val="7F7F7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095597-CB69-4A00-9FAB-F6E1530DE478}" type="slidenum"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2pPr>
      <a:lvl3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3pPr>
      <a:lvl4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4pPr>
      <a:lvl5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8005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728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38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Relationship Id="rId3" Type="http://schemas.microsoft.com/office/2007/relationships/media" Target="file:///D:\My%20Doc\tao%20hinh%20mau\Qu&#234;%20H&#432;&#417;ng%20-%20M&#7929;%20T&#226;m%20-%20320%20lyrics,%20upload%20b&#7903;i%20dangchau188.mp3" TargetMode="External"/><Relationship Id="rId2" Type="http://schemas.openxmlformats.org/officeDocument/2006/relationships/audio" Target="file:///D:\My%20Doc\tao%20hinh%20mau\Qu&#234;%20H&#432;&#417;ng%20-%20M&#7929;%20T&#226;m%20-%20320%20lyrics,%20upload%20b&#7903;i%20dangchau188.mp3" TargetMode="External"/><Relationship Id="rId1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microsoft.com/office/2007/relationships/media" Target="file:///D:\My%20Doc\tao%20hinh%20mau\Qu&#234;%20H&#432;&#417;ng%20-%20M&#7929;%20T&#226;m%20-%20320%20lyrics,%20upload%20b&#7903;i%20dangchau188.mp3" TargetMode="External"/><Relationship Id="rId3" Type="http://schemas.openxmlformats.org/officeDocument/2006/relationships/audio" Target="file:///D:\My%20Doc\tao%20hinh%20mau\Qu&#234;%20H&#432;&#417;ng%20-%20M&#7929;%20T&#226;m%20-%20320%20lyrics,%20upload%20b&#7903;i%20dangchau188.mp3" TargetMode="External"/><Relationship Id="rId2" Type="http://schemas.openxmlformats.org/officeDocument/2006/relationships/image" Target="../media/image13.jpeg"/><Relationship Id="rId1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1.png"/><Relationship Id="rId3" Type="http://schemas.microsoft.com/office/2007/relationships/media" Target="file:///D:\My%20Doc\tao%20hinh%20mau\Be%20Thuy%20Linh%20-%20Que%20Huong%20Em.mp3" TargetMode="External"/><Relationship Id="rId2" Type="http://schemas.openxmlformats.org/officeDocument/2006/relationships/audio" Target="file:///D:\My%20Doc\tao%20hinh%20mau\Be%20Thuy%20Linh%20-%20Que%20Huong%20Em.mp3" TargetMode="External"/><Relationship Id="rId1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4" descr="12122011204176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Rectangle 7"/>
          <p:cNvSpPr/>
          <p:nvPr/>
        </p:nvSpPr>
        <p:spPr>
          <a:xfrm>
            <a:off x="1524000" y="2819083"/>
            <a:ext cx="5943600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182880" algn="l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548005" indent="-182880" algn="l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822325" indent="-182880" algn="l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097280" indent="-182880" algn="l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1389380" indent="-182880" algn="l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Char char="*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PHÁT TRIỂN THẨM MỸ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Vẽ cảnh đẹp 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Nội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Trẻ 4-5 tuổi 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Dương Thị Thu Trang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5"/>
          <p:cNvSpPr/>
          <p:nvPr/>
        </p:nvSpPr>
        <p:spPr>
          <a:xfrm>
            <a:off x="1295400" y="609600"/>
            <a:ext cx="69342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TRẠNG NGUYÊN</a:t>
            </a:r>
            <a:endParaRPr lang="vi-V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883" y="1295559"/>
            <a:ext cx="1660525" cy="156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170" name="Group 2"/>
          <p:cNvGrpSpPr/>
          <p:nvPr/>
        </p:nvGrpSpPr>
        <p:grpSpPr>
          <a:xfrm>
            <a:off x="-304800" y="0"/>
            <a:ext cx="9448800" cy="7086600"/>
            <a:chOff x="0" y="-19"/>
            <a:chExt cx="5760" cy="4377"/>
          </a:xfrm>
        </p:grpSpPr>
        <p:pic>
          <p:nvPicPr>
            <p:cNvPr id="7174" name="Picture 3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400000">
              <a:off x="3458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5" name="Picture 4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-5400000">
              <a:off x="-1996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6" name="Picture 5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397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7" name="Picture 6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-1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7171" name="WordArt 9"/>
          <p:cNvSpPr>
            <a:spLocks noTextEdit="1"/>
          </p:cNvSpPr>
          <p:nvPr/>
        </p:nvSpPr>
        <p:spPr>
          <a:xfrm>
            <a:off x="1828800" y="1752600"/>
            <a:ext cx="5791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63972" dir="14049740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Quan sát tranh mẫu</a:t>
            </a:r>
            <a:endParaRPr lang="en-US" sz="3600">
              <a:ln w="9525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63972" dir="14049740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2" name="Picture 3" descr="bees and honey (18)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429000"/>
            <a:ext cx="2646363" cy="285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4" descr="bees and honey (3).pn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6300" y="4167188"/>
            <a:ext cx="4114800" cy="1609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newsflash/>
    <p:sndAc>
      <p:stSnd>
        <p:snd r:embed="rId4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pic>
        <p:nvPicPr>
          <p:cNvPr id="8195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04800"/>
            <a:ext cx="8001000" cy="61293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pic>
        <p:nvPicPr>
          <p:cNvPr id="9219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04800" y="0"/>
            <a:ext cx="10896600" cy="7010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pic>
        <p:nvPicPr>
          <p:cNvPr id="1024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228600"/>
            <a:ext cx="8753475" cy="6597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pic>
        <p:nvPicPr>
          <p:cNvPr id="11267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304800"/>
            <a:ext cx="8262938" cy="6124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3154363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en-US" sz="5400" b="1" dirty="0">
                <a:solidFill>
                  <a:srgbClr val="FF0000"/>
                </a:solidFill>
              </a:rPr>
              <a:t>Hỏi ý tưởng của trẻ</a:t>
            </a:r>
            <a:endParaRPr lang="en-US" altLang="en-US" dirty="0"/>
          </a:p>
        </p:txBody>
      </p:sp>
      <p:grpSp>
        <p:nvGrpSpPr>
          <p:cNvPr id="12291" name="Group 3"/>
          <p:cNvGrpSpPr/>
          <p:nvPr/>
        </p:nvGrpSpPr>
        <p:grpSpPr>
          <a:xfrm>
            <a:off x="0" y="0"/>
            <a:ext cx="9220200" cy="6858000"/>
            <a:chOff x="0" y="-19"/>
            <a:chExt cx="5760" cy="4377"/>
          </a:xfrm>
        </p:grpSpPr>
        <p:pic>
          <p:nvPicPr>
            <p:cNvPr id="12294" name="Picture 4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400000">
              <a:off x="3458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295" name="Picture 5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-5400000">
              <a:off x="-1996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296" name="Picture 6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397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297" name="Picture 7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-1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3327" name="Quê Hương - Mỹ Tâm - 320 lyrics, upload bởi dangchau188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57200" y="5943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Picture 2" descr="D:\Pictures\y tuong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7800" y="1981200"/>
            <a:ext cx="6324600" cy="3962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3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87349" fill="hold"/>
                                        <p:tgtEl>
                                          <p:spTgt spid="133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27"/>
                </p:tgtEl>
              </p:cMediaNode>
            </p:audio>
          </p:childTnLst>
        </p:cTn>
      </p:par>
    </p:tnLst>
    <p:bldLst>
      <p:bldP spid="133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3154363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en-US" sz="5400" b="1" dirty="0">
                <a:solidFill>
                  <a:srgbClr val="FF0000"/>
                </a:solidFill>
              </a:rPr>
              <a:t>Trẻ thực hiện</a:t>
            </a:r>
            <a:r>
              <a:rPr lang="en-US" altLang="en-US" dirty="0"/>
              <a:t> </a:t>
            </a:r>
            <a:endParaRPr lang="en-US" altLang="en-US" dirty="0"/>
          </a:p>
        </p:txBody>
      </p:sp>
      <p:grpSp>
        <p:nvGrpSpPr>
          <p:cNvPr id="13315" name="Group 3"/>
          <p:cNvGrpSpPr/>
          <p:nvPr/>
        </p:nvGrpSpPr>
        <p:grpSpPr>
          <a:xfrm>
            <a:off x="0" y="0"/>
            <a:ext cx="9220200" cy="6858000"/>
            <a:chOff x="0" y="-19"/>
            <a:chExt cx="5760" cy="4377"/>
          </a:xfrm>
        </p:grpSpPr>
        <p:pic>
          <p:nvPicPr>
            <p:cNvPr id="13318" name="Picture 4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400000">
              <a:off x="3458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19" name="Picture 5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-5400000">
              <a:off x="-1996" y="2018"/>
              <a:ext cx="4320" cy="28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20" name="Picture 6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397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21" name="Picture 7" descr="flower[1][1][1][1]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-19"/>
              <a:ext cx="5760" cy="379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3316" name="Picture 8" descr="A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590800"/>
            <a:ext cx="5105400" cy="3733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7" name="Quê Hương - Mỹ Tâm - 320 lyrics, upload bởi dangchau188.mp3">
            <a:hlinkClick r:id="" action="ppaction://media"/>
          </p:cNvPr>
          <p:cNvPicPr>
            <a:picLocks noRot="1"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57200" y="5943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3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87349" fill="hold"/>
                                        <p:tgtEl>
                                          <p:spTgt spid="133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27"/>
                </p:tgtEl>
              </p:cMediaNode>
            </p:audio>
          </p:childTnLst>
        </p:cTn>
      </p:par>
    </p:tnLst>
    <p:bldLst>
      <p:bldP spid="133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endParaRPr lang="en-US" altLang="en-US" dirty="0"/>
          </a:p>
        </p:txBody>
      </p:sp>
      <p:sp>
        <p:nvSpPr>
          <p:cNvPr id="14339" name="Rectangle 3"/>
          <p:cNvSpPr>
            <a:spLocks noGrp="1"/>
          </p:cNvSpPr>
          <p:nvPr>
            <p:ph type="subTitle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en-US" alt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4340" name="Picture 4" descr="13638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838200"/>
            <a:ext cx="9144000" cy="830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Text Box 5"/>
          <p:cNvSpPr txBox="1"/>
          <p:nvPr/>
        </p:nvSpPr>
        <p:spPr>
          <a:xfrm>
            <a:off x="1927225" y="2286000"/>
            <a:ext cx="462597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/>
          </a:p>
        </p:txBody>
      </p:sp>
      <p:sp>
        <p:nvSpPr>
          <p:cNvPr id="14342" name="WordArt 6"/>
          <p:cNvSpPr>
            <a:spLocks noTextEdit="1"/>
          </p:cNvSpPr>
          <p:nvPr/>
        </p:nvSpPr>
        <p:spPr>
          <a:xfrm>
            <a:off x="609600" y="762000"/>
            <a:ext cx="7848600" cy="2246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Trưng bày sản phẩm</a:t>
            </a:r>
            <a:endParaRPr lang="en-US" sz="3600"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344" name="Be Thuy Linh - Que Huong Em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810000" y="56388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43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258140" fill="hold"/>
                                        <p:tgtEl>
                                          <p:spTgt spid="143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4"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WPS Presentation</Application>
  <PresentationFormat/>
  <Paragraphs>17</Paragraphs>
  <Slides>9</Slides>
  <Notes>0</Notes>
  <HiddenSlides>0</HiddenSlides>
  <MMClips>3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4" baseType="lpstr">
      <vt:lpstr>Arial</vt:lpstr>
      <vt:lpstr>SimSun</vt:lpstr>
      <vt:lpstr>Wingdings</vt:lpstr>
      <vt:lpstr>Tahoma</vt:lpstr>
      <vt:lpstr>Georgia</vt:lpstr>
      <vt:lpstr>Trebuchet MS</vt:lpstr>
      <vt:lpstr>.VnAvant</vt:lpstr>
      <vt:lpstr>Segoe Print</vt:lpstr>
      <vt:lpstr>Times New Roman</vt:lpstr>
      <vt:lpstr>Trebuchet MS</vt:lpstr>
      <vt:lpstr>Microsoft YaHei</vt:lpstr>
      <vt:lpstr>Arial Unicode MS</vt:lpstr>
      <vt:lpstr>Calibri</vt:lpstr>
      <vt:lpstr>Default Design</vt:lpstr>
      <vt:lpstr>Slipstream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Trang Duong</cp:lastModifiedBy>
  <cp:revision>19</cp:revision>
  <dcterms:created xsi:type="dcterms:W3CDTF">2012-01-11T12:03:13Z</dcterms:created>
  <dcterms:modified xsi:type="dcterms:W3CDTF">2026-05-04T02:59:13Z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5B4E5891F3AD45E4BBBE05B9E758B3B2_12</vt:lpwstr>
  </property>
  <property fmtid="{D5CDD505-2E9C-101B-9397-08002B2CF9AE}" pid="3" name="KSOProductBuildVer">
    <vt:lpwstr>1033-12.1.0.25862</vt:lpwstr>
  </property>
</Properties>
</file>