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87" r:id="rId3"/>
    <p:sldId id="431" r:id="rId4"/>
    <p:sldId id="383" r:id="rId5"/>
    <p:sldId id="337" r:id="rId6"/>
    <p:sldId id="363" r:id="rId7"/>
    <p:sldId id="368" r:id="rId8"/>
    <p:sldId id="386" r:id="rId9"/>
    <p:sldId id="373" r:id="rId10"/>
    <p:sldId id="371" r:id="rId11"/>
    <p:sldId id="384" r:id="rId12"/>
    <p:sldId id="315" r:id="rId13"/>
    <p:sldId id="432" r:id="rId14"/>
    <p:sldId id="434" r:id="rId15"/>
    <p:sldId id="435" r:id="rId16"/>
    <p:sldId id="433" r:id="rId17"/>
    <p:sldId id="293" r:id="rId18"/>
    <p:sldId id="294" r:id="rId19"/>
    <p:sldId id="295" r:id="rId20"/>
    <p:sldId id="273" r:id="rId21"/>
    <p:sldId id="296" r:id="rId22"/>
    <p:sldId id="343" r:id="rId23"/>
    <p:sldId id="436" r:id="rId24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  <a:srgbClr val="FF0066"/>
    <a:srgbClr val="66FFFF"/>
    <a:srgbClr val="66FF33"/>
    <a:srgbClr val="FF00FF"/>
    <a:srgbClr val="0099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61"/>
    <p:restoredTop sz="94728"/>
  </p:normalViewPr>
  <p:slideViewPr>
    <p:cSldViewPr showGuides="1">
      <p:cViewPr varScale="1">
        <p:scale>
          <a:sx n="77" d="100"/>
          <a:sy n="77" d="100"/>
        </p:scale>
        <p:origin x="691" y="67"/>
      </p:cViewPr>
      <p:guideLst>
        <p:guide orient="horz" pos="2160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4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vi-VN" sz="1200" dirty="0">
                <a:latin typeface="Arial" panose="020B0604020202020204" pitchFamily="34" charset="0"/>
              </a:rPr>
            </a:fld>
            <a:endParaRPr lang="en-US" altLang="vi-VN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vi-VN" dirty="0">
                <a:latin typeface="Times New Roman" panose="02020603050405020304" pitchFamily="18" charset="0"/>
              </a:rPr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vi-VN" dirty="0">
                <a:latin typeface="Times New Roman" panose="02020603050405020304" pitchFamily="18" charset="0"/>
              </a:rPr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vi-VN" dirty="0">
                <a:latin typeface="Times New Roman" panose="02020603050405020304" pitchFamily="18" charset="0"/>
              </a:rPr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vi-VN" dirty="0">
                <a:latin typeface="Times New Roman" panose="02020603050405020304" pitchFamily="18" charset="0"/>
              </a:rPr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vi-VN" dirty="0">
                <a:latin typeface="Times New Roman" panose="02020603050405020304" pitchFamily="18" charset="0"/>
              </a:rPr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vi-VN" dirty="0">
                <a:latin typeface="Times New Roman" panose="02020603050405020304" pitchFamily="18" charset="0"/>
              </a:rPr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vi-VN" dirty="0">
                <a:latin typeface="Times New Roman" panose="02020603050405020304" pitchFamily="18" charset="0"/>
              </a:rPr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vi-VN" dirty="0">
                <a:latin typeface="Times New Roman" panose="02020603050405020304" pitchFamily="18" charset="0"/>
              </a:rPr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vi-VN" dirty="0">
                <a:latin typeface="Times New Roman" panose="02020603050405020304" pitchFamily="18" charset="0"/>
              </a:rPr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vi-VN" dirty="0">
                <a:latin typeface="Times New Roman" panose="02020603050405020304" pitchFamily="18" charset="0"/>
              </a:rPr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vi-VN" dirty="0">
                <a:latin typeface="Times New Roman" panose="02020603050405020304" pitchFamily="18" charset="0"/>
              </a:rPr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 altLang="vi-VN" dirty="0">
                <a:latin typeface="Times New Roman" panose="02020603050405020304" pitchFamily="18" charset="0"/>
              </a:rPr>
            </a:fld>
            <a:endParaRPr lang="en-US" altLang="vi-V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26"/>
          <p:cNvSpPr txBox="1"/>
          <p:nvPr/>
        </p:nvSpPr>
        <p:spPr>
          <a:xfrm>
            <a:off x="3019425" y="268288"/>
            <a:ext cx="60293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extBox 27"/>
          <p:cNvSpPr txBox="1"/>
          <p:nvPr/>
        </p:nvSpPr>
        <p:spPr>
          <a:xfrm>
            <a:off x="3035300" y="2498725"/>
            <a:ext cx="70389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TextBox 28"/>
          <p:cNvSpPr txBox="1"/>
          <p:nvPr/>
        </p:nvSpPr>
        <p:spPr>
          <a:xfrm>
            <a:off x="2514600" y="3567113"/>
            <a:ext cx="875506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Thơ Bác Hồ của em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TextBox 29"/>
          <p:cNvSpPr txBox="1"/>
          <p:nvPr/>
        </p:nvSpPr>
        <p:spPr>
          <a:xfrm>
            <a:off x="1317625" y="4419600"/>
            <a:ext cx="77390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nhỡ  (4-5 tuổi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9" name="TextBox 33"/>
          <p:cNvSpPr txBox="1"/>
          <p:nvPr/>
        </p:nvSpPr>
        <p:spPr>
          <a:xfrm>
            <a:off x="4371975" y="3022600"/>
            <a:ext cx="46767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83" y="872014"/>
            <a:ext cx="16605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pic>
        <p:nvPicPr>
          <p:cNvPr id="12292" name="Picture 2" descr="EJ023"/>
          <p:cNvPicPr>
            <a:picLocks noChangeAspect="1"/>
          </p:cNvPicPr>
          <p:nvPr/>
        </p:nvPicPr>
        <p:blipFill>
          <a:blip r:embed="rId1"/>
          <a:srcRect l="10834" t="5556" r="5833" b="33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sp>
        <p:nvSpPr>
          <p:cNvPr id="213" name="TextBox 212"/>
          <p:cNvSpPr txBox="1"/>
          <p:nvPr/>
        </p:nvSpPr>
        <p:spPr>
          <a:xfrm>
            <a:off x="2782253" y="1905040"/>
            <a:ext cx="735901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800" b="1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2:</a:t>
            </a:r>
            <a:endParaRPr kumimoji="0" lang="en-US" sz="4800" b="1" kern="1200" cap="none" spc="0" normalizeH="0" baseline="0" noProof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endParaRPr kumimoji="0" lang="en-US" sz="4800" b="1" kern="1200" cap="none" spc="0" normalizeH="0" baseline="0" noProof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800" b="1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 HÀNH</a:t>
            </a:r>
            <a:endParaRPr kumimoji="0" lang="en-US" sz="4800" b="1" kern="1200" cap="none" spc="0" normalizeH="0" baseline="0" noProof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Pictur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7" descr="zinn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613" y="4927600"/>
            <a:ext cx="1576387" cy="193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11" descr="Heart-and-Ro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5240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2" descr="Heart-and-Ro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17220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13" descr="Heart-and-Ro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4" descr="Heart-and-Ro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5" descr="Heart-and-Ro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32460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16" descr="Heart-and-Ro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617220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8" descr="BH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905000"/>
            <a:ext cx="23622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3" name="Rectangle 18"/>
          <p:cNvSpPr/>
          <p:nvPr/>
        </p:nvSpPr>
        <p:spPr>
          <a:xfrm>
            <a:off x="3429000" y="1873250"/>
            <a:ext cx="5638800" cy="4522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Khi em ra đời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Đã không còn Bác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Chỉ còn tiếng hát 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Chỉ còn lời ca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Chỉ còn câu chuyện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Chỉ còn bài thơ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Mà em vẫn thấy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Bác sao rất gần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Năm điều Bác dạy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Mãi còn vang ngân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Tác giả: Phan Thị Thanh Nhàn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3" name="WordArt 20"/>
          <p:cNvSpPr>
            <a:spLocks noTextEdit="1"/>
          </p:cNvSpPr>
          <p:nvPr/>
        </p:nvSpPr>
        <p:spPr>
          <a:xfrm>
            <a:off x="4343400" y="381000"/>
            <a:ext cx="3714750" cy="1447800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18750"/>
              </a:avLst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-360" normalizeH="0" baseline="0" noProof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BÁC HỒ CỦA EM</a:t>
            </a:r>
            <a:r>
              <a:rPr kumimoji="0" lang="en-US" sz="3600" b="0" i="0" u="none" strike="noStrike" kern="1200" cap="none" spc="-360" normalizeH="0" baseline="0" noProof="1"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600" b="0" i="0" u="none" strike="noStrike" kern="1200" cap="none" spc="-360" normalizeH="0" baseline="0" noProof="1"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3325" name="Picture 22" descr="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219200"/>
            <a:ext cx="3776663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>
              <a:latin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pic>
        <p:nvPicPr>
          <p:cNvPr id="14340" name="Picture 2" descr="EJ023"/>
          <p:cNvPicPr>
            <a:picLocks noChangeAspect="1"/>
          </p:cNvPicPr>
          <p:nvPr/>
        </p:nvPicPr>
        <p:blipFill>
          <a:blip r:embed="rId1"/>
          <a:srcRect l="10834" t="5556" r="5833" b="33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4341" name="Picture 2" descr="THƠ BÁC HỒ CỦA EM - YouTube"/>
          <p:cNvPicPr>
            <a:picLocks noChangeAspect="1"/>
          </p:cNvPicPr>
          <p:nvPr/>
        </p:nvPicPr>
        <p:blipFill>
          <a:blip r:embed="rId2"/>
          <a:srcRect l="10834" r="10834"/>
          <a:stretch>
            <a:fillRect/>
          </a:stretch>
        </p:blipFill>
        <p:spPr>
          <a:xfrm>
            <a:off x="4038600" y="1731963"/>
            <a:ext cx="4953000" cy="355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TextBox 7"/>
          <p:cNvSpPr txBox="1"/>
          <p:nvPr/>
        </p:nvSpPr>
        <p:spPr>
          <a:xfrm>
            <a:off x="4584700" y="1208088"/>
            <a:ext cx="39497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vừa nghe b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gì?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Pictur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7" descr="zinn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613" y="4927600"/>
            <a:ext cx="1576387" cy="193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11" descr="Heart-and-Ro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5240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12" descr="Heart-and-Ro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17220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13" descr="Heart-and-Ro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4" descr="Heart-and-Ro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15" descr="Heart-and-Ro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32460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16" descr="Heart-and-Ro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617220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8" descr="BH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905000"/>
            <a:ext cx="23622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1" name="Rectangle 18"/>
          <p:cNvSpPr/>
          <p:nvPr/>
        </p:nvSpPr>
        <p:spPr>
          <a:xfrm>
            <a:off x="3429000" y="1873250"/>
            <a:ext cx="5638800" cy="4522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Khi em ra đời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Đã không còn Bác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Chỉ còn tiếng hát 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Chỉ còn lời ca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Chỉ còn câu chuyện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Chỉ còn bài thơ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Mà em vẫn thấy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Bác sao rất gần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Năm điều Bác dạy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Mãi còn vang ngân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Tác giả: Phan Thị Thanh Nhàn</a:t>
            </a:r>
            <a:endParaRPr lang="en-US" altLang="vi-V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3" name="WordArt 20"/>
          <p:cNvSpPr>
            <a:spLocks noTextEdit="1"/>
          </p:cNvSpPr>
          <p:nvPr/>
        </p:nvSpPr>
        <p:spPr>
          <a:xfrm>
            <a:off x="4343400" y="381000"/>
            <a:ext cx="3714750" cy="1447800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18750"/>
              </a:avLst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-360" normalizeH="0" baseline="0" noProof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BÁC HỒ CỦA EM</a:t>
            </a:r>
            <a:r>
              <a:rPr kumimoji="0" lang="en-US" sz="3600" b="0" i="0" u="none" strike="noStrike" kern="1200" cap="none" spc="-360" normalizeH="0" baseline="0" noProof="1"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600" b="0" i="0" u="none" strike="noStrike" kern="1200" cap="none" spc="-360" normalizeH="0" baseline="0" noProof="1"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5373" name="Picture 22" descr="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219200"/>
            <a:ext cx="3776663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>
              <a:latin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pic>
        <p:nvPicPr>
          <p:cNvPr id="16388" name="Picture 2" descr="EJ023"/>
          <p:cNvPicPr>
            <a:picLocks noChangeAspect="1"/>
          </p:cNvPicPr>
          <p:nvPr/>
        </p:nvPicPr>
        <p:blipFill>
          <a:blip r:embed="rId1"/>
          <a:srcRect l="10834" t="5556" r="5833" b="33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6389" name="Picture 2" descr="THƠ BÁC HỒ CỦA EM - YouTube"/>
          <p:cNvPicPr>
            <a:picLocks noChangeAspect="1"/>
          </p:cNvPicPr>
          <p:nvPr/>
        </p:nvPicPr>
        <p:blipFill>
          <a:blip r:embed="rId2"/>
          <a:srcRect l="10834" r="10834"/>
          <a:stretch>
            <a:fillRect/>
          </a:stretch>
        </p:blipFill>
        <p:spPr>
          <a:xfrm>
            <a:off x="4038600" y="1731963"/>
            <a:ext cx="4953000" cy="355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TextBox 7"/>
          <p:cNvSpPr txBox="1"/>
          <p:nvPr/>
        </p:nvSpPr>
        <p:spPr>
          <a:xfrm>
            <a:off x="4584700" y="1208088"/>
            <a:ext cx="57785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vừa nghe b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tác?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>
              <a:latin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pic>
        <p:nvPicPr>
          <p:cNvPr id="17412" name="Picture 2" descr="EJ023"/>
          <p:cNvPicPr>
            <a:picLocks noChangeAspect="1"/>
          </p:cNvPicPr>
          <p:nvPr/>
        </p:nvPicPr>
        <p:blipFill>
          <a:blip r:embed="rId1"/>
          <a:srcRect l="10834" t="5556" r="5833" b="33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sp>
        <p:nvSpPr>
          <p:cNvPr id="213" name="TextBox 212"/>
          <p:cNvSpPr txBox="1"/>
          <p:nvPr/>
        </p:nvSpPr>
        <p:spPr>
          <a:xfrm>
            <a:off x="2851837" y="1905040"/>
            <a:ext cx="735901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800" b="1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2:</a:t>
            </a:r>
            <a:endParaRPr kumimoji="0" lang="en-US" sz="4800" b="1" kern="1200" cap="none" spc="0" normalizeH="0" baseline="0" noProof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endParaRPr kumimoji="0" lang="en-US" sz="4800" b="1" kern="1200" cap="none" spc="0" normalizeH="0" baseline="0" noProof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800" b="1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 HÀNH</a:t>
            </a:r>
            <a:endParaRPr kumimoji="0" lang="en-US" sz="4800" b="1" kern="1200" cap="none" spc="0" normalizeH="0" baseline="0" noProof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5"/>
          <p:cNvSpPr txBox="1"/>
          <p:nvPr/>
        </p:nvSpPr>
        <p:spPr>
          <a:xfrm>
            <a:off x="3071813" y="5478463"/>
            <a:ext cx="386238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vi-VN" altLang="vi-VN" sz="1800" dirty="0">
              <a:latin typeface="Tahoma" panose="020B0604030504040204" pitchFamily="34" charset="0"/>
            </a:endParaRPr>
          </a:p>
        </p:txBody>
      </p:sp>
      <p:sp>
        <p:nvSpPr>
          <p:cNvPr id="256006" name="Text Box 6"/>
          <p:cNvSpPr txBox="1"/>
          <p:nvPr/>
        </p:nvSpPr>
        <p:spPr>
          <a:xfrm>
            <a:off x="4114800" y="3657600"/>
            <a:ext cx="5410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 dirty="0">
                <a:solidFill>
                  <a:srgbClr val="FF00FF"/>
                </a:solidFill>
                <a:latin typeface="Tahoma" panose="020B0604030504040204" pitchFamily="34" charset="0"/>
              </a:rPr>
              <a:t>Khi em ra đời .</a:t>
            </a:r>
            <a:endParaRPr lang="en-US" altLang="vi-VN" sz="3200" dirty="0">
              <a:solidFill>
                <a:srgbClr val="FF00FF"/>
              </a:solidFill>
              <a:latin typeface="Tahoma" panose="020B060403050404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 dirty="0">
                <a:solidFill>
                  <a:srgbClr val="FF00FF"/>
                </a:solidFill>
                <a:latin typeface="Tahoma" panose="020B0604030504040204" pitchFamily="34" charset="0"/>
              </a:rPr>
              <a:t>   Đã không còn Bác</a:t>
            </a:r>
            <a:r>
              <a:rPr lang="en-US" altLang="vi-VN" sz="3200" dirty="0">
                <a:solidFill>
                  <a:srgbClr val="0000CC"/>
                </a:solidFill>
                <a:latin typeface="Tahoma" panose="020B0604030504040204" pitchFamily="34" charset="0"/>
              </a:rPr>
              <a:t> .</a:t>
            </a:r>
            <a:endParaRPr lang="en-US" altLang="vi-VN" sz="3200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pic>
        <p:nvPicPr>
          <p:cNvPr id="18436" name="Picture 15" descr="2.gif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15" descr="2.gif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45720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15" descr="2.gif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4600" y="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15" descr="2.gif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15" descr="2.gif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7400" y="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15" descr="2.gif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250" y="60960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42" name="Group 15"/>
          <p:cNvGrpSpPr/>
          <p:nvPr/>
        </p:nvGrpSpPr>
        <p:grpSpPr>
          <a:xfrm>
            <a:off x="0" y="0"/>
            <a:ext cx="12192000" cy="7102475"/>
            <a:chOff x="-57" y="240"/>
            <a:chExt cx="5193" cy="4202"/>
          </a:xfrm>
        </p:grpSpPr>
        <p:pic>
          <p:nvPicPr>
            <p:cNvPr id="18445" name="Picture 4" descr="nha quan tr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7" y="240"/>
              <a:ext cx="5193" cy="41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6" name="Picture 16" descr="q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640"/>
              <a:ext cx="1776" cy="180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57033" name="Text Box 9"/>
          <p:cNvSpPr txBox="1"/>
          <p:nvPr/>
        </p:nvSpPr>
        <p:spPr>
          <a:xfrm>
            <a:off x="4876800" y="5562600"/>
            <a:ext cx="4114800" cy="1168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" altLang="vi-VN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em ra đời</a:t>
            </a:r>
            <a:endParaRPr lang="" altLang="vi-VN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" altLang="vi-VN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không còn Bác</a:t>
            </a:r>
            <a:endParaRPr lang="" altLang="vi-VN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00" y="217488"/>
            <a:ext cx="91154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- Khi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em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sinh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ra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gặp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Hồ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không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?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Vì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sao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?    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/>
      <p:bldP spid="257033" grpId="0" bldLvl="0" animBg="1"/>
      <p:bldP spid="14" grpId="0" bldLvl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7" descr="53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2895600"/>
            <a:ext cx="7315200" cy="2971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9" name="Group 9"/>
          <p:cNvGrpSpPr/>
          <p:nvPr/>
        </p:nvGrpSpPr>
        <p:grpSpPr>
          <a:xfrm>
            <a:off x="0" y="-14287"/>
            <a:ext cx="12192000" cy="6975475"/>
            <a:chOff x="0" y="0"/>
            <a:chExt cx="5760" cy="4320"/>
          </a:xfrm>
        </p:grpSpPr>
        <p:pic>
          <p:nvPicPr>
            <p:cNvPr id="19462" name="Picture 4" descr="hborder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3" name="Picture 8" descr="untitle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" y="292"/>
              <a:ext cx="4984" cy="332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460" name="Rectangle 9"/>
          <p:cNvSpPr/>
          <p:nvPr/>
        </p:nvSpPr>
        <p:spPr>
          <a:xfrm>
            <a:off x="3657600" y="5867400"/>
            <a:ext cx="4562475" cy="107632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hát</a:t>
            </a:r>
            <a:endParaRPr lang="en-US" altLang="vi-VN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lời ca</a:t>
            </a:r>
            <a:r>
              <a:rPr lang="en-US" alt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24075" y="268288"/>
            <a:ext cx="9115425" cy="706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-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Hồ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đã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mất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nhưng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cho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chúng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những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?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56"/>
          <p:cNvSpPr txBox="1"/>
          <p:nvPr/>
        </p:nvSpPr>
        <p:spPr>
          <a:xfrm>
            <a:off x="4191000" y="6172200"/>
            <a:ext cx="4876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vi-VN" altLang="vi-VN" sz="1800" dirty="0">
              <a:latin typeface="Tahoma" panose="020B0604030504040204" pitchFamily="34" charset="0"/>
            </a:endParaRPr>
          </a:p>
        </p:txBody>
      </p:sp>
      <p:pic>
        <p:nvPicPr>
          <p:cNvPr id="20483" name="Picture 54" descr="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55" descr="18-01-09_16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713" y="838200"/>
            <a:ext cx="4813300" cy="4468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Text Box 57"/>
          <p:cNvSpPr txBox="1"/>
          <p:nvPr/>
        </p:nvSpPr>
        <p:spPr>
          <a:xfrm>
            <a:off x="3843338" y="5421313"/>
            <a:ext cx="4505325" cy="1322387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Chỉ còn câu chuyện</a:t>
            </a:r>
            <a:endParaRPr lang="en-US" altLang="vi-VN" sz="32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Chỉ còn b</a:t>
            </a:r>
            <a:r>
              <a:rPr lang="en-US" altLang="vi-VN" sz="3200" b="1" dirty="0">
                <a:solidFill>
                  <a:srgbClr val="00B050"/>
                </a:solidFill>
                <a:latin typeface=".VnAvant" pitchFamily="34" charset="0"/>
              </a:rPr>
              <a:t>à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i thơ</a:t>
            </a:r>
            <a:endParaRPr lang="en-US" altLang="vi-VN" sz="32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00400" y="73025"/>
            <a:ext cx="6027738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-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Hồ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cho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chúng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những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?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38" descr="Frames PPT 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07" name="Group 8"/>
          <p:cNvGrpSpPr/>
          <p:nvPr/>
        </p:nvGrpSpPr>
        <p:grpSpPr>
          <a:xfrm>
            <a:off x="0" y="-26987"/>
            <a:ext cx="12192000" cy="6884987"/>
            <a:chOff x="0" y="-48"/>
            <a:chExt cx="5766" cy="4337"/>
          </a:xfrm>
        </p:grpSpPr>
        <p:pic>
          <p:nvPicPr>
            <p:cNvPr id="21509" name="Picture 45" descr="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8"/>
              <a:ext cx="5766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0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" y="-44"/>
              <a:ext cx="4460" cy="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1" name="Text Box 47"/>
            <p:cNvSpPr txBox="1"/>
            <p:nvPr/>
          </p:nvSpPr>
          <p:spPr>
            <a:xfrm>
              <a:off x="1392" y="3456"/>
              <a:ext cx="3024" cy="833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vi-VN" sz="32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vi-VN" sz="32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vi-VN" sz="32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em vẫn thấy</a:t>
              </a:r>
              <a:endParaRPr lang="en-US" altLang="vi-VN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vi-VN" sz="32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 sao rất gần</a:t>
              </a:r>
              <a:endParaRPr lang="en-US" altLang="vi-V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43200" y="30163"/>
            <a:ext cx="7081838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-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Hồ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đã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ra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nhưng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em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vẫn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cảm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thấy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điều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?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xfrm>
            <a:off x="1981200" y="277813"/>
            <a:ext cx="8229600" cy="1139825"/>
          </a:xfrm>
          <a:ln/>
        </p:spPr>
        <p:txBody>
          <a:bodyPr vert="horz" wrap="square" lIns="91440" tIns="45720" rIns="91440" bIns="45720" anchor="b" anchorCtr="0"/>
          <a:p>
            <a:pPr eaLnBrk="1" hangingPunct="1">
              <a:buClrTx/>
              <a:buSzTx/>
              <a:buFontTx/>
            </a:pPr>
            <a:endParaRPr lang="vi-VN" altLang="vi-VN" sz="4200" kern="1200" dirty="0"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</a:pPr>
            <a:endParaRPr lang="vi-VN" altLang="vi-VN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100" name="Group 4"/>
          <p:cNvGrpSpPr/>
          <p:nvPr/>
        </p:nvGrpSpPr>
        <p:grpSpPr>
          <a:xfrm>
            <a:off x="0" y="-93662"/>
            <a:ext cx="12192000" cy="6858000"/>
            <a:chOff x="0" y="0"/>
            <a:chExt cx="5760" cy="4320"/>
          </a:xfrm>
        </p:grpSpPr>
        <p:grpSp>
          <p:nvGrpSpPr>
            <p:cNvPr id="4105" name="Group 2"/>
            <p:cNvGrpSpPr/>
            <p:nvPr/>
          </p:nvGrpSpPr>
          <p:grpSpPr>
            <a:xfrm>
              <a:off x="0" y="0"/>
              <a:ext cx="5760" cy="4320"/>
              <a:chOff x="0" y="0"/>
              <a:chExt cx="5760" cy="4333"/>
            </a:xfrm>
          </p:grpSpPr>
          <p:pic>
            <p:nvPicPr>
              <p:cNvPr id="4118" name="Picture 3" descr="N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flipV="1">
                <a:off x="0" y="4214"/>
                <a:ext cx="5747" cy="11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19" name="Picture 4" descr="N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5400000" flipH="1" flipV="1">
                <a:off x="3561" y="2108"/>
                <a:ext cx="4283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20" name="Picture 5" descr="N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5400000" flipH="1" flipV="1">
                <a:off x="-2085" y="2121"/>
                <a:ext cx="4283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21" name="Picture 6" descr="N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flipV="1">
                <a:off x="0" y="0"/>
                <a:ext cx="5747" cy="11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106" name="Group 10"/>
            <p:cNvGrpSpPr/>
            <p:nvPr/>
          </p:nvGrpSpPr>
          <p:grpSpPr>
            <a:xfrm>
              <a:off x="0" y="26"/>
              <a:ext cx="5716" cy="4217"/>
              <a:chOff x="0" y="26"/>
              <a:chExt cx="5716" cy="4217"/>
            </a:xfrm>
          </p:grpSpPr>
          <p:sp>
            <p:nvSpPr>
              <p:cNvPr id="4107" name="Rectangle 11"/>
              <p:cNvSpPr/>
              <p:nvPr/>
            </p:nvSpPr>
            <p:spPr>
              <a:xfrm>
                <a:off x="90" y="26"/>
                <a:ext cx="5568" cy="412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vi-VN" sz="18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08" name="Group 7"/>
              <p:cNvGrpSpPr/>
              <p:nvPr/>
            </p:nvGrpSpPr>
            <p:grpSpPr>
              <a:xfrm>
                <a:off x="1344" y="3504"/>
                <a:ext cx="3120" cy="642"/>
                <a:chOff x="977" y="3582"/>
                <a:chExt cx="3727" cy="642"/>
              </a:xfrm>
            </p:grpSpPr>
            <p:pic>
              <p:nvPicPr>
                <p:cNvPr id="4113" name="Picture 8" descr="FLOWRBOX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170" y="3582"/>
                  <a:ext cx="767" cy="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14" name="Picture 9" descr="FLOWRBOX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937" y="3582"/>
                  <a:ext cx="767" cy="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15" name="Picture 10" descr="FLOWRBOX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401" y="3582"/>
                  <a:ext cx="769" cy="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16" name="Picture 11" descr="FLOWRBOX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71" y="3582"/>
                  <a:ext cx="767" cy="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17" name="Picture 12" descr="FLOWRBOX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77" y="3603"/>
                  <a:ext cx="767" cy="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09" name="Picture 24" descr="729747d8za2kbusq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3331"/>
                <a:ext cx="1152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10" name="Picture 28" descr="Flower-06-jun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" y="96"/>
                <a:ext cx="528" cy="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11" name="Picture 31" descr="Flower-06-jun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8" y="96"/>
                <a:ext cx="528" cy="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12" name="Picture 24" descr="729747d8za2kbusq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4" y="3289"/>
                <a:ext cx="1152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4101" name="Rectangle 1"/>
          <p:cNvSpPr/>
          <p:nvPr/>
        </p:nvSpPr>
        <p:spPr>
          <a:xfrm>
            <a:off x="2801938" y="274638"/>
            <a:ext cx="7231062" cy="3784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 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b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“Bác Hồ của em” v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tác giả “Phan Thị Thanh 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n”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hiểu nội dung b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thơ, cảm nhận được âm điệu vui tươi của b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altLang="en-US" sz="2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Rèn kĩ năng đọc diễn cảm cho trẻ.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khả năng ghi nhớ nhanh.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đọc thơ.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trẻ biết yêu mến, kính trọng Bác Hồ, v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nhớ ơn công lao của Bác.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4102" name="TextBox 27"/>
          <p:cNvSpPr txBox="1"/>
          <p:nvPr/>
        </p:nvSpPr>
        <p:spPr>
          <a:xfrm>
            <a:off x="4706938" y="152400"/>
            <a:ext cx="31670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3" name="TextBox 28"/>
          <p:cNvSpPr txBox="1"/>
          <p:nvPr/>
        </p:nvSpPr>
        <p:spPr>
          <a:xfrm>
            <a:off x="5160963" y="3933825"/>
            <a:ext cx="18605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52938" y="4611688"/>
            <a:ext cx="4040188" cy="400050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buNone/>
            </a:pPr>
            <a:r>
              <a:rPr sz="2000" dirty="0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point nội dung b</a:t>
            </a:r>
            <a:r>
              <a:rPr sz="2000" dirty="0">
                <a:solidFill>
                  <a:srgbClr val="70AD4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</a:t>
            </a:r>
            <a:endParaRPr sz="2000" dirty="0">
              <a:solidFill>
                <a:srgbClr val="70AD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Group 7"/>
          <p:cNvGrpSpPr/>
          <p:nvPr/>
        </p:nvGrpSpPr>
        <p:grpSpPr>
          <a:xfrm>
            <a:off x="152400" y="-55562"/>
            <a:ext cx="12039600" cy="6883400"/>
            <a:chOff x="6" y="24"/>
            <a:chExt cx="5856" cy="4335"/>
          </a:xfrm>
        </p:grpSpPr>
        <p:pic>
          <p:nvPicPr>
            <p:cNvPr id="22532" name="Picture 12" descr="hborder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" y="24"/>
              <a:ext cx="5856" cy="43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2533" name="Group 13"/>
            <p:cNvGrpSpPr/>
            <p:nvPr/>
          </p:nvGrpSpPr>
          <p:grpSpPr>
            <a:xfrm>
              <a:off x="629" y="311"/>
              <a:ext cx="4727" cy="4047"/>
              <a:chOff x="310" y="2173"/>
              <a:chExt cx="2300" cy="223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0" y="2173"/>
                <a:ext cx="2300" cy="1755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2535" name="Text Box 15"/>
              <p:cNvSpPr txBox="1"/>
              <p:nvPr/>
            </p:nvSpPr>
            <p:spPr>
              <a:xfrm>
                <a:off x="633" y="3946"/>
                <a:ext cx="1653" cy="459"/>
              </a:xfrm>
              <a:prstGeom prst="rect">
                <a:avLst/>
              </a:prstGeom>
              <a:solidFill>
                <a:srgbClr val="FFD6CC"/>
              </a:solidFill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vi-VN" sz="32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Năm điều Bác dạy</a:t>
                </a:r>
                <a:endParaRPr lang="en-US" altLang="vi-VN" sz="3200" b="1" dirty="0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vi-VN" sz="32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Mãi còn vang ngân</a:t>
                </a:r>
                <a:endParaRPr lang="en-US" altLang="vi-VN" sz="3200" b="1" dirty="0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57538" y="82550"/>
            <a:ext cx="602932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-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Những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điều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Hồ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dạy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thế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nào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E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?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19" descr="inspire4ani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288585">
            <a:off x="2438400" y="5791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19" descr="inspire4ani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288585">
            <a:off x="5105400" y="58674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19" descr="inspire4ani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288585">
            <a:off x="4343400" y="5791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19" descr="inspire4ani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288585">
            <a:off x="3657600" y="58674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19" descr="inspire4ani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288585">
            <a:off x="8001000" y="58674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19" descr="inspire4ani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288585">
            <a:off x="7239000" y="58674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9" descr="inspire4ani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288585">
            <a:off x="6629400" y="5791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9" descr="inspire4ani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288585">
            <a:off x="5715000" y="58674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9" descr="inspire4ani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288585">
            <a:off x="9601200" y="57150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19" descr="inspire4ani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288585">
            <a:off x="8763000" y="5791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Content Placeholder 5" descr="hinh-nen-powerpoint-sang-ta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ln/>
        </p:spPr>
      </p:pic>
      <p:sp>
        <p:nvSpPr>
          <p:cNvPr id="207" name="Rectangle 206"/>
          <p:cNvSpPr/>
          <p:nvPr/>
        </p:nvSpPr>
        <p:spPr>
          <a:xfrm>
            <a:off x="3578226" y="1143001"/>
            <a:ext cx="5403215" cy="706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động:</a:t>
            </a:r>
            <a:endParaRPr kumimoji="0" lang="en-US" sz="4000" b="1" i="0" u="none" strike="noStrike" kern="1200" cap="none" spc="0" normalizeH="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66" name="WordArt 57"/>
          <p:cNvSpPr>
            <a:spLocks noTextEdit="1"/>
          </p:cNvSpPr>
          <p:nvPr/>
        </p:nvSpPr>
        <p:spPr>
          <a:xfrm>
            <a:off x="2852738" y="2133600"/>
            <a:ext cx="6564312" cy="20399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  <a:endParaRPr lang="en-US" sz="4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3399">
                      <a:alpha val="100000"/>
                    </a:srgbClr>
                  </a:gs>
                  <a:gs pos="25000">
                    <a:srgbClr val="FF6633">
                      <a:alpha val="100000"/>
                    </a:srgbClr>
                  </a:gs>
                  <a:gs pos="50000">
                    <a:srgbClr val="FFFF00">
                      <a:alpha val="100000"/>
                    </a:srgbClr>
                  </a:gs>
                  <a:gs pos="75000">
                    <a:srgbClr val="01A78F">
                      <a:alpha val="100000"/>
                    </a:srgbClr>
                  </a:gs>
                  <a:gs pos="100000">
                    <a:srgbClr val="3366FF">
                      <a:alpha val="100000"/>
                    </a:srgbClr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0"/>
            <a:ext cx="12192000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Rectangle 4"/>
          <p:cNvSpPr/>
          <p:nvPr/>
        </p:nvSpPr>
        <p:spPr>
          <a:xfrm>
            <a:off x="3733800" y="2438400"/>
            <a:ext cx="51562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en-US" altLang="vi-VN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</a:pPr>
            <a:endParaRPr lang="vi-VN" altLang="vi-VN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123" name="Picture 2" descr="EJ023"/>
          <p:cNvPicPr>
            <a:picLocks noChangeAspect="1"/>
          </p:cNvPicPr>
          <p:nvPr/>
        </p:nvPicPr>
        <p:blipFill>
          <a:blip r:embed="rId1"/>
          <a:srcRect l="10834" t="5556" r="5833" b="33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1" name="Rectangle 22"/>
          <p:cNvSpPr/>
          <p:nvPr/>
        </p:nvSpPr>
        <p:spPr>
          <a:xfrm>
            <a:off x="2987675" y="1981200"/>
            <a:ext cx="7239000" cy="173513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vi-VN" sz="40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 1: </a:t>
            </a:r>
            <a:endParaRPr kumimoji="0" lang="en-US" altLang="vi-VN" sz="4000" b="1" i="0" u="none" strike="noStrike" kern="1200" cap="none" spc="0" normalizeH="0" baseline="0" noProof="1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vi-VN" sz="40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 chuyện về Bác Hồ kính yêu</a:t>
            </a:r>
            <a:r>
              <a:rPr kumimoji="0" lang="en-US" altLang="vi-VN" sz="1500" b="1" i="0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vi-VN" sz="1500" b="1" i="0" u="none" strike="noStrike" kern="1200" cap="none" spc="0" normalizeH="0" baseline="0" noProof="1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2895600" y="533400"/>
            <a:ext cx="7315200" cy="57912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</a:endParaRPr>
          </a:p>
        </p:txBody>
      </p:sp>
      <p:pic>
        <p:nvPicPr>
          <p:cNvPr id="327683" name="Picture 3" descr="2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>
              <a:latin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Wingdings" panose="05000000000000000000" pitchFamily="2" charset="2"/>
              <a:buNone/>
            </a:pPr>
            <a:endParaRPr lang="vi-VN" altLang="vi-VN" dirty="0">
              <a:latin typeface="Arial" panose="020B0604020202020204" pitchFamily="34" charset="0"/>
            </a:endParaRPr>
          </a:p>
        </p:txBody>
      </p:sp>
      <p:pic>
        <p:nvPicPr>
          <p:cNvPr id="7172" name="Picture 4" descr="Ben nhà r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1780" name="Picture 4" descr="BacHochochaubean-VietBa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>
              <a:latin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pic>
        <p:nvPicPr>
          <p:cNvPr id="9220" name="Picture 4" descr="BacHoThamtruongmaugiaomamnon-ThanhHoa-10-12-19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>
              <a:latin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pic>
        <p:nvPicPr>
          <p:cNvPr id="10244" name="Picture 4" descr="bh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>
              <a:latin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pic>
        <p:nvPicPr>
          <p:cNvPr id="11268" name="Picture 4" descr="bac ho mua ha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Curtain Cal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1746</Words>
  <Application>WPS Presentation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Calibri Light</vt:lpstr>
      <vt:lpstr>Calibri</vt:lpstr>
      <vt:lpstr>Tahoma</vt:lpstr>
      <vt:lpstr>.VnAvant</vt:lpstr>
      <vt:lpstr>Segoe Print</vt:lpstr>
      <vt:lpstr>Microsoft YaHei</vt:lpstr>
      <vt:lpstr>Arial Unicode MS</vt:lpstr>
      <vt:lpstr>Curtain Call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TRÖÔØNG T.H.C.S LEÂ HOÀNG PHONG</dc:title>
  <dc:creator>User</dc:creator>
  <cp:lastModifiedBy>Trang Duong</cp:lastModifiedBy>
  <cp:revision>326</cp:revision>
  <dcterms:created xsi:type="dcterms:W3CDTF">2008-11-14T13:21:17Z</dcterms:created>
  <dcterms:modified xsi:type="dcterms:W3CDTF">2026-05-04T02:55:18Z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9</vt:r8>
  </property>
  <property fmtid="{D5CDD505-2E9C-101B-9397-08002B2CF9AE}" pid="3" name="ICV">
    <vt:lpwstr>06D386BF3A854BB3B5E6072221074128_12</vt:lpwstr>
  </property>
  <property fmtid="{D5CDD505-2E9C-101B-9397-08002B2CF9AE}" pid="4" name="KSOProductBuildVer">
    <vt:lpwstr>1033-12.1.0.25862</vt:lpwstr>
  </property>
</Properties>
</file>