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58" r:id="rId6"/>
    <p:sldId id="261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1556-5178-4AD3-8F61-79EA2A8C4B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E326-DEAC-40C6-AD74-4FF9AA9A32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47"/>
            <a:ext cx="12191999" cy="6911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9049" y="2556855"/>
            <a:ext cx="621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96390" y="3125455"/>
            <a:ext cx="10961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: TÔ MÀU LÁ CỜ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77418" y="3590547"/>
            <a:ext cx="519963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vi-V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065577" y="4208719"/>
            <a:ext cx="7823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Thị Thu Trang</a:t>
            </a:r>
            <a:endParaRPr lang="vi-V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9234" y="206371"/>
            <a:ext cx="6096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93" y="851694"/>
            <a:ext cx="16605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902525"/>
            <a:ext cx="8220571" cy="4624070"/>
          </a:xfrm>
        </p:spPr>
      </p:pic>
      <p:sp>
        <p:nvSpPr>
          <p:cNvPr id="5" name="TextBox 4"/>
          <p:cNvSpPr txBox="1"/>
          <p:nvPr/>
        </p:nvSpPr>
        <p:spPr>
          <a:xfrm>
            <a:off x="1977425" y="1229023"/>
            <a:ext cx="85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7425" y="636008"/>
            <a:ext cx="3145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y2meta.com - Em Yêu Thủ Đô ♫ Bài Hát Vui Nhộn Cho Trẻ Mầm Non (128 kbps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6421" y="619423"/>
            <a:ext cx="609600" cy="6096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6" y="1832730"/>
            <a:ext cx="8220571" cy="46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ạo hình: Vẽ lá cờ tổ quốc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4402" y="230188"/>
            <a:ext cx="573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-HƯỚNG DẪN TRẺ TÔ MÀU LÁ CỜ VIỆT NAM_THƯ VIỆN MẦM NON_ TẠO HÌNH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+999 Hình Nền Powerpoint Màu Xanh Da Trời Đẹp 20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986" y="23301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Cho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trẻ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ưu tập 100+ hình nền powerpoint tạm biệt đẹp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WPS Presentation</Application>
  <PresentationFormat>Widescreen</PresentationFormat>
  <Paragraphs>20</Paragraphs>
  <Slides>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SimSun</vt:lpstr>
      <vt:lpstr>Wingdings</vt:lpstr>
      <vt:lpstr>Times New Roman</vt:lpstr>
      <vt:lpstr>MS Mincho</vt:lpstr>
      <vt:lpstr>Segoe Print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Nguyen Duc</dc:creator>
  <cp:lastModifiedBy>Trang Duong</cp:lastModifiedBy>
  <cp:revision>8</cp:revision>
  <dcterms:created xsi:type="dcterms:W3CDTF">2024-05-14T12:24:00Z</dcterms:created>
  <dcterms:modified xsi:type="dcterms:W3CDTF">2026-05-04T02:51:51Z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21C9B82386944F9FA9D5A192B24D923A_12</vt:lpwstr>
  </property>
  <property fmtid="{D5CDD505-2E9C-101B-9397-08002B2CF9AE}" pid="3" name="KSOProductBuildVer">
    <vt:lpwstr>1033-12.1.0.25862</vt:lpwstr>
  </property>
</Properties>
</file>