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3" r:id="rId4"/>
    <p:sldId id="259" r:id="rId5"/>
    <p:sldId id="261" r:id="rId6"/>
    <p:sldId id="262" r:id="rId7"/>
    <p:sldId id="264" r:id="rId8"/>
    <p:sldId id="266" r:id="rId9"/>
    <p:sldId id="267" r:id="rId10"/>
    <p:sldId id="260" r:id="rId11"/>
    <p:sldId id="265" r:id="rId12"/>
    <p:sldId id="268" r:id="rId13"/>
    <p:sldId id="269" r:id="rId14"/>
    <p:sldId id="270" r:id="rId15"/>
    <p:sldId id="272" r:id="rId16"/>
    <p:sldId id="273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1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49B7-641F-4109-8402-308E980D43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FB96-96AD-40DA-8BDA-27CB71DD6B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media" Target="file:///E:\Documents\Downloads\O%20NHIEM%20MOI%20TRUONG%20(1).wmv" TargetMode="External"/><Relationship Id="rId4" Type="http://schemas.openxmlformats.org/officeDocument/2006/relationships/video" Target="file:///E:\Documents\Downloads\O%20NHIEM%20MOI%20TRUONG%20(1).wmv" TargetMode="External"/><Relationship Id="rId3" Type="http://schemas.openxmlformats.org/officeDocument/2006/relationships/image" Target="../media/image13.png"/><Relationship Id="rId2" Type="http://schemas.microsoft.com/office/2007/relationships/media" Target="file:///C:\Users\Admin\Desktop\New%20folder\O%20NHIEM%20MOI%20TRUONG.wmv" TargetMode="External"/><Relationship Id="rId1" Type="http://schemas.openxmlformats.org/officeDocument/2006/relationships/video" Target="file:///C:\Users\Admin\Desktop\New%20folder\O%20NHIEM%20MOI%20TRUONG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microsoft.com/office/2007/relationships/media" Target="file:///D:\NHIM%20XU\A1%202017-2018\HOIGIANG.Nhim\KPKH.Nhim\loc%20bay%20mai%20nha.wmv" TargetMode="External"/><Relationship Id="rId1" Type="http://schemas.openxmlformats.org/officeDocument/2006/relationships/video" Target="file:///D:\NHIM%20XU\A1%202017-2018\HOIGIANG.Nhim\KPKH.Nhim\loc%20bay%20mai%20nha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5792"/>
            <a:ext cx="5867400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615581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 KHÁM PHÁ KHOA HỌC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6100" y="432389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MGN 4 - 5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Dương Thị Thu Trang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309200"/>
            <a:ext cx="2743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2025 - 2026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83" y="967899"/>
            <a:ext cx="16605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035_1675324395853791_343566088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 NHIEM MOI TRUONG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3400" y="1371600"/>
            <a:ext cx="8229600" cy="5053013"/>
          </a:xfrm>
          <a:prstGeom prst="rect">
            <a:avLst/>
          </a:prstGeom>
        </p:spPr>
      </p:pic>
      <p:pic>
        <p:nvPicPr>
          <p:cNvPr id="5" name="O NHIEM MOI TRUONG (1).wmv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139_1675324409187123_1807687588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8712_1675324405853790_392686438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6019800" cy="3386138"/>
          </a:xfrm>
          <a:prstGeom prst="rect">
            <a:avLst/>
          </a:prstGeom>
        </p:spPr>
      </p:pic>
      <p:pic>
        <p:nvPicPr>
          <p:cNvPr id="3" name="Picture 2" descr="23360798_1675324359187128_134523796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05200"/>
            <a:ext cx="4343400" cy="3352800"/>
          </a:xfrm>
          <a:prstGeom prst="rect">
            <a:avLst/>
          </a:prstGeom>
        </p:spPr>
      </p:pic>
      <p:pic>
        <p:nvPicPr>
          <p:cNvPr id="5" name="Picture 4" descr="23365137_1675324402520457_83042324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514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</a:rPr>
              <a:t>Sự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di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chuyển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của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không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khí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66800" y="990600"/>
            <a:ext cx="7279074" cy="4952999"/>
          </a:xfrm>
          <a:prstGeom prst="rect">
            <a:avLst/>
          </a:prstGeom>
        </p:spPr>
      </p:pic>
      <p:pic>
        <p:nvPicPr>
          <p:cNvPr id="4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097" y="-133894"/>
            <a:ext cx="9148097" cy="699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837_1675324319187132_1218450079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86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trường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learning hh\tiêt k khi nhim\images.pn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457200"/>
            <a:ext cx="6400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sự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23318879_1675383802514517_1359665365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838200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966_1675324375853793_2063942223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Ứng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213_1675324372520460_588133865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89_1675324339187130_650100727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hí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547" y="0"/>
            <a:ext cx="9183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023_1675324419187122_1537768819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4542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21_1675324392520458_1322778669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40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39205_1675324389187125_1137091609_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2465" y="0"/>
            <a:ext cx="941226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WPS Presentation</Application>
  <PresentationFormat>On-screen Show (4:3)</PresentationFormat>
  <Paragraphs>27</Paragraphs>
  <Slides>17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Trang Duong</cp:lastModifiedBy>
  <cp:revision>108</cp:revision>
  <dcterms:created xsi:type="dcterms:W3CDTF">2017-11-07T14:01:00Z</dcterms:created>
  <dcterms:modified xsi:type="dcterms:W3CDTF">2026-05-04T02:49:48Z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D1FFEE20F9AC44B69EC74DD532B475DE_12</vt:lpwstr>
  </property>
  <property fmtid="{D5CDD505-2E9C-101B-9397-08002B2CF9AE}" pid="3" name="KSOProductBuildVer">
    <vt:lpwstr>1033-12.1.0.25862</vt:lpwstr>
  </property>
</Properties>
</file>