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6" r:id="rId5"/>
    <p:sldId id="259" r:id="rId6"/>
    <p:sldId id="264" r:id="rId7"/>
    <p:sldId id="262" r:id="rId8"/>
    <p:sldId id="263" r:id="rId9"/>
    <p:sldId id="265" r:id="rId10"/>
    <p:sldId id="261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83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700" y="1181099"/>
            <a:ext cx="6864724" cy="358139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700" y="5075227"/>
            <a:ext cx="6864724" cy="86837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6520" y="647699"/>
            <a:ext cx="2291080" cy="52959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371" y="647699"/>
            <a:ext cx="8120789" cy="52959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362200"/>
            <a:ext cx="7696200" cy="24003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5067300"/>
            <a:ext cx="7696200" cy="8763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49911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029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371" y="647699"/>
            <a:ext cx="10625229" cy="11506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863" y="1879599"/>
            <a:ext cx="5157787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863" y="2560955"/>
            <a:ext cx="5157787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412" y="1879599"/>
            <a:ext cx="5183188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412" y="2560955"/>
            <a:ext cx="5183188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0188" y="914400"/>
            <a:ext cx="5737412" cy="50291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2372" y="2697479"/>
            <a:ext cx="4119654" cy="32461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6400" y="914400"/>
            <a:ext cx="5791200" cy="5029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2372" y="2697480"/>
            <a:ext cx="4119654" cy="31715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371" y="2095500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" y="6332538"/>
            <a:ext cx="3006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D341B595-366B-43E2-A22E-EA6A78C03F0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169" y="6332538"/>
            <a:ext cx="3505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4747" y="6332538"/>
            <a:ext cx="539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4BA915EE-10CB-4CF1-8569-6154455DA57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kern="1200" cap="all" spc="300" baseline="0">
          <a:solidFill>
            <a:srgbClr val="FFFFFF"/>
          </a:solidFill>
          <a:highlight>
            <a:srgbClr val="0000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flowers and butterflie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3917"/>
            <a:ext cx="12192000" cy="1180583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34102" y="-1279248"/>
            <a:ext cx="9491572" cy="5446912"/>
            <a:chOff x="1518603" y="-1573716"/>
            <a:chExt cx="9491572" cy="5446912"/>
          </a:xfrm>
        </p:grpSpPr>
        <p:sp>
          <p:nvSpPr>
            <p:cNvPr id="7" name="TextBox 6"/>
            <p:cNvSpPr txBox="1"/>
            <p:nvPr/>
          </p:nvSpPr>
          <p:spPr>
            <a:xfrm>
              <a:off x="1518603" y="-1573716"/>
              <a:ext cx="9000606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UBND PHƯỜNG PHÚC LỢI</a:t>
              </a:r>
              <a:endParaRPr lang="en-US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b="1" dirty="0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MẦM NON HOA TRẠNG NGUYÊN</a:t>
              </a:r>
              <a:endParaRPr lang="vi-VN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11329" y="1295534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 ÁN</a:t>
              </a:r>
              <a:endPara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92434" y="2306388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 VỰC: KHÁM PHÁ </a:t>
              </a:r>
              <a:endParaRPr lang="vi-V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66175" y="2652474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 TÀI:</a:t>
              </a:r>
              <a:r>
                <a:rPr lang="vi-VN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TRÒ CHUYỆN VỀ CẢNH ĐẸP HÀ NỘI</a:t>
              </a:r>
              <a:endPara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66175" y="313453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LỨA TUỔI: MẪU </a:t>
              </a:r>
              <a:r>
                <a:rPr lang="vi-VN" b="1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 NHỠ </a:t>
              </a:r>
              <a:endParaRPr lang="vi-VN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56097" y="3503864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 VIÊN: DƯƠNG THỊ THU TRANG</a:t>
              </a:r>
              <a:endParaRPr lang="vi-VN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130" y="-394335"/>
            <a:ext cx="1935480" cy="182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ranch with pink flowers and green leave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TextBox 5"/>
          <p:cNvSpPr txBox="1"/>
          <p:nvPr/>
        </p:nvSpPr>
        <p:spPr>
          <a:xfrm>
            <a:off x="3083554" y="3556027"/>
            <a:ext cx="8073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Xin chân thành cảm ơn! </a:t>
            </a:r>
            <a:endParaRPr lang="en-US" sz="60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ADLaM Display" panose="020100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giảng Khám phá các danh lam thắng cảnh của Thủ đô Hà Nộ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920.000000" end="239999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solated twigs and flowers on a white surface"/>
          <p:cNvPicPr>
            <a:picLocks noChangeAspect="1"/>
          </p:cNvPicPr>
          <p:nvPr/>
        </p:nvPicPr>
        <p:blipFill>
          <a:blip r:embed="rId1"/>
          <a:srcRect t="19355"/>
          <a:stretch>
            <a:fillRect/>
          </a:stretch>
        </p:blipFill>
        <p:spPr>
          <a:xfrm>
            <a:off x="-4" y="10"/>
            <a:ext cx="12192000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3" y="3265714"/>
            <a:ext cx="12192002" cy="359228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4000">
                <a:srgbClr val="000000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647700"/>
            <a:ext cx="5448300" cy="3099547"/>
          </a:xfrm>
        </p:spPr>
        <p:txBody>
          <a:bodyPr anchor="t">
            <a:normAutofit/>
          </a:bodyPr>
          <a:lstStyle/>
          <a:p>
            <a:pPr algn="r"/>
            <a:br>
              <a:rPr lang="vi-VN"/>
            </a:br>
            <a:br>
              <a:rPr lang="vi-VN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0" y="5061856"/>
            <a:ext cx="5448300" cy="906473"/>
          </a:xfrm>
        </p:spPr>
        <p:txBody>
          <a:bodyPr>
            <a:normAutofit/>
          </a:bodyPr>
          <a:lstStyle/>
          <a:p>
            <a:pPr algn="r"/>
            <a:r>
              <a:rPr lang="vi-VN" dirty="0">
                <a:solidFill>
                  <a:srgbClr val="FFFFFF"/>
                </a:solidFill>
              </a:rPr>
              <a:t>Mời các bạn nhỏ đi du lịch cảnh đẹp Hà Nội qua màn ảnh cùng với cô nhé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giảng Khám phá các danh lam thắng cảnh của Thủ đô Hà Nộ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260.000000" end="84163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67268"/>
            <a:ext cx="12192000" cy="7338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56671"/>
            <a:ext cx="4181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dirty="0"/>
              <a:t>Cô cho trẻ xem video cảnh đẹp Hà Nội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next to a body of water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outside of Ho Chi Minh Mausoleum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23" y="0"/>
            <a:ext cx="12423645" cy="7162539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uilding with a pagoda on the top of a body of wat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0"/>
            <a:ext cx="12223750" cy="6858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red and white pagoda with a bell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958361"/>
          </a:xfrm>
        </p:spPr>
      </p:pic>
      <p:sp>
        <p:nvSpPr>
          <p:cNvPr id="7" name="TextBox 6"/>
          <p:cNvSpPr txBox="1"/>
          <p:nvPr/>
        </p:nvSpPr>
        <p:spPr>
          <a:xfrm>
            <a:off x="0" y="6210300"/>
            <a:ext cx="68691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highlight>
                  <a:srgbClr val="00FFFF"/>
                </a:highlight>
              </a:rPr>
              <a:t>Văn Miếu– Quốc Tử Giám</a:t>
            </a:r>
            <a:endParaRPr lang="en-US" sz="4400" b="1" dirty="0">
              <a:highlight>
                <a:srgbClr val="00FFFF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olated twigs and flowers on a white surface"/>
          <p:cNvPicPr>
            <a:picLocks noChangeAspect="1"/>
          </p:cNvPicPr>
          <p:nvPr/>
        </p:nvPicPr>
        <p:blipFill>
          <a:blip r:embed="rId1"/>
          <a:srcRect t="19355"/>
          <a:stretch>
            <a:fillRect/>
          </a:stretch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647700"/>
            <a:ext cx="5448300" cy="3099547"/>
          </a:xfrm>
        </p:spPr>
        <p:txBody>
          <a:bodyPr anchor="t">
            <a:normAutofit/>
          </a:bodyPr>
          <a:lstStyle/>
          <a:p>
            <a:pPr algn="r"/>
            <a:br>
              <a:rPr lang="vi-VN"/>
            </a:br>
            <a:br>
              <a:rPr lang="vi-VN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0" y="5061856"/>
            <a:ext cx="5448300" cy="906473"/>
          </a:xfrm>
        </p:spPr>
        <p:txBody>
          <a:bodyPr>
            <a:normAutofit/>
          </a:bodyPr>
          <a:lstStyle/>
          <a:p>
            <a:pPr algn="r"/>
            <a:r>
              <a:rPr lang="vi-VN" dirty="0">
                <a:solidFill>
                  <a:srgbClr val="FFFFFF"/>
                </a:solidFill>
              </a:rPr>
              <a:t>MỜI CÁC BẠN DU LỊCH CẢNH ĐẸP HÀ NỘI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Bài giảng Khám phá các danh lam thắng cảnh của Thủ đô Hà Nộ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15329.000000" end="9562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itationVTI">
  <a:themeElements>
    <a:clrScheme name="AnalogousFromRegularSeedRightStep">
      <a:dk1>
        <a:srgbClr val="000000"/>
      </a:dk1>
      <a:lt1>
        <a:srgbClr val="FFFFFF"/>
      </a:lt1>
      <a:dk2>
        <a:srgbClr val="34381F"/>
      </a:dk2>
      <a:lt2>
        <a:srgbClr val="E2E6E8"/>
      </a:lt2>
      <a:accent1>
        <a:srgbClr val="C3724D"/>
      </a:accent1>
      <a:accent2>
        <a:srgbClr val="B1923B"/>
      </a:accent2>
      <a:accent3>
        <a:srgbClr val="9BAB43"/>
      </a:accent3>
      <a:accent4>
        <a:srgbClr val="6EB13B"/>
      </a:accent4>
      <a:accent5>
        <a:srgbClr val="4AB848"/>
      </a:accent5>
      <a:accent6>
        <a:srgbClr val="3BB16A"/>
      </a:accent6>
      <a:hlink>
        <a:srgbClr val="3A8BB0"/>
      </a:hlink>
      <a:folHlink>
        <a:srgbClr val="7F7F7F"/>
      </a:folHlink>
    </a:clrScheme>
    <a:fontScheme name="Grandview">
      <a:majorFont>
        <a:latin typeface="Grandview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358</Words>
  <Application>WPS Presentation</Application>
  <PresentationFormat>Widescreen</PresentationFormat>
  <Paragraphs>27</Paragraphs>
  <Slides>10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SimSun</vt:lpstr>
      <vt:lpstr>Wingdings</vt:lpstr>
      <vt:lpstr>Times New Roman</vt:lpstr>
      <vt:lpstr>ADLaM Display</vt:lpstr>
      <vt:lpstr>Wide Latin</vt:lpstr>
      <vt:lpstr>Microsoft YaHei</vt:lpstr>
      <vt:lpstr>Arial Unicode MS</vt:lpstr>
      <vt:lpstr>Grandview</vt:lpstr>
      <vt:lpstr>Segoe Print</vt:lpstr>
      <vt:lpstr>Grandview Display</vt:lpstr>
      <vt:lpstr>Calibri</vt:lpstr>
      <vt:lpstr>CitationVTI</vt:lpstr>
      <vt:lpstr>PowerPoint 演示文稿</vt:lpstr>
      <vt:lpstr>PowerPoint 演示文稿</vt:lpstr>
      <vt:lpstr>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hau dung</dc:creator>
  <cp:lastModifiedBy>Trang Duong</cp:lastModifiedBy>
  <cp:revision>6</cp:revision>
  <dcterms:created xsi:type="dcterms:W3CDTF">2024-08-18T03:53:00Z</dcterms:created>
  <dcterms:modified xsi:type="dcterms:W3CDTF">2026-05-04T02:30:32Z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1033-12.1.0.25862</vt:lpwstr>
  </property>
  <property fmtid="{D5CDD505-2E9C-101B-9397-08002B2CF9AE}" pid="3" name="ICV">
    <vt:lpwstr>5693702B678E478BB5B3EF0DF88A7293_12</vt:lpwstr>
  </property>
</Properties>
</file>