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68" r:id="rId4"/>
    <p:sldId id="257" r:id="rId5"/>
    <p:sldId id="258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47E549-AEBA-41C8-B6C7-9DD12947C44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>
              <a:buClrTx/>
              <a:buSzTx/>
              <a:buFontTx/>
              <a:buNone/>
            </a:pPr>
            <a:endParaRPr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4290"/>
            <a:ext cx="9144000" cy="6823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3" name="TextBox 7"/>
          <p:cNvSpPr txBox="1"/>
          <p:nvPr/>
        </p:nvSpPr>
        <p:spPr>
          <a:xfrm>
            <a:off x="2306638" y="2944813"/>
            <a:ext cx="5789612" cy="4143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buNone/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8"/>
          <p:cNvSpPr txBox="1"/>
          <p:nvPr/>
        </p:nvSpPr>
        <p:spPr>
          <a:xfrm>
            <a:off x="527050" y="3370263"/>
            <a:ext cx="8221663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Bé bảo vệ môi trường</a:t>
            </a:r>
            <a:endParaRPr lang="vi-VN" altLang="en-US" sz="21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2913063" y="3705225"/>
            <a:ext cx="3898900" cy="415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 : </a:t>
            </a:r>
            <a:r>
              <a:rPr lang="en-US" altLang="en-US" sz="21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giáo nhỡ B4</a:t>
            </a:r>
            <a:endParaRPr lang="vi-VN" altLang="en-US" sz="21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0"/>
          <p:cNvSpPr txBox="1"/>
          <p:nvPr/>
        </p:nvSpPr>
        <p:spPr>
          <a:xfrm>
            <a:off x="1771650" y="4106863"/>
            <a:ext cx="5867400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: Dương Thị Thu Trang</a:t>
            </a:r>
            <a:endParaRPr lang="vi-VN" altLang="en-US" sz="21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8" name="Rectangle 5"/>
          <p:cNvSpPr/>
          <p:nvPr/>
        </p:nvSpPr>
        <p:spPr>
          <a:xfrm>
            <a:off x="2197100" y="465455"/>
            <a:ext cx="520636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buNone/>
            </a:pP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  <a:endParaRPr lang="en-US" alt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None/>
            </a:pP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TRẠNG NGUYÊN</a:t>
            </a:r>
            <a:endParaRPr lang="vi-VN" altLang="en-US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883" y="1032669"/>
            <a:ext cx="1660525" cy="156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2" descr="images (7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371600"/>
            <a:ext cx="9144000" cy="5486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WordArt 3"/>
          <p:cNvSpPr>
            <a:spLocks noTextEdit="1"/>
          </p:cNvSpPr>
          <p:nvPr/>
        </p:nvSpPr>
        <p:spPr>
          <a:xfrm>
            <a:off x="685800" y="0"/>
            <a:ext cx="7848600" cy="1285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Bé bảo vệ nguồn nước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4" descr="images (8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0" y="0"/>
            <a:ext cx="5029200" cy="434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WordArt 5"/>
          <p:cNvSpPr>
            <a:spLocks noTextEdit="1"/>
          </p:cNvSpPr>
          <p:nvPr/>
        </p:nvSpPr>
        <p:spPr>
          <a:xfrm>
            <a:off x="609600" y="3886200"/>
            <a:ext cx="7924800" cy="28209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 bảo vệ môi trường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4" descr="images (1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057400"/>
            <a:ext cx="4343400" cy="480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9" name="Picture 5" descr="images (1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057400"/>
            <a:ext cx="4648200" cy="480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0" name="WordArt 6"/>
          <p:cNvSpPr>
            <a:spLocks noTextEdit="1"/>
          </p:cNvSpPr>
          <p:nvPr/>
        </p:nvSpPr>
        <p:spPr>
          <a:xfrm>
            <a:off x="304800" y="0"/>
            <a:ext cx="8839200" cy="2016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 và tầm quan trọng của nước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4" descr="images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981200"/>
            <a:ext cx="4343400" cy="487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Picture 5" descr="images (4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1981200"/>
            <a:ext cx="4495800" cy="4876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4" name="WordArt 6"/>
          <p:cNvSpPr>
            <a:spLocks noTextEdit="1"/>
          </p:cNvSpPr>
          <p:nvPr/>
        </p:nvSpPr>
        <p:spPr>
          <a:xfrm>
            <a:off x="304800" y="0"/>
            <a:ext cx="8839200" cy="2016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 và tầm quan trọng của nước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2" descr="images (10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295400"/>
            <a:ext cx="8610600" cy="5334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WordArt 3"/>
          <p:cNvSpPr>
            <a:spLocks noTextEdit="1"/>
          </p:cNvSpPr>
          <p:nvPr/>
        </p:nvSpPr>
        <p:spPr>
          <a:xfrm>
            <a:off x="685800" y="0"/>
            <a:ext cx="7848600" cy="1285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Rác thải và môi trường 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Picture 2" descr="images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28600"/>
            <a:ext cx="8458200" cy="6400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2" descr="imag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76800" y="1143000"/>
            <a:ext cx="4267200" cy="571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5" name="Picture 3" descr="images (5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0"/>
            <a:ext cx="4648200" cy="571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WordArt 4"/>
          <p:cNvSpPr>
            <a:spLocks noTextEdit="1"/>
          </p:cNvSpPr>
          <p:nvPr/>
        </p:nvSpPr>
        <p:spPr>
          <a:xfrm>
            <a:off x="685800" y="0"/>
            <a:ext cx="7848600" cy="1285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Bỏ rác đúng nơi quy định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2" descr="images (6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0" y="0"/>
            <a:ext cx="7620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9" name="WordArt 3"/>
          <p:cNvSpPr>
            <a:spLocks noTextEdit="1"/>
          </p:cNvSpPr>
          <p:nvPr/>
        </p:nvSpPr>
        <p:spPr>
          <a:xfrm rot="5400000">
            <a:off x="-2476500" y="2933700"/>
            <a:ext cx="6553200" cy="990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 sinh môi trường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2" descr="images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19600" y="1066800"/>
            <a:ext cx="4724400" cy="5791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3" name="Picture 3" descr="images (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4343400" cy="5791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4" name="WordArt 4"/>
          <p:cNvSpPr>
            <a:spLocks noTextEdit="1"/>
          </p:cNvSpPr>
          <p:nvPr/>
        </p:nvSpPr>
        <p:spPr>
          <a:xfrm>
            <a:off x="762000" y="-228600"/>
            <a:ext cx="7848600" cy="1285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Trồng và chăm sóc cây xanh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WPS Presentation</Application>
  <PresentationFormat>On-screen Show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Dương Trang</cp:lastModifiedBy>
  <cp:revision>8</cp:revision>
  <dcterms:created xsi:type="dcterms:W3CDTF">2015-09-15T08:57:38Z</dcterms:created>
  <dcterms:modified xsi:type="dcterms:W3CDTF">2026-05-04T02:13:53Z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167039F86ABE48CBB46D9248063EC030_12</vt:lpwstr>
  </property>
  <property fmtid="{D5CDD505-2E9C-101B-9397-08002B2CF9AE}" pid="4" name="KSOProductBuildVer">
    <vt:lpwstr>1033-12.1.0.25862</vt:lpwstr>
  </property>
</Properties>
</file>