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15" r:id="rId3"/>
    <p:sldId id="321" r:id="rId4"/>
    <p:sldId id="319" r:id="rId5"/>
    <p:sldId id="318" r:id="rId6"/>
    <p:sldId id="320" r:id="rId7"/>
    <p:sldId id="322" r:id="rId8"/>
    <p:sldId id="323" r:id="rId9"/>
    <p:sldId id="324" r:id="rId10"/>
    <p:sldId id="317" r:id="rId11"/>
    <p:sldId id="301" r:id="rId12"/>
    <p:sldId id="274" r:id="rId13"/>
    <p:sldId id="261" r:id="rId14"/>
    <p:sldId id="299" r:id="rId15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8923"/>
    <p:restoredTop sz="93880"/>
  </p:normalViewPr>
  <p:slideViewPr>
    <p:cSldViewPr showGuides="1">
      <p:cViewPr varScale="1">
        <p:scale>
          <a:sx n="77" d="100"/>
          <a:sy n="77" d="100"/>
        </p:scale>
        <p:origin x="96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A7923-7A81-44B2-9E18-7642A690F7C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21C376-EDB7-4053-B9B4-A9ADBA427C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21C376-EDB7-4053-B9B4-A9ADBA427C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21C376-EDB7-4053-B9B4-A9ADBA427C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21C376-EDB7-4053-B9B4-A9ADBA427C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21C376-EDB7-4053-B9B4-A9ADBA427C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21C376-EDB7-4053-B9B4-A9ADBA427C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21C376-EDB7-4053-B9B4-A9ADBA427C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21C376-EDB7-4053-B9B4-A9ADBA427C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21C376-EDB7-4053-B9B4-A9ADBA427C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21C376-EDB7-4053-B9B4-A9ADBA427C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21C376-EDB7-4053-B9B4-A9ADBA427C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21C376-EDB7-4053-B9B4-A9ADBA427C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GIF"/><Relationship Id="rId4" Type="http://schemas.openxmlformats.org/officeDocument/2006/relationships/image" Target="../media/image35.png"/><Relationship Id="rId3" Type="http://schemas.microsoft.com/office/2007/relationships/media" Target="file:///C:\Users\A\Downloads\rung%20chu&#244;ng%20v&#224;ng\rung%20chu&#244;ng%20v&#224;ng1%20(4).mp3" TargetMode="External"/><Relationship Id="rId2" Type="http://schemas.openxmlformats.org/officeDocument/2006/relationships/audio" Target="file:///C:\Users\A\Downloads\rung%20chu&#244;ng%20v&#224;ng\rung%20chu&#244;ng%20v&#224;ng1%20(4).mp3" TargetMode="Externa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6.GIF"/><Relationship Id="rId4" Type="http://schemas.openxmlformats.org/officeDocument/2006/relationships/image" Target="../media/image35.png"/><Relationship Id="rId3" Type="http://schemas.microsoft.com/office/2007/relationships/media" Target="file:///C:\Users\A\Downloads\rung%20chu&#244;ng%20v&#224;ng\rung%20chu&#244;ng%20v&#224;ng1%20(4).mp3" TargetMode="External"/><Relationship Id="rId2" Type="http://schemas.openxmlformats.org/officeDocument/2006/relationships/audio" Target="file:///C:\Users\A\Downloads\rung%20chu&#244;ng%20v&#224;ng\rung%20chu&#244;ng%20v&#224;ng1%20(4).mp3" TargetMode="Externa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6" Type="http://schemas.openxmlformats.org/officeDocument/2006/relationships/image" Target="../media/image35.png"/><Relationship Id="rId5" Type="http://schemas.microsoft.com/office/2007/relationships/media" Target="file:///C:\Users\A\Downloads\rung%20chu&#244;ng%20v&#224;ng\rung%20chu&#244;ng%20v&#224;ng1%20(4).mp3" TargetMode="External"/><Relationship Id="rId4" Type="http://schemas.openxmlformats.org/officeDocument/2006/relationships/audio" Target="file:///C:\Users\A\Downloads\rung%20chu&#244;ng%20v&#224;ng\rung%20chu&#244;ng%20v&#224;ng1%20(4).mp3" TargetMode="External"/><Relationship Id="rId3" Type="http://schemas.openxmlformats.org/officeDocument/2006/relationships/image" Target="../media/image36.GIF"/><Relationship Id="rId2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2.jpeg"/><Relationship Id="rId7" Type="http://schemas.openxmlformats.org/officeDocument/2006/relationships/image" Target="../media/image35.png"/><Relationship Id="rId6" Type="http://schemas.microsoft.com/office/2007/relationships/media" Target="file:///C:\Users\A\Downloads\rung%20chu&#244;ng%20v&#224;ng\rung%20chu&#244;ng%20v&#224;ng1%20(4).mp3" TargetMode="External"/><Relationship Id="rId5" Type="http://schemas.openxmlformats.org/officeDocument/2006/relationships/audio" Target="file:///C:\Users\A\Downloads\rung%20chu&#244;ng%20v&#224;ng\rung%20chu&#244;ng%20v&#224;ng1%20(4).mp3" TargetMode="External"/><Relationship Id="rId4" Type="http://schemas.openxmlformats.org/officeDocument/2006/relationships/image" Target="../media/image41.png"/><Relationship Id="rId3" Type="http://schemas.openxmlformats.org/officeDocument/2006/relationships/image" Target="../media/image36.GIF"/><Relationship Id="rId2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9525"/>
            <a:ext cx="9158288" cy="6837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Rectangle 1"/>
          <p:cNvSpPr/>
          <p:nvPr/>
        </p:nvSpPr>
        <p:spPr>
          <a:xfrm>
            <a:off x="1862614" y="185738"/>
            <a:ext cx="543941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8276" y="5300111"/>
            <a:ext cx="59335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 w="1905">
                  <a:noFill/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 w="1905">
                  <a:noFill/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 w="1905">
                  <a:noFill/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 w="1905">
                  <a:noFill/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Dương Thị Thu Trang </a:t>
            </a:r>
            <a:endParaRPr kumimoji="0" lang="en-US" sz="2400" b="1" i="0" u="none" strike="noStrike" kern="1200" cap="none" spc="0" normalizeH="0" baseline="0" noProof="0" dirty="0">
              <a:ln w="1905">
                <a:noFill/>
              </a:ln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923" y="3191772"/>
            <a:ext cx="827079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 w="1905">
                <a:noFill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 w="1905">
                <a:noFill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Ý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endParaRPr kumimoji="0" lang="en-US" sz="3200" b="1" i="0" u="none" strike="noStrike" kern="1200" cap="none" spc="0" normalizeH="0" baseline="0" noProof="0" dirty="0">
              <a:ln w="1905">
                <a:noFill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883" y="1219359"/>
            <a:ext cx="166052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en-US" altLang="en-US" dirty="0"/>
              <a:t>  </a:t>
            </a:r>
            <a:endParaRPr lang="en-US" altLang="en-US" dirty="0"/>
          </a:p>
        </p:txBody>
      </p:sp>
      <p:pic>
        <p:nvPicPr>
          <p:cNvPr id="12291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0638" y="-12700"/>
            <a:ext cx="9158287" cy="6837363"/>
          </a:xfrm>
          <a:ln/>
        </p:spPr>
      </p:pic>
      <p:sp>
        <p:nvSpPr>
          <p:cNvPr id="5" name="TextBox 4"/>
          <p:cNvSpPr txBox="1"/>
          <p:nvPr/>
        </p:nvSpPr>
        <p:spPr>
          <a:xfrm>
            <a:off x="1447800" y="96838"/>
            <a:ext cx="7815263" cy="738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ngôi nh</a:t>
            </a:r>
            <a:r>
              <a: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ý nghĩa gì?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41488" y="4943475"/>
            <a:ext cx="5018088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Để chỉ số tầng của ngôi nh</a:t>
            </a: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endParaRPr lang="en-US" altLang="en-US" sz="2800" b="1" dirty="0">
              <a:solidFill>
                <a:srgbClr val="10253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1488" y="4411663"/>
            <a:ext cx="4583113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Để trang trí</a:t>
            </a:r>
            <a:endParaRPr lang="en-US" altLang="en-US" sz="2800" b="1" dirty="0">
              <a:solidFill>
                <a:srgbClr val="10253F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1275" y="76200"/>
            <a:ext cx="1406525" cy="60801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rung chuông vàng1 (4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34000"/>
          </a:blip>
          <a:stretch>
            <a:fillRect/>
          </a:stretch>
        </p:blipFill>
        <p:spPr>
          <a:xfrm>
            <a:off x="1066800" y="6096000"/>
            <a:ext cx="762000" cy="762000"/>
          </a:xfrm>
          <a:prstGeom prst="rect">
            <a:avLst/>
          </a:prstGeom>
        </p:spPr>
      </p:pic>
      <p:pic>
        <p:nvPicPr>
          <p:cNvPr id="17" name="Picture 2" descr="Kết quả hình ảnh cho hourglass  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873750"/>
            <a:ext cx="985838" cy="984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8" name="AutoShape 12" descr="Quan niệm phong thủy về biển số nhà | Phong Thủy Trọng Hùng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12299" name="AutoShape 14" descr="Quan niệm phong thủy về biển số nhà | Phong Thủy Trọng Hùng"/>
          <p:cNvSpPr>
            <a:spLocks noChangeAspect="1"/>
          </p:cNvSpPr>
          <p:nvPr/>
        </p:nvSpPr>
        <p:spPr>
          <a:xfrm>
            <a:off x="296863" y="7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pic>
        <p:nvPicPr>
          <p:cNvPr id="12300" name="Picture 16" descr="số nhà phong thủy - phong thủy trọng hù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325" y="684213"/>
            <a:ext cx="5375275" cy="3582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752600" y="5535613"/>
            <a:ext cx="5018088" cy="522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Để chỉ số nh</a:t>
            </a: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endParaRPr lang="en-US" altLang="en-US" sz="2800" b="1" dirty="0">
              <a:solidFill>
                <a:srgbClr val="10253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3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  <p:bldP spid="14" grpId="0"/>
      <p:bldP spid="14" grpId="1"/>
      <p:bldP spid="16" grpId="0"/>
      <p:bldP spid="16" grpId="1"/>
      <p:bldP spid="18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38"/>
            <a:ext cx="9158288" cy="6850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752600" y="93663"/>
            <a:ext cx="737552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trên đồng hồ có ý nghĩa gì?</a:t>
            </a:r>
            <a:endParaRPr lang="en-US" altLang="en-US" sz="2800" b="1" dirty="0">
              <a:solidFill>
                <a:srgbClr val="000000"/>
              </a:solidFill>
              <a:latin typeface=".VnAvantH" pitchFamily="34" charset="0"/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00" y="5649913"/>
            <a:ext cx="35052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Để chỉ số cân nặng</a:t>
            </a:r>
            <a:endParaRPr lang="en-US" altLang="en-US" sz="2800" b="1" dirty="0">
              <a:solidFill>
                <a:srgbClr val="10253F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95600" y="5108575"/>
            <a:ext cx="2473325" cy="522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Để chỉ giờ</a:t>
            </a:r>
            <a:endParaRPr lang="en-US" altLang="en-US" sz="2800" b="1" dirty="0">
              <a:solidFill>
                <a:srgbClr val="10253F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5725" y="93663"/>
            <a:ext cx="1514475" cy="73501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rung chuông vàng1 (4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34000"/>
          </a:blip>
          <a:stretch>
            <a:fillRect/>
          </a:stretch>
        </p:blipFill>
        <p:spPr>
          <a:xfrm>
            <a:off x="914400" y="6096000"/>
            <a:ext cx="762000" cy="762000"/>
          </a:xfrm>
          <a:prstGeom prst="rect">
            <a:avLst/>
          </a:prstGeom>
        </p:spPr>
      </p:pic>
      <p:pic>
        <p:nvPicPr>
          <p:cNvPr id="1026" name="Picture 2" descr="Kết quả hình ảnh cho hourglass  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5683250"/>
            <a:ext cx="1173163" cy="1174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1" name="AutoShape 16" descr="ĐỒNG HỒ ANALOG TREO - L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13322" name="AutoShape 18" descr="ĐỒNG HỒ ANALOG TREO - L"/>
          <p:cNvSpPr>
            <a:spLocks noChangeAspect="1"/>
          </p:cNvSpPr>
          <p:nvPr/>
        </p:nvSpPr>
        <p:spPr>
          <a:xfrm>
            <a:off x="296863" y="7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sp>
        <p:nvSpPr>
          <p:cNvPr id="13323" name="AutoShape 20" descr="ĐỒNG HỒ ANALOG TREO - L"/>
          <p:cNvSpPr>
            <a:spLocks noChangeAspect="1"/>
          </p:cNvSpPr>
          <p:nvPr/>
        </p:nvSpPr>
        <p:spPr>
          <a:xfrm>
            <a:off x="449263" y="1603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pic>
        <p:nvPicPr>
          <p:cNvPr id="13324" name="Picture 22" descr="Đồng hồ để bàn giá tốt, giảm giá đến 40% - Tháng 3, 2023 | Mua Ngay | Tik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708025"/>
            <a:ext cx="4419600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78100" y="6173788"/>
            <a:ext cx="36703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Để chỉ độ d</a:t>
            </a: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altLang="en-US" sz="2800" b="1" dirty="0">
              <a:solidFill>
                <a:srgbClr val="10253F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3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7" grpId="0"/>
      <p:bldP spid="7" grpId="1"/>
      <p:bldP spid="9" grpId="0"/>
      <p:bldP spid="10" grpId="0" animBg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en-US" altLang="en-US" dirty="0"/>
          </a:p>
        </p:txBody>
      </p:sp>
      <p:pic>
        <p:nvPicPr>
          <p:cNvPr id="14339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14287" y="0"/>
            <a:ext cx="9158287" cy="6835775"/>
          </a:xfrm>
          <a:ln/>
        </p:spPr>
      </p:pic>
      <p:sp>
        <p:nvSpPr>
          <p:cNvPr id="5" name="TextBox 4"/>
          <p:cNvSpPr txBox="1"/>
          <p:nvPr/>
        </p:nvSpPr>
        <p:spPr>
          <a:xfrm>
            <a:off x="1447800" y="96838"/>
            <a:ext cx="7772400" cy="569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trên tờ lịch có ý nghĩa gì?</a:t>
            </a:r>
            <a:endParaRPr lang="en-US" altLang="en-US" sz="31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62200" y="5138738"/>
            <a:ext cx="4722813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Để chỉ ng</a:t>
            </a: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endParaRPr lang="en-US" altLang="en-US" sz="2800" b="1" dirty="0">
              <a:solidFill>
                <a:srgbClr val="10253F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333625" y="5578475"/>
            <a:ext cx="5375275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Để chỉ thời hạn sử dụng</a:t>
            </a:r>
            <a:endParaRPr lang="en-US" altLang="en-US" sz="2800" b="1" dirty="0">
              <a:solidFill>
                <a:srgbClr val="10253F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2400" y="103188"/>
            <a:ext cx="1295400" cy="60642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344" name="nhạc chơi rung chuông vàng.mp3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6016625"/>
            <a:ext cx="858838" cy="858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2" descr="Kết quả hình ảnh cho hourglass  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5662613"/>
            <a:ext cx="1138238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rung chuông vàng1 (4)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lum contrast="34000"/>
          </a:blip>
          <a:stretch>
            <a:fillRect/>
          </a:stretch>
        </p:blipFill>
        <p:spPr>
          <a:xfrm>
            <a:off x="990600" y="6096000"/>
            <a:ext cx="762000" cy="762000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62200" y="6069013"/>
            <a:ext cx="5715000" cy="522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Để chỉ số lượng 8 tờ lịch</a:t>
            </a:r>
            <a:endParaRPr lang="en-US" altLang="en-US" sz="2800" b="1" dirty="0">
              <a:solidFill>
                <a:srgbClr val="10253F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pic>
        <p:nvPicPr>
          <p:cNvPr id="14348" name="Picture 13" descr="C:\Users\A\Downloads\dd08832f1029cd77943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958850"/>
            <a:ext cx="4265613" cy="406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3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  <p:bldP spid="14" grpId="0"/>
      <p:bldP spid="15" grpId="0"/>
      <p:bldP spid="15" grpId="1"/>
      <p:bldP spid="18" grpId="0" animBg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en-US" altLang="en-US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en-US" altLang="en-US" dirty="0"/>
          </a:p>
        </p:txBody>
      </p:sp>
      <p:pic>
        <p:nvPicPr>
          <p:cNvPr id="15364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8" y="-12700"/>
            <a:ext cx="9158287" cy="6837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TextBox 5"/>
          <p:cNvSpPr txBox="1"/>
          <p:nvPr/>
        </p:nvSpPr>
        <p:spPr>
          <a:xfrm>
            <a:off x="1752600" y="93663"/>
            <a:ext cx="71628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00"/>
              </a:solidFill>
              <a:latin typeface=".VnAvantH" pitchFamily="34" charset="0"/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15366" name="TextBox 6"/>
          <p:cNvSpPr txBox="1"/>
          <p:nvPr/>
        </p:nvSpPr>
        <p:spPr>
          <a:xfrm>
            <a:off x="3327400" y="3373438"/>
            <a:ext cx="2679700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Binh minh</a:t>
            </a:r>
            <a:endParaRPr lang="en-US" altLang="en-US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5367" name="TextBox 7"/>
          <p:cNvSpPr txBox="1"/>
          <p:nvPr/>
        </p:nvSpPr>
        <p:spPr>
          <a:xfrm>
            <a:off x="6781800" y="4656138"/>
            <a:ext cx="1981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B</a:t>
            </a:r>
            <a:r>
              <a:rPr lang="en-US" altLang="en-US" b="1" dirty="0">
                <a:solidFill>
                  <a:srgbClr val="FF0000"/>
                </a:solidFill>
                <a:latin typeface=".VnAvant" pitchFamily="34" charset="0"/>
                <a:ea typeface="Times New Roman" panose="02020603050405020304" pitchFamily="18" charset="0"/>
              </a:rPr>
              <a:t>·</a:t>
            </a:r>
            <a:r>
              <a:rPr lang="en-US" altLang="en-US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o</a:t>
            </a:r>
            <a:endParaRPr lang="en-US" altLang="en-US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5368" name="TextBox 8"/>
          <p:cNvSpPr txBox="1"/>
          <p:nvPr/>
        </p:nvSpPr>
        <p:spPr>
          <a:xfrm>
            <a:off x="3305175" y="2286000"/>
            <a:ext cx="2590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Thñy triÒu</a:t>
            </a:r>
            <a:endParaRPr lang="en-US" altLang="en-US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5725" y="93663"/>
            <a:ext cx="1514475" cy="73501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C©u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 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70" name="nhạc chơi rung chuông vàng.mp3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6016625"/>
            <a:ext cx="858838" cy="858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1" name="Picture 2" descr="Kết quả hình ảnh cho hourglass  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5811838"/>
            <a:ext cx="1046162" cy="1046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7" y="-82550"/>
            <a:ext cx="9156700" cy="6834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657350" y="180975"/>
            <a:ext cx="7178675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điện thoại khẩn cấp cần gọi trong trường hợp 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sz="2800" b="1" dirty="0">
              <a:solidFill>
                <a:srgbClr val="000000"/>
              </a:solidFill>
              <a:latin typeface=".VnAvantH" pitchFamily="34" charset="0"/>
              <a:ea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2875" y="180975"/>
            <a:ext cx="1514475" cy="736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t> 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95600" y="4302125"/>
            <a:ext cx="334962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Gọi cứu thương</a:t>
            </a:r>
            <a:endParaRPr lang="en-US" altLang="en-US" b="1" dirty="0">
              <a:solidFill>
                <a:srgbClr val="10253F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389063" y="4924425"/>
            <a:ext cx="58293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Gọi báo cháy</a:t>
            </a:r>
            <a:endParaRPr lang="en-US" altLang="en-US" b="1" dirty="0">
              <a:solidFill>
                <a:srgbClr val="10253F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pic>
        <p:nvPicPr>
          <p:cNvPr id="15377" name="nhạc chơi rung chuông vàng.mp3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905500"/>
            <a:ext cx="857250" cy="858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" descr="Kết quả hình ảnh cho hourglass  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53100"/>
            <a:ext cx="1000125" cy="998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rung chuông vàng1 (4)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lum contrast="34000"/>
          </a:blip>
          <a:stretch>
            <a:fillRect/>
          </a:stretch>
        </p:blipFill>
        <p:spPr>
          <a:xfrm>
            <a:off x="762000" y="6096000"/>
            <a:ext cx="762000" cy="762000"/>
          </a:xfrm>
          <a:prstGeom prst="rect">
            <a:avLst/>
          </a:prstGeom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590800" y="5613400"/>
            <a:ext cx="342582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Gọi cảnh sát</a:t>
            </a:r>
            <a:endParaRPr lang="en-US" altLang="en-US" b="1" dirty="0">
              <a:solidFill>
                <a:srgbClr val="10253F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pic>
        <p:nvPicPr>
          <p:cNvPr id="15381" name="Picture 28" descr="Công an tỉnh Đồng Nai"/>
          <p:cNvPicPr>
            <a:picLocks noChangeAspect="1"/>
          </p:cNvPicPr>
          <p:nvPr/>
        </p:nvPicPr>
        <p:blipFill>
          <a:blip r:embed="rId8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792" t="2299" r="16209"/>
          <a:stretch>
            <a:fillRect/>
          </a:stretch>
        </p:blipFill>
        <p:spPr>
          <a:xfrm>
            <a:off x="2905125" y="1220788"/>
            <a:ext cx="3340100" cy="3132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  <p:bldP spid="18" grpId="0" animBg="1"/>
      <p:bldP spid="19" grpId="0"/>
      <p:bldP spid="19" grpId="1"/>
      <p:bldP spid="20" grpId="0"/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0"/>
            <a:ext cx="91725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5"/>
            <a:ext cx="31242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75" y="104775"/>
            <a:ext cx="2873375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" y="2162175"/>
            <a:ext cx="3133725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875" y="2162175"/>
            <a:ext cx="2873375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500" y="133350"/>
            <a:ext cx="2908300" cy="1952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500" y="2181225"/>
            <a:ext cx="2984500" cy="2038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95775"/>
            <a:ext cx="312420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6750" y="4333875"/>
            <a:ext cx="2857500" cy="247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3950" y="4305300"/>
            <a:ext cx="2895600" cy="2476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8" y="-12700"/>
            <a:ext cx="9158287" cy="687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429000"/>
            <a:ext cx="4191000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863" y="3429000"/>
            <a:ext cx="4249737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100" y="115888"/>
            <a:ext cx="4343400" cy="3184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" y="0"/>
            <a:ext cx="9158288" cy="687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505200"/>
            <a:ext cx="4257675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63" y="114300"/>
            <a:ext cx="4503737" cy="318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75" y="3533775"/>
            <a:ext cx="4340225" cy="3009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821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1925"/>
            <a:ext cx="4305300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1925"/>
            <a:ext cx="4267200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762250"/>
            <a:ext cx="8610600" cy="3943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0"/>
            <a:ext cx="91821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4191000" cy="617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04800"/>
            <a:ext cx="4267200" cy="6172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0"/>
            <a:ext cx="91821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9525"/>
            <a:ext cx="4343400" cy="656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8100"/>
            <a:ext cx="4343400" cy="6515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0"/>
            <a:ext cx="91821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6" y="28575"/>
            <a:ext cx="1714682" cy="1600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-19050"/>
            <a:ext cx="1712913" cy="159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63" y="-69850"/>
            <a:ext cx="1714500" cy="159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0" y="-69850"/>
            <a:ext cx="1712913" cy="159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863" y="-28575"/>
            <a:ext cx="1712912" cy="159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429000"/>
            <a:ext cx="2057400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650" y="3429000"/>
            <a:ext cx="2152650" cy="174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90900"/>
            <a:ext cx="1698785" cy="1524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3414713"/>
            <a:ext cx="1700213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8588" y="3457575"/>
            <a:ext cx="1701800" cy="152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ectangle 17"/>
          <p:cNvSpPr/>
          <p:nvPr/>
        </p:nvSpPr>
        <p:spPr>
          <a:xfrm>
            <a:off x="3529013" y="1682750"/>
            <a:ext cx="1676400" cy="159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.VnArialH" pitchFamily="34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.VnArialH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52550" y="5102225"/>
            <a:ext cx="1676400" cy="159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.VnArialH" pitchFamily="34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.VnArialH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48388" y="5102225"/>
            <a:ext cx="1676400" cy="159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.VnArialH" pitchFamily="34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.VnArialH" pitchFamily="34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8" y="-12700"/>
            <a:ext cx="9158287" cy="687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NHỮN3072.wav">
            <a:hlinkClick r:id="" action="ppaction://media"/>
          </p:cNvPr>
          <p:cNvPicPr>
            <a:picLocks noRot="1" noChangeAspect="1"/>
          </p:cNvPicPr>
          <p:nvPr>
            <a:wavAudioFile r:embed="rId2" name="NHỮNG CON SỐ.wav"/>
          </p:nvPr>
        </p:nvPicPr>
        <p:blipFill>
          <a:blip r:embed="rId3"/>
          <a:stretch>
            <a:fillRect/>
          </a:stretch>
        </p:blipFill>
        <p:spPr>
          <a:xfrm>
            <a:off x="42863" y="5764213"/>
            <a:ext cx="1023937" cy="1025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3" y="4763"/>
            <a:ext cx="9158287" cy="6837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2212975" y="179388"/>
            <a:ext cx="4718050" cy="7080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altLang="en-US" sz="2000" b="1" dirty="0">
              <a:solidFill>
                <a:srgbClr val="1025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NHỠ B1</a:t>
            </a:r>
            <a:endParaRPr lang="en-US" altLang="en-US" sz="2000" b="1" dirty="0">
              <a:solidFill>
                <a:srgbClr val="10253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199" y="2514600"/>
            <a:ext cx="6248401" cy="3429000"/>
          </a:xfrm>
          <a:prstGeom prst="rect">
            <a:avLst/>
          </a:prstGeom>
          <a:noFill/>
        </p:spPr>
        <p:txBody>
          <a:bodyPr spcFirstLastPara="1" wrap="none" numCol="1">
            <a:prstTxWarp prst="textArchUp">
              <a:avLst>
                <a:gd name="adj" fmla="val 9969973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</a:t>
            </a:r>
            <a:endParaRPr kumimoji="0" lang="en-US" sz="4000" b="1" i="0" u="none" strike="noStrike" kern="1200" cap="none" spc="0" normalizeH="0" baseline="0" noProof="0" dirty="0">
              <a:ln w="10541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– AI GIỎI</a:t>
            </a:r>
            <a:endParaRPr kumimoji="0" lang="en-US" sz="4000" b="1" i="0" u="none" strike="noStrike" kern="1200" cap="none" spc="0" normalizeH="0" baseline="0" noProof="0" dirty="0">
              <a:ln w="10541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770" name="Picture 2" descr="trẻ thông minh có trí nhớ tốt"/>
          <p:cNvPicPr>
            <a:picLocks noChangeAspect="1" noChangeArrowheads="1"/>
          </p:cNvPicPr>
          <p:nvPr/>
        </p:nvPicPr>
        <p:blipFill rotWithShape="1">
          <a:blip r:embed="rId4"/>
          <a:srcRect l="43466"/>
          <a:stretch>
            <a:fillRect/>
          </a:stretch>
        </p:blipFill>
        <p:spPr bwMode="auto">
          <a:xfrm>
            <a:off x="2206184" y="2743200"/>
            <a:ext cx="4999867" cy="3741057"/>
          </a:xfrm>
          <a:prstGeom prst="ellipse">
            <a:avLst/>
          </a:prstGeom>
          <a:noFill/>
        </p:spPr>
      </p:pic>
      <p:pic>
        <p:nvPicPr>
          <p:cNvPr id="1127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988" y="862013"/>
            <a:ext cx="708025" cy="7032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720</Words>
  <Application>WPS Presentation</Application>
  <PresentationFormat>On-screen Show (4:3)</PresentationFormat>
  <Paragraphs>76</Paragraphs>
  <Slides>13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SimSun</vt:lpstr>
      <vt:lpstr>Wingdings</vt:lpstr>
      <vt:lpstr>Calibri</vt:lpstr>
      <vt:lpstr>Times New Roman</vt:lpstr>
      <vt:lpstr>.VnArialH</vt:lpstr>
      <vt:lpstr>Segoe Print</vt:lpstr>
      <vt:lpstr>.VnAvant</vt:lpstr>
      <vt:lpstr>.VnAvantH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Trang Duong</cp:lastModifiedBy>
  <cp:revision>881</cp:revision>
  <dcterms:created xsi:type="dcterms:W3CDTF">2018-05-07T08:07:50Z</dcterms:created>
  <dcterms:modified xsi:type="dcterms:W3CDTF">2026-05-04T02:08:35Z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7705388EF5144EDE8D153CF8667A35CA_12</vt:lpwstr>
  </property>
  <property fmtid="{D5CDD505-2E9C-101B-9397-08002B2CF9AE}" pid="3" name="KSOProductBuildVer">
    <vt:lpwstr>1033-12.1.0.25862</vt:lpwstr>
  </property>
</Properties>
</file>