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sldIdLst>
    <p:sldId id="278" r:id="rId4"/>
    <p:sldId id="280" r:id="rId5"/>
    <p:sldId id="281" r:id="rId6"/>
    <p:sldId id="270" r:id="rId7"/>
    <p:sldId id="264" r:id="rId8"/>
    <p:sldId id="273" r:id="rId9"/>
    <p:sldId id="261" r:id="rId10"/>
    <p:sldId id="267" r:id="rId11"/>
    <p:sldId id="269" r:id="rId12"/>
    <p:sldId id="265" r:id="rId13"/>
    <p:sldId id="283" r:id="rId14"/>
    <p:sldId id="282" r:id="rId15"/>
    <p:sldId id="284" r:id="rId16"/>
    <p:sldId id="285" r:id="rId17"/>
    <p:sldId id="286" r:id="rId18"/>
    <p:sldId id="287" r:id="rId19"/>
    <p:sldId id="292" r:id="rId20"/>
    <p:sldId id="288" r:id="rId21"/>
    <p:sldId id="293" r:id="rId22"/>
    <p:sldId id="289" r:id="rId23"/>
    <p:sldId id="294" r:id="rId24"/>
    <p:sldId id="300" r:id="rId25"/>
    <p:sldId id="305" r:id="rId26"/>
    <p:sldId id="302" r:id="rId27"/>
    <p:sldId id="306" r:id="rId28"/>
    <p:sldId id="303" r:id="rId29"/>
    <p:sldId id="307" r:id="rId30"/>
    <p:sldId id="304" r:id="rId31"/>
    <p:sldId id="317" r:id="rId32"/>
    <p:sldId id="309" r:id="rId33"/>
    <p:sldId id="313" r:id="rId34"/>
    <p:sldId id="315" r:id="rId35"/>
    <p:sldId id="316" r:id="rId36"/>
  </p:sldIdLst>
  <p:sldSz cx="9144000" cy="6858000" type="screen4x3"/>
  <p:notesSz cx="6858000" cy="9144000"/>
  <p:custShowLst>
    <p:custShow name="Custom Show 1" id="0">
      <p:sldLst/>
    </p:custShow>
  </p:custShow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40">
          <p15:clr>
            <a:srgbClr val="A4A3A4"/>
          </p15:clr>
        </p15:guide>
        <p15:guide id="2" pos="29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FF00"/>
    <a:srgbClr val="FF3300"/>
    <a:srgbClr val="201502"/>
    <a:srgbClr val="100B17"/>
    <a:srgbClr val="66FFFF"/>
    <a:srgbClr val="33CCFF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7" d="100"/>
          <a:sy n="77" d="100"/>
        </p:scale>
        <p:origin x="1546" y="58"/>
      </p:cViewPr>
      <p:guideLst>
        <p:guide orient="horz" pos="1940"/>
        <p:guide pos="29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40.jpeg"/><Relationship Id="rId18" Type="http://schemas.openxmlformats.org/officeDocument/2006/relationships/hyperlink" Target="http://truongton.net/forum/vcheckvirus.php?url=http://truongton.net/forum/vcheckvirus.php?url=http://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4.jpeg"/><Relationship Id="rId7" Type="http://schemas.openxmlformats.org/officeDocument/2006/relationships/image" Target="../media/image29.jpeg"/><Relationship Id="rId12" Type="http://schemas.openxmlformats.org/officeDocument/2006/relationships/image" Target="../media/image48.jpeg"/><Relationship Id="rId17" Type="http://schemas.openxmlformats.org/officeDocument/2006/relationships/image" Target="../media/image23.jpeg"/><Relationship Id="rId2" Type="http://schemas.openxmlformats.org/officeDocument/2006/relationships/audio" Target="../media/media11.mp3"/><Relationship Id="rId16" Type="http://schemas.openxmlformats.org/officeDocument/2006/relationships/image" Target="../media/image32.jpeg"/><Relationship Id="rId20" Type="http://schemas.openxmlformats.org/officeDocument/2006/relationships/image" Target="../media/image33.png"/><Relationship Id="rId1" Type="http://schemas.microsoft.com/office/2007/relationships/media" Target="../media/media11.mp3"/><Relationship Id="rId6" Type="http://schemas.openxmlformats.org/officeDocument/2006/relationships/image" Target="../media/image28.jpeg"/><Relationship Id="rId11" Type="http://schemas.openxmlformats.org/officeDocument/2006/relationships/image" Target="../media/image25.jpeg"/><Relationship Id="rId5" Type="http://schemas.openxmlformats.org/officeDocument/2006/relationships/image" Target="../media/image27.jpeg"/><Relationship Id="rId15" Type="http://schemas.openxmlformats.org/officeDocument/2006/relationships/image" Target="../media/image26.jpeg"/><Relationship Id="rId23" Type="http://schemas.openxmlformats.org/officeDocument/2006/relationships/image" Target="../media/image50.png"/><Relationship Id="rId10" Type="http://schemas.openxmlformats.org/officeDocument/2006/relationships/image" Target="../media/image31.jpeg"/><Relationship Id="rId19" Type="http://schemas.openxmlformats.org/officeDocument/2006/relationships/image" Target="../media/image21.GIF"/><Relationship Id="rId4" Type="http://schemas.openxmlformats.org/officeDocument/2006/relationships/image" Target="../media/image1.png"/><Relationship Id="rId9" Type="http://schemas.openxmlformats.org/officeDocument/2006/relationships/image" Target="../media/image47.jpeg"/><Relationship Id="rId14" Type="http://schemas.openxmlformats.org/officeDocument/2006/relationships/image" Target="../media/image49.jpeg"/><Relationship Id="rId22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52.jpe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52.jpe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52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52.jpe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52.jpe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2.jpeg"/><Relationship Id="rId18" Type="http://schemas.openxmlformats.org/officeDocument/2006/relationships/image" Target="../media/image34.jpe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6.GIF"/><Relationship Id="rId7" Type="http://schemas.openxmlformats.org/officeDocument/2006/relationships/image" Target="../media/image28.jpeg"/><Relationship Id="rId12" Type="http://schemas.openxmlformats.org/officeDocument/2006/relationships/image" Target="../media/image25.jpeg"/><Relationship Id="rId17" Type="http://schemas.openxmlformats.org/officeDocument/2006/relationships/image" Target="../media/image33.png"/><Relationship Id="rId2" Type="http://schemas.openxmlformats.org/officeDocument/2006/relationships/audio" Target="../media/media17.mp3"/><Relationship Id="rId16" Type="http://schemas.openxmlformats.org/officeDocument/2006/relationships/image" Target="../media/image21.GIF"/><Relationship Id="rId20" Type="http://schemas.openxmlformats.org/officeDocument/2006/relationships/image" Target="../media/image20.jpeg"/><Relationship Id="rId1" Type="http://schemas.microsoft.com/office/2007/relationships/media" Target="../media/media17.mp3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7.jpeg"/><Relationship Id="rId15" Type="http://schemas.openxmlformats.org/officeDocument/2006/relationships/hyperlink" Target="http://truongton.net/forum/vcheckvirus.php?url=http://truongton.net/forum/vcheckvirus.php?url=http://anhso.net" TargetMode="External"/><Relationship Id="rId10" Type="http://schemas.openxmlformats.org/officeDocument/2006/relationships/image" Target="../media/image30.jpeg"/><Relationship Id="rId19" Type="http://schemas.openxmlformats.org/officeDocument/2006/relationships/image" Target="../media/image35.jpeg"/><Relationship Id="rId4" Type="http://schemas.openxmlformats.org/officeDocument/2006/relationships/image" Target="../media/image1.png"/><Relationship Id="rId9" Type="http://schemas.openxmlformats.org/officeDocument/2006/relationships/image" Target="../media/image24.jpeg"/><Relationship Id="rId1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52.jpe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2.jpeg"/><Relationship Id="rId18" Type="http://schemas.openxmlformats.org/officeDocument/2006/relationships/image" Target="../media/image34.jpe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6.GIF"/><Relationship Id="rId7" Type="http://schemas.openxmlformats.org/officeDocument/2006/relationships/image" Target="../media/image28.jpeg"/><Relationship Id="rId12" Type="http://schemas.openxmlformats.org/officeDocument/2006/relationships/image" Target="../media/image25.jpeg"/><Relationship Id="rId17" Type="http://schemas.openxmlformats.org/officeDocument/2006/relationships/image" Target="../media/image33.png"/><Relationship Id="rId2" Type="http://schemas.openxmlformats.org/officeDocument/2006/relationships/audio" Target="../media/media19.mp3"/><Relationship Id="rId16" Type="http://schemas.openxmlformats.org/officeDocument/2006/relationships/image" Target="../media/image21.GIF"/><Relationship Id="rId20" Type="http://schemas.openxmlformats.org/officeDocument/2006/relationships/image" Target="../media/image20.jpeg"/><Relationship Id="rId1" Type="http://schemas.microsoft.com/office/2007/relationships/media" Target="../media/media19.mp3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7.jpeg"/><Relationship Id="rId15" Type="http://schemas.openxmlformats.org/officeDocument/2006/relationships/hyperlink" Target="http://truongton.net/forum/vcheckvirus.php?url=http://truongton.net/forum/vcheckvirus.php?url=http://anhso.net" TargetMode="External"/><Relationship Id="rId10" Type="http://schemas.openxmlformats.org/officeDocument/2006/relationships/image" Target="../media/image30.jpeg"/><Relationship Id="rId19" Type="http://schemas.openxmlformats.org/officeDocument/2006/relationships/image" Target="../media/image35.jpeg"/><Relationship Id="rId4" Type="http://schemas.openxmlformats.org/officeDocument/2006/relationships/image" Target="../media/image1.png"/><Relationship Id="rId9" Type="http://schemas.openxmlformats.org/officeDocument/2006/relationships/image" Target="../media/image24.jpeg"/><Relationship Id="rId1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media" Target="../media/media3.mp3"/><Relationship Id="rId7" Type="http://schemas.openxmlformats.org/officeDocument/2006/relationships/image" Target="../media/image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52.jpe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6.GIF"/><Relationship Id="rId12" Type="http://schemas.openxmlformats.org/officeDocument/2006/relationships/image" Target="../media/image40.jpeg"/><Relationship Id="rId17" Type="http://schemas.openxmlformats.org/officeDocument/2006/relationships/image" Target="../media/image20.jpeg"/><Relationship Id="rId2" Type="http://schemas.openxmlformats.org/officeDocument/2006/relationships/audio" Target="../media/media21.mp3"/><Relationship Id="rId16" Type="http://schemas.openxmlformats.org/officeDocument/2006/relationships/image" Target="../media/image25.jpeg"/><Relationship Id="rId1" Type="http://schemas.microsoft.com/office/2007/relationships/media" Target="../media/media21.mp3"/><Relationship Id="rId6" Type="http://schemas.openxmlformats.org/officeDocument/2006/relationships/image" Target="../media/image38.GIF"/><Relationship Id="rId11" Type="http://schemas.openxmlformats.org/officeDocument/2006/relationships/image" Target="../media/image39.jpeg"/><Relationship Id="rId5" Type="http://schemas.openxmlformats.org/officeDocument/2006/relationships/image" Target="../media/image37.jpeg"/><Relationship Id="rId15" Type="http://schemas.openxmlformats.org/officeDocument/2006/relationships/image" Target="../media/image24.jpeg"/><Relationship Id="rId10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15.png"/><Relationship Id="rId1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52.jpe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20.jpeg"/><Relationship Id="rId18" Type="http://schemas.openxmlformats.org/officeDocument/2006/relationships/image" Target="../media/image42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3.png"/><Relationship Id="rId7" Type="http://schemas.openxmlformats.org/officeDocument/2006/relationships/image" Target="../media/image34.jpeg"/><Relationship Id="rId12" Type="http://schemas.openxmlformats.org/officeDocument/2006/relationships/image" Target="../media/image25.jpeg"/><Relationship Id="rId17" Type="http://schemas.openxmlformats.org/officeDocument/2006/relationships/image" Target="../media/image26.jpeg"/><Relationship Id="rId2" Type="http://schemas.openxmlformats.org/officeDocument/2006/relationships/audio" Target="../media/media23.mp3"/><Relationship Id="rId16" Type="http://schemas.openxmlformats.org/officeDocument/2006/relationships/image" Target="../media/image41.jpeg"/><Relationship Id="rId20" Type="http://schemas.openxmlformats.org/officeDocument/2006/relationships/image" Target="../media/image21.GIF"/><Relationship Id="rId1" Type="http://schemas.microsoft.com/office/2007/relationships/media" Target="../media/media23.mp3"/><Relationship Id="rId6" Type="http://schemas.openxmlformats.org/officeDocument/2006/relationships/image" Target="../media/image28.jpeg"/><Relationship Id="rId11" Type="http://schemas.openxmlformats.org/officeDocument/2006/relationships/image" Target="../media/image31.jpeg"/><Relationship Id="rId5" Type="http://schemas.openxmlformats.org/officeDocument/2006/relationships/image" Target="../media/image27.jpeg"/><Relationship Id="rId15" Type="http://schemas.openxmlformats.org/officeDocument/2006/relationships/image" Target="../media/image23.jpeg"/><Relationship Id="rId23" Type="http://schemas.openxmlformats.org/officeDocument/2006/relationships/image" Target="../media/image17.png"/><Relationship Id="rId10" Type="http://schemas.openxmlformats.org/officeDocument/2006/relationships/image" Target="../media/image30.jpeg"/><Relationship Id="rId19" Type="http://schemas.openxmlformats.org/officeDocument/2006/relationships/hyperlink" Target="http://truongton.net/forum/vcheckvirus.php?url=http://truongton.net/forum/vcheckvirus.php?url=http://anhso.net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24.jpeg"/><Relationship Id="rId14" Type="http://schemas.openxmlformats.org/officeDocument/2006/relationships/image" Target="../media/image32.jpeg"/><Relationship Id="rId22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52.jpe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44.jpeg"/><Relationship Id="rId18" Type="http://schemas.openxmlformats.org/officeDocument/2006/relationships/image" Target="../media/image42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21.GIF"/><Relationship Id="rId7" Type="http://schemas.openxmlformats.org/officeDocument/2006/relationships/image" Target="../media/image31.jpeg"/><Relationship Id="rId12" Type="http://schemas.openxmlformats.org/officeDocument/2006/relationships/image" Target="../media/image43.jpeg"/><Relationship Id="rId17" Type="http://schemas.openxmlformats.org/officeDocument/2006/relationships/image" Target="../media/image46.jpeg"/><Relationship Id="rId2" Type="http://schemas.openxmlformats.org/officeDocument/2006/relationships/audio" Target="../media/media25.mp3"/><Relationship Id="rId16" Type="http://schemas.openxmlformats.org/officeDocument/2006/relationships/image" Target="../media/image45.jpeg"/><Relationship Id="rId20" Type="http://schemas.openxmlformats.org/officeDocument/2006/relationships/hyperlink" Target="http://truongton.net/forum/vcheckvirus.php?url=http://truongton.net/forum/vcheckvirus.php?url=http://anhso.net" TargetMode="External"/><Relationship Id="rId1" Type="http://schemas.microsoft.com/office/2007/relationships/media" Target="../media/media25.mp3"/><Relationship Id="rId6" Type="http://schemas.openxmlformats.org/officeDocument/2006/relationships/image" Target="../media/image30.jpeg"/><Relationship Id="rId11" Type="http://schemas.openxmlformats.org/officeDocument/2006/relationships/image" Target="../media/image23.jpeg"/><Relationship Id="rId5" Type="http://schemas.openxmlformats.org/officeDocument/2006/relationships/image" Target="../media/image27.jpeg"/><Relationship Id="rId15" Type="http://schemas.openxmlformats.org/officeDocument/2006/relationships/image" Target="../media/image40.jpeg"/><Relationship Id="rId23" Type="http://schemas.openxmlformats.org/officeDocument/2006/relationships/image" Target="../media/image35.jpeg"/><Relationship Id="rId10" Type="http://schemas.openxmlformats.org/officeDocument/2006/relationships/image" Target="../media/image32.jpeg"/><Relationship Id="rId19" Type="http://schemas.openxmlformats.org/officeDocument/2006/relationships/image" Target="../media/image26.jpeg"/><Relationship Id="rId4" Type="http://schemas.openxmlformats.org/officeDocument/2006/relationships/image" Target="../media/image1.png"/><Relationship Id="rId9" Type="http://schemas.openxmlformats.org/officeDocument/2006/relationships/image" Target="../media/image20.jpeg"/><Relationship Id="rId14" Type="http://schemas.openxmlformats.org/officeDocument/2006/relationships/image" Target="../media/image39.jpeg"/><Relationship Id="rId22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52.jpe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44.jpeg"/><Relationship Id="rId18" Type="http://schemas.openxmlformats.org/officeDocument/2006/relationships/image" Target="../media/image42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21.GIF"/><Relationship Id="rId7" Type="http://schemas.openxmlformats.org/officeDocument/2006/relationships/image" Target="../media/image31.jpeg"/><Relationship Id="rId12" Type="http://schemas.openxmlformats.org/officeDocument/2006/relationships/image" Target="../media/image43.jpeg"/><Relationship Id="rId17" Type="http://schemas.openxmlformats.org/officeDocument/2006/relationships/image" Target="../media/image46.jpeg"/><Relationship Id="rId2" Type="http://schemas.openxmlformats.org/officeDocument/2006/relationships/audio" Target="../media/media27.mp3"/><Relationship Id="rId16" Type="http://schemas.openxmlformats.org/officeDocument/2006/relationships/image" Target="../media/image45.jpeg"/><Relationship Id="rId20" Type="http://schemas.openxmlformats.org/officeDocument/2006/relationships/hyperlink" Target="http://truongton.net/forum/vcheckvirus.php?url=http://truongton.net/forum/vcheckvirus.php?url=http://anhso.net" TargetMode="External"/><Relationship Id="rId1" Type="http://schemas.microsoft.com/office/2007/relationships/media" Target="../media/media27.mp3"/><Relationship Id="rId6" Type="http://schemas.openxmlformats.org/officeDocument/2006/relationships/image" Target="../media/image30.jpeg"/><Relationship Id="rId11" Type="http://schemas.openxmlformats.org/officeDocument/2006/relationships/image" Target="../media/image23.jpeg"/><Relationship Id="rId5" Type="http://schemas.openxmlformats.org/officeDocument/2006/relationships/image" Target="../media/image27.jpeg"/><Relationship Id="rId15" Type="http://schemas.openxmlformats.org/officeDocument/2006/relationships/image" Target="../media/image40.jpeg"/><Relationship Id="rId23" Type="http://schemas.openxmlformats.org/officeDocument/2006/relationships/image" Target="../media/image35.jpeg"/><Relationship Id="rId10" Type="http://schemas.openxmlformats.org/officeDocument/2006/relationships/image" Target="../media/image32.jpeg"/><Relationship Id="rId19" Type="http://schemas.openxmlformats.org/officeDocument/2006/relationships/image" Target="../media/image26.jpeg"/><Relationship Id="rId4" Type="http://schemas.openxmlformats.org/officeDocument/2006/relationships/image" Target="../media/image1.png"/><Relationship Id="rId9" Type="http://schemas.openxmlformats.org/officeDocument/2006/relationships/image" Target="../media/image20.jpeg"/><Relationship Id="rId14" Type="http://schemas.openxmlformats.org/officeDocument/2006/relationships/image" Target="../media/image39.jpeg"/><Relationship Id="rId22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52.jpe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23.jpeg"/><Relationship Id="rId18" Type="http://schemas.openxmlformats.org/officeDocument/2006/relationships/image" Target="../media/image45.jpeg"/><Relationship Id="rId3" Type="http://schemas.microsoft.com/office/2007/relationships/media" Target="../media/media10.mp3"/><Relationship Id="rId21" Type="http://schemas.openxmlformats.org/officeDocument/2006/relationships/image" Target="../media/image26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17" Type="http://schemas.openxmlformats.org/officeDocument/2006/relationships/image" Target="../media/image40.jpeg"/><Relationship Id="rId25" Type="http://schemas.openxmlformats.org/officeDocument/2006/relationships/image" Target="../media/image35.jpeg"/><Relationship Id="rId2" Type="http://schemas.openxmlformats.org/officeDocument/2006/relationships/audio" Target="../media/media29.mp3"/><Relationship Id="rId16" Type="http://schemas.openxmlformats.org/officeDocument/2006/relationships/image" Target="../media/image39.jpeg"/><Relationship Id="rId20" Type="http://schemas.openxmlformats.org/officeDocument/2006/relationships/image" Target="../media/image42.GIF"/><Relationship Id="rId1" Type="http://schemas.microsoft.com/office/2007/relationships/media" Target="../media/media29.mp3"/><Relationship Id="rId6" Type="http://schemas.openxmlformats.org/officeDocument/2006/relationships/image" Target="../media/image1.png"/><Relationship Id="rId11" Type="http://schemas.openxmlformats.org/officeDocument/2006/relationships/image" Target="../media/image20.jpeg"/><Relationship Id="rId24" Type="http://schemas.openxmlformats.org/officeDocument/2006/relationships/image" Target="../media/image33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4.jpeg"/><Relationship Id="rId23" Type="http://schemas.openxmlformats.org/officeDocument/2006/relationships/image" Target="../media/image21.GIF"/><Relationship Id="rId10" Type="http://schemas.openxmlformats.org/officeDocument/2006/relationships/image" Target="../media/image25.jpeg"/><Relationship Id="rId19" Type="http://schemas.openxmlformats.org/officeDocument/2006/relationships/image" Target="../media/image46.jpeg"/><Relationship Id="rId4" Type="http://schemas.openxmlformats.org/officeDocument/2006/relationships/audio" Target="../media/media10.mp3"/><Relationship Id="rId9" Type="http://schemas.openxmlformats.org/officeDocument/2006/relationships/image" Target="../media/image31.jpeg"/><Relationship Id="rId14" Type="http://schemas.openxmlformats.org/officeDocument/2006/relationships/image" Target="../media/image43.jpeg"/><Relationship Id="rId22" Type="http://schemas.openxmlformats.org/officeDocument/2006/relationships/hyperlink" Target="http://truongton.net/forum/vcheckvirus.php?url=http://truongton.net/forum/vcheckvirus.php?url=http://anhso.ne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jpe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31.mp3"/><Relationship Id="rId7" Type="http://schemas.openxmlformats.org/officeDocument/2006/relationships/image" Target="../media/image52.jpe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31.mp3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40.jpeg"/><Relationship Id="rId18" Type="http://schemas.openxmlformats.org/officeDocument/2006/relationships/hyperlink" Target="http://truongton.net/forum/vcheckvirus.php?url=http://truongton.net/forum/vcheckvirus.php?url=http://anhso.net" TargetMode="External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4.jpeg"/><Relationship Id="rId7" Type="http://schemas.openxmlformats.org/officeDocument/2006/relationships/image" Target="../media/image29.jpeg"/><Relationship Id="rId12" Type="http://schemas.openxmlformats.org/officeDocument/2006/relationships/image" Target="../media/image48.jpeg"/><Relationship Id="rId17" Type="http://schemas.openxmlformats.org/officeDocument/2006/relationships/image" Target="../media/image23.jpeg"/><Relationship Id="rId2" Type="http://schemas.openxmlformats.org/officeDocument/2006/relationships/audio" Target="../media/media31.mp3"/><Relationship Id="rId16" Type="http://schemas.openxmlformats.org/officeDocument/2006/relationships/image" Target="../media/image32.jpeg"/><Relationship Id="rId20" Type="http://schemas.openxmlformats.org/officeDocument/2006/relationships/image" Target="../media/image33.png"/><Relationship Id="rId1" Type="http://schemas.microsoft.com/office/2007/relationships/media" Target="../media/media31.mp3"/><Relationship Id="rId6" Type="http://schemas.openxmlformats.org/officeDocument/2006/relationships/image" Target="../media/image28.jpeg"/><Relationship Id="rId11" Type="http://schemas.openxmlformats.org/officeDocument/2006/relationships/image" Target="../media/image25.jpeg"/><Relationship Id="rId24" Type="http://schemas.openxmlformats.org/officeDocument/2006/relationships/image" Target="../media/image53.GIF"/><Relationship Id="rId5" Type="http://schemas.openxmlformats.org/officeDocument/2006/relationships/image" Target="../media/image27.jpeg"/><Relationship Id="rId15" Type="http://schemas.openxmlformats.org/officeDocument/2006/relationships/image" Target="../media/image26.jpeg"/><Relationship Id="rId23" Type="http://schemas.openxmlformats.org/officeDocument/2006/relationships/image" Target="../media/image50.png"/><Relationship Id="rId10" Type="http://schemas.openxmlformats.org/officeDocument/2006/relationships/image" Target="../media/image31.jpeg"/><Relationship Id="rId19" Type="http://schemas.openxmlformats.org/officeDocument/2006/relationships/image" Target="../media/image21.GIF"/><Relationship Id="rId4" Type="http://schemas.openxmlformats.org/officeDocument/2006/relationships/image" Target="../media/image1.png"/><Relationship Id="rId9" Type="http://schemas.openxmlformats.org/officeDocument/2006/relationships/image" Target="../media/image47.jpeg"/><Relationship Id="rId14" Type="http://schemas.openxmlformats.org/officeDocument/2006/relationships/image" Target="../media/image49.jpeg"/><Relationship Id="rId22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7.jpe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51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hyperlink" Target="http://truongton.net/forum/vcheckvirus.php?url=http://truongton.net/forum/vcheckvirus.php?url=http://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3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jpeg"/><Relationship Id="rId2" Type="http://schemas.openxmlformats.org/officeDocument/2006/relationships/audio" Target="../media/media5.mp3"/><Relationship Id="rId16" Type="http://schemas.openxmlformats.org/officeDocument/2006/relationships/image" Target="../media/image19.png"/><Relationship Id="rId20" Type="http://schemas.openxmlformats.org/officeDocument/2006/relationships/image" Target="../media/image22.jpeg"/><Relationship Id="rId1" Type="http://schemas.microsoft.com/office/2007/relationships/media" Target="../media/media5.mp3"/><Relationship Id="rId6" Type="http://schemas.openxmlformats.org/officeDocument/2006/relationships/image" Target="../media/image9.jpeg"/><Relationship Id="rId11" Type="http://schemas.openxmlformats.org/officeDocument/2006/relationships/image" Target="../media/image14.GIF"/><Relationship Id="rId24" Type="http://schemas.openxmlformats.org/officeDocument/2006/relationships/image" Target="../media/image26.jpeg"/><Relationship Id="rId5" Type="http://schemas.openxmlformats.org/officeDocument/2006/relationships/image" Target="../media/image8.GIF"/><Relationship Id="rId15" Type="http://schemas.openxmlformats.org/officeDocument/2006/relationships/image" Target="../media/image18.jpeg"/><Relationship Id="rId23" Type="http://schemas.openxmlformats.org/officeDocument/2006/relationships/image" Target="../media/image25.jpeg"/><Relationship Id="rId10" Type="http://schemas.openxmlformats.org/officeDocument/2006/relationships/image" Target="../media/image13.png"/><Relationship Id="rId19" Type="http://schemas.openxmlformats.org/officeDocument/2006/relationships/image" Target="../media/image21.GIF"/><Relationship Id="rId4" Type="http://schemas.openxmlformats.org/officeDocument/2006/relationships/image" Target="../media/image1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2.jpeg"/><Relationship Id="rId18" Type="http://schemas.openxmlformats.org/officeDocument/2006/relationships/image" Target="../media/image34.jpe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6.GIF"/><Relationship Id="rId7" Type="http://schemas.openxmlformats.org/officeDocument/2006/relationships/image" Target="../media/image28.jpeg"/><Relationship Id="rId12" Type="http://schemas.openxmlformats.org/officeDocument/2006/relationships/image" Target="../media/image25.jpeg"/><Relationship Id="rId17" Type="http://schemas.openxmlformats.org/officeDocument/2006/relationships/image" Target="../media/image33.png"/><Relationship Id="rId2" Type="http://schemas.openxmlformats.org/officeDocument/2006/relationships/audio" Target="../media/media6.mp3"/><Relationship Id="rId16" Type="http://schemas.openxmlformats.org/officeDocument/2006/relationships/image" Target="../media/image21.GIF"/><Relationship Id="rId20" Type="http://schemas.openxmlformats.org/officeDocument/2006/relationships/image" Target="../media/image20.jpeg"/><Relationship Id="rId1" Type="http://schemas.microsoft.com/office/2007/relationships/media" Target="../media/media6.mp3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7.jpeg"/><Relationship Id="rId15" Type="http://schemas.openxmlformats.org/officeDocument/2006/relationships/hyperlink" Target="http://truongton.net/forum/vcheckvirus.php?url=http://truongton.net/forum/vcheckvirus.php?url=http://anhso.net" TargetMode="External"/><Relationship Id="rId10" Type="http://schemas.openxmlformats.org/officeDocument/2006/relationships/image" Target="../media/image30.jpeg"/><Relationship Id="rId19" Type="http://schemas.openxmlformats.org/officeDocument/2006/relationships/image" Target="../media/image35.jpeg"/><Relationship Id="rId4" Type="http://schemas.openxmlformats.org/officeDocument/2006/relationships/image" Target="../media/image1.png"/><Relationship Id="rId9" Type="http://schemas.openxmlformats.org/officeDocument/2006/relationships/image" Target="../media/image24.jpeg"/><Relationship Id="rId1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GIF"/><Relationship Id="rId12" Type="http://schemas.openxmlformats.org/officeDocument/2006/relationships/image" Target="../media/image40.jpeg"/><Relationship Id="rId17" Type="http://schemas.openxmlformats.org/officeDocument/2006/relationships/image" Target="../media/image20.jpeg"/><Relationship Id="rId2" Type="http://schemas.openxmlformats.org/officeDocument/2006/relationships/audio" Target="../media/media7.mp3"/><Relationship Id="rId16" Type="http://schemas.openxmlformats.org/officeDocument/2006/relationships/image" Target="../media/image25.jpeg"/><Relationship Id="rId1" Type="http://schemas.microsoft.com/office/2007/relationships/media" Target="../media/media7.mp3"/><Relationship Id="rId6" Type="http://schemas.openxmlformats.org/officeDocument/2006/relationships/image" Target="../media/image38.GIF"/><Relationship Id="rId11" Type="http://schemas.openxmlformats.org/officeDocument/2006/relationships/image" Target="../media/image39.jpeg"/><Relationship Id="rId5" Type="http://schemas.openxmlformats.org/officeDocument/2006/relationships/image" Target="../media/image37.jpeg"/><Relationship Id="rId15" Type="http://schemas.openxmlformats.org/officeDocument/2006/relationships/image" Target="../media/image24.jpeg"/><Relationship Id="rId10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15.png"/><Relationship Id="rId1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20.jpeg"/><Relationship Id="rId18" Type="http://schemas.openxmlformats.org/officeDocument/2006/relationships/image" Target="../media/image42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3.png"/><Relationship Id="rId7" Type="http://schemas.openxmlformats.org/officeDocument/2006/relationships/image" Target="../media/image34.jpeg"/><Relationship Id="rId12" Type="http://schemas.openxmlformats.org/officeDocument/2006/relationships/image" Target="../media/image25.jpeg"/><Relationship Id="rId17" Type="http://schemas.openxmlformats.org/officeDocument/2006/relationships/image" Target="../media/image26.jpeg"/><Relationship Id="rId2" Type="http://schemas.openxmlformats.org/officeDocument/2006/relationships/audio" Target="../media/media8.mp3"/><Relationship Id="rId16" Type="http://schemas.openxmlformats.org/officeDocument/2006/relationships/image" Target="../media/image41.jpeg"/><Relationship Id="rId20" Type="http://schemas.openxmlformats.org/officeDocument/2006/relationships/image" Target="../media/image21.GIF"/><Relationship Id="rId1" Type="http://schemas.microsoft.com/office/2007/relationships/media" Target="../media/media8.mp3"/><Relationship Id="rId6" Type="http://schemas.openxmlformats.org/officeDocument/2006/relationships/image" Target="../media/image28.jpeg"/><Relationship Id="rId11" Type="http://schemas.openxmlformats.org/officeDocument/2006/relationships/image" Target="../media/image31.jpeg"/><Relationship Id="rId5" Type="http://schemas.openxmlformats.org/officeDocument/2006/relationships/image" Target="../media/image27.jpeg"/><Relationship Id="rId15" Type="http://schemas.openxmlformats.org/officeDocument/2006/relationships/image" Target="../media/image23.jpeg"/><Relationship Id="rId23" Type="http://schemas.openxmlformats.org/officeDocument/2006/relationships/image" Target="../media/image17.png"/><Relationship Id="rId10" Type="http://schemas.openxmlformats.org/officeDocument/2006/relationships/image" Target="../media/image30.jpeg"/><Relationship Id="rId19" Type="http://schemas.openxmlformats.org/officeDocument/2006/relationships/hyperlink" Target="http://truongton.net/forum/vcheckvirus.php?url=http://truongton.net/forum/vcheckvirus.php?url=http://anhso.net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24.jpeg"/><Relationship Id="rId14" Type="http://schemas.openxmlformats.org/officeDocument/2006/relationships/image" Target="../media/image32.jpeg"/><Relationship Id="rId22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23.jpeg"/><Relationship Id="rId18" Type="http://schemas.openxmlformats.org/officeDocument/2006/relationships/hyperlink" Target="http://truongton.net/forum/vcheckvirus.php?url=http://truongton.net/forum/vcheckvirus.php?url=http://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0.jpeg"/><Relationship Id="rId7" Type="http://schemas.openxmlformats.org/officeDocument/2006/relationships/image" Target="../media/image24.jpeg"/><Relationship Id="rId12" Type="http://schemas.openxmlformats.org/officeDocument/2006/relationships/image" Target="../media/image32.jpeg"/><Relationship Id="rId17" Type="http://schemas.openxmlformats.org/officeDocument/2006/relationships/image" Target="../media/image42.GIF"/><Relationship Id="rId2" Type="http://schemas.openxmlformats.org/officeDocument/2006/relationships/audio" Target="../media/media9.mp3"/><Relationship Id="rId16" Type="http://schemas.openxmlformats.org/officeDocument/2006/relationships/image" Target="../media/image44.jpeg"/><Relationship Id="rId20" Type="http://schemas.openxmlformats.org/officeDocument/2006/relationships/image" Target="../media/image33.png"/><Relationship Id="rId1" Type="http://schemas.microsoft.com/office/2007/relationships/media" Target="../media/media9.mp3"/><Relationship Id="rId6" Type="http://schemas.openxmlformats.org/officeDocument/2006/relationships/image" Target="../media/image29.jpeg"/><Relationship Id="rId11" Type="http://schemas.openxmlformats.org/officeDocument/2006/relationships/image" Target="../media/image20.jpeg"/><Relationship Id="rId5" Type="http://schemas.openxmlformats.org/officeDocument/2006/relationships/image" Target="../media/image27.jpeg"/><Relationship Id="rId15" Type="http://schemas.openxmlformats.org/officeDocument/2006/relationships/image" Target="../media/image43.jpeg"/><Relationship Id="rId23" Type="http://schemas.openxmlformats.org/officeDocument/2006/relationships/image" Target="../media/image35.jpeg"/><Relationship Id="rId10" Type="http://schemas.openxmlformats.org/officeDocument/2006/relationships/image" Target="../media/image25.jpeg"/><Relationship Id="rId19" Type="http://schemas.openxmlformats.org/officeDocument/2006/relationships/image" Target="../media/image21.GIF"/><Relationship Id="rId4" Type="http://schemas.openxmlformats.org/officeDocument/2006/relationships/image" Target="../media/image1.png"/><Relationship Id="rId9" Type="http://schemas.openxmlformats.org/officeDocument/2006/relationships/image" Target="../media/image31.jpeg"/><Relationship Id="rId14" Type="http://schemas.openxmlformats.org/officeDocument/2006/relationships/image" Target="../media/image26.jpeg"/><Relationship Id="rId22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44.jpeg"/><Relationship Id="rId18" Type="http://schemas.openxmlformats.org/officeDocument/2006/relationships/image" Target="../media/image42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1.GIF"/><Relationship Id="rId7" Type="http://schemas.openxmlformats.org/officeDocument/2006/relationships/image" Target="../media/image31.jpeg"/><Relationship Id="rId12" Type="http://schemas.openxmlformats.org/officeDocument/2006/relationships/image" Target="../media/image43.jpeg"/><Relationship Id="rId17" Type="http://schemas.openxmlformats.org/officeDocument/2006/relationships/image" Target="../media/image46.jpeg"/><Relationship Id="rId2" Type="http://schemas.openxmlformats.org/officeDocument/2006/relationships/audio" Target="../media/media10.mp3"/><Relationship Id="rId16" Type="http://schemas.openxmlformats.org/officeDocument/2006/relationships/image" Target="../media/image45.jpeg"/><Relationship Id="rId20" Type="http://schemas.openxmlformats.org/officeDocument/2006/relationships/hyperlink" Target="http://truongton.net/forum/vcheckvirus.php?url=http://truongton.net/forum/vcheckvirus.php?url=http://anhso.net" TargetMode="External"/><Relationship Id="rId1" Type="http://schemas.microsoft.com/office/2007/relationships/media" Target="../media/media10.mp3"/><Relationship Id="rId6" Type="http://schemas.openxmlformats.org/officeDocument/2006/relationships/image" Target="../media/image30.jpeg"/><Relationship Id="rId11" Type="http://schemas.openxmlformats.org/officeDocument/2006/relationships/image" Target="../media/image23.jpeg"/><Relationship Id="rId5" Type="http://schemas.openxmlformats.org/officeDocument/2006/relationships/image" Target="../media/image27.jpeg"/><Relationship Id="rId15" Type="http://schemas.openxmlformats.org/officeDocument/2006/relationships/image" Target="../media/image40.jpeg"/><Relationship Id="rId23" Type="http://schemas.openxmlformats.org/officeDocument/2006/relationships/image" Target="../media/image35.jpeg"/><Relationship Id="rId10" Type="http://schemas.openxmlformats.org/officeDocument/2006/relationships/image" Target="../media/image32.jpeg"/><Relationship Id="rId19" Type="http://schemas.openxmlformats.org/officeDocument/2006/relationships/image" Target="../media/image26.jpeg"/><Relationship Id="rId4" Type="http://schemas.openxmlformats.org/officeDocument/2006/relationships/image" Target="../media/image1.png"/><Relationship Id="rId9" Type="http://schemas.openxmlformats.org/officeDocument/2006/relationships/image" Target="../media/image20.jpeg"/><Relationship Id="rId14" Type="http://schemas.openxmlformats.org/officeDocument/2006/relationships/image" Target="../media/image39.jpeg"/><Relationship Id="rId22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3_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3074" name="Picture 2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85" y="0"/>
            <a:ext cx="9207500" cy="6923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6"/>
          <p:cNvSpPr txBox="1"/>
          <p:nvPr/>
        </p:nvSpPr>
        <p:spPr>
          <a:xfrm>
            <a:off x="1541412" y="601687"/>
            <a:ext cx="6556475" cy="83099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vi-VN" altLang="vi-VN" sz="2400" b="1" dirty="0">
                <a:latin typeface="Times New Roman" panose="02020603050405020304" charset="0"/>
                <a:cs typeface="Times New Roman" panose="02020603050405020304" charset="0"/>
              </a:rPr>
              <a:t>UBND </a:t>
            </a:r>
            <a:r>
              <a:rPr lang="en-US" altLang="vi-VN" sz="2400" b="1" dirty="0">
                <a:latin typeface="Times New Roman" panose="02020603050405020304" charset="0"/>
                <a:cs typeface="Times New Roman" panose="02020603050405020304" charset="0"/>
              </a:rPr>
              <a:t>PHƯỜNG PHÚC LỢI</a:t>
            </a: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vi-VN" altLang="vi-VN" sz="2400" b="1" dirty="0">
                <a:latin typeface="Times New Roman" panose="02020603050405020304" charset="0"/>
                <a:cs typeface="Times New Roman" panose="02020603050405020304" charset="0"/>
              </a:rPr>
              <a:t>TRƯỜNG MẦM NON </a:t>
            </a:r>
            <a:r>
              <a:rPr lang="en-US" altLang="vi-VN" sz="2400" b="1" dirty="0">
                <a:latin typeface="Times New Roman" panose="02020603050405020304" charset="0"/>
                <a:cs typeface="Times New Roman" panose="02020603050405020304" charset="0"/>
              </a:rPr>
              <a:t>HOA TRẠNG NGUYÊN</a:t>
            </a:r>
            <a:endParaRPr lang="en-US" altLang="vi-VN" sz="2400" b="1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15" name="Rectangle 3"/>
          <p:cNvSpPr/>
          <p:nvPr/>
        </p:nvSpPr>
        <p:spPr>
          <a:xfrm>
            <a:off x="1390665" y="2832909"/>
            <a:ext cx="68579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Lĩnh</a:t>
            </a:r>
            <a:r>
              <a:rPr kumimoji="0" lang="en-US" sz="4000" b="1" i="0" u="none" strike="noStrike" kern="1200" cap="none" spc="0" normalizeH="0" baseline="0" noProof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vực</a:t>
            </a:r>
            <a:r>
              <a:rPr kumimoji="0" lang="en-US" sz="4000" b="1" i="0" u="none" strike="noStrike" kern="1200" cap="none" spc="0" normalizeH="0" baseline="0" noProof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Phát</a:t>
            </a:r>
            <a:r>
              <a:rPr kumimoji="0" lang="en-US" sz="4000" b="1" i="0" u="none" strike="noStrike" kern="1200" cap="none" spc="0" normalizeH="0" baseline="0" noProof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triển</a:t>
            </a:r>
            <a:r>
              <a:rPr kumimoji="0" lang="en-US" sz="4000" b="1" i="0" u="none" strike="noStrike" kern="1200" cap="none" spc="0" normalizeH="0" baseline="0" noProof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ngôn ngữ</a:t>
            </a:r>
          </a:p>
        </p:txBody>
      </p:sp>
      <p:sp>
        <p:nvSpPr>
          <p:cNvPr id="16" name="TextBox 7"/>
          <p:cNvSpPr txBox="1"/>
          <p:nvPr/>
        </p:nvSpPr>
        <p:spPr>
          <a:xfrm>
            <a:off x="2667050" y="3646809"/>
            <a:ext cx="4813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Đề t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i: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charset="0"/>
              </a:rPr>
              <a:t>Truyện Kiến con đi ô tô</a:t>
            </a:r>
          </a:p>
          <a:p>
            <a:pPr>
              <a:buNone/>
            </a:pPr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Lớp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Mẫu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Giáo </a:t>
            </a:r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Nhỡ</a:t>
            </a:r>
            <a:endParaRPr lang="en-GB" altLang="x-none" sz="240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buNone/>
            </a:pPr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viên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r>
              <a:rPr lang="en-US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Dương Thị Thu Trang</a:t>
            </a:r>
            <a:endParaRPr lang="en-US" altLang="en-GB" sz="2400" dirty="0">
              <a:solidFill>
                <a:srgbClr val="00206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FF68AA-3848-7CC3-5295-BAB4EEBBD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14" y="1432684"/>
            <a:ext cx="1371576" cy="12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000">
                <p:cTn id="1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90570"/>
            <a:ext cx="495300" cy="495300"/>
          </a:xfrm>
          <a:prstGeom prst="rect">
            <a:avLst/>
          </a:prstGeom>
        </p:spPr>
      </p:pic>
      <p:pic>
        <p:nvPicPr>
          <p:cNvPr id="2" name="FILE_20210223_034742_10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86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Picture 8" descr="than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6100" y="32004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9" descr="dau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9938" y="27432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4" name="Picture 10" descr="khi khong dau duo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3538" y="3243263"/>
            <a:ext cx="1466850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3" name="Picture 11" descr="duoi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6938" y="310515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4" name="Picture 12" descr="dau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200" y="30908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7" name="Picture 20" descr="than gau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9713" y="2667000"/>
            <a:ext cx="1497012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33" name="Picture 21" descr="dau gau cam mu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590800"/>
            <a:ext cx="990600" cy="944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9" name="Picture 22" descr="kien con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0" y="2743200"/>
            <a:ext cx="727075" cy="73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dau tho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1" name="Picture 23" descr="than cho moi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888" y="2667000"/>
            <a:ext cx="2043112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24" descr="dau cho moi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2750" y="2176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303" name="Group 18"/>
          <p:cNvGrpSpPr/>
          <p:nvPr/>
        </p:nvGrpSpPr>
        <p:grpSpPr>
          <a:xfrm>
            <a:off x="0" y="5638800"/>
            <a:ext cx="914400" cy="838200"/>
            <a:chOff x="981262" y="5410200"/>
            <a:chExt cx="1241796" cy="1139371"/>
          </a:xfrm>
        </p:grpSpPr>
        <p:pic>
          <p:nvPicPr>
            <p:cNvPr id="12304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5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6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7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2308" name="Picture 6" descr="than de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9" name="Picture 22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10" name="Picture 34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87438"/>
            <a:ext cx="457200" cy="517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02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8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9371E-6 C -4.16667E-6 7.9371E-6 0.01076 7.9371E-6 0.02153 7.9371E-6 " pathEditMode="relative" ptsTypes="aA">
                                      <p:cBhvr>
                                        <p:cTn id="10" dur="5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0255 C 0.00798 0.00255 -0.00122 0.00255 -0.01042 0.002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7567E-6 C 2.5E-6 2.27567E-6 -0.00851 2.27567E-6 -0.01701 2.27567E-6 " pathEditMode="relative" ptsTypes="aA">
                                      <p:cBhvr>
                                        <p:cTn id="14" dur="3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6" dur="3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C -8.33333E-7 -2.59259E-6 0.01215 -2.59259E-6 0.02431 -2.59259E-6 " pathEditMode="relative" ptsTypes="aA">
                                      <p:cBhvr>
                                        <p:cTn id="18" dur="3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2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7000">
                <p:cTn id="2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anh-nen-powerpoint-de-thuong_1147032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4" name="Text Box 2"/>
          <p:cNvSpPr txBox="1"/>
          <p:nvPr/>
        </p:nvSpPr>
        <p:spPr>
          <a:xfrm>
            <a:off x="2873375" y="2305050"/>
            <a:ext cx="3467100" cy="92233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5400" b="1">
                <a:solidFill>
                  <a:srgbClr val="3C8C93"/>
                </a:solidFill>
                <a:latin typeface="Times New Roman" panose="02020603050405020304" charset="0"/>
              </a:rPr>
              <a:t>Đàm Thoại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1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FILE_20210223_034742_1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8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Text Box 3"/>
          <p:cNvSpPr txBox="1"/>
          <p:nvPr/>
        </p:nvSpPr>
        <p:spPr>
          <a:xfrm>
            <a:off x="1752600" y="1905000"/>
            <a:ext cx="6426200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con vừa nghe câu truyện gì?</a:t>
            </a:r>
          </a:p>
        </p:txBody>
      </p:sp>
      <p:sp>
        <p:nvSpPr>
          <p:cNvPr id="14340" name="Text Box 4"/>
          <p:cNvSpPr txBox="1"/>
          <p:nvPr/>
        </p:nvSpPr>
        <p:spPr>
          <a:xfrm>
            <a:off x="1590675" y="3810000"/>
            <a:ext cx="6477000" cy="52228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Câu truyện: “Kiến con đi xe ô tô”.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340" grpId="0"/>
      <p:bldP spid="1434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1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Text Box 3"/>
          <p:cNvSpPr txBox="1"/>
          <p:nvPr/>
        </p:nvSpPr>
        <p:spPr>
          <a:xfrm>
            <a:off x="1735138" y="1905000"/>
            <a:ext cx="6319837" cy="119856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Trong câu truyện gồm có những</a:t>
            </a:r>
          </a:p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 nhân vật nào?</a:t>
            </a:r>
          </a:p>
        </p:txBody>
      </p:sp>
      <p:sp>
        <p:nvSpPr>
          <p:cNvPr id="15364" name="Text Box 4"/>
          <p:cNvSpPr txBox="1"/>
          <p:nvPr/>
        </p:nvSpPr>
        <p:spPr>
          <a:xfrm>
            <a:off x="1371600" y="3810000"/>
            <a:ext cx="7181850" cy="952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Trong câu truyện gồm có bạn Kiến con, Dê con, Chó con, Khỉ con, Lợn con và bác Gấu.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9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00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364" grpId="0"/>
      <p:bldP spid="1536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6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Text Box 3"/>
          <p:cNvSpPr txBox="1"/>
          <p:nvPr/>
        </p:nvSpPr>
        <p:spPr>
          <a:xfrm>
            <a:off x="2590800" y="1905000"/>
            <a:ext cx="4297363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đi đâu?</a:t>
            </a:r>
          </a:p>
        </p:txBody>
      </p:sp>
      <p:sp>
        <p:nvSpPr>
          <p:cNvPr id="16388" name="Text Box 4"/>
          <p:cNvSpPr txBox="1"/>
          <p:nvPr/>
        </p:nvSpPr>
        <p:spPr>
          <a:xfrm>
            <a:off x="1905000" y="3803650"/>
            <a:ext cx="5656263" cy="952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Bạn Kiến con muốn đi vào</a:t>
            </a:r>
          </a:p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                rừng xanh thăm bà.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388" grpId="0"/>
      <p:bldP spid="1638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0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Text Box 3"/>
          <p:cNvSpPr txBox="1"/>
          <p:nvPr/>
        </p:nvSpPr>
        <p:spPr>
          <a:xfrm>
            <a:off x="2438400" y="1447800"/>
            <a:ext cx="4348163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đi bằng phương tiện gì</a:t>
            </a:r>
          </a:p>
        </p:txBody>
      </p:sp>
      <p:sp>
        <p:nvSpPr>
          <p:cNvPr id="17412" name="Text Box 4"/>
          <p:cNvSpPr txBox="1"/>
          <p:nvPr/>
        </p:nvSpPr>
        <p:spPr>
          <a:xfrm>
            <a:off x="1905000" y="3810000"/>
            <a:ext cx="5792788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Bạn Kiến con đi bằng xe Bus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3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5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412" grpId="0"/>
      <p:bldP spid="174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6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4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Text Box 3"/>
          <p:cNvSpPr txBox="1"/>
          <p:nvPr/>
        </p:nvSpPr>
        <p:spPr>
          <a:xfrm>
            <a:off x="2209800" y="2743200"/>
            <a:ext cx="5100638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Trên xe Bus có những ai?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0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3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4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6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68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19469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0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1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2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9473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74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75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479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9480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81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4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Text Box 3"/>
          <p:cNvSpPr txBox="1"/>
          <p:nvPr/>
        </p:nvSpPr>
        <p:spPr>
          <a:xfrm>
            <a:off x="3048000" y="2971800"/>
            <a:ext cx="3268663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bạn đi đâu?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9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6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8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9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1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2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4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16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21517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8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9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20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1521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2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23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527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1528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9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KienCon-DuyUyen-4661310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ChuKienCon-DuyUyen-4661310 (mp3cut.net)">
            <a:hlinkClick r:id="" action="ppaction://media"/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1" descr="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57200" y="-342900"/>
            <a:ext cx="10058400" cy="7543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0" name="Text Box 2"/>
          <p:cNvSpPr txBox="1"/>
          <p:nvPr/>
        </p:nvSpPr>
        <p:spPr>
          <a:xfrm>
            <a:off x="2838450" y="2905125"/>
            <a:ext cx="4171950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>
                <a:solidFill>
                  <a:srgbClr val="3C8C93"/>
                </a:solidFill>
                <a:latin typeface="Times New Roman" panose="02020603050405020304" charset="0"/>
              </a:rPr>
              <a:t>Bài hát: Chú kiến con</a:t>
            </a:r>
          </a:p>
        </p:txBody>
      </p:sp>
      <p:pic>
        <p:nvPicPr>
          <p:cNvPr id="3" name="ConKienCon-PhuongNam_aet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5902" y="541014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4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74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854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7000">
                <p:cTn id="1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999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FILE_20210223_034742_20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0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1" name="Text Box 1"/>
          <p:cNvSpPr txBox="1"/>
          <p:nvPr/>
        </p:nvSpPr>
        <p:spPr>
          <a:xfrm>
            <a:off x="1735138" y="25146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Ai đã lên xe ở bến đón xe Bus tiếp theo?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2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4600" y="5238750"/>
            <a:ext cx="495300" cy="495300"/>
          </a:xfrm>
          <a:prstGeom prst="rect">
            <a:avLst/>
          </a:prstGeom>
        </p:spPr>
      </p:pic>
      <p:grpSp>
        <p:nvGrpSpPr>
          <p:cNvPr id="23554" name="Group 25604"/>
          <p:cNvGrpSpPr/>
          <p:nvPr/>
        </p:nvGrpSpPr>
        <p:grpSpPr>
          <a:xfrm>
            <a:off x="0" y="-304800"/>
            <a:ext cx="9144000" cy="3429000"/>
            <a:chOff x="-1152" y="4320"/>
            <a:chExt cx="8208" cy="3168"/>
          </a:xfrm>
        </p:grpSpPr>
        <p:sp>
          <p:nvSpPr>
            <p:cNvPr id="23555" name="Rectangles 25605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6" name="Rectangles 25606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7" name="Flowchart: Extract 25607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8" name="Rectangles 25608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9" name="Rectangles 25609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0" name="Rectangles 25610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1" name="Rectangles 25611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2" name="Rectangles 25612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3" name="Rectangles 25613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4" name="Rectangles 25614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5" name="Rectangles 25615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6" name="Rectangles 25616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7" name="Rectangles 25617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8" name="Rectangles 25618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9" name="Rectangles 25619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0" name="Rectangles 25620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1" name="Rectangles 25621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2" name="Rectangles 25622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3" name="Rectangles 25623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4" name="Oval 25624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5" name="Rectangles 25625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6" name="Straight Connector 25626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3577" name="Straight Connector 25627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3578" name="Double Wave 25628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9" name="Flowchart: Extract 25629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0" name="Freeform 25630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1" name="Vertical Scroll 25631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2" name="Oval 25632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3" name="Oval 25633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4" name="Rectangles 25634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23585" name="Rectangles 25635"/>
          <p:cNvSpPr/>
          <p:nvPr/>
        </p:nvSpPr>
        <p:spPr>
          <a:xfrm>
            <a:off x="6477000" y="533400"/>
            <a:ext cx="2992438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sz="2400">
                <a:solidFill>
                  <a:srgbClr val="FF3300"/>
                </a:solidFill>
                <a:latin typeface="Arial" panose="020B0604020202020204" pitchFamily="34" charset="0"/>
              </a:rPr>
              <a:t>RẠP CHIẾU PHIM</a:t>
            </a:r>
          </a:p>
        </p:txBody>
      </p:sp>
      <p:sp>
        <p:nvSpPr>
          <p:cNvPr id="23586" name="Straight Connector 25636"/>
          <p:cNvSpPr/>
          <p:nvPr/>
        </p:nvSpPr>
        <p:spPr>
          <a:xfrm>
            <a:off x="0" y="3505200"/>
            <a:ext cx="91440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587" name="Straight Connector 25637"/>
          <p:cNvSpPr/>
          <p:nvPr/>
        </p:nvSpPr>
        <p:spPr>
          <a:xfrm flipV="1">
            <a:off x="0" y="3962400"/>
            <a:ext cx="914400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3588" name="Picture 12" descr="http://www.compositesaodo.com.vn/uploads/bien3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209800"/>
            <a:ext cx="3810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9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0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025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1" name="Picture 20" descr="spring-smiley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0"/>
            <a:ext cx="685800" cy="49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2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609600" y="27432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3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11430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4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9906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595" name="Group 11"/>
          <p:cNvGrpSpPr>
            <a:grpSpLocks noGrp="1"/>
          </p:cNvGrpSpPr>
          <p:nvPr/>
        </p:nvGrpSpPr>
        <p:grpSpPr>
          <a:xfrm>
            <a:off x="2133600" y="1371600"/>
            <a:ext cx="1524000" cy="2438400"/>
            <a:chOff x="2920" y="85"/>
            <a:chExt cx="3176" cy="4235"/>
          </a:xfrm>
        </p:grpSpPr>
        <p:pic>
          <p:nvPicPr>
            <p:cNvPr id="23596" name="Picture 12" descr="tan cay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97" name="Picture 13" descr="cay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3598" name="Rectangles 25701"/>
          <p:cNvSpPr/>
          <p:nvPr/>
        </p:nvSpPr>
        <p:spPr>
          <a:xfrm>
            <a:off x="0" y="3962400"/>
            <a:ext cx="9372600" cy="28956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23599" name="Rectangles 25702"/>
          <p:cNvSpPr/>
          <p:nvPr/>
        </p:nvSpPr>
        <p:spPr>
          <a:xfrm>
            <a:off x="0" y="50292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23600" name="Rectangles 25703"/>
          <p:cNvSpPr/>
          <p:nvPr/>
        </p:nvSpPr>
        <p:spPr>
          <a:xfrm>
            <a:off x="6553200" y="52578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grpSp>
        <p:nvGrpSpPr>
          <p:cNvPr id="23601" name="Group 25715"/>
          <p:cNvGrpSpPr/>
          <p:nvPr/>
        </p:nvGrpSpPr>
        <p:grpSpPr>
          <a:xfrm>
            <a:off x="5410200" y="1143000"/>
            <a:ext cx="685800" cy="2819400"/>
            <a:chOff x="3600" y="0"/>
            <a:chExt cx="480" cy="1920"/>
          </a:xfrm>
        </p:grpSpPr>
        <p:sp>
          <p:nvSpPr>
            <p:cNvPr id="23602" name="Rectangles 25716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603" name="Rectangles 25717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04" name="Group 25718"/>
          <p:cNvGrpSpPr/>
          <p:nvPr/>
        </p:nvGrpSpPr>
        <p:grpSpPr>
          <a:xfrm>
            <a:off x="5181600" y="3962400"/>
            <a:ext cx="990600" cy="1143000"/>
            <a:chOff x="-1440" y="4320"/>
            <a:chExt cx="1440" cy="1584"/>
          </a:xfrm>
        </p:grpSpPr>
        <p:sp>
          <p:nvSpPr>
            <p:cNvPr id="23605" name="Rectangles 25719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6" name="Rectangles 25720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7" name="Rectangles 25721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8" name="Rectangles 25722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09" name="Group 25723"/>
          <p:cNvGrpSpPr/>
          <p:nvPr/>
        </p:nvGrpSpPr>
        <p:grpSpPr>
          <a:xfrm>
            <a:off x="5181600" y="5105400"/>
            <a:ext cx="990600" cy="1295400"/>
            <a:chOff x="-1440" y="4320"/>
            <a:chExt cx="1440" cy="1584"/>
          </a:xfrm>
        </p:grpSpPr>
        <p:sp>
          <p:nvSpPr>
            <p:cNvPr id="23610" name="Rectangles 25724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1" name="Rectangles 25725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2" name="Rectangles 25726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3" name="Rectangles 25727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5730" name="Group 25729"/>
          <p:cNvGrpSpPr/>
          <p:nvPr/>
        </p:nvGrpSpPr>
        <p:grpSpPr>
          <a:xfrm>
            <a:off x="2057400" y="2057400"/>
            <a:ext cx="1371600" cy="1752600"/>
            <a:chOff x="2544" y="4021"/>
            <a:chExt cx="1141" cy="1787"/>
          </a:xfrm>
        </p:grpSpPr>
        <p:pic>
          <p:nvPicPr>
            <p:cNvPr id="23615" name="Picture 17" descr="than bac gau cam mu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635961">
              <a:off x="2544" y="4320"/>
              <a:ext cx="1141" cy="14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616" name="Picture 18" descr="dau gau cam mu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941710">
              <a:off x="2712" y="4021"/>
              <a:ext cx="648" cy="78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731" name="Group 25730"/>
          <p:cNvGrpSpPr/>
          <p:nvPr/>
        </p:nvGrpSpPr>
        <p:grpSpPr>
          <a:xfrm>
            <a:off x="609600" y="3733800"/>
            <a:ext cx="5486400" cy="2593975"/>
            <a:chOff x="480" y="2064"/>
            <a:chExt cx="3456" cy="1634"/>
          </a:xfrm>
        </p:grpSpPr>
        <p:grpSp>
          <p:nvGrpSpPr>
            <p:cNvPr id="23618" name="Group 25731"/>
            <p:cNvGrpSpPr/>
            <p:nvPr/>
          </p:nvGrpSpPr>
          <p:grpSpPr>
            <a:xfrm>
              <a:off x="480" y="2064"/>
              <a:ext cx="3456" cy="1634"/>
              <a:chOff x="0" y="2686"/>
              <a:chExt cx="3456" cy="1634"/>
            </a:xfrm>
          </p:grpSpPr>
          <p:pic>
            <p:nvPicPr>
              <p:cNvPr id="23619" name="Picture 16" descr="xe o to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2686"/>
                <a:ext cx="3456" cy="163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0" name="Picture 20" descr="dau cho moi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68" y="3120"/>
                <a:ext cx="432" cy="4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1" name="Picture 9" descr="dau lon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52" y="3024"/>
                <a:ext cx="528" cy="48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2" name="Picture 12" descr="dau khi"/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2" y="3120"/>
                <a:ext cx="386" cy="4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23623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81" y="2304"/>
              <a:ext cx="1043" cy="10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624" name="Rectangles 25737"/>
            <p:cNvSpPr/>
            <p:nvPr/>
          </p:nvSpPr>
          <p:spPr>
            <a:xfrm>
              <a:off x="1680" y="2880"/>
              <a:ext cx="912" cy="576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5" name="Rectangles 25738"/>
            <p:cNvSpPr/>
            <p:nvPr/>
          </p:nvSpPr>
          <p:spPr>
            <a:xfrm>
              <a:off x="1680" y="2880"/>
              <a:ext cx="1200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6" name="Rectangles 25739"/>
            <p:cNvSpPr/>
            <p:nvPr/>
          </p:nvSpPr>
          <p:spPr>
            <a:xfrm>
              <a:off x="576" y="2880"/>
              <a:ext cx="768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27" name="Group 25740"/>
          <p:cNvGrpSpPr/>
          <p:nvPr/>
        </p:nvGrpSpPr>
        <p:grpSpPr>
          <a:xfrm>
            <a:off x="5181600" y="6210300"/>
            <a:ext cx="990600" cy="1295400"/>
            <a:chOff x="-1440" y="4320"/>
            <a:chExt cx="1440" cy="1584"/>
          </a:xfrm>
        </p:grpSpPr>
        <p:sp>
          <p:nvSpPr>
            <p:cNvPr id="23628" name="Rectangles 25741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9" name="Rectangles 25742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30" name="Rectangles 25743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31" name="Rectangles 25744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03704E-6 C 0.01458 0.00325 0.02778 0.00765 0.04167 0.0139 C 0.04965 0.01737 0.05833 0.0139 0.06667 0.0139 " pathEditMode="relative" ptsTypes="ffA">
                                      <p:cBhvr>
                                        <p:cTn id="8" dur="2000" fill="hold"/>
                                        <p:tgtEl>
                                          <p:spTgt spid="25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18333 0.06667 " pathEditMode="relative" ptsTypes="AA">
                                      <p:cBhvr>
                                        <p:cTn id="10" dur="2000" fill="hold"/>
                                        <p:tgtEl>
                                          <p:spTgt spid="25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8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Text Box 1"/>
          <p:cNvSpPr txBox="1"/>
          <p:nvPr/>
        </p:nvSpPr>
        <p:spPr>
          <a:xfrm>
            <a:off x="1735138" y="25146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Khi bác Gấu lên xe thì có chuyện gì xảy ra?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2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3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2982913"/>
            <a:ext cx="1676400" cy="97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4" name="Picture 6" descr="than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32004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5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7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9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0" name="Picture 13" descr="kien con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2743200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1" name="Group 6211"/>
          <p:cNvGrpSpPr/>
          <p:nvPr/>
        </p:nvGrpSpPr>
        <p:grpSpPr>
          <a:xfrm>
            <a:off x="609600" y="2438400"/>
            <a:ext cx="2043113" cy="3182938"/>
            <a:chOff x="552" y="1545"/>
            <a:chExt cx="1287" cy="2005"/>
          </a:xfrm>
        </p:grpSpPr>
        <p:pic>
          <p:nvPicPr>
            <p:cNvPr id="25612" name="Picture 19" descr="than cho moi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2" y="1872"/>
              <a:ext cx="1287" cy="16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3" name="Picture 20" descr="dau cho moi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0" y="1545"/>
              <a:ext cx="816" cy="7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6" name="Picture 18" descr="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78025" y="4572000"/>
            <a:ext cx="1978025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 descr="dau tho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6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3800" y="3810000"/>
            <a:ext cx="914400" cy="739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7" name="Group 19"/>
          <p:cNvGrpSpPr/>
          <p:nvPr/>
        </p:nvGrpSpPr>
        <p:grpSpPr>
          <a:xfrm>
            <a:off x="2286000" y="4724400"/>
            <a:ext cx="990600" cy="835025"/>
            <a:chOff x="981262" y="5410200"/>
            <a:chExt cx="1241796" cy="1139371"/>
          </a:xfrm>
        </p:grpSpPr>
        <p:pic>
          <p:nvPicPr>
            <p:cNvPr id="25618" name="Picture 11" descr="08071803336277528481">
              <a:hlinkClick r:id="rId19"/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9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20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21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5622" name="Picture 16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34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23" name="Group 6167"/>
          <p:cNvGrpSpPr/>
          <p:nvPr/>
        </p:nvGrpSpPr>
        <p:grpSpPr>
          <a:xfrm>
            <a:off x="4267200" y="838200"/>
            <a:ext cx="1600200" cy="1143000"/>
            <a:chOff x="-1152" y="4320"/>
            <a:chExt cx="8208" cy="3168"/>
          </a:xfrm>
        </p:grpSpPr>
        <p:sp>
          <p:nvSpPr>
            <p:cNvPr id="25624" name="Rectangles 6168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5" name="Rectangles 6169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6" name="Flowchart: Extract 6170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7" name="Rectangles 6171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8" name="Rectangles 6172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9" name="Rectangles 6173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0" name="Rectangles 6174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1" name="Rectangles 6175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2" name="Rectangles 6176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3" name="Rectangles 6177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4" name="Rectangles 6178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5" name="Rectangles 6179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6" name="Rectangles 6180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7" name="Rectangles 6181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8" name="Rectangles 6182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9" name="Rectangles 6183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0" name="Rectangles 6184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1" name="Rectangles 6185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2" name="Rectangles 6186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3" name="Oval 6187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4" name="Rectangles 6188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5" name="Straight Connector 6189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646" name="Straight Connector 6190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647" name="Double Wave 6191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8" name="Flowchart: Extract 6192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9" name="Freeform 6193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0" name="Vertical Scroll 6194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1" name="Oval 6195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2" name="Oval 6196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3" name="Rectangles 6197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pic>
        <p:nvPicPr>
          <p:cNvPr id="25654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05075" y="1697038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5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90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6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7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7526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58" name="Group 6206"/>
          <p:cNvGrpSpPr/>
          <p:nvPr/>
        </p:nvGrpSpPr>
        <p:grpSpPr>
          <a:xfrm flipH="1">
            <a:off x="3200400" y="685800"/>
            <a:ext cx="228600" cy="13716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662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7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8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0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C 8.33333E-7 -7.40741E-7 0.09913 -0.01782 0.19826 -0.03565 " pathEditMode="relative" ptsTypes="aA">
                                      <p:cBhvr>
                                        <p:cTn id="12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6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7" name="Text Box 1"/>
          <p:cNvSpPr txBox="1"/>
          <p:nvPr/>
        </p:nvSpPr>
        <p:spPr>
          <a:xfrm>
            <a:off x="1735138" y="2209800"/>
            <a:ext cx="6057900" cy="1752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bạn nhỏ đã làm gì khi thấy bác Gấu không có chỗ ngồi?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6000"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1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5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7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9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1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3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7665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27666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7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8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9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7670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71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2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3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4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5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6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7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8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6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4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Text Box 1"/>
          <p:cNvSpPr txBox="1"/>
          <p:nvPr/>
        </p:nvSpPr>
        <p:spPr>
          <a:xfrm>
            <a:off x="1735138" y="23622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Bác Gấu có ngồi vào chỗ của các bạn nhỏ không?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9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3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5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7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9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11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9713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29714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5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6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7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9718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19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0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1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2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3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4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5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6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0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3" name="Text Box 1"/>
          <p:cNvSpPr txBox="1"/>
          <p:nvPr/>
        </p:nvSpPr>
        <p:spPr>
          <a:xfrm>
            <a:off x="1735138" y="2057400"/>
            <a:ext cx="6057900" cy="1752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đã đưa ra ý tưởng gì để tất cả mọi người đều có chỗ ngồi?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2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9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9">
            <a:hlinkClick r:id="" action="ppaction://media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6" name="Picture 4" descr="tho lai xe khong dau copy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5" descr="khi khong dau duo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9" descr="than cho mo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12" descr="than de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5" name="Picture 14" descr="than 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7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7" name="Picture 16" descr="than lon dung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9" name="Picture 42" descr="4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81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11282" name="Picture 11" descr="08071803336277528481">
              <a:hlinkClick r:id="rId22"/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3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4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5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286" name="Picture 22" descr="http://tbn0.google.com/images?q=tbn:mmvEmCBMIClflM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87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8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9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0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1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2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3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4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3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3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0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04046E-6 C 8.33333E-7 -1.04046E-6 -0.00087 0.00971 -0.00156 0.01966 " pathEditMode="relative" ptsTypes="aA">
                                      <p:cBhvr>
                                        <p:cTn id="12" dur="3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6" dur="3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68208E-6 C -2.77778E-7 -4.68208E-6 -2.77778E-7 0.00763 -2.77778E-7 0.01526 " pathEditMode="relative" ptsTypes="aA">
                                      <p:cBhvr>
                                        <p:cTn id="18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1 -2.65896E-6 C -0.03091 0.00023 -0.0342 0.17018 -0.0375 0.34058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70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2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3_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5122" name="Picture 1" descr="unnam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5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ILE_20210223_034742_3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3" name="FILE_20210223_034742_3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3429000"/>
            <a:ext cx="495300" cy="495300"/>
          </a:xfrm>
          <a:prstGeom prst="rect">
            <a:avLst/>
          </a:prstGeom>
        </p:spPr>
      </p:pic>
      <p:pic>
        <p:nvPicPr>
          <p:cNvPr id="2" name="FILE_20210223_034742_31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30">
            <a:hlinkClick r:id="" action="ppaction://media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0" name="Picture 2" descr="a4d3116d3e1115ef4299a471bcd9f2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1" name="Text Box 1"/>
          <p:cNvSpPr txBox="1"/>
          <p:nvPr/>
        </p:nvSpPr>
        <p:spPr>
          <a:xfrm>
            <a:off x="1752600" y="22098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Trên đường đi bạn Kiến con làm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9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00730"/>
            <a:ext cx="495300" cy="495300"/>
          </a:xfrm>
          <a:prstGeom prst="rect">
            <a:avLst/>
          </a:prstGeom>
        </p:spPr>
      </p:pic>
      <p:pic>
        <p:nvPicPr>
          <p:cNvPr id="3" name="FILE_20210223_034742_31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4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86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Picture 8" descr="than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6100" y="32004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9" descr="dau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9938" y="27432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8" name="Picture 10" descr="khi khong dau duo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3538" y="3243263"/>
            <a:ext cx="1466850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3" name="Picture 11" descr="duoi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6938" y="310515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4" name="Picture 12" descr="dau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200" y="30908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1" name="Picture 20" descr="than gau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9713" y="2667000"/>
            <a:ext cx="1497012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33" name="Picture 21" descr="dau gau cam mu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590800"/>
            <a:ext cx="990600" cy="944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3" name="Picture 22" descr="kien con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0" y="2743200"/>
            <a:ext cx="727075" cy="73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dau tho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5" name="Picture 23" descr="than cho moi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888" y="2667000"/>
            <a:ext cx="2043112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24" descr="dau cho moi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2750" y="2176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3807" name="Group 18"/>
          <p:cNvGrpSpPr/>
          <p:nvPr/>
        </p:nvGrpSpPr>
        <p:grpSpPr>
          <a:xfrm>
            <a:off x="0" y="5638800"/>
            <a:ext cx="914400" cy="838200"/>
            <a:chOff x="981262" y="5410200"/>
            <a:chExt cx="1241796" cy="1139371"/>
          </a:xfrm>
        </p:grpSpPr>
        <p:pic>
          <p:nvPicPr>
            <p:cNvPr id="33808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09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10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11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3812" name="Picture 6" descr="than de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3" name="Picture 22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4" name="Picture 34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87438"/>
            <a:ext cx="457200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5" name="Picture 2055" descr="img355/5972/notesdemusique8iq4.gif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-1200000">
            <a:off x="2709863" y="2319338"/>
            <a:ext cx="704850" cy="376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6" name="Picture 1" descr="img355/5972/notesdemusique8iq4.gif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-1200000">
            <a:off x="3548063" y="1938338"/>
            <a:ext cx="704850" cy="3762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0"/>
                            </p:stCondLst>
                            <p:childTnLst>
                              <p:par>
                                <p:cTn id="8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9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9371E-6 C -4.16667E-6 7.9371E-6 0.01076 7.9371E-6 0.02153 7.9371E-6 " pathEditMode="relative" ptsTypes="aA">
                                      <p:cBhvr>
                                        <p:cTn id="12" dur="5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0255 C 0.00798 0.00255 -0.00122 0.00255 -0.01042 0.0025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7567E-6 C 2.5E-6 2.27567E-6 -0.00851 2.27567E-6 -0.01701 2.27567E-6 " pathEditMode="relative" ptsTypes="aA">
                                      <p:cBhvr>
                                        <p:cTn id="18" dur="3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21" dur="3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0"/>
                            </p:stCondLst>
                            <p:childTnLst>
                              <p:par>
                                <p:cTn id="23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C -8.33333E-7 -2.59259E-6 0.01215 -2.59259E-6 0.02431 -2.59259E-6 " pathEditMode="relative" ptsTypes="aA">
                                      <p:cBhvr>
                                        <p:cTn id="24" dur="3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0"/>
                            </p:stCondLst>
                            <p:childTnLst>
                              <p:par>
                                <p:cTn id="26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2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3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18" name="Picture 1" descr="unnam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7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5" name="FILE_20210223_034742_3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2" name="Picture 2" descr="anh-nen-powerpoint-de-thuong_1147032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/>
          <p:cNvSpPr txBox="1"/>
          <p:nvPr/>
        </p:nvSpPr>
        <p:spPr>
          <a:xfrm>
            <a:off x="2197100" y="1676400"/>
            <a:ext cx="474408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noProof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Bài học kết thúc</a:t>
            </a:r>
            <a:endParaRPr lang="en-US" sz="2800" noProof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2800" noProof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Cảm ơn các các con đã chú ý lắng nghe!</a:t>
            </a:r>
            <a:endParaRPr lang="en-US" sz="2800" noProof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ILE_20210223_034743_4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8" name="FILE_20210223_034743_4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3_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6" name="Picture 3089" descr="Butterfly-03-ju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026523">
            <a:off x="-228600" y="64008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Picture 4" descr="duong o to di copy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8" name="Rectangles 3134"/>
          <p:cNvSpPr/>
          <p:nvPr/>
        </p:nvSpPr>
        <p:spPr>
          <a:xfrm>
            <a:off x="7086600" y="51816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49" name="Rectangles 3135"/>
          <p:cNvSpPr/>
          <p:nvPr/>
        </p:nvSpPr>
        <p:spPr>
          <a:xfrm>
            <a:off x="7086600" y="61722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0" name="Rectangles 3136"/>
          <p:cNvSpPr/>
          <p:nvPr/>
        </p:nvSpPr>
        <p:spPr>
          <a:xfrm>
            <a:off x="7239000" y="32766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1" name="Rectangles 3137"/>
          <p:cNvSpPr/>
          <p:nvPr/>
        </p:nvSpPr>
        <p:spPr>
          <a:xfrm>
            <a:off x="7162800" y="37338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2" name="Rectangles 3138"/>
          <p:cNvSpPr/>
          <p:nvPr/>
        </p:nvSpPr>
        <p:spPr>
          <a:xfrm>
            <a:off x="7162800" y="41910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3" name="Rectangles 3139"/>
          <p:cNvSpPr/>
          <p:nvPr/>
        </p:nvSpPr>
        <p:spPr>
          <a:xfrm>
            <a:off x="7086600" y="47244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4" name="Rectangles 3140"/>
          <p:cNvSpPr/>
          <p:nvPr/>
        </p:nvSpPr>
        <p:spPr>
          <a:xfrm>
            <a:off x="7162800" y="5648325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5" name="Right Arrow 3145"/>
          <p:cNvSpPr/>
          <p:nvPr/>
        </p:nvSpPr>
        <p:spPr>
          <a:xfrm>
            <a:off x="914400" y="3962400"/>
            <a:ext cx="4800600" cy="533400"/>
          </a:xfrm>
          <a:prstGeom prst="rightArrow">
            <a:avLst>
              <a:gd name="adj1" fmla="val 50000"/>
              <a:gd name="adj2" fmla="val 225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6" name="Right Arrow 3146"/>
          <p:cNvSpPr/>
          <p:nvPr/>
        </p:nvSpPr>
        <p:spPr>
          <a:xfrm>
            <a:off x="10972800" y="3429000"/>
            <a:ext cx="2133600" cy="609600"/>
          </a:xfrm>
          <a:prstGeom prst="rightArrow">
            <a:avLst>
              <a:gd name="adj1" fmla="val 50000"/>
              <a:gd name="adj2" fmla="val 875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6157" name="Picture 3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000" y="-2362200"/>
            <a:ext cx="1143000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8" name="Picture 3152" descr="ong cu"/>
          <p:cNvPicPr>
            <a:picLocks noChangeAspect="1"/>
          </p:cNvPicPr>
          <p:nvPr/>
        </p:nvPicPr>
        <p:blipFill>
          <a:blip r:embed="rId8">
            <a:lum bright="7999"/>
          </a:blip>
          <a:stretch>
            <a:fillRect/>
          </a:stretch>
        </p:blipFill>
        <p:spPr>
          <a:xfrm>
            <a:off x="7718425" y="838200"/>
            <a:ext cx="1425575" cy="21304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59" name="Group 3175"/>
          <p:cNvGrpSpPr/>
          <p:nvPr/>
        </p:nvGrpSpPr>
        <p:grpSpPr>
          <a:xfrm>
            <a:off x="3429000" y="1600200"/>
            <a:ext cx="1931988" cy="1119188"/>
            <a:chOff x="1855" y="1062"/>
            <a:chExt cx="1217" cy="705"/>
          </a:xfrm>
        </p:grpSpPr>
        <p:pic>
          <p:nvPicPr>
            <p:cNvPr id="6160" name="Picture 3154" descr="dau tho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465512">
              <a:off x="2292" y="1062"/>
              <a:ext cx="554" cy="35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1" name="Picture 3155" descr="than tho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190813">
              <a:off x="1855" y="1354"/>
              <a:ext cx="1217" cy="413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62" name="Group 64"/>
          <p:cNvGrpSpPr/>
          <p:nvPr/>
        </p:nvGrpSpPr>
        <p:grpSpPr>
          <a:xfrm>
            <a:off x="838200" y="1676400"/>
            <a:ext cx="990600" cy="1066800"/>
            <a:chOff x="4272" y="3072"/>
            <a:chExt cx="1584" cy="1248"/>
          </a:xfrm>
        </p:grpSpPr>
        <p:pic>
          <p:nvPicPr>
            <p:cNvPr id="6163" name="Picture 65" descr="tuy lip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08" y="3072"/>
              <a:ext cx="1248" cy="12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4" name="Picture 66" descr="tuy lip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72" y="3312"/>
              <a:ext cx="1008" cy="1008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65" name="Group 11"/>
          <p:cNvGrpSpPr>
            <a:grpSpLocks noGrp="1"/>
          </p:cNvGrpSpPr>
          <p:nvPr/>
        </p:nvGrpSpPr>
        <p:grpSpPr>
          <a:xfrm>
            <a:off x="-304800" y="-533400"/>
            <a:ext cx="1828800" cy="3352800"/>
            <a:chOff x="2920" y="85"/>
            <a:chExt cx="3176" cy="4235"/>
          </a:xfrm>
        </p:grpSpPr>
        <p:pic>
          <p:nvPicPr>
            <p:cNvPr id="6166" name="Picture 12" descr="tan cay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7" name="Picture 13" descr="cay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6168" name="Picture 142" descr="co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316961">
            <a:off x="2895600" y="1981200"/>
            <a:ext cx="914400" cy="735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9" name="Picture 24" descr="1191403136WL4CTR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200" y="-914400"/>
            <a:ext cx="2743200" cy="441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70" name="Picture 24" descr="1191403136WL4CTR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-685800"/>
            <a:ext cx="3886200" cy="403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71" name="Rectangles 3187"/>
          <p:cNvSpPr/>
          <p:nvPr/>
        </p:nvSpPr>
        <p:spPr>
          <a:xfrm rot="214580">
            <a:off x="0" y="2819400"/>
            <a:ext cx="9144000" cy="152400"/>
          </a:xfrm>
          <a:prstGeom prst="rect">
            <a:avLst/>
          </a:prstGeom>
          <a:solidFill>
            <a:srgbClr val="0033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6172" name="Picture 34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85800"/>
            <a:ext cx="908050" cy="10287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73" name="Group 3218"/>
          <p:cNvGrpSpPr/>
          <p:nvPr/>
        </p:nvGrpSpPr>
        <p:grpSpPr>
          <a:xfrm>
            <a:off x="5715000" y="0"/>
            <a:ext cx="762000" cy="3048000"/>
            <a:chOff x="3600" y="0"/>
            <a:chExt cx="480" cy="1920"/>
          </a:xfrm>
        </p:grpSpPr>
        <p:sp>
          <p:nvSpPr>
            <p:cNvPr id="6174" name="Rectangles 3194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rgbClr val="FFFF66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rgbClr val="FFFF66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rgbClr val="FFFF66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75" name="Rectangles 3195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3197" name="Group 3196"/>
          <p:cNvGrpSpPr/>
          <p:nvPr/>
        </p:nvGrpSpPr>
        <p:grpSpPr>
          <a:xfrm>
            <a:off x="6628765" y="685800"/>
            <a:ext cx="1981200" cy="1698625"/>
            <a:chOff x="-1248" y="2160"/>
            <a:chExt cx="1248" cy="1070"/>
          </a:xfrm>
        </p:grpSpPr>
        <p:pic>
          <p:nvPicPr>
            <p:cNvPr id="6177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057" y="2160"/>
              <a:ext cx="1057" cy="10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78" name="Picture 3198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-1248" y="2496"/>
              <a:ext cx="409" cy="48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79" name="Group 3200"/>
          <p:cNvGrpSpPr/>
          <p:nvPr/>
        </p:nvGrpSpPr>
        <p:grpSpPr>
          <a:xfrm>
            <a:off x="8534400" y="4267200"/>
            <a:ext cx="609600" cy="2209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83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218" name="Group 3217"/>
          <p:cNvGrpSpPr/>
          <p:nvPr/>
        </p:nvGrpSpPr>
        <p:grpSpPr>
          <a:xfrm>
            <a:off x="-5257800" y="2667000"/>
            <a:ext cx="5486400" cy="2593975"/>
            <a:chOff x="-720" y="1872"/>
            <a:chExt cx="3456" cy="1634"/>
          </a:xfrm>
        </p:grpSpPr>
        <p:grpSp>
          <p:nvGrpSpPr>
            <p:cNvPr id="6185" name="Group 3215"/>
            <p:cNvGrpSpPr/>
            <p:nvPr/>
          </p:nvGrpSpPr>
          <p:grpSpPr>
            <a:xfrm>
              <a:off x="-720" y="1872"/>
              <a:ext cx="3456" cy="1634"/>
              <a:chOff x="-960" y="1872"/>
              <a:chExt cx="3456" cy="1634"/>
            </a:xfrm>
          </p:grpSpPr>
          <p:grpSp>
            <p:nvGrpSpPr>
              <p:cNvPr id="6186" name="Group 3206"/>
              <p:cNvGrpSpPr/>
              <p:nvPr/>
            </p:nvGrpSpPr>
            <p:grpSpPr>
              <a:xfrm>
                <a:off x="-960" y="1872"/>
                <a:ext cx="3456" cy="1634"/>
                <a:chOff x="0" y="2686"/>
                <a:chExt cx="3456" cy="1634"/>
              </a:xfrm>
            </p:grpSpPr>
            <p:pic>
              <p:nvPicPr>
                <p:cNvPr id="6187" name="Picture 16" descr="xe o to"/>
                <p:cNvPicPr>
                  <a:picLocks noChangeAspect="1"/>
                </p:cNvPicPr>
                <p:nvPr/>
              </p:nvPicPr>
              <p:blipFill>
                <a:blip r:embed="rId2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0" y="2686"/>
                  <a:ext cx="3456" cy="163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88" name="Picture 20" descr="dau cho moi"/>
                <p:cNvPicPr>
                  <a:picLocks noChangeAspect="1"/>
                </p:cNvPicPr>
                <p:nvPr/>
              </p:nvPicPr>
              <p:blipFill>
                <a:blip r:embed="rId2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968" y="3120"/>
                  <a:ext cx="432" cy="41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89" name="Picture 9" descr="dau lon"/>
                <p:cNvPicPr>
                  <a:picLocks noChangeAspect="1"/>
                </p:cNvPicPr>
                <p:nvPr/>
              </p:nvPicPr>
              <p:blipFill>
                <a:blip r:embed="rId2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152" y="3024"/>
                  <a:ext cx="528" cy="48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90" name="Picture 12" descr="dau khi"/>
                <p:cNvPicPr>
                  <a:picLocks noChangeAspect="1"/>
                </p:cNvPicPr>
                <p:nvPr/>
              </p:nvPicPr>
              <p:blipFill>
                <a:blip r:embed="rId2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32" y="3120"/>
                  <a:ext cx="386" cy="4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sp>
            <p:nvSpPr>
              <p:cNvPr id="6191" name="Rectangles 3212"/>
              <p:cNvSpPr/>
              <p:nvPr/>
            </p:nvSpPr>
            <p:spPr>
              <a:xfrm>
                <a:off x="240" y="2688"/>
                <a:ext cx="912" cy="576"/>
              </a:xfrm>
              <a:prstGeom prst="rect">
                <a:avLst/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  <p:sp>
            <p:nvSpPr>
              <p:cNvPr id="6192" name="Rectangles 3213"/>
              <p:cNvSpPr/>
              <p:nvPr/>
            </p:nvSpPr>
            <p:spPr>
              <a:xfrm>
                <a:off x="240" y="2688"/>
                <a:ext cx="1200" cy="138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  <p:sp>
            <p:nvSpPr>
              <p:cNvPr id="6193" name="Rectangles 3214"/>
              <p:cNvSpPr/>
              <p:nvPr/>
            </p:nvSpPr>
            <p:spPr>
              <a:xfrm>
                <a:off x="-864" y="2688"/>
                <a:ext cx="768" cy="138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6194" name="Picture 5" descr="dau tho"/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68" y="2112"/>
              <a:ext cx="640" cy="47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9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9.25926E-6 L -0.02499 0.14445 " pathEditMode="relative" ptsTypes="AA">
                                      <p:cBhvr>
                                        <p:cTn id="8" dur="2000" fill="hold"/>
                                        <p:tgtEl>
                                          <p:spTgt spid="3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 0 L 1.00007 0.0332407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3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6809 0.0335163 L 1.33348 0.0335163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6" showWhenStopped="0">
                <p:cTn id="18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rge_from_ofoc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3" name="merge_from_ofoc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5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6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8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80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7181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2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3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4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5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6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87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91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7192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93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C -0.00556 -0.00092 -0.01181 0.00116 -0.01667 -0.00277 C -0.01875 -0.00439 -0.01285 -0.00879 -0.01042 -0.00833 C -0.00642 -0.00764 -0.00347 -0.00277 -3.33333E-6 -3.7037E-6 Z " pathEditMode="relative" ptsTypes="ffff">
                                      <p:cBhvr>
                                        <p:cTn id="8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5.92593E-6 C -0.0007 -0.00277 -0.00052 -0.00624 -0.00209 -0.00832 C -0.00365 -0.01041 -0.00903 -0.01388 -0.00834 -0.0111 C -0.00712 -0.00624 -0.00278 -0.00369 1.38889E-6 5.92593E-6 Z " pathEditMode="relative" ptsTypes="ffff">
                                      <p:cBhvr>
                                        <p:cTn id="11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5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C 0.00208 -0.00093 0.00625 -0.00278 0.00625 -0.00278 C 0.00625 -0.00278 0.00208 -0.00093 3.33333E-6 1.48148E-6 Z " pathEditMode="relative" ptsTypes="fff">
                                      <p:cBhvr>
                                        <p:cTn id="14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48148E-6 C 0.00209 -0.00092 0.00625 -0.00278 0.00625 -0.00278 C 0.00625 -0.00278 0.00209 -0.00092 -4.44444E-6 1.48148E-6 Z " pathEditMode="relative" ptsTypes="fff">
                                      <p:cBhvr>
                                        <p:cTn id="17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7400" y="7309485"/>
            <a:ext cx="495300" cy="495300"/>
          </a:xfrm>
          <a:prstGeom prst="rect">
            <a:avLst/>
          </a:prstGeom>
        </p:spPr>
      </p:pic>
      <p:grpSp>
        <p:nvGrpSpPr>
          <p:cNvPr id="8194" name="Group 25604"/>
          <p:cNvGrpSpPr/>
          <p:nvPr/>
        </p:nvGrpSpPr>
        <p:grpSpPr>
          <a:xfrm>
            <a:off x="0" y="-304800"/>
            <a:ext cx="9144000" cy="3429000"/>
            <a:chOff x="-1152" y="4320"/>
            <a:chExt cx="8208" cy="3168"/>
          </a:xfrm>
        </p:grpSpPr>
        <p:sp>
          <p:nvSpPr>
            <p:cNvPr id="8195" name="Rectangles 25605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6" name="Rectangles 25606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7" name="Flowchart: Extract 25607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8" name="Rectangles 25608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9" name="Rectangles 25609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0" name="Rectangles 25610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1" name="Rectangles 25611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2" name="Rectangles 25612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3" name="Rectangles 25613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4" name="Rectangles 25614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5" name="Rectangles 25615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6" name="Rectangles 25616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7" name="Rectangles 25617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8" name="Rectangles 25618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9" name="Rectangles 25619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0" name="Rectangles 25620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1" name="Rectangles 25621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2" name="Rectangles 25622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3" name="Rectangles 25623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4" name="Oval 25624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5" name="Rectangles 25625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6" name="Straight Connector 25626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17" name="Straight Connector 25627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18" name="Double Wave 25628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9" name="Flowchart: Extract 25629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0" name="Freeform 25630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1" name="Vertical Scroll 25631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2" name="Oval 25632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3" name="Oval 25633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4" name="Rectangles 25634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8225" name="Rectangles 25635"/>
          <p:cNvSpPr/>
          <p:nvPr/>
        </p:nvSpPr>
        <p:spPr>
          <a:xfrm>
            <a:off x="6477000" y="533400"/>
            <a:ext cx="2992438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sz="2400">
                <a:solidFill>
                  <a:srgbClr val="FF3300"/>
                </a:solidFill>
                <a:latin typeface="Arial" panose="020B0604020202020204" pitchFamily="34" charset="0"/>
              </a:rPr>
              <a:t>RẠP CHIẾU PHIM</a:t>
            </a:r>
          </a:p>
        </p:txBody>
      </p:sp>
      <p:sp>
        <p:nvSpPr>
          <p:cNvPr id="8227" name="Straight Connector 25637"/>
          <p:cNvSpPr/>
          <p:nvPr/>
        </p:nvSpPr>
        <p:spPr>
          <a:xfrm flipV="1">
            <a:off x="0" y="3962400"/>
            <a:ext cx="914400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8228" name="Picture 12" descr="http://www.compositesaodo.com.vn/uploads/bien3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209800"/>
            <a:ext cx="3810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29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0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025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1" name="Picture 20" descr="spring-smiley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0"/>
            <a:ext cx="685800" cy="49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2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609600" y="27432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3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11430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4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9906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235" name="Group 11"/>
          <p:cNvGrpSpPr>
            <a:grpSpLocks noGrp="1"/>
          </p:cNvGrpSpPr>
          <p:nvPr/>
        </p:nvGrpSpPr>
        <p:grpSpPr>
          <a:xfrm>
            <a:off x="2133600" y="1371600"/>
            <a:ext cx="1524000" cy="2438400"/>
            <a:chOff x="2920" y="85"/>
            <a:chExt cx="3176" cy="4235"/>
          </a:xfrm>
        </p:grpSpPr>
        <p:pic>
          <p:nvPicPr>
            <p:cNvPr id="8236" name="Picture 12" descr="tan cay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37" name="Picture 13" descr="cay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238" name="Rectangles 25701"/>
          <p:cNvSpPr/>
          <p:nvPr/>
        </p:nvSpPr>
        <p:spPr>
          <a:xfrm>
            <a:off x="0" y="3962400"/>
            <a:ext cx="9372600" cy="28956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239" name="Rectangles 25702"/>
          <p:cNvSpPr/>
          <p:nvPr/>
        </p:nvSpPr>
        <p:spPr>
          <a:xfrm>
            <a:off x="0" y="50292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240" name="Rectangles 25703"/>
          <p:cNvSpPr/>
          <p:nvPr/>
        </p:nvSpPr>
        <p:spPr>
          <a:xfrm>
            <a:off x="6553200" y="52578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grpSp>
        <p:nvGrpSpPr>
          <p:cNvPr id="8241" name="Group 25715"/>
          <p:cNvGrpSpPr/>
          <p:nvPr/>
        </p:nvGrpSpPr>
        <p:grpSpPr>
          <a:xfrm>
            <a:off x="5410200" y="1143000"/>
            <a:ext cx="685800" cy="2819400"/>
            <a:chOff x="3600" y="0"/>
            <a:chExt cx="480" cy="1920"/>
          </a:xfrm>
        </p:grpSpPr>
        <p:sp>
          <p:nvSpPr>
            <p:cNvPr id="8242" name="Rectangles 25716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43" name="Rectangles 25717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44" name="Group 25718"/>
          <p:cNvGrpSpPr/>
          <p:nvPr/>
        </p:nvGrpSpPr>
        <p:grpSpPr>
          <a:xfrm>
            <a:off x="5181600" y="3962400"/>
            <a:ext cx="990600" cy="1143000"/>
            <a:chOff x="-1440" y="4320"/>
            <a:chExt cx="1440" cy="1584"/>
          </a:xfrm>
        </p:grpSpPr>
        <p:sp>
          <p:nvSpPr>
            <p:cNvPr id="8245" name="Rectangles 25719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6" name="Rectangles 25720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7" name="Rectangles 25721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8" name="Rectangles 25722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49" name="Group 25723"/>
          <p:cNvGrpSpPr/>
          <p:nvPr/>
        </p:nvGrpSpPr>
        <p:grpSpPr>
          <a:xfrm>
            <a:off x="5181600" y="5105400"/>
            <a:ext cx="990600" cy="1295400"/>
            <a:chOff x="-1440" y="4320"/>
            <a:chExt cx="1440" cy="1584"/>
          </a:xfrm>
        </p:grpSpPr>
        <p:sp>
          <p:nvSpPr>
            <p:cNvPr id="8250" name="Rectangles 25724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1" name="Rectangles 25725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2" name="Rectangles 25726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3" name="Rectangles 25727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5730" name="Group 25729"/>
          <p:cNvGrpSpPr/>
          <p:nvPr/>
        </p:nvGrpSpPr>
        <p:grpSpPr>
          <a:xfrm>
            <a:off x="2057400" y="2057400"/>
            <a:ext cx="1371600" cy="1752600"/>
            <a:chOff x="2544" y="4021"/>
            <a:chExt cx="1141" cy="1787"/>
          </a:xfrm>
        </p:grpSpPr>
        <p:pic>
          <p:nvPicPr>
            <p:cNvPr id="8255" name="Picture 17" descr="than bac gau cam mu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635961">
              <a:off x="2544" y="4320"/>
              <a:ext cx="1141" cy="14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56" name="Picture 18" descr="dau gau cam mu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941710">
              <a:off x="2712" y="4021"/>
              <a:ext cx="648" cy="78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731" name="Group 25730"/>
          <p:cNvGrpSpPr/>
          <p:nvPr/>
        </p:nvGrpSpPr>
        <p:grpSpPr>
          <a:xfrm>
            <a:off x="266700" y="3733800"/>
            <a:ext cx="5486400" cy="2593975"/>
            <a:chOff x="480" y="2064"/>
            <a:chExt cx="3456" cy="1634"/>
          </a:xfrm>
        </p:grpSpPr>
        <p:grpSp>
          <p:nvGrpSpPr>
            <p:cNvPr id="8258" name="Group 25731"/>
            <p:cNvGrpSpPr/>
            <p:nvPr/>
          </p:nvGrpSpPr>
          <p:grpSpPr>
            <a:xfrm>
              <a:off x="480" y="2064"/>
              <a:ext cx="3456" cy="1634"/>
              <a:chOff x="0" y="2686"/>
              <a:chExt cx="3456" cy="1634"/>
            </a:xfrm>
          </p:grpSpPr>
          <p:pic>
            <p:nvPicPr>
              <p:cNvPr id="8259" name="Picture 16" descr="xe o to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2686"/>
                <a:ext cx="3456" cy="163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0" name="Picture 20" descr="dau cho moi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68" y="3120"/>
                <a:ext cx="432" cy="4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1" name="Picture 9" descr="dau lon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52" y="3024"/>
                <a:ext cx="528" cy="48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2" name="Picture 12" descr="dau khi"/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2" y="3120"/>
                <a:ext cx="386" cy="4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8263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81" y="2304"/>
              <a:ext cx="1043" cy="10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264" name="Rectangles 25737"/>
            <p:cNvSpPr/>
            <p:nvPr/>
          </p:nvSpPr>
          <p:spPr>
            <a:xfrm>
              <a:off x="1680" y="2880"/>
              <a:ext cx="912" cy="576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5" name="Rectangles 25738"/>
            <p:cNvSpPr/>
            <p:nvPr/>
          </p:nvSpPr>
          <p:spPr>
            <a:xfrm>
              <a:off x="1680" y="2880"/>
              <a:ext cx="1200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6" name="Rectangles 25739"/>
            <p:cNvSpPr/>
            <p:nvPr/>
          </p:nvSpPr>
          <p:spPr>
            <a:xfrm>
              <a:off x="576" y="2880"/>
              <a:ext cx="768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67" name="Group 25740"/>
          <p:cNvGrpSpPr/>
          <p:nvPr/>
        </p:nvGrpSpPr>
        <p:grpSpPr>
          <a:xfrm>
            <a:off x="5181600" y="6210300"/>
            <a:ext cx="990600" cy="1295400"/>
            <a:chOff x="-1440" y="4320"/>
            <a:chExt cx="1440" cy="1584"/>
          </a:xfrm>
        </p:grpSpPr>
        <p:sp>
          <p:nvSpPr>
            <p:cNvPr id="8268" name="Rectangles 25741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9" name="Rectangles 25742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70" name="Rectangles 25743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71" name="Rectangles 25744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165 -0.0221634 C -0.16658 -0.0205545 -0.0985997 -0.0183717 -0.0270666 -0.0152711 C 0.0140303 -0.0135496 0.0587323 -0.0152711 0.101683 -0.0152711 " pathEditMode="relative" rAng="0" ptsTypes="ffA">
                                      <p:cBhvr>
                                        <p:cTn id="8" dur="2000" fill="hold"/>
                                        <p:tgtEl>
                                          <p:spTgt spid="25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0" y="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0.00833333 0.238889 " pathEditMode="relative" rAng="0" ptsTypes="">
                                      <p:cBhvr>
                                        <p:cTn id="11" dur="1000" fill="hold"/>
                                        <p:tgtEl>
                                          <p:spTgt spid="25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0" y="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ILE_20210223_034742_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2" name="FILE_20210223_034742_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2575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2982913"/>
            <a:ext cx="1676400" cy="97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Picture 6" descr="than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32004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3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6" name="Picture 13" descr="kien con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2743200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27" name="Group 6211"/>
          <p:cNvGrpSpPr/>
          <p:nvPr/>
        </p:nvGrpSpPr>
        <p:grpSpPr>
          <a:xfrm>
            <a:off x="609600" y="2438400"/>
            <a:ext cx="2043113" cy="3182938"/>
            <a:chOff x="552" y="1545"/>
            <a:chExt cx="1287" cy="2005"/>
          </a:xfrm>
        </p:grpSpPr>
        <p:pic>
          <p:nvPicPr>
            <p:cNvPr id="9228" name="Picture 19" descr="than cho moi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2" y="1872"/>
              <a:ext cx="1287" cy="16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9" name="Picture 20" descr="dau cho moi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0" y="1545"/>
              <a:ext cx="816" cy="7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6" name="Picture 18" descr="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78025" y="4572000"/>
            <a:ext cx="1978025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 descr="dau tho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32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3800" y="3810000"/>
            <a:ext cx="914400" cy="739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33" name="Group 19"/>
          <p:cNvGrpSpPr/>
          <p:nvPr/>
        </p:nvGrpSpPr>
        <p:grpSpPr>
          <a:xfrm>
            <a:off x="2286000" y="4724400"/>
            <a:ext cx="990600" cy="835025"/>
            <a:chOff x="981262" y="5410200"/>
            <a:chExt cx="1241796" cy="1139371"/>
          </a:xfrm>
        </p:grpSpPr>
        <p:pic>
          <p:nvPicPr>
            <p:cNvPr id="9234" name="Picture 11" descr="08071803336277528481">
              <a:hlinkClick r:id="rId19"/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5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6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7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9238" name="Picture 16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34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39" name="Group 6167"/>
          <p:cNvGrpSpPr/>
          <p:nvPr/>
        </p:nvGrpSpPr>
        <p:grpSpPr>
          <a:xfrm>
            <a:off x="4267200" y="838200"/>
            <a:ext cx="1600200" cy="1143000"/>
            <a:chOff x="-1152" y="4320"/>
            <a:chExt cx="8208" cy="3168"/>
          </a:xfrm>
        </p:grpSpPr>
        <p:sp>
          <p:nvSpPr>
            <p:cNvPr id="9240" name="Rectangles 6168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1" name="Rectangles 6169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2" name="Flowchart: Extract 6170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3" name="Rectangles 6171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4" name="Rectangles 6172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5" name="Rectangles 6173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6" name="Rectangles 6174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7" name="Rectangles 6175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8" name="Rectangles 6176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9" name="Rectangles 6177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0" name="Rectangles 6178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1" name="Rectangles 6179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2" name="Rectangles 6180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3" name="Rectangles 6181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4" name="Rectangles 6182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5" name="Rectangles 6183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6" name="Rectangles 6184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7" name="Rectangles 6185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8" name="Rectangles 6186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9" name="Oval 6187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0" name="Rectangles 6188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1" name="Straight Connector 6189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262" name="Straight Connector 6190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263" name="Double Wave 6191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4" name="Flowchart: Extract 6192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5" name="Freeform 6193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66" name="Vertical Scroll 6194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7" name="Oval 6195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8" name="Oval 6196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9" name="Rectangles 6197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pic>
        <p:nvPicPr>
          <p:cNvPr id="9270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05075" y="1697038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1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90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2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3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7526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74" name="Group 6206"/>
          <p:cNvGrpSpPr/>
          <p:nvPr/>
        </p:nvGrpSpPr>
        <p:grpSpPr>
          <a:xfrm flipH="1">
            <a:off x="3200400" y="685800"/>
            <a:ext cx="228600" cy="13716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278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9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C 8.33333E-7 -7.40741E-7 0.09913 -0.01782 0.19826 -0.03565 " pathEditMode="relative" ptsTypes="aA">
                                      <p:cBhvr>
                                        <p:cTn id="8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11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2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3" name="Picture 7" descr="than lon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05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Picture 8" descr="dau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6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Picture 9" descr="khi khong dau duo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4" name="Picture 10" descr="duoi kh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Picture 11" descr="dau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8" name="Picture 12" descr="kien con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9" name="Picture 13" descr="than cho mo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8" name="Picture 14" descr="dau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0" name="Picture 16" descr="dau tho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2" name="Picture 6" descr="than de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Picture 5" descr="dau de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4" name="Picture 42" descr="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255" name="Group 18"/>
          <p:cNvGrpSpPr/>
          <p:nvPr/>
        </p:nvGrpSpPr>
        <p:grpSpPr>
          <a:xfrm>
            <a:off x="914400" y="4724400"/>
            <a:ext cx="914400" cy="838200"/>
            <a:chOff x="981262" y="5410200"/>
            <a:chExt cx="1241796" cy="1139371"/>
          </a:xfrm>
        </p:grpSpPr>
        <p:pic>
          <p:nvPicPr>
            <p:cNvPr id="10256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7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8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9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4" name="Picture 18" descr="dau gau cam mu"/>
          <p:cNvPicPr>
            <a:picLocks noChangeAspect="1"/>
          </p:cNvPicPr>
          <p:nvPr/>
        </p:nvPicPr>
        <p:blipFill>
          <a:blip r:embed="rId21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1" name="Picture 17" descr="than bac gau cam mu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2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1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10" dur="3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2" dur="3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4" dur="3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9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6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5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7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9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81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11282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3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4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5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286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87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8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9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0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1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2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3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4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3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0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04046E-6 C 8.33333E-7 -1.04046E-6 -0.00087 0.00971 -0.00156 0.01966 " pathEditMode="relative" ptsTypes="aA">
                                      <p:cBhvr>
                                        <p:cTn id="12" dur="3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6" dur="3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68208E-6 C -2.77778E-7 -4.68208E-6 -2.77778E-7 0.00763 -2.77778E-7 0.01526 " pathEditMode="relative" ptsTypes="aA">
                                      <p:cBhvr>
                                        <p:cTn id="18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1 -2.65896E-6 C -0.03091 0.00023 -0.0342 0.17018 -0.0375 0.34058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70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2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267</Words>
  <Application>Microsoft Office PowerPoint</Application>
  <PresentationFormat>On-screen Show (4:3)</PresentationFormat>
  <Paragraphs>36</Paragraphs>
  <Slides>33</Slides>
  <Notes>0</Notes>
  <HiddenSlides>0</HiddenSlides>
  <MMClips>38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  <vt:variant>
        <vt:lpstr>Custom Shows</vt:lpstr>
      </vt:variant>
      <vt:variant>
        <vt:i4>1</vt:i4>
      </vt:variant>
    </vt:vector>
  </HeadingPairs>
  <TitlesOfParts>
    <vt:vector size="39" baseType="lpstr">
      <vt:lpstr>Arial</vt:lpstr>
      <vt:lpstr>Times New Roman</vt:lpstr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duong trang</cp:lastModifiedBy>
  <cp:revision>51</cp:revision>
  <dcterms:created xsi:type="dcterms:W3CDTF">2004-12-31T20:22:00Z</dcterms:created>
  <dcterms:modified xsi:type="dcterms:W3CDTF">2026-03-03T09:29:01Z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5AD475997A714AA6B6FC02EC3F13526E</vt:lpwstr>
  </property>
</Properties>
</file>