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3917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317547" y="-21646"/>
            <a:ext cx="9785881" cy="4671379"/>
            <a:chOff x="1344090" y="-295093"/>
            <a:chExt cx="9785881" cy="4671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622240" y="-295093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ỦY BAN NHÂN DÂN PHƯỜNG PHÚC LỢI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HOA TRẠNG NGUYÊN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0" y="3005572"/>
              <a:ext cx="9421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6125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344090" y="4006954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VIÊN: DƯƠNG THỊ THU TRANG</a:t>
              </a:r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10B44C-F689-B662-0D58-C0F3DF8A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11" y="614544"/>
            <a:ext cx="1413360" cy="133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71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duong trang</cp:lastModifiedBy>
  <cp:revision>16</cp:revision>
  <dcterms:created xsi:type="dcterms:W3CDTF">2024-08-18T03:53:59Z</dcterms:created>
  <dcterms:modified xsi:type="dcterms:W3CDTF">2026-03-03T09:25:53Z</dcterms:modified>
</cp:coreProperties>
</file>