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78" r:id="rId3"/>
    <p:sldId id="277" r:id="rId4"/>
    <p:sldId id="271" r:id="rId5"/>
    <p:sldId id="272" r:id="rId6"/>
    <p:sldId id="273" r:id="rId7"/>
    <p:sldId id="279" r:id="rId8"/>
    <p:sldId id="275" r:id="rId9"/>
    <p:sldId id="283" r:id="rId10"/>
    <p:sldId id="284" r:id="rId11"/>
    <p:sldId id="285" r:id="rId12"/>
    <p:sldId id="281" r:id="rId13"/>
    <p:sldId id="280" r:id="rId14"/>
    <p:sldId id="287" r:id="rId15"/>
    <p:sldId id="288" r:id="rId16"/>
    <p:sldId id="258" r:id="rId17"/>
    <p:sldId id="290" r:id="rId18"/>
    <p:sldId id="274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03/03/2026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7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03/03/2026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2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03/03/2026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0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03/03/2026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03/03/2026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3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03/03/2026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03/03/2026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6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03/03/2026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6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03/03/2026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03/03/2026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03/03/2026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B241-5E95-41D1-BC48-3162F753267D}" type="datetimeFigureOut">
              <a:rPr lang="en-US" smtClean="0"/>
              <a:t>03/03/2026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3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g"/><Relationship Id="rId7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audio" Target="../media/media1.wma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microsoft.com/office/2007/relationships/media" Target="../media/media1.wma"/><Relationship Id="rId1" Type="http://schemas.openxmlformats.org/officeDocument/2006/relationships/tags" Target="../tags/tag9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3.jpg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2.xml"/><Relationship Id="rId9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2.png"/><Relationship Id="rId7" Type="http://schemas.microsoft.com/office/2007/relationships/hdphoto" Target="../media/hdphoto12.wdp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microsoft.com/office/2007/relationships/hdphoto" Target="../media/hdphoto13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50.png"/><Relationship Id="rId3" Type="http://schemas.openxmlformats.org/officeDocument/2006/relationships/image" Target="../media/image23.jpg"/><Relationship Id="rId7" Type="http://schemas.openxmlformats.org/officeDocument/2006/relationships/image" Target="../media/image47.png"/><Relationship Id="rId12" Type="http://schemas.microsoft.com/office/2007/relationships/hdphoto" Target="../media/hdphoto1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0" Type="http://schemas.microsoft.com/office/2007/relationships/hdphoto" Target="../media/hdphoto13.wdp"/><Relationship Id="rId4" Type="http://schemas.openxmlformats.org/officeDocument/2006/relationships/image" Target="../media/image42.pn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3.wav"/><Relationship Id="rId7" Type="http://schemas.openxmlformats.org/officeDocument/2006/relationships/image" Target="../media/image5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audio" Target="../media/audio1.wav"/><Relationship Id="rId10" Type="http://schemas.openxmlformats.org/officeDocument/2006/relationships/image" Target="../media/image55.png"/><Relationship Id="rId4" Type="http://schemas.openxmlformats.org/officeDocument/2006/relationships/audio" Target="../media/audio4.wav"/><Relationship Id="rId9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3.wav"/><Relationship Id="rId7" Type="http://schemas.openxmlformats.org/officeDocument/2006/relationships/image" Target="../media/image51.png"/><Relationship Id="rId12" Type="http://schemas.openxmlformats.org/officeDocument/2006/relationships/image" Target="../media/image5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56.png"/><Relationship Id="rId5" Type="http://schemas.openxmlformats.org/officeDocument/2006/relationships/audio" Target="../media/audio5.wav"/><Relationship Id="rId10" Type="http://schemas.openxmlformats.org/officeDocument/2006/relationships/image" Target="../media/image54.png"/><Relationship Id="rId4" Type="http://schemas.openxmlformats.org/officeDocument/2006/relationships/audio" Target="../media/audio4.wav"/><Relationship Id="rId9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8"/>
            <a:ext cx="12192000" cy="69323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9725" y="374785"/>
            <a:ext cx="7793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  <a:b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HOA TRẠNG NGUYÊN</a:t>
            </a:r>
            <a:endParaRPr lang="en-US" sz="2000" kern="0" dirty="0">
              <a:solidFill>
                <a:srgbClr val="0070C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4000" y="2945435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en-US" sz="1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17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2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2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4-5 </a:t>
            </a:r>
            <a:r>
              <a:rPr lang="en-US" sz="12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2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12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2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Dương Thị Thu Trang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109FAC3A-9002-ECF1-07F6-1ECD26241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25" y="1230621"/>
            <a:ext cx="166052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0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891">
        <p:circle/>
      </p:transition>
    </mc:Choice>
    <mc:Fallback xmlns="">
      <p:transition spd="slow" advTm="19891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59520" y="3944919"/>
            <a:ext cx="4387740" cy="18101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243" y="442932"/>
            <a:ext cx="8989255" cy="31806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83033" y="2916170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54214" y="2859105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65724" y="3896537"/>
            <a:ext cx="3836132" cy="17929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05" y="3932129"/>
            <a:ext cx="1543585" cy="1688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63" y="3896537"/>
            <a:ext cx="1688124" cy="1688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0" b="97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08" y="3959554"/>
            <a:ext cx="1819835" cy="1819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3799" y="3920572"/>
            <a:ext cx="1822862" cy="1816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1959" y="3887820"/>
            <a:ext cx="1822862" cy="181676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594731" y="5737338"/>
            <a:ext cx="1116660" cy="8786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7705876" y="5803425"/>
            <a:ext cx="1097465" cy="8125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94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368">
        <p:fade/>
      </p:transition>
    </mc:Choice>
    <mc:Fallback xmlns="">
      <p:transition spd="med" advTm="233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-125760"/>
            <a:ext cx="10803048" cy="23898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153"/>
            <a:ext cx="10515600" cy="171174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91176" y="3385547"/>
            <a:ext cx="3418450" cy="12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2025" y="5697415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1- 4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71945" y="5672796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3 - 1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93921" y="5675141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2 - 3</a:t>
            </a:r>
          </a:p>
        </p:txBody>
      </p:sp>
      <p:sp>
        <p:nvSpPr>
          <p:cNvPr id="14" name="Oval 13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192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448">
        <p:split orient="vert"/>
      </p:transition>
    </mc:Choice>
    <mc:Fallback xmlns="">
      <p:transition spd="slow" advTm="21448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65571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40826" y="2409"/>
            <a:ext cx="10913292" cy="17303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9492" y="-304444"/>
            <a:ext cx="2997750" cy="238644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571285" y="-285158"/>
            <a:ext cx="3057430" cy="2322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916" y="-333153"/>
            <a:ext cx="2836054" cy="2383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7852" y="-208745"/>
            <a:ext cx="3047065" cy="2275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98" l="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8295" y="253218"/>
            <a:ext cx="1832812" cy="147951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4012" y="2384750"/>
            <a:ext cx="1810669" cy="109127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3263921" y="2404985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15125" y="3553660"/>
            <a:ext cx="4240947" cy="15979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79846" y="3487305"/>
            <a:ext cx="5423925" cy="15979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3006" y="3579511"/>
            <a:ext cx="1828959" cy="147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848" y="3224966"/>
            <a:ext cx="2920754" cy="22754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8110" y="3144850"/>
            <a:ext cx="3048264" cy="22740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2724" y="3180189"/>
            <a:ext cx="3048264" cy="22740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6151" y="3243384"/>
            <a:ext cx="3048264" cy="227400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092494" y="5071248"/>
            <a:ext cx="1029984" cy="867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8124498" y="5102248"/>
            <a:ext cx="1019238" cy="8058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4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2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229">
        <p:fade/>
      </p:transition>
    </mc:Choice>
    <mc:Fallback xmlns="">
      <p:transition spd="med" advTm="252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12" grpId="0" animBg="1"/>
      <p:bldP spid="15" grpId="0" animBg="1"/>
      <p:bldP spid="16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6376" y="567506"/>
            <a:ext cx="2739546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94494" y="567506"/>
            <a:ext cx="2693894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37323" y="2078838"/>
            <a:ext cx="1140983" cy="797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283716" y="2116100"/>
            <a:ext cx="1313416" cy="7602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30060" y="2078838"/>
            <a:ext cx="1145862" cy="778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013378" y="2093423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59261" y="2895168"/>
            <a:ext cx="1248553" cy="12340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102991" y="287634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Content Placeholder 18"/>
          <p:cNvSpPr txBox="1">
            <a:spLocks/>
          </p:cNvSpPr>
          <p:nvPr/>
        </p:nvSpPr>
        <p:spPr>
          <a:xfrm>
            <a:off x="6565625" y="2907816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Content Placeholder 18"/>
          <p:cNvSpPr txBox="1">
            <a:spLocks/>
          </p:cNvSpPr>
          <p:nvPr/>
        </p:nvSpPr>
        <p:spPr>
          <a:xfrm>
            <a:off x="9891510" y="2849834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539022"/>
      </p:ext>
    </p:extLst>
  </p:cSld>
  <p:clrMapOvr>
    <a:masterClrMapping/>
  </p:clrMapOvr>
  <p:transition spd="slow" advTm="1311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uild="p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028" y="1083212"/>
            <a:ext cx="10515600" cy="19694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sz="96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2</a:t>
            </a:r>
            <a:br>
              <a:rPr lang="en-US" sz="96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</a:br>
            <a:br>
              <a:rPr lang="en-US" sz="8000" b="1" dirty="0">
                <a:solidFill>
                  <a:srgbClr val="7030A0"/>
                </a:solidFill>
              </a:rPr>
            </a:br>
            <a:r>
              <a:rPr lang="en-US" sz="8000" b="1" dirty="0">
                <a:solidFill>
                  <a:srgbClr val="7030A0"/>
                </a:solidFill>
              </a:rPr>
              <a:t>   </a:t>
            </a:r>
            <a:r>
              <a:rPr lang="en-US" sz="8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8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8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8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89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26" y="4164039"/>
            <a:ext cx="10515600" cy="1702190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80">
        <p:circle/>
      </p:transition>
    </mc:Choice>
    <mc:Fallback xmlns="">
      <p:transition spd="slow" advTm="608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153"/>
            <a:ext cx="10515600" cy="171174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36469" y="3385547"/>
            <a:ext cx="3773157" cy="120012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5699" y="5340936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1- 4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35705" y="5371140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3 - 1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45702" y="5371140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2 - 3</a:t>
            </a:r>
          </a:p>
        </p:txBody>
      </p:sp>
      <p:sp>
        <p:nvSpPr>
          <p:cNvPr id="14" name="Oval 13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-24299"/>
            <a:ext cx="9927771" cy="171258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305" y="328945"/>
            <a:ext cx="1606918" cy="12962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223" y="268916"/>
            <a:ext cx="1711547" cy="13806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772" y="252386"/>
            <a:ext cx="1711547" cy="13806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777" y="236386"/>
            <a:ext cx="1711547" cy="13806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193" y="254097"/>
            <a:ext cx="1711547" cy="138064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513342" y="3339155"/>
            <a:ext cx="3826412" cy="1206719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2187684" y="6103364"/>
            <a:ext cx="640080" cy="5878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5374136" y="6173706"/>
            <a:ext cx="640080" cy="5878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8659791" y="6173705"/>
            <a:ext cx="640080" cy="5878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2034" y="-1"/>
            <a:ext cx="1523624" cy="66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53669"/>
      </p:ext>
    </p:extLst>
  </p:cSld>
  <p:clrMapOvr>
    <a:masterClrMapping/>
  </p:clrMapOvr>
  <p:transition spd="slow" advTm="1758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8462720" y="2912576"/>
            <a:ext cx="2891079" cy="10498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32114" y="621460"/>
            <a:ext cx="9927771" cy="171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126" y="2334042"/>
            <a:ext cx="2517866" cy="1249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627" y="823787"/>
            <a:ext cx="1606918" cy="12962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058" y="810568"/>
            <a:ext cx="1606918" cy="1296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425" y="882173"/>
            <a:ext cx="1606918" cy="12962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148" y="823788"/>
            <a:ext cx="1606918" cy="12962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466" y="829627"/>
            <a:ext cx="1606918" cy="129624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621537" y="621460"/>
            <a:ext cx="34337" cy="17125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182857" y="3504008"/>
            <a:ext cx="9927771" cy="171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731" y="3797836"/>
            <a:ext cx="1606918" cy="12962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769" y="3797837"/>
            <a:ext cx="1606918" cy="12962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518" y="3752086"/>
            <a:ext cx="1606918" cy="12962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992" y="3797835"/>
            <a:ext cx="1606918" cy="12962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1111" y="3859089"/>
            <a:ext cx="1606918" cy="1296247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5059127" y="3504008"/>
            <a:ext cx="0" cy="17125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556548" y="5216590"/>
            <a:ext cx="2504049" cy="1280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2 - 3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2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868">
        <p:fade/>
      </p:transition>
    </mc:Choice>
    <mc:Fallback xmlns="">
      <p:transition spd="med" advTm="138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6376" y="567506"/>
            <a:ext cx="2739546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94494" y="567506"/>
            <a:ext cx="2693894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37323" y="2078838"/>
            <a:ext cx="1140983" cy="797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283716" y="2116100"/>
            <a:ext cx="1313416" cy="7602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30060" y="2078838"/>
            <a:ext cx="1145862" cy="778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013378" y="2093423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59261" y="2895168"/>
            <a:ext cx="1248553" cy="12340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102991" y="287634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Content Placeholder 18"/>
          <p:cNvSpPr txBox="1">
            <a:spLocks/>
          </p:cNvSpPr>
          <p:nvPr/>
        </p:nvSpPr>
        <p:spPr>
          <a:xfrm>
            <a:off x="6565625" y="2907816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Content Placeholder 18"/>
          <p:cNvSpPr txBox="1">
            <a:spLocks/>
          </p:cNvSpPr>
          <p:nvPr/>
        </p:nvSpPr>
        <p:spPr>
          <a:xfrm>
            <a:off x="9891510" y="2849834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9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160">
        <p:split orient="vert"/>
      </p:transition>
    </mc:Choice>
    <mc:Fallback xmlns="">
      <p:transition spd="slow" advTm="1516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uild="p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2975" y="20494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err="1">
                <a:solidFill>
                  <a:srgbClr val="7030A0"/>
                </a:solidFill>
              </a:rPr>
              <a:t>Nội</a:t>
            </a:r>
            <a:r>
              <a:rPr lang="en-US" sz="8000" b="1" dirty="0">
                <a:solidFill>
                  <a:srgbClr val="7030A0"/>
                </a:solidFill>
              </a:rPr>
              <a:t> dung 3:</a:t>
            </a:r>
          </a:p>
          <a:p>
            <a:pPr marL="0" indent="0" algn="ctr">
              <a:buNone/>
            </a:pPr>
            <a:r>
              <a:rPr lang="en-US" sz="8000" b="1" i="1" dirty="0" err="1">
                <a:solidFill>
                  <a:srgbClr val="FF0000"/>
                </a:solidFill>
              </a:rPr>
              <a:t>Trò</a:t>
            </a:r>
            <a:r>
              <a:rPr lang="en-US" sz="8000" b="1" i="1" dirty="0">
                <a:solidFill>
                  <a:srgbClr val="FF0000"/>
                </a:solidFill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</a:rPr>
              <a:t>chơi</a:t>
            </a:r>
            <a:r>
              <a:rPr lang="en-US" sz="8000" b="1" i="1" dirty="0">
                <a:solidFill>
                  <a:srgbClr val="FF0000"/>
                </a:solidFill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</a:rPr>
              <a:t>ôn</a:t>
            </a:r>
            <a:r>
              <a:rPr lang="en-US" sz="8000" b="1" i="1" dirty="0">
                <a:solidFill>
                  <a:srgbClr val="FF0000"/>
                </a:solidFill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</a:rPr>
              <a:t>luyện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23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977">
        <p15:prstTrans prst="crush"/>
      </p:transition>
    </mc:Choice>
    <mc:Fallback xmlns="">
      <p:transition spd="slow" advTm="6977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8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08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5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1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50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942868"/>
            <a:ext cx="3458624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20" y="3071521"/>
            <a:ext cx="3157886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552" y="4214446"/>
            <a:ext cx="1229120" cy="1274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719152" y="2135740"/>
            <a:ext cx="2229521" cy="935781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34413"/>
            <a:ext cx="2251606" cy="93578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746152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701223" y="4511768"/>
            <a:ext cx="2251606" cy="89281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4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922">
        <p:fade/>
      </p:transition>
    </mc:Choice>
    <mc:Fallback xmlns="">
      <p:transition spd="med" advTm="319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95864" y="2433711"/>
            <a:ext cx="9144000" cy="95660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             </a:t>
            </a: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1: 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19421" y="3512234"/>
            <a:ext cx="9144000" cy="319336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2: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b="1" i="1" dirty="0"/>
          </a:p>
          <a:p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3:</a:t>
            </a:r>
          </a:p>
          <a:p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536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575">
        <p15:prstTrans prst="fallOver"/>
      </p:transition>
    </mc:Choice>
    <mc:Fallback xmlns="">
      <p:transition spd="slow" advTm="18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8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08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5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1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50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2" y="3116645"/>
            <a:ext cx="3705126" cy="277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776" y="3216158"/>
            <a:ext cx="4164870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60519" y="1948743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552" y="4214446"/>
            <a:ext cx="1229120" cy="1274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9047" y="5404578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19281" y="2676177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757767" y="2174708"/>
            <a:ext cx="2251606" cy="1073173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08143" y="4507912"/>
            <a:ext cx="2251606" cy="89666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4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7710" y="3652381"/>
            <a:ext cx="1231499" cy="1274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7577" y="4279370"/>
            <a:ext cx="1231499" cy="1274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828" y="4239857"/>
            <a:ext cx="1216251" cy="12583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7324" y="4386931"/>
            <a:ext cx="1231499" cy="127417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545937" y="5474628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743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942868"/>
            <a:ext cx="3458624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20" y="3071521"/>
            <a:ext cx="3157886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637304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1quả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698404" y="4502719"/>
            <a:ext cx="2251606" cy="86444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2quả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1" y="265686"/>
            <a:ext cx="1973684" cy="1813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8" y="3994015"/>
            <a:ext cx="1535217" cy="14105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89" y="204399"/>
            <a:ext cx="1973684" cy="18134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6" y="169238"/>
            <a:ext cx="1973684" cy="18134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64" y="217462"/>
            <a:ext cx="1973684" cy="18134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99" y="251093"/>
            <a:ext cx="1973684" cy="18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20" y="4013392"/>
            <a:ext cx="1561322" cy="143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7"/>
            <a:ext cx="3835445" cy="313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64" y="3335570"/>
            <a:ext cx="4260622" cy="271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187453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2312" y="557023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245245" y="2801915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18472" y="285567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1" y="265686"/>
            <a:ext cx="1973684" cy="1813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6" y="4048195"/>
            <a:ext cx="1535217" cy="14105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89" y="204399"/>
            <a:ext cx="1973684" cy="18134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6" y="169238"/>
            <a:ext cx="1973684" cy="18134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64" y="217462"/>
            <a:ext cx="1973684" cy="18134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99" y="251093"/>
            <a:ext cx="1973684" cy="18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2" y="4052860"/>
            <a:ext cx="1561322" cy="14345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57" y="4206205"/>
            <a:ext cx="1442405" cy="13252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06" y="4418538"/>
            <a:ext cx="1413486" cy="12987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57" y="4236997"/>
            <a:ext cx="1408892" cy="12944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48118" y="5682615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76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8"/>
            <a:ext cx="3603811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3071521"/>
            <a:ext cx="3567953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637304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98404" y="4502719"/>
            <a:ext cx="2251606" cy="86444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4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709009" y="331176"/>
            <a:ext cx="1558912" cy="145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2213585" y="4136439"/>
            <a:ext cx="1362654" cy="12754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756690" y="4081916"/>
            <a:ext cx="1248820" cy="11689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624391" y="3743078"/>
            <a:ext cx="1264213" cy="1183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6366200" y="368912"/>
            <a:ext cx="1558912" cy="1459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8114828" y="357255"/>
            <a:ext cx="1558912" cy="145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3271273" y="383722"/>
            <a:ext cx="1558912" cy="1459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4833535" y="423258"/>
            <a:ext cx="1558912" cy="14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8"/>
            <a:ext cx="3603811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3071521"/>
            <a:ext cx="3567953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9812" y="540457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3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622055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599735" y="2379875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99735" y="5354472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709009" y="331176"/>
            <a:ext cx="1558912" cy="145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2213585" y="4136439"/>
            <a:ext cx="1362654" cy="12754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756690" y="4081916"/>
            <a:ext cx="1248820" cy="11689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624391" y="3743078"/>
            <a:ext cx="1264213" cy="1183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6366200" y="368912"/>
            <a:ext cx="1558912" cy="1459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8114828" y="357255"/>
            <a:ext cx="1558912" cy="145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3271273" y="383722"/>
            <a:ext cx="1558912" cy="1459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4833535" y="423258"/>
            <a:ext cx="1558912" cy="14592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512" y="3968749"/>
            <a:ext cx="18190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42618" y="5265482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3987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50097" y="1446419"/>
            <a:ext cx="7891975" cy="1866381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</p:txBody>
      </p:sp>
      <p:pic>
        <p:nvPicPr>
          <p:cNvPr id="5" name="Picture 4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76" y="27226"/>
            <a:ext cx="12192000" cy="14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3279" y="3721246"/>
            <a:ext cx="4457700" cy="1562099"/>
            <a:chOff x="1028700" y="3409950"/>
            <a:chExt cx="4457700" cy="15620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24758" y="3410819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815" y="5449007"/>
            <a:ext cx="4848062" cy="15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763" y="5449007"/>
            <a:ext cx="4462659" cy="15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815" y="3747262"/>
            <a:ext cx="4848062" cy="1566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1239" y="1104770"/>
            <a:ext cx="2578222" cy="31814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87963" y="383103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8796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0428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25" y="3902526"/>
            <a:ext cx="1075866" cy="113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86" y="4037110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003596" y="1546845"/>
            <a:ext cx="3716185" cy="1728075"/>
            <a:chOff x="1962943" y="2343765"/>
            <a:chExt cx="2285207" cy="1005381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43" y="1672874"/>
            <a:ext cx="1068165" cy="160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144" y="4067989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85" y="5754544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2019340" y="5669591"/>
            <a:ext cx="2285207" cy="1005381"/>
            <a:chOff x="1962943" y="2343765"/>
            <a:chExt cx="2285207" cy="1005381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9345034" y="5720959"/>
            <a:ext cx="2285207" cy="1005381"/>
            <a:chOff x="1962943" y="2343765"/>
            <a:chExt cx="2285207" cy="1005381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Oval 36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Oval 41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7335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42995 -0.261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3893" y="1499286"/>
            <a:ext cx="7891975" cy="1866381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</p:txBody>
      </p:sp>
      <p:pic>
        <p:nvPicPr>
          <p:cNvPr id="5" name="Picture 4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76" y="27226"/>
            <a:ext cx="12192000" cy="14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3279" y="3721246"/>
            <a:ext cx="4457700" cy="1562099"/>
            <a:chOff x="1028700" y="3409950"/>
            <a:chExt cx="4457700" cy="15620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24758" y="3410819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9815" y="5449007"/>
            <a:ext cx="4848062" cy="15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763" y="5449007"/>
            <a:ext cx="4462659" cy="15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9815" y="3747262"/>
            <a:ext cx="4848062" cy="1566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1239" y="1104770"/>
            <a:ext cx="2578222" cy="31814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87963" y="383103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8796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0428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7" name="Oval 36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Oval 41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25" y="1352135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63" y="1499286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12" y="1455514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24" y="3620402"/>
            <a:ext cx="1425762" cy="171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97" y="5644090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09" y="5173614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27" y="5597175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75" y="5644090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456" y="3863193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842">
            <a:off x="10569589" y="3466903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9569" y="3243221"/>
            <a:ext cx="1213209" cy="1463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9941" y="5439143"/>
            <a:ext cx="1451036" cy="1603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74643" y="5277581"/>
            <a:ext cx="1547871" cy="1717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8591" y="3948436"/>
            <a:ext cx="1213209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4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8 0.04375 L -0.17006 -0.4833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-26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20573 -0.517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6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15166" y="1122363"/>
            <a:ext cx="8452834" cy="2387600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Cô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chúc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các</a:t>
            </a:r>
            <a:r>
              <a:rPr lang="en-US" b="1" i="1" dirty="0">
                <a:solidFill>
                  <a:srgbClr val="FF0000"/>
                </a:solidFill>
              </a:rPr>
              <a:t> con </a:t>
            </a:r>
            <a:r>
              <a:rPr lang="en-US" b="1" i="1" dirty="0" err="1">
                <a:solidFill>
                  <a:srgbClr val="FF0000"/>
                </a:solidFill>
              </a:rPr>
              <a:t>luôn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chăm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ngoan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học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giỏi</a:t>
            </a:r>
            <a:r>
              <a:rPr lang="en-US" b="1" i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66423" y="4194466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/>
              <a:t>Xin </a:t>
            </a:r>
            <a:r>
              <a:rPr lang="en-US" sz="4400" b="1" dirty="0" err="1"/>
              <a:t>chào</a:t>
            </a:r>
            <a:r>
              <a:rPr lang="en-US" sz="4400" b="1" dirty="0"/>
              <a:t> </a:t>
            </a:r>
            <a:r>
              <a:rPr lang="en-US" sz="4400" b="1" dirty="0" err="1"/>
              <a:t>và</a:t>
            </a:r>
            <a:r>
              <a:rPr lang="en-US" sz="4400" b="1" dirty="0"/>
              <a:t> </a:t>
            </a:r>
            <a:r>
              <a:rPr lang="en-US" sz="4400" b="1" dirty="0" err="1"/>
              <a:t>hẹn</a:t>
            </a:r>
            <a:r>
              <a:rPr lang="en-US" sz="4400" b="1" dirty="0"/>
              <a:t> </a:t>
            </a:r>
            <a:r>
              <a:rPr lang="en-US" sz="4400" b="1" dirty="0" err="1"/>
              <a:t>gặp</a:t>
            </a:r>
            <a:r>
              <a:rPr lang="en-US" sz="4400" b="1" dirty="0"/>
              <a:t> </a:t>
            </a:r>
            <a:r>
              <a:rPr lang="en-US" sz="4400" b="1" dirty="0" err="1"/>
              <a:t>lại</a:t>
            </a:r>
            <a:r>
              <a:rPr lang="en-US" sz="4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13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b="1" dirty="0" err="1">
                <a:solidFill>
                  <a:srgbClr val="FF0000"/>
                </a:solidFill>
              </a:rPr>
              <a:t>Nội</a:t>
            </a:r>
            <a:r>
              <a:rPr lang="en-US" sz="6000" b="1" dirty="0">
                <a:solidFill>
                  <a:srgbClr val="FF0000"/>
                </a:solidFill>
              </a:rPr>
              <a:t> dung 1: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Ôn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số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lượng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trong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phạm</a:t>
            </a:r>
            <a:r>
              <a:rPr lang="en-US" sz="5400" b="1" i="1" dirty="0">
                <a:solidFill>
                  <a:srgbClr val="FF0000"/>
                </a:solidFill>
              </a:rPr>
              <a:t> vi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501501"/>
      </p:ext>
    </p:extLst>
  </p:cSld>
  <p:clrMapOvr>
    <a:masterClrMapping/>
  </p:clrMapOvr>
  <p:transition spd="slow" advTm="64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8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17" y="5032005"/>
            <a:ext cx="1990789" cy="16889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3838" y="5335389"/>
            <a:ext cx="1864787" cy="1580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048" y="5367217"/>
            <a:ext cx="2053303" cy="1740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60" y="5144768"/>
            <a:ext cx="2324100" cy="1962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96" b="97630" l="8787" r="937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82557" y="1851082"/>
            <a:ext cx="6373191" cy="56265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61843" y="4372818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5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4" y="4954148"/>
            <a:ext cx="2324100" cy="1962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80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423">
        <p15:prstTrans prst="fracture"/>
      </p:transition>
    </mc:Choice>
    <mc:Fallback xmlns="">
      <p:transition spd="slow" advTm="184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07" y="4529797"/>
            <a:ext cx="1194748" cy="158128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66" y="5049254"/>
            <a:ext cx="1446705" cy="191475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9" y="5199581"/>
            <a:ext cx="1337434" cy="177013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9" y="4915067"/>
            <a:ext cx="1303606" cy="1725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709406" y="787792"/>
            <a:ext cx="4953276" cy="65960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49197" y="4476306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11901" y="5017789"/>
            <a:ext cx="1450974" cy="19143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08083" y="4779224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25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919">
        <p:fade/>
      </p:transition>
    </mc:Choice>
    <mc:Fallback xmlns="">
      <p:transition spd="med" advTm="359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</a:rPr>
              <a:t>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582" y="4427293"/>
            <a:ext cx="1902117" cy="2347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8" b="92683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59" y="4674710"/>
            <a:ext cx="2021147" cy="2309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920" y="4847044"/>
            <a:ext cx="1872805" cy="213754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4299" y="4491095"/>
            <a:ext cx="1830868" cy="2089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99834" y="703072"/>
            <a:ext cx="4956478" cy="6596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2304" y="4849635"/>
            <a:ext cx="1877731" cy="2139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64862" y="4901579"/>
            <a:ext cx="1877731" cy="21398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83344" y="4623478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49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407">
        <p:fade/>
      </p:transition>
    </mc:Choice>
    <mc:Fallback xmlns="">
      <p:transition spd="med" advTm="344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400" b="1" dirty="0" err="1">
                <a:solidFill>
                  <a:srgbClr val="0070C0"/>
                </a:solidFill>
              </a:rPr>
              <a:t>Nội</a:t>
            </a:r>
            <a:r>
              <a:rPr lang="en-US" sz="5400" b="1" dirty="0">
                <a:solidFill>
                  <a:srgbClr val="0070C0"/>
                </a:solidFill>
              </a:rPr>
              <a:t> dung 2: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Tách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và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gộp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nhóm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có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số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lượng</a:t>
            </a:r>
            <a:r>
              <a:rPr lang="en-US" sz="4800" b="1" i="1" dirty="0">
                <a:solidFill>
                  <a:srgbClr val="FF0000"/>
                </a:solidFill>
              </a:rPr>
              <a:t>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554649"/>
      </p:ext>
    </p:extLst>
  </p:cSld>
  <p:clrMapOvr>
    <a:masterClrMapping/>
  </p:clrMapOvr>
  <p:transition spd="slow" advTm="1122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5409"/>
            <a:ext cx="10515600" cy="196947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sz="5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1</a:t>
            </a:r>
            <a:br>
              <a:rPr lang="en-US" b="1" dirty="0"/>
            </a:b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26" y="4164039"/>
            <a:ext cx="10515600" cy="1702190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9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63">
        <p:split orient="vert"/>
      </p:transition>
    </mc:Choice>
    <mc:Fallback xmlns="">
      <p:transition spd="slow" advTm="696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785" y="0"/>
            <a:ext cx="8989255" cy="31806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91176" y="3385547"/>
            <a:ext cx="3418450" cy="12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2025" y="5697415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1- 4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71945" y="5672796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3 - 1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93921" y="5675141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2 - 3</a:t>
            </a:r>
          </a:p>
        </p:txBody>
      </p:sp>
    </p:spTree>
    <p:extLst>
      <p:ext uri="{BB962C8B-B14F-4D97-AF65-F5344CB8AC3E}">
        <p14:creationId xmlns:p14="http://schemas.microsoft.com/office/powerpoint/2010/main" val="2849711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587">
        <p15:prstTrans prst="crush"/>
      </p:transition>
    </mc:Choice>
    <mc:Fallback xmlns="">
      <p:transition spd="slow" advTm="2158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.6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|0.9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.1|1.3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.4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|1.1|1.2|1.4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.2|1.3|1.3|1.8|1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|1.2|1.1|11.1|8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7|1|1.8|7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6|1.3|3.3|7.9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284</Words>
  <Application>Microsoft Office PowerPoint</Application>
  <PresentationFormat>Widescreen</PresentationFormat>
  <Paragraphs>129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                               Nội dung 1:   Ôn số lượng trong phạm vi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1 Tách theo yêu cầu</vt:lpstr>
      <vt:lpstr>PowerPoint Presentation</vt:lpstr>
      <vt:lpstr>PowerPoint Presentation</vt:lpstr>
      <vt:lpstr>PowerPoint Presentation</vt:lpstr>
      <vt:lpstr>PowerPoint Presentation</vt:lpstr>
      <vt:lpstr>5</vt:lpstr>
      <vt:lpstr>Phần 2     Tách theo ý thích</vt:lpstr>
      <vt:lpstr>PowerPoint Presentation</vt:lpstr>
      <vt:lpstr>PowerPoint Presentation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chúc các con luôn chăm ngoan học giỏi!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duong trang</cp:lastModifiedBy>
  <cp:revision>102</cp:revision>
  <dcterms:created xsi:type="dcterms:W3CDTF">2021-02-23T01:13:29Z</dcterms:created>
  <dcterms:modified xsi:type="dcterms:W3CDTF">2026-03-03T09:11:34Z</dcterms:modified>
</cp:coreProperties>
</file>