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5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595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02/04/2026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wma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m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66D905-242E-4D0A-8E73-823A3D6C1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91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3713444" y="319308"/>
            <a:ext cx="4979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1982094" y="3225030"/>
            <a:ext cx="80910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vi-VN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endParaRPr lang="en-US" sz="36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TCVĐ: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6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Trang</a:t>
            </a:r>
          </a:p>
          <a:p>
            <a:pPr lvl="3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773168" y="2517144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D1E797-B313-F6DE-8963-769577959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83" b="94737" l="6489" r="93130">
                        <a14:foregroundMark x1="38550" y1="6883" x2="19466" y2="19433"/>
                        <a14:foregroundMark x1="19466" y1="19433" x2="12595" y2="28745"/>
                        <a14:foregroundMark x1="12595" y1="28745" x2="12595" y2="50607"/>
                        <a14:foregroundMark x1="12595" y1="50607" x2="41221" y2="88259"/>
                        <a14:foregroundMark x1="41221" y1="88259" x2="54580" y2="94332"/>
                        <a14:foregroundMark x1="54580" y1="94332" x2="74427" y2="89474"/>
                        <a14:foregroundMark x1="74427" y1="89474" x2="87023" y2="63563"/>
                        <a14:foregroundMark x1="87023" y1="63563" x2="88550" y2="50607"/>
                        <a14:foregroundMark x1="88550" y1="50607" x2="83588" y2="36032"/>
                        <a14:foregroundMark x1="83588" y1="36032" x2="70992" y2="20243"/>
                        <a14:foregroundMark x1="70992" y1="20243" x2="47328" y2="14980"/>
                        <a14:foregroundMark x1="47328" y1="14980" x2="22137" y2="41700"/>
                        <a14:foregroundMark x1="22137" y1="41700" x2="38168" y2="59514"/>
                        <a14:foregroundMark x1="38168" y1="59514" x2="62595" y2="38057"/>
                        <a14:foregroundMark x1="62595" y1="38057" x2="28626" y2="36842"/>
                        <a14:foregroundMark x1="28626" y1="36842" x2="48473" y2="33198"/>
                        <a14:foregroundMark x1="48473" y1="33198" x2="38931" y2="18623"/>
                        <a14:foregroundMark x1="38931" y1="18623" x2="54580" y2="23077"/>
                        <a14:foregroundMark x1="54580" y1="23077" x2="60687" y2="10121"/>
                        <a14:foregroundMark x1="60687" y1="10121" x2="46565" y2="8907"/>
                        <a14:foregroundMark x1="46565" y1="8907" x2="66794" y2="11741"/>
                        <a14:foregroundMark x1="66794" y1="11741" x2="80153" y2="21053"/>
                        <a14:foregroundMark x1="80153" y1="21053" x2="86260" y2="38866"/>
                        <a14:foregroundMark x1="86260" y1="38866" x2="76718" y2="55870"/>
                        <a14:foregroundMark x1="76718" y1="55870" x2="63359" y2="68826"/>
                        <a14:foregroundMark x1="63359" y1="68826" x2="40840" y2="74899"/>
                        <a14:foregroundMark x1="40840" y1="74899" x2="18702" y2="74899"/>
                        <a14:foregroundMark x1="18702" y1="74899" x2="12595" y2="65182"/>
                        <a14:foregroundMark x1="12595" y1="65182" x2="10687" y2="52227"/>
                        <a14:foregroundMark x1="10687" y1="52227" x2="25573" y2="79757"/>
                        <a14:foregroundMark x1="25573" y1="79757" x2="36641" y2="90283"/>
                        <a14:foregroundMark x1="36641" y1="90283" x2="60305" y2="89879"/>
                        <a14:foregroundMark x1="60305" y1="89879" x2="86260" y2="67611"/>
                        <a14:foregroundMark x1="86260" y1="67611" x2="90840" y2="48988"/>
                        <a14:foregroundMark x1="90840" y1="48988" x2="88168" y2="36842"/>
                        <a14:foregroundMark x1="88168" y1="36842" x2="77481" y2="25911"/>
                        <a14:foregroundMark x1="77481" y1="25911" x2="37405" y2="12146"/>
                        <a14:foregroundMark x1="37786" y1="6478" x2="50000" y2="4858"/>
                        <a14:foregroundMark x1="50000" y1="4858" x2="64885" y2="7692"/>
                        <a14:foregroundMark x1="64885" y1="7692" x2="76336" y2="14575"/>
                        <a14:foregroundMark x1="76336" y1="14575" x2="80153" y2="18623"/>
                        <a14:foregroundMark x1="92366" y1="43725" x2="93511" y2="55061"/>
                        <a14:foregroundMark x1="93511" y1="55061" x2="91985" y2="58704"/>
                        <a14:foregroundMark x1="65267" y1="92308" x2="38168" y2="93522"/>
                        <a14:foregroundMark x1="38168" y1="93522" x2="17557" y2="78138"/>
                        <a14:foregroundMark x1="17557" y1="78138" x2="8779" y2="44939"/>
                        <a14:foregroundMark x1="8779" y1="44939" x2="8779" y2="36032"/>
                        <a14:foregroundMark x1="6489" y1="44534" x2="6489" y2="54656"/>
                        <a14:foregroundMark x1="31679" y1="92308" x2="58779" y2="94737"/>
                        <a14:foregroundMark x1="58779" y1="94737" x2="61450" y2="94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717" y="844462"/>
            <a:ext cx="1660699" cy="15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front of a bus&#10;&#10;Description automatically generated">
            <a:extLst>
              <a:ext uri="{FF2B5EF4-FFF2-40B4-BE49-F238E27FC236}">
                <a16:creationId xmlns:a16="http://schemas.microsoft.com/office/drawing/2014/main" id="{FA81FF50-3726-4A05-8D85-28361CC15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3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nhac khoi dong">
            <a:hlinkClick r:id="" action="ppaction://media"/>
            <a:extLst>
              <a:ext uri="{FF2B5EF4-FFF2-40B4-BE49-F238E27FC236}">
                <a16:creationId xmlns:a16="http://schemas.microsoft.com/office/drawing/2014/main" id="{A4BD6BBD-9271-4BD0-AE5B-EAE6E2BB8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147" y="624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jumping&#10;&#10;Description automatically generated">
            <a:extLst>
              <a:ext uri="{FF2B5EF4-FFF2-40B4-BE49-F238E27FC236}">
                <a16:creationId xmlns:a16="http://schemas.microsoft.com/office/drawing/2014/main" id="{D4B7F633-5094-410F-A3D9-CE1E7A06A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26253" y="320955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bt ptc da cut">
            <a:hlinkClick r:id="" action="ppaction://media"/>
            <a:extLst>
              <a:ext uri="{FF2B5EF4-FFF2-40B4-BE49-F238E27FC236}">
                <a16:creationId xmlns:a16="http://schemas.microsoft.com/office/drawing/2014/main" id="{0853E02B-0DCA-4031-92FD-6FFC19FBC56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085" y="5946775"/>
            <a:ext cx="1604010" cy="9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8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holding a sign&#10;&#10;Description automatically generated">
            <a:extLst>
              <a:ext uri="{FF2B5EF4-FFF2-40B4-BE49-F238E27FC236}">
                <a16:creationId xmlns:a16="http://schemas.microsoft.com/office/drawing/2014/main" id="{4E4CD4E0-74D2-4C4C-BAF9-8AC90CF72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12188952" cy="6896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2728348" y="2778289"/>
            <a:ext cx="67353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endParaRPr lang="en-US" sz="48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89DA16AC-35E9-47F8-B230-45E5871AF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506669" y="21687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  <p:pic>
        <p:nvPicPr>
          <p:cNvPr id="7" name="thi dua 1.wma">
            <a:hlinkClick r:id="" action="ppaction://media"/>
            <a:extLst>
              <a:ext uri="{FF2B5EF4-FFF2-40B4-BE49-F238E27FC236}">
                <a16:creationId xmlns:a16="http://schemas.microsoft.com/office/drawing/2014/main" id="{98D1CD13-EA74-4899-A85A-0934AE5124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" y="6043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dancing&#10;&#10;Description automatically generated">
            <a:extLst>
              <a:ext uri="{FF2B5EF4-FFF2-40B4-BE49-F238E27FC236}">
                <a16:creationId xmlns:a16="http://schemas.microsoft.com/office/drawing/2014/main" id="{9748AC24-7E85-45DF-9DEE-B9C4EAEF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2629610" y="2556641"/>
            <a:ext cx="623350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5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V (mp3cut.net) (1).mp3">
            <a:hlinkClick r:id="" action="ppaction://media"/>
            <a:extLst>
              <a:ext uri="{FF2B5EF4-FFF2-40B4-BE49-F238E27FC236}">
                <a16:creationId xmlns:a16="http://schemas.microsoft.com/office/drawing/2014/main" id="{30B6E24A-16A5-4D15-AFE4-E36C2BFF3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589" y="6122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and a tree&#10;&#10;Description automatically generated with medium confidence">
            <a:extLst>
              <a:ext uri="{FF2B5EF4-FFF2-40B4-BE49-F238E27FC236}">
                <a16:creationId xmlns:a16="http://schemas.microsoft.com/office/drawing/2014/main" id="{DF12CAC4-0786-46FA-B952-C2CF2C87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396" cy="6851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3111170" y="2413337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nhạc hồi tĩnh 1 phút 10.wma">
            <a:hlinkClick r:id="" action="ppaction://media"/>
            <a:extLst>
              <a:ext uri="{FF2B5EF4-FFF2-40B4-BE49-F238E27FC236}">
                <a16:creationId xmlns:a16="http://schemas.microsoft.com/office/drawing/2014/main" id="{31CA9FEF-10B8-4AE7-B47F-B4AC93485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708" y="5708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70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#9Slide05 Lobster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duong trang</cp:lastModifiedBy>
  <cp:revision>18</cp:revision>
  <dcterms:created xsi:type="dcterms:W3CDTF">2022-10-12T13:44:28Z</dcterms:created>
  <dcterms:modified xsi:type="dcterms:W3CDTF">2026-02-04T08:55:43Z</dcterms:modified>
</cp:coreProperties>
</file>