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89" r:id="rId3"/>
    <p:sldId id="290" r:id="rId4"/>
    <p:sldId id="307" r:id="rId5"/>
    <p:sldId id="308" r:id="rId6"/>
    <p:sldId id="311" r:id="rId7"/>
    <p:sldId id="309" r:id="rId8"/>
    <p:sldId id="310" r:id="rId9"/>
    <p:sldId id="312" r:id="rId10"/>
    <p:sldId id="313" r:id="rId11"/>
    <p:sldId id="295" r:id="rId12"/>
    <p:sldId id="296" r:id="rId13"/>
    <p:sldId id="297" r:id="rId14"/>
    <p:sldId id="29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flowers and butterflies&#10;&#10;Description automatically generated">
            <a:extLst>
              <a:ext uri="{FF2B5EF4-FFF2-40B4-BE49-F238E27FC236}">
                <a16:creationId xmlns:a16="http://schemas.microsoft.com/office/drawing/2014/main" id="{5B6F0801-9D0A-AB8B-6C12-DC6B8872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1916"/>
            <a:ext cx="12192000" cy="118058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E552AA-668A-57B7-4292-82252C7A3C91}"/>
              </a:ext>
            </a:extLst>
          </p:cNvPr>
          <p:cNvGrpSpPr/>
          <p:nvPr/>
        </p:nvGrpSpPr>
        <p:grpSpPr>
          <a:xfrm>
            <a:off x="1205579" y="267071"/>
            <a:ext cx="9891736" cy="4978509"/>
            <a:chOff x="1232122" y="-48418"/>
            <a:chExt cx="9891736" cy="49785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6165C5-8A13-6DBF-5E7D-29628E50EC3A}"/>
                </a:ext>
              </a:extLst>
            </p:cNvPr>
            <p:cNvSpPr txBox="1"/>
            <p:nvPr/>
          </p:nvSpPr>
          <p:spPr>
            <a:xfrm>
              <a:off x="1622240" y="-48418"/>
              <a:ext cx="9000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UBND PHƯỜNG PHÚC LỢI</a:t>
              </a:r>
            </a:p>
            <a:p>
              <a:pPr algn="ctr"/>
              <a:r>
                <a:rPr lang="en-US" b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TRƯỜNG MẦM NON HOA TRẠNG NGUYÊN</a:t>
              </a:r>
              <a:endParaRPr lang="vi-VN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522AAD-B488-FBCE-FB7E-9F1ABC63474E}"/>
                </a:ext>
              </a:extLst>
            </p:cNvPr>
            <p:cNvSpPr txBox="1"/>
            <p:nvPr/>
          </p:nvSpPr>
          <p:spPr>
            <a:xfrm>
              <a:off x="1448175" y="2649181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ED533-BAAC-F683-64BD-947E824B2986}"/>
                </a:ext>
              </a:extLst>
            </p:cNvPr>
            <p:cNvSpPr txBox="1"/>
            <p:nvPr/>
          </p:nvSpPr>
          <p:spPr>
            <a:xfrm>
              <a:off x="1550543" y="330200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LĨNH VỰC: </a:t>
              </a:r>
              <a:r>
                <a: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 QUEN VỚI TOÁN</a:t>
              </a:r>
              <a:endPara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C49CB-C903-8103-4914-AD5E9A1D4027}"/>
                </a:ext>
              </a:extLst>
            </p:cNvPr>
            <p:cNvSpPr txBox="1"/>
            <p:nvPr/>
          </p:nvSpPr>
          <p:spPr>
            <a:xfrm>
              <a:off x="1448175" y="3933293"/>
              <a:ext cx="9675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ĐỀ TÀI:</a:t>
              </a:r>
              <a:r>
                <a:rPr lang="vi-VN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TÁCH NHÓM CÓ 5 ĐỐI TƯỢNG THÀNH 2 NHÓM NHỎ</a:t>
              </a:r>
              <a:endPara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1881C6-2DAA-B80C-D1FA-09CAA8B1818C}"/>
                </a:ext>
              </a:extLst>
            </p:cNvPr>
            <p:cNvSpPr txBox="1"/>
            <p:nvPr/>
          </p:nvSpPr>
          <p:spPr>
            <a:xfrm>
              <a:off x="1308216" y="456075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LỨA TUỔI: MẪU </a:t>
              </a:r>
              <a:r>
                <a:rPr lang="vi-VN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GIÁO NHỠ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2BBAB9-92CD-316E-B6D6-128A8E0817F1}"/>
                </a:ext>
              </a:extLst>
            </p:cNvPr>
            <p:cNvSpPr txBox="1"/>
            <p:nvPr/>
          </p:nvSpPr>
          <p:spPr>
            <a:xfrm>
              <a:off x="1232122" y="3859094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D953B4-F183-CDCD-ABDF-ECBB5BCCE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83" y="1092178"/>
            <a:ext cx="1660699" cy="15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3142"/>
            <a:ext cx="5538951" cy="342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86" y="1450428"/>
            <a:ext cx="6054811" cy="359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10800000" flipV="1">
            <a:off x="1954924" y="273267"/>
            <a:ext cx="8050924" cy="620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tách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83211" y="5068297"/>
            <a:ext cx="3132083" cy="725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53" y="5055831"/>
            <a:ext cx="314580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BECA-21BD-7057-627A-2C887B27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ranch with pink flowers and green leaves&#10;&#10;Description automatically generated">
            <a:extLst>
              <a:ext uri="{FF2B5EF4-FFF2-40B4-BE49-F238E27FC236}">
                <a16:creationId xmlns:a16="http://schemas.microsoft.com/office/drawing/2014/main" id="{43B51BFC-485D-1236-A54D-A84C0884D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E7A62-E83C-F8CF-0F1B-6FC1278D8F00}"/>
              </a:ext>
            </a:extLst>
          </p:cNvPr>
          <p:cNvSpPr txBox="1"/>
          <p:nvPr/>
        </p:nvSpPr>
        <p:spPr>
          <a:xfrm>
            <a:off x="2308302" y="3088888"/>
            <a:ext cx="807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2">
                    <a:lumMod val="25000"/>
                  </a:schemeClr>
                </a:solidFill>
                <a:ea typeface="ADLaM Display" panose="02010000000000000000" pitchFamily="2" charset="0"/>
                <a:cs typeface="ADLaM Display" panose="02010000000000000000" pitchFamily="2" charset="0"/>
              </a:rPr>
              <a:t>Xin chân thành cảm ơn!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275" y="0"/>
            <a:ext cx="12218276" cy="4887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61793" y="5150070"/>
            <a:ext cx="3962400" cy="14188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5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94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7773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61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Grandview</vt:lpstr>
      <vt:lpstr>Grandview Display</vt:lpstr>
      <vt:lpstr>Times New Roman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duong trang</cp:lastModifiedBy>
  <cp:revision>16</cp:revision>
  <dcterms:created xsi:type="dcterms:W3CDTF">2024-08-18T03:53:59Z</dcterms:created>
  <dcterms:modified xsi:type="dcterms:W3CDTF">2026-01-07T03:10:24Z</dcterms:modified>
</cp:coreProperties>
</file>