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77" d="100"/>
          <a:sy n="77" d="100"/>
        </p:scale>
        <p:origin x="1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UBND PHƯỜNG PHÚC LỢI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HOA TRẠNG NGUYÊN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3048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2025 - 2026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8CE88-C954-E860-09AF-220E283BA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72886"/>
            <a:ext cx="1660699" cy="1567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384</Words>
  <Application>Microsoft Office PowerPoint</Application>
  <PresentationFormat>On-screen Show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duong trang</cp:lastModifiedBy>
  <cp:revision>24</cp:revision>
  <dcterms:created xsi:type="dcterms:W3CDTF">2006-08-16T00:00:00Z</dcterms:created>
  <dcterms:modified xsi:type="dcterms:W3CDTF">2026-01-07T03:12:40Z</dcterms:modified>
</cp:coreProperties>
</file>