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82" d="100"/>
          <a:sy n="82" d="100"/>
        </p:scale>
        <p:origin x="14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01/07/2026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3192995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83163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435452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MGL 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90800" y="49530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B7B75-8FBA-9C15-08F8-801907A7A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17778"/>
            <a:ext cx="1660699" cy="156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709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duong trang</cp:lastModifiedBy>
  <cp:revision>175</cp:revision>
  <dcterms:created xsi:type="dcterms:W3CDTF">2012-02-08T16:26:21Z</dcterms:created>
  <dcterms:modified xsi:type="dcterms:W3CDTF">2026-01-07T03:01:49Z</dcterms:modified>
</cp:coreProperties>
</file>