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60" r:id="rId4"/>
    <p:sldId id="263" r:id="rId5"/>
    <p:sldId id="258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09CEC5-FEBB-4A1B-BDC1-4CF345667CCE}" v="30" dt="2024-08-17T15:52:50.0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43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46" d="100"/>
          <a:sy n="46" d="100"/>
        </p:scale>
        <p:origin x="2728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u dung" userId="9919939a5f7b8720" providerId="LiveId" clId="{3309CEC5-FEBB-4A1B-BDC1-4CF345667CCE}"/>
    <pc:docChg chg="undo custSel modSld modMainMaster">
      <pc:chgData name="hau dung" userId="9919939a5f7b8720" providerId="LiveId" clId="{3309CEC5-FEBB-4A1B-BDC1-4CF345667CCE}" dt="2024-08-17T15:54:19.974" v="57" actId="20577"/>
      <pc:docMkLst>
        <pc:docMk/>
      </pc:docMkLst>
      <pc:sldChg chg="modTransition">
        <pc:chgData name="hau dung" userId="9919939a5f7b8720" providerId="LiveId" clId="{3309CEC5-FEBB-4A1B-BDC1-4CF345667CCE}" dt="2024-08-17T15:24:44.501" v="30"/>
        <pc:sldMkLst>
          <pc:docMk/>
          <pc:sldMk cId="3394356549" sldId="256"/>
        </pc:sldMkLst>
      </pc:sldChg>
      <pc:sldChg chg="modTransition modAnim">
        <pc:chgData name="hau dung" userId="9919939a5f7b8720" providerId="LiveId" clId="{3309CEC5-FEBB-4A1B-BDC1-4CF345667CCE}" dt="2024-08-17T15:25:23.049" v="31"/>
        <pc:sldMkLst>
          <pc:docMk/>
          <pc:sldMk cId="3670043467" sldId="257"/>
        </pc:sldMkLst>
      </pc:sldChg>
      <pc:sldChg chg="modTransition modAnim">
        <pc:chgData name="hau dung" userId="9919939a5f7b8720" providerId="LiveId" clId="{3309CEC5-FEBB-4A1B-BDC1-4CF345667CCE}" dt="2024-08-17T15:27:07.604" v="32"/>
        <pc:sldMkLst>
          <pc:docMk/>
          <pc:sldMk cId="2973351527" sldId="258"/>
        </pc:sldMkLst>
      </pc:sldChg>
      <pc:sldChg chg="modTransition">
        <pc:chgData name="hau dung" userId="9919939a5f7b8720" providerId="LiveId" clId="{3309CEC5-FEBB-4A1B-BDC1-4CF345667CCE}" dt="2024-08-17T15:24:44.501" v="30"/>
        <pc:sldMkLst>
          <pc:docMk/>
          <pc:sldMk cId="869218739" sldId="259"/>
        </pc:sldMkLst>
      </pc:sldChg>
      <pc:sldChg chg="modSp modTransition">
        <pc:chgData name="hau dung" userId="9919939a5f7b8720" providerId="LiveId" clId="{3309CEC5-FEBB-4A1B-BDC1-4CF345667CCE}" dt="2024-08-17T15:52:50.053" v="56" actId="20577"/>
        <pc:sldMkLst>
          <pc:docMk/>
          <pc:sldMk cId="4120153411" sldId="260"/>
        </pc:sldMkLst>
        <pc:graphicFrameChg chg="mod">
          <ac:chgData name="hau dung" userId="9919939a5f7b8720" providerId="LiveId" clId="{3309CEC5-FEBB-4A1B-BDC1-4CF345667CCE}" dt="2024-08-17T15:52:50.053" v="56" actId="20577"/>
          <ac:graphicFrameMkLst>
            <pc:docMk/>
            <pc:sldMk cId="4120153411" sldId="260"/>
            <ac:graphicFrameMk id="2072" creationId="{39C512BC-4A61-E0AA-90A5-5DC60C1ABA8A}"/>
          </ac:graphicFrameMkLst>
        </pc:graphicFrameChg>
      </pc:sldChg>
      <pc:sldChg chg="modTransition">
        <pc:chgData name="hau dung" userId="9919939a5f7b8720" providerId="LiveId" clId="{3309CEC5-FEBB-4A1B-BDC1-4CF345667CCE}" dt="2024-08-17T15:24:44.501" v="30"/>
        <pc:sldMkLst>
          <pc:docMk/>
          <pc:sldMk cId="687518102" sldId="261"/>
        </pc:sldMkLst>
      </pc:sldChg>
      <pc:sldChg chg="modTransition">
        <pc:chgData name="hau dung" userId="9919939a5f7b8720" providerId="LiveId" clId="{3309CEC5-FEBB-4A1B-BDC1-4CF345667CCE}" dt="2024-08-17T15:24:44.501" v="30"/>
        <pc:sldMkLst>
          <pc:docMk/>
          <pc:sldMk cId="2773800751" sldId="262"/>
        </pc:sldMkLst>
      </pc:sldChg>
      <pc:sldChg chg="modTransition">
        <pc:chgData name="hau dung" userId="9919939a5f7b8720" providerId="LiveId" clId="{3309CEC5-FEBB-4A1B-BDC1-4CF345667CCE}" dt="2024-08-17T15:24:44.501" v="30"/>
        <pc:sldMkLst>
          <pc:docMk/>
          <pc:sldMk cId="3721530586" sldId="263"/>
        </pc:sldMkLst>
      </pc:sldChg>
      <pc:sldChg chg="modTransition">
        <pc:chgData name="hau dung" userId="9919939a5f7b8720" providerId="LiveId" clId="{3309CEC5-FEBB-4A1B-BDC1-4CF345667CCE}" dt="2024-08-17T15:24:44.501" v="30"/>
        <pc:sldMkLst>
          <pc:docMk/>
          <pc:sldMk cId="3683595199" sldId="264"/>
        </pc:sldMkLst>
      </pc:sldChg>
      <pc:sldChg chg="modTransition">
        <pc:chgData name="hau dung" userId="9919939a5f7b8720" providerId="LiveId" clId="{3309CEC5-FEBB-4A1B-BDC1-4CF345667CCE}" dt="2024-08-17T15:24:44.501" v="30"/>
        <pc:sldMkLst>
          <pc:docMk/>
          <pc:sldMk cId="345275621" sldId="265"/>
        </pc:sldMkLst>
      </pc:sldChg>
      <pc:sldChg chg="modTransition">
        <pc:chgData name="hau dung" userId="9919939a5f7b8720" providerId="LiveId" clId="{3309CEC5-FEBB-4A1B-BDC1-4CF345667CCE}" dt="2024-08-17T15:24:44.501" v="30"/>
        <pc:sldMkLst>
          <pc:docMk/>
          <pc:sldMk cId="4288032536" sldId="266"/>
        </pc:sldMkLst>
      </pc:sldChg>
      <pc:sldChg chg="modSp mod modTransition">
        <pc:chgData name="hau dung" userId="9919939a5f7b8720" providerId="LiveId" clId="{3309CEC5-FEBB-4A1B-BDC1-4CF345667CCE}" dt="2024-08-17T15:54:19.974" v="57" actId="20577"/>
        <pc:sldMkLst>
          <pc:docMk/>
          <pc:sldMk cId="1026245175" sldId="267"/>
        </pc:sldMkLst>
        <pc:spChg chg="mod">
          <ac:chgData name="hau dung" userId="9919939a5f7b8720" providerId="LiveId" clId="{3309CEC5-FEBB-4A1B-BDC1-4CF345667CCE}" dt="2024-08-17T15:54:19.974" v="57" actId="20577"/>
          <ac:spMkLst>
            <pc:docMk/>
            <pc:sldMk cId="1026245175" sldId="267"/>
            <ac:spMk id="3" creationId="{0D672656-8EA0-5813-9C52-E2A1DD52115F}"/>
          </ac:spMkLst>
        </pc:spChg>
      </pc:sldChg>
      <pc:sldChg chg="modTransition">
        <pc:chgData name="hau dung" userId="9919939a5f7b8720" providerId="LiveId" clId="{3309CEC5-FEBB-4A1B-BDC1-4CF345667CCE}" dt="2024-08-17T15:24:44.501" v="30"/>
        <pc:sldMkLst>
          <pc:docMk/>
          <pc:sldMk cId="2555753123" sldId="268"/>
        </pc:sldMkLst>
      </pc:sldChg>
      <pc:sldChg chg="modTransition">
        <pc:chgData name="hau dung" userId="9919939a5f7b8720" providerId="LiveId" clId="{3309CEC5-FEBB-4A1B-BDC1-4CF345667CCE}" dt="2024-08-17T15:24:44.501" v="30"/>
        <pc:sldMkLst>
          <pc:docMk/>
          <pc:sldMk cId="3359802006" sldId="270"/>
        </pc:sldMkLst>
      </pc:sldChg>
      <pc:sldChg chg="addSp delSp modSp mod modTransition setBg modAnim">
        <pc:chgData name="hau dung" userId="9919939a5f7b8720" providerId="LiveId" clId="{3309CEC5-FEBB-4A1B-BDC1-4CF345667CCE}" dt="2024-08-17T15:28:47.949" v="34" actId="1076"/>
        <pc:sldMkLst>
          <pc:docMk/>
          <pc:sldMk cId="2233962259" sldId="271"/>
        </pc:sldMkLst>
        <pc:spChg chg="mod">
          <ac:chgData name="hau dung" userId="9919939a5f7b8720" providerId="LiveId" clId="{3309CEC5-FEBB-4A1B-BDC1-4CF345667CCE}" dt="2024-08-17T15:19:43.323" v="27" actId="26606"/>
          <ac:spMkLst>
            <pc:docMk/>
            <pc:sldMk cId="2233962259" sldId="271"/>
            <ac:spMk id="2" creationId="{B0052FC5-838E-39AD-A7BB-97EE6B3D0F5F}"/>
          </ac:spMkLst>
        </pc:spChg>
        <pc:spChg chg="mod ord">
          <ac:chgData name="hau dung" userId="9919939a5f7b8720" providerId="LiveId" clId="{3309CEC5-FEBB-4A1B-BDC1-4CF345667CCE}" dt="2024-08-17T15:19:43.323" v="27" actId="26606"/>
          <ac:spMkLst>
            <pc:docMk/>
            <pc:sldMk cId="2233962259" sldId="271"/>
            <ac:spMk id="3" creationId="{6830F66B-9DF7-EC0B-2C9E-F2D584F30540}"/>
          </ac:spMkLst>
        </pc:spChg>
        <pc:spChg chg="add del">
          <ac:chgData name="hau dung" userId="9919939a5f7b8720" providerId="LiveId" clId="{3309CEC5-FEBB-4A1B-BDC1-4CF345667CCE}" dt="2024-08-17T15:19:43.283" v="26" actId="26606"/>
          <ac:spMkLst>
            <pc:docMk/>
            <pc:sldMk cId="2233962259" sldId="271"/>
            <ac:spMk id="12" creationId="{4038CB10-1F5C-4D54-9DF7-12586DE5B007}"/>
          </ac:spMkLst>
        </pc:spChg>
        <pc:spChg chg="add del">
          <ac:chgData name="hau dung" userId="9919939a5f7b8720" providerId="LiveId" clId="{3309CEC5-FEBB-4A1B-BDC1-4CF345667CCE}" dt="2024-08-17T15:19:43.283" v="26" actId="26606"/>
          <ac:spMkLst>
            <pc:docMk/>
            <pc:sldMk cId="2233962259" sldId="271"/>
            <ac:spMk id="14" creationId="{73ED6512-6858-4552-B699-9A97FE9A4EA2}"/>
          </ac:spMkLst>
        </pc:spChg>
        <pc:spChg chg="add">
          <ac:chgData name="hau dung" userId="9919939a5f7b8720" providerId="LiveId" clId="{3309CEC5-FEBB-4A1B-BDC1-4CF345667CCE}" dt="2024-08-17T15:19:43.323" v="27" actId="26606"/>
          <ac:spMkLst>
            <pc:docMk/>
            <pc:sldMk cId="2233962259" sldId="271"/>
            <ac:spMk id="16" creationId="{57D175FC-84CC-4D12-A5E2-FA27D934E9CE}"/>
          </ac:spMkLst>
        </pc:spChg>
        <pc:picChg chg="add mod">
          <ac:chgData name="hau dung" userId="9919939a5f7b8720" providerId="LiveId" clId="{3309CEC5-FEBB-4A1B-BDC1-4CF345667CCE}" dt="2024-08-17T15:28:47.949" v="34" actId="1076"/>
          <ac:picMkLst>
            <pc:docMk/>
            <pc:sldMk cId="2233962259" sldId="271"/>
            <ac:picMk id="4" creationId="{BA1E28F9-E329-5412-7B69-D600F0C78DCA}"/>
          </ac:picMkLst>
        </pc:picChg>
        <pc:picChg chg="add mod ord">
          <ac:chgData name="hau dung" userId="9919939a5f7b8720" providerId="LiveId" clId="{3309CEC5-FEBB-4A1B-BDC1-4CF345667CCE}" dt="2024-08-17T15:19:43.323" v="27" actId="26606"/>
          <ac:picMkLst>
            <pc:docMk/>
            <pc:sldMk cId="2233962259" sldId="271"/>
            <ac:picMk id="7" creationId="{E041DA2F-5A6F-5772-E801-D4FB19425497}"/>
          </ac:picMkLst>
        </pc:picChg>
        <pc:cxnChg chg="add">
          <ac:chgData name="hau dung" userId="9919939a5f7b8720" providerId="LiveId" clId="{3309CEC5-FEBB-4A1B-BDC1-4CF345667CCE}" dt="2024-08-17T15:19:43.323" v="27" actId="26606"/>
          <ac:cxnSpMkLst>
            <pc:docMk/>
            <pc:sldMk cId="2233962259" sldId="271"/>
            <ac:cxnSpMk id="17" creationId="{8AC38328-2D50-4DDB-BD20-28DE12E4996E}"/>
          </ac:cxnSpMkLst>
        </pc:cxnChg>
      </pc:sldChg>
      <pc:sldChg chg="addSp modSp mod modTransition modAnim">
        <pc:chgData name="hau dung" userId="9919939a5f7b8720" providerId="LiveId" clId="{3309CEC5-FEBB-4A1B-BDC1-4CF345667CCE}" dt="2024-08-17T15:24:44.501" v="30"/>
        <pc:sldMkLst>
          <pc:docMk/>
          <pc:sldMk cId="1181403529" sldId="272"/>
        </pc:sldMkLst>
        <pc:spChg chg="mod">
          <ac:chgData name="hau dung" userId="9919939a5f7b8720" providerId="LiveId" clId="{3309CEC5-FEBB-4A1B-BDC1-4CF345667CCE}" dt="2024-08-17T15:18:05.309" v="14" actId="1076"/>
          <ac:spMkLst>
            <pc:docMk/>
            <pc:sldMk cId="1181403529" sldId="272"/>
            <ac:spMk id="4" creationId="{25AA383F-CA03-C54B-24F4-E48D1007DF65}"/>
          </ac:spMkLst>
        </pc:spChg>
        <pc:picChg chg="add mod">
          <ac:chgData name="hau dung" userId="9919939a5f7b8720" providerId="LiveId" clId="{3309CEC5-FEBB-4A1B-BDC1-4CF345667CCE}" dt="2024-08-17T15:20:16.823" v="28" actId="1076"/>
          <ac:picMkLst>
            <pc:docMk/>
            <pc:sldMk cId="1181403529" sldId="272"/>
            <ac:picMk id="5" creationId="{A4942117-03D1-1EFE-674B-0C85988255EA}"/>
          </ac:picMkLst>
        </pc:picChg>
        <pc:picChg chg="add mod ord">
          <ac:chgData name="hau dung" userId="9919939a5f7b8720" providerId="LiveId" clId="{3309CEC5-FEBB-4A1B-BDC1-4CF345667CCE}" dt="2024-08-17T15:17:51.638" v="12" actId="171"/>
          <ac:picMkLst>
            <pc:docMk/>
            <pc:sldMk cId="1181403529" sldId="272"/>
            <ac:picMk id="7" creationId="{353F3298-C472-0B19-39E3-914075C3704C}"/>
          </ac:picMkLst>
        </pc:picChg>
      </pc:sldChg>
      <pc:sldMasterChg chg="modTransition modSldLayout">
        <pc:chgData name="hau dung" userId="9919939a5f7b8720" providerId="LiveId" clId="{3309CEC5-FEBB-4A1B-BDC1-4CF345667CCE}" dt="2024-08-17T15:24:44.501" v="30"/>
        <pc:sldMasterMkLst>
          <pc:docMk/>
          <pc:sldMasterMk cId="1881670866" sldId="2147483672"/>
        </pc:sldMasterMkLst>
        <pc:sldLayoutChg chg="modTransition">
          <pc:chgData name="hau dung" userId="9919939a5f7b8720" providerId="LiveId" clId="{3309CEC5-FEBB-4A1B-BDC1-4CF345667CCE}" dt="2024-08-17T15:24:44.501" v="30"/>
          <pc:sldLayoutMkLst>
            <pc:docMk/>
            <pc:sldMasterMk cId="1881670866" sldId="2147483672"/>
            <pc:sldLayoutMk cId="3729456951" sldId="2147483673"/>
          </pc:sldLayoutMkLst>
        </pc:sldLayoutChg>
        <pc:sldLayoutChg chg="modTransition">
          <pc:chgData name="hau dung" userId="9919939a5f7b8720" providerId="LiveId" clId="{3309CEC5-FEBB-4A1B-BDC1-4CF345667CCE}" dt="2024-08-17T15:24:44.501" v="30"/>
          <pc:sldLayoutMkLst>
            <pc:docMk/>
            <pc:sldMasterMk cId="1881670866" sldId="2147483672"/>
            <pc:sldLayoutMk cId="3472502137" sldId="2147483674"/>
          </pc:sldLayoutMkLst>
        </pc:sldLayoutChg>
        <pc:sldLayoutChg chg="modTransition">
          <pc:chgData name="hau dung" userId="9919939a5f7b8720" providerId="LiveId" clId="{3309CEC5-FEBB-4A1B-BDC1-4CF345667CCE}" dt="2024-08-17T15:24:44.501" v="30"/>
          <pc:sldLayoutMkLst>
            <pc:docMk/>
            <pc:sldMasterMk cId="1881670866" sldId="2147483672"/>
            <pc:sldLayoutMk cId="2115136540" sldId="2147483675"/>
          </pc:sldLayoutMkLst>
        </pc:sldLayoutChg>
        <pc:sldLayoutChg chg="modTransition">
          <pc:chgData name="hau dung" userId="9919939a5f7b8720" providerId="LiveId" clId="{3309CEC5-FEBB-4A1B-BDC1-4CF345667CCE}" dt="2024-08-17T15:24:44.501" v="30"/>
          <pc:sldLayoutMkLst>
            <pc:docMk/>
            <pc:sldMasterMk cId="1881670866" sldId="2147483672"/>
            <pc:sldLayoutMk cId="453955540" sldId="2147483676"/>
          </pc:sldLayoutMkLst>
        </pc:sldLayoutChg>
        <pc:sldLayoutChg chg="modTransition">
          <pc:chgData name="hau dung" userId="9919939a5f7b8720" providerId="LiveId" clId="{3309CEC5-FEBB-4A1B-BDC1-4CF345667CCE}" dt="2024-08-17T15:24:44.501" v="30"/>
          <pc:sldLayoutMkLst>
            <pc:docMk/>
            <pc:sldMasterMk cId="1881670866" sldId="2147483672"/>
            <pc:sldLayoutMk cId="3824355624" sldId="2147483677"/>
          </pc:sldLayoutMkLst>
        </pc:sldLayoutChg>
        <pc:sldLayoutChg chg="modTransition">
          <pc:chgData name="hau dung" userId="9919939a5f7b8720" providerId="LiveId" clId="{3309CEC5-FEBB-4A1B-BDC1-4CF345667CCE}" dt="2024-08-17T15:24:44.501" v="30"/>
          <pc:sldLayoutMkLst>
            <pc:docMk/>
            <pc:sldMasterMk cId="1881670866" sldId="2147483672"/>
            <pc:sldLayoutMk cId="4223157380" sldId="2147483678"/>
          </pc:sldLayoutMkLst>
        </pc:sldLayoutChg>
        <pc:sldLayoutChg chg="modTransition">
          <pc:chgData name="hau dung" userId="9919939a5f7b8720" providerId="LiveId" clId="{3309CEC5-FEBB-4A1B-BDC1-4CF345667CCE}" dt="2024-08-17T15:24:44.501" v="30"/>
          <pc:sldLayoutMkLst>
            <pc:docMk/>
            <pc:sldMasterMk cId="1881670866" sldId="2147483672"/>
            <pc:sldLayoutMk cId="3363143374" sldId="2147483679"/>
          </pc:sldLayoutMkLst>
        </pc:sldLayoutChg>
        <pc:sldLayoutChg chg="modTransition">
          <pc:chgData name="hau dung" userId="9919939a5f7b8720" providerId="LiveId" clId="{3309CEC5-FEBB-4A1B-BDC1-4CF345667CCE}" dt="2024-08-17T15:24:44.501" v="30"/>
          <pc:sldLayoutMkLst>
            <pc:docMk/>
            <pc:sldMasterMk cId="1881670866" sldId="2147483672"/>
            <pc:sldLayoutMk cId="2775922802" sldId="2147483680"/>
          </pc:sldLayoutMkLst>
        </pc:sldLayoutChg>
        <pc:sldLayoutChg chg="modTransition">
          <pc:chgData name="hau dung" userId="9919939a5f7b8720" providerId="LiveId" clId="{3309CEC5-FEBB-4A1B-BDC1-4CF345667CCE}" dt="2024-08-17T15:24:44.501" v="30"/>
          <pc:sldLayoutMkLst>
            <pc:docMk/>
            <pc:sldMasterMk cId="1881670866" sldId="2147483672"/>
            <pc:sldLayoutMk cId="2325894829" sldId="2147483681"/>
          </pc:sldLayoutMkLst>
        </pc:sldLayoutChg>
        <pc:sldLayoutChg chg="modTransition">
          <pc:chgData name="hau dung" userId="9919939a5f7b8720" providerId="LiveId" clId="{3309CEC5-FEBB-4A1B-BDC1-4CF345667CCE}" dt="2024-08-17T15:24:44.501" v="30"/>
          <pc:sldLayoutMkLst>
            <pc:docMk/>
            <pc:sldMasterMk cId="1881670866" sldId="2147483672"/>
            <pc:sldLayoutMk cId="2219815903" sldId="2147483682"/>
          </pc:sldLayoutMkLst>
        </pc:sldLayoutChg>
        <pc:sldLayoutChg chg="modTransition">
          <pc:chgData name="hau dung" userId="9919939a5f7b8720" providerId="LiveId" clId="{3309CEC5-FEBB-4A1B-BDC1-4CF345667CCE}" dt="2024-08-17T15:24:44.501" v="30"/>
          <pc:sldLayoutMkLst>
            <pc:docMk/>
            <pc:sldMasterMk cId="1881670866" sldId="2147483672"/>
            <pc:sldLayoutMk cId="4292901985" sldId="2147483683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82F917F-A706-6D4E-CC0E-46077CF2FD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590500-BDDE-E8F4-4D79-007B601D00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5B486-9293-41B5-B97F-8C4993A5BDBA}" type="datetimeFigureOut">
              <a:rPr lang="en-US" smtClean="0"/>
              <a:t>01/07/2026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932541-7D50-6024-E2C4-A89CC67F08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C302E0-3F71-527B-B24B-BC2138ED66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DA57BC-7DF7-40B8-BFF6-4AD3F4128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549693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0468D-D4FC-48FD-A10D-9515EE5CFD37}" type="datetimeFigureOut">
              <a:rPr lang="en-US" smtClean="0"/>
              <a:t>01/07/2026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CE71C5-EBFC-44E4-872E-FFDFEE1D9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3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CE71C5-EBFC-44E4-872E-FFDFEE1D9A6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4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3C3BD54-29B9-3D42-B178-776ED395AA85}" type="datetimeFigureOut">
              <a:rPr lang="en-US" smtClean="0"/>
              <a:pPr/>
              <a:t>01/07/2026</a:t>
            </a:fld>
            <a:endParaRPr lang="en-US" sz="14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945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01/07/2026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81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01/07/2026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290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01/07/2026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50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01/07/2026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513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01/07/2026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95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01/07/2026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5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01/07/2026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5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01/07/2026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14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01/07/2026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2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01/07/2026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89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3C3BD54-29B9-3D42-B178-776ED395AA85}" type="datetimeFigureOut">
              <a:rPr lang="en-US" smtClean="0"/>
              <a:pPr/>
              <a:t>01/07/2026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6BB3423-611C-6944-BA94-F2572F3624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670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lorful liquid art">
            <a:extLst>
              <a:ext uri="{FF2B5EF4-FFF2-40B4-BE49-F238E27FC236}">
                <a16:creationId xmlns:a16="http://schemas.microsoft.com/office/drawing/2014/main" id="{9A8C3568-33FE-B08A-3D4F-782EE6D7E7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708" b="993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3" name="Picture 2" descr="A group of kids playing&#10;&#10;Description automatically generated">
            <a:extLst>
              <a:ext uri="{FF2B5EF4-FFF2-40B4-BE49-F238E27FC236}">
                <a16:creationId xmlns:a16="http://schemas.microsoft.com/office/drawing/2014/main" id="{705C30C1-399F-2EF4-ED0D-779520D258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174" y="-980382"/>
            <a:ext cx="12277154" cy="83254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02EA9AB-4119-8CCD-DC55-C153E5A4B29D}"/>
              </a:ext>
            </a:extLst>
          </p:cNvPr>
          <p:cNvSpPr txBox="1"/>
          <p:nvPr/>
        </p:nvSpPr>
        <p:spPr>
          <a:xfrm>
            <a:off x="1524000" y="50734"/>
            <a:ext cx="9000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UBND PHƯỜNG PHÚC LỢI</a:t>
            </a:r>
          </a:p>
          <a:p>
            <a:pPr algn="ctr"/>
            <a:r>
              <a:rPr lang="en-US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TRƯỜNG MẦM NON HOA TRẠNG NGUYÊN</a:t>
            </a:r>
            <a:endParaRPr lang="vi-VN" b="1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7A1538-1CA8-AA60-1D90-C513CC2A0056}"/>
              </a:ext>
            </a:extLst>
          </p:cNvPr>
          <p:cNvSpPr txBox="1"/>
          <p:nvPr/>
        </p:nvSpPr>
        <p:spPr>
          <a:xfrm>
            <a:off x="1589314" y="238822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CEDA4A-C4EC-4CF7-C1F6-DD675115DEFE}"/>
              </a:ext>
            </a:extLst>
          </p:cNvPr>
          <p:cNvSpPr txBox="1"/>
          <p:nvPr/>
        </p:nvSpPr>
        <p:spPr>
          <a:xfrm>
            <a:off x="1734817" y="303455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 TÀI:</a:t>
            </a:r>
            <a:r>
              <a:rPr lang="vi-VN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TRUYỆN “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HẠT ĐỖ SÓT</a:t>
            </a:r>
            <a:r>
              <a:rPr lang="vi-VN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1F632F4-F1B4-B3A2-60F5-E889DC0F7D0A}"/>
              </a:ext>
            </a:extLst>
          </p:cNvPr>
          <p:cNvSpPr txBox="1"/>
          <p:nvPr/>
        </p:nvSpPr>
        <p:spPr>
          <a:xfrm>
            <a:off x="1734817" y="3638783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LỨA TUỔI: MẪU </a:t>
            </a:r>
            <a:r>
              <a:rPr lang="vi-VN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GIÁO NHỠ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94D4C5-6B82-3E92-F637-A28F50279F32}"/>
              </a:ext>
            </a:extLst>
          </p:cNvPr>
          <p:cNvSpPr txBox="1"/>
          <p:nvPr/>
        </p:nvSpPr>
        <p:spPr>
          <a:xfrm>
            <a:off x="1866175" y="397323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GIÁO VIÊN: DƯƠNG THỊ THU TRANG</a:t>
            </a:r>
            <a:endParaRPr lang="vi-VN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1E350C-526B-EBC8-7EE8-36836D3064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83" b="94737" l="6489" r="93130">
                        <a14:foregroundMark x1="38550" y1="6883" x2="19466" y2="19433"/>
                        <a14:foregroundMark x1="19466" y1="19433" x2="12595" y2="28745"/>
                        <a14:foregroundMark x1="12595" y1="28745" x2="12595" y2="50607"/>
                        <a14:foregroundMark x1="12595" y1="50607" x2="41221" y2="88259"/>
                        <a14:foregroundMark x1="41221" y1="88259" x2="54580" y2="94332"/>
                        <a14:foregroundMark x1="54580" y1="94332" x2="74427" y2="89474"/>
                        <a14:foregroundMark x1="74427" y1="89474" x2="87023" y2="63563"/>
                        <a14:foregroundMark x1="87023" y1="63563" x2="88550" y2="50607"/>
                        <a14:foregroundMark x1="88550" y1="50607" x2="83588" y2="36032"/>
                        <a14:foregroundMark x1="83588" y1="36032" x2="70992" y2="20243"/>
                        <a14:foregroundMark x1="70992" y1="20243" x2="47328" y2="14980"/>
                        <a14:foregroundMark x1="47328" y1="14980" x2="22137" y2="41700"/>
                        <a14:foregroundMark x1="22137" y1="41700" x2="38168" y2="59514"/>
                        <a14:foregroundMark x1="38168" y1="59514" x2="62595" y2="38057"/>
                        <a14:foregroundMark x1="62595" y1="38057" x2="28626" y2="36842"/>
                        <a14:foregroundMark x1="28626" y1="36842" x2="48473" y2="33198"/>
                        <a14:foregroundMark x1="48473" y1="33198" x2="38931" y2="18623"/>
                        <a14:foregroundMark x1="38931" y1="18623" x2="54580" y2="23077"/>
                        <a14:foregroundMark x1="54580" y1="23077" x2="60687" y2="10121"/>
                        <a14:foregroundMark x1="60687" y1="10121" x2="46565" y2="8907"/>
                        <a14:foregroundMark x1="46565" y1="8907" x2="66794" y2="11741"/>
                        <a14:foregroundMark x1="66794" y1="11741" x2="80153" y2="21053"/>
                        <a14:foregroundMark x1="80153" y1="21053" x2="86260" y2="38866"/>
                        <a14:foregroundMark x1="86260" y1="38866" x2="76718" y2="55870"/>
                        <a14:foregroundMark x1="76718" y1="55870" x2="63359" y2="68826"/>
                        <a14:foregroundMark x1="63359" y1="68826" x2="40840" y2="74899"/>
                        <a14:foregroundMark x1="40840" y1="74899" x2="18702" y2="74899"/>
                        <a14:foregroundMark x1="18702" y1="74899" x2="12595" y2="65182"/>
                        <a14:foregroundMark x1="12595" y1="65182" x2="10687" y2="52227"/>
                        <a14:foregroundMark x1="10687" y1="52227" x2="25573" y2="79757"/>
                        <a14:foregroundMark x1="25573" y1="79757" x2="36641" y2="90283"/>
                        <a14:foregroundMark x1="36641" y1="90283" x2="60305" y2="89879"/>
                        <a14:foregroundMark x1="60305" y1="89879" x2="86260" y2="67611"/>
                        <a14:foregroundMark x1="86260" y1="67611" x2="90840" y2="48988"/>
                        <a14:foregroundMark x1="90840" y1="48988" x2="88168" y2="36842"/>
                        <a14:foregroundMark x1="88168" y1="36842" x2="77481" y2="25911"/>
                        <a14:foregroundMark x1="77481" y1="25911" x2="37405" y2="12146"/>
                        <a14:foregroundMark x1="37786" y1="6478" x2="50000" y2="4858"/>
                        <a14:foregroundMark x1="50000" y1="4858" x2="64885" y2="7692"/>
                        <a14:foregroundMark x1="64885" y1="7692" x2="76336" y2="14575"/>
                        <a14:foregroundMark x1="76336" y1="14575" x2="80153" y2="18623"/>
                        <a14:foregroundMark x1="92366" y1="43725" x2="93511" y2="55061"/>
                        <a14:foregroundMark x1="93511" y1="55061" x2="91985" y2="58704"/>
                        <a14:foregroundMark x1="65267" y1="92308" x2="38168" y2="93522"/>
                        <a14:foregroundMark x1="38168" y1="93522" x2="17557" y2="78138"/>
                        <a14:foregroundMark x1="17557" y1="78138" x2="8779" y2="44939"/>
                        <a14:foregroundMark x1="8779" y1="44939" x2="8779" y2="36032"/>
                        <a14:foregroundMark x1="6489" y1="44534" x2="6489" y2="54656"/>
                        <a14:foregroundMark x1="31679" y1="92308" x2="58779" y2="94737"/>
                        <a14:foregroundMark x1="58779" y1="94737" x2="61450" y2="943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953" y="802887"/>
            <a:ext cx="1660699" cy="156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35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721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84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267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91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44" t="-1094" r="2806" b="2495"/>
          <a:stretch/>
        </p:blipFill>
        <p:spPr>
          <a:xfrm>
            <a:off x="1773043" y="0"/>
            <a:ext cx="8813924" cy="679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2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9435" y="522719"/>
            <a:ext cx="10326029" cy="583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72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917" y="487866"/>
            <a:ext cx="7863933" cy="589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96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69" t="13692" r="3101" b="17853"/>
          <a:stretch/>
        </p:blipFill>
        <p:spPr>
          <a:xfrm>
            <a:off x="423746" y="122663"/>
            <a:ext cx="10526754" cy="606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65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50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95BE9-65E2-8D86-2493-412473CA2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110" y="0"/>
            <a:ext cx="4914392" cy="6459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800" b="1" kern="1200" spc="-1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800" b="1" kern="1200" spc="-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spc="-1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b="1" kern="1200" spc="-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800" b="1" spc="-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spc="-1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b="1" spc="-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spc="-1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800" b="1" spc="-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spc="-1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b="1" spc="-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spc="-1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1800" b="1" spc="-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spc="-1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1800" b="1" spc="-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b="1" kern="1200" spc="-1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40" t="15230"/>
          <a:stretch/>
        </p:blipFill>
        <p:spPr>
          <a:xfrm>
            <a:off x="0" y="645970"/>
            <a:ext cx="12192000" cy="674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04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44" t="23931"/>
          <a:stretch/>
        </p:blipFill>
        <p:spPr>
          <a:xfrm>
            <a:off x="0" y="0"/>
            <a:ext cx="12336966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2663"/>
            <a:ext cx="7014117" cy="591015"/>
          </a:xfrm>
        </p:spPr>
        <p:txBody>
          <a:bodyPr>
            <a:noAutofit/>
          </a:bodyPr>
          <a:lstStyle/>
          <a:p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sót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15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35515E1-E886-AA7C-455A-DD9535FDC68C}"/>
              </a:ext>
            </a:extLst>
          </p:cNvPr>
          <p:cNvSpPr txBox="1"/>
          <p:nvPr/>
        </p:nvSpPr>
        <p:spPr>
          <a:xfrm>
            <a:off x="283296" y="1569787"/>
            <a:ext cx="5292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42909E-91CF-A75E-2BF5-8E2CCE3B9CD9}"/>
              </a:ext>
            </a:extLst>
          </p:cNvPr>
          <p:cNvSpPr txBox="1"/>
          <p:nvPr/>
        </p:nvSpPr>
        <p:spPr>
          <a:xfrm>
            <a:off x="283295" y="-74651"/>
            <a:ext cx="66973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Cô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kể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cho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trẻ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nghe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lần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1: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Kể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diễn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cảm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3958"/>
            <a:ext cx="12013580" cy="639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53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8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35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4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31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268" y="0"/>
            <a:ext cx="115749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31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4" t="1873" r="-234" b="1202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55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909"/>
          <a:stretch/>
        </p:blipFill>
        <p:spPr>
          <a:xfrm>
            <a:off x="78058" y="-57145"/>
            <a:ext cx="12113942" cy="698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45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454</TotalTime>
  <Words>65</Words>
  <Application>Microsoft Office PowerPoint</Application>
  <PresentationFormat>Widescreen</PresentationFormat>
  <Paragraphs>11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Aptos</vt:lpstr>
      <vt:lpstr>Arial</vt:lpstr>
      <vt:lpstr>Times New Roman</vt:lpstr>
      <vt:lpstr>Tw Cen MT</vt:lpstr>
      <vt:lpstr>Tw Cen MT Condensed</vt:lpstr>
      <vt:lpstr>Wingdings 3</vt:lpstr>
      <vt:lpstr>Integral</vt:lpstr>
      <vt:lpstr>PowerPoint Presentation</vt:lpstr>
      <vt:lpstr>HoạT động :  Chơi trò chơi gieo hạt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hau dung</dc:creator>
  <cp:lastModifiedBy>duong trang</cp:lastModifiedBy>
  <cp:revision>12</cp:revision>
  <dcterms:created xsi:type="dcterms:W3CDTF">2024-08-17T07:16:06Z</dcterms:created>
  <dcterms:modified xsi:type="dcterms:W3CDTF">2026-01-07T02:46:55Z</dcterms:modified>
</cp:coreProperties>
</file>