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686" r:id="rId2"/>
  </p:sldMasterIdLst>
  <p:notesMasterIdLst>
    <p:notesMasterId r:id="rId9"/>
  </p:notesMasterIdLst>
  <p:sldIdLst>
    <p:sldId id="286" r:id="rId3"/>
    <p:sldId id="287" r:id="rId4"/>
    <p:sldId id="288" r:id="rId5"/>
    <p:sldId id="289" r:id="rId6"/>
    <p:sldId id="290" r:id="rId7"/>
    <p:sldId id="29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hánh Nguyễn" initials="KN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006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4700" autoAdjust="0"/>
  </p:normalViewPr>
  <p:slideViewPr>
    <p:cSldViewPr snapToGrid="0">
      <p:cViewPr varScale="1">
        <p:scale>
          <a:sx n="108" d="100"/>
          <a:sy n="108" d="100"/>
        </p:scale>
        <p:origin x="126" y="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EE47A0-75C4-40C9-9148-0A839899CE7B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7F1155-19CE-40E0-8EF1-F2C9F270C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944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7F1155-19CE-40E0-8EF1-F2C9F270C2F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234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E5585AE4-20B4-4650-92B0-CB5A0C0FB29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1DCB9DE0-7D12-4ACA-A63C-B2679261A245}" type="slidenum">
              <a:rPr lang="en-US" altLang="en-US" smtClean="0">
                <a:solidFill>
                  <a:prstClr val="black"/>
                </a:solidFill>
              </a:rPr>
              <a:pPr eaLnBrk="1" hangingPunct="1">
                <a:defRPr/>
              </a:pPr>
              <a:t>3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BE779A99-78D7-4D77-A304-C36062A4D54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D50FDA47-E15E-45A5-B542-A708F66166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2B8CC41-C125-48C2-AD14-2936718A08F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4EE3C14-AE33-44C6-B9A5-F4BE0FCBA4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FE394FF-800D-4EB7-90A3-3A1473190C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E8FEC3-0E31-4F92-A3BD-D09E9A05326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30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DA6113D-4ADF-46AA-99C5-2DBAECF25C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62BF35D-4E6D-43BE-951D-AEBC184440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2921BFB-D869-44CC-ACDF-5E7F421DD67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EA0BCA-BBD9-4AC2-9B30-4DDB9D5E9A1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28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17264B4-D85D-4322-8B39-59A40C1754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76AC28D-6441-477F-9F72-92C39C0F1FC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B850A57-8EF2-475B-A05F-0504A72B48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2A9CA4-DB01-45F8-9834-90881BFDDF4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4779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E0C31-913D-42C9-AD4C-1570E136EE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9F6CD1-4616-41A1-9BEF-ACEB7A3134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3A79490-EE90-4138-85B2-E8E593A0ED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446BA15-7B79-4434-A46C-7FAE4071D7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ACA1BBA-E2C2-4E15-8C51-0A0834AFB1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3AAECB-0C1D-492F-ACC2-6E00A979D59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0105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17F7D-2601-4FFA-B623-9F93A5875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30EAF5-04FE-4BDF-B974-149B2A2EDD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49D4DB1-5F98-4747-948F-2A248ADE8A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773DEA9-0EC8-444C-9812-9284F229A54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77A64D4-4B24-4E11-8A24-EEE330D003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C11B95-EEA7-4AFF-B902-3D96C8D9994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1357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BD3B0-3262-405C-B3FF-41424C536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D6A65F-8491-4596-B783-9A661FFB74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6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6EDF55E-C7D7-4D16-8865-B2CC5D2859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A895819-3036-46A1-A92F-19327191617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33D236B-0322-4917-A88C-7F64F0B721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1FC570-1C22-4BEF-BA71-90871D54DFB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7581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D104A-C4A8-4559-9A9F-166A9A8C3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0AEA7F-8A0D-460A-90F5-112818363B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172CC2-BFB4-4D4F-ABFC-39555306B4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011F681-4B9F-445B-948B-49B642A7E88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842321E-85B0-48BC-82DD-2094F8F158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7C73A5B-7E8A-4129-B2B4-E72F1FF504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D1B9D-8138-4220-8746-4EA7C3000A1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9738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D7C80-0EB6-4F18-B71A-D39583BA9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A0DB1D-7B36-4498-A555-4476514FBF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9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E80B8B-24C8-411D-B4F8-A6D595BF10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9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BF025A-02FA-4845-B8E6-B3766AE43F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A7A388-47CE-43D3-966D-C00929D606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D3E5D60-DCBB-4F9B-8934-A45F0082BB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2EEC1F7-61F1-4211-968F-40F99357110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3ECFAB1-67DD-4480-A4FB-5AE65821D5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DAC715-6BFB-4C84-BF7E-84F252D5DF7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2730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BAC00-F6A8-44BF-9640-3F5A6DD65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C80952D-A13A-419A-B1C5-22100A8E71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B4EB857-92C5-4FB1-B218-908ABD9B91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95BA4EF-701B-4317-9AFC-59986C6A88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F74D85-D2DE-47ED-85A8-1B6284A7483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8764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7AFF523-95F7-4CF1-B021-B80338950DB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1295004-428B-4778-86E5-3051C157E3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E035A24-EE7E-41E5-A826-F6FA9EF803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F67A4F-2000-41C4-BE09-F6C68BC909B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6567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0CD87-B9F4-4B23-ABF9-78F1C0E0E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E3A20-B487-44F1-8D56-46AA2B8398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1E7A19-70A3-4CD2-8666-D31AEC4795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B1A3326-5B5E-4F6F-B07D-6EF48B93DB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6F8E20F-9024-4A8E-A7CC-657A2BD4FC3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13D09AF-0916-4B93-9293-74E9FCC88D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E086F5-2D3A-4359-BD30-6F83DE8B578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225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F4BD347-8740-4B39-994B-4E79BB1B7CB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13C5352-63B1-4287-A130-986ABA70FFD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EA6E7E6-0B12-4D0D-966D-82BA5B8ECE4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B49199-539D-4106-999A-9127E043418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8396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10108-50F7-410D-AA06-28E58F18A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69323DE-F418-4759-AD8E-A4E219EECD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84F1A0-E2B3-4A0E-8971-3BB0E37D34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1E5EC70-D95F-4901-9D73-FDFAF2FB42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6A79C9-F0A4-463C-BB1C-1F1D09D1B7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811C24-D4C0-4E7F-898B-756F34B46F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129659-DD0C-46B1-8A57-779059369B2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1855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1A709-EE36-4977-8BAD-DC467D0A3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12CE3C-23F7-4EE4-B86F-4B3402F8CA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B526B9E-B78F-4710-BB49-AA36B74A82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E1E6DEB-FC48-4AF5-89B8-EC10D5BF9B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13B2767-D93B-4CE7-A548-B6EB6E6953D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030D37-390B-4632-9CB9-B0112E71CBE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5790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05B54A7-8821-47C2-9888-107A179E74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14211E-7174-48E7-86CC-E660129AC2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D0BCA9D-20CD-4172-8149-55B139F92C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88FB147-1927-4EFA-B82C-2D53389BE4A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43A8167-3292-4EFF-B1E0-55421DAD65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CA224B-EE03-4E6C-8F87-B326155E16E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606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8C2FD5F-ACF9-4DC5-8E8A-CA8A5AA889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FA74C44-CD4A-4D5E-8722-CE19E3D4B48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09E20F6-308A-480E-BED1-D2D040937F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9F8086-0B42-4DB6-BDEC-E3DAAA9CB31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778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8FBAAB8-9A1C-4931-A45C-0BB275390C7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CBEF022-1529-4EAB-84B1-563A93C570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37E07A0-3780-4E97-AB1E-E2D37CCBE0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18554E-2F7D-476E-B41D-5F1E379BFA3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764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0DFF018-4E13-4ED8-9B38-A0CC15AD34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6208CCF-AE18-4A8A-A704-4C4431C423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8A642FA-F127-4291-87FF-E30DE240F7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0AFD73-8A8B-41E4-B2AE-F8238864751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112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F2B8EBA-4F7E-44F4-9FE0-3B440361DE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5CEAD01-5EDE-49E5-A892-850443DCE4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02265E6-78D0-40C6-A1D5-B7A5F9951C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3641ED-53D4-4F09-B619-53FC0B600DE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367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8646D46-9EAA-4E31-8240-249788FBF7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E4FA5C7-0A32-4C46-9FB2-32F6E43A45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B5B8059-AE86-4CD4-945B-79D6E43948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249CF4-77DF-40DF-A091-EE7040C5700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813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30D7142-D7ED-4017-9D70-30E3F9C220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9F7E1A7-8702-4563-82AB-4DF1EE1607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5437C42-ED30-437F-BD7C-A8DE2E19B55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9EE9BB-16A2-445C-BB30-0E422F7760B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505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7B0127B-CF9D-458C-A72F-02958BB33F6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FCE7A59-8D41-4199-9742-0C5D6096BA0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C6D26C4-8F55-4881-89A2-8A3BE7657C4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3FFE18-10DF-4CEE-AEF9-16DEEFAFAD2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574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982BC67-383A-45EC-8D62-99C8704C92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29094A3-ABBF-433F-9FDD-67868F5FD9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75812" name="Rectangle 4">
            <a:extLst>
              <a:ext uri="{FF2B5EF4-FFF2-40B4-BE49-F238E27FC236}">
                <a16:creationId xmlns:a16="http://schemas.microsoft.com/office/drawing/2014/main" id="{3F699D8D-9D7B-4575-9C41-19037C42C92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75813" name="Rectangle 5">
            <a:extLst>
              <a:ext uri="{FF2B5EF4-FFF2-40B4-BE49-F238E27FC236}">
                <a16:creationId xmlns:a16="http://schemas.microsoft.com/office/drawing/2014/main" id="{DE6EBA47-6CB1-4D24-AA2C-E3A8FCDFEFB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75814" name="Rectangle 6">
            <a:extLst>
              <a:ext uri="{FF2B5EF4-FFF2-40B4-BE49-F238E27FC236}">
                <a16:creationId xmlns:a16="http://schemas.microsoft.com/office/drawing/2014/main" id="{8BBDF48C-31BD-4092-9483-79213B07EB4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340C3CB4-9AF6-49A1-95E3-5FEC05E2492F}" type="slidenum">
              <a:rPr lang="en-US" alt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288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7C05552-D66E-458F-80B2-6B6B24D493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926A89F-1F02-48E4-AEF2-3355E72EA1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5DFB7AC-18FC-4EEE-8AF0-1FA182498F8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3932871-4784-4E29-9BFD-1E11264CD95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E056590-83B1-414F-8018-937502BA96D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537BB45-F865-4C88-894A-08AA4246B360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526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7.gif"/><Relationship Id="rId3" Type="http://schemas.openxmlformats.org/officeDocument/2006/relationships/slide" Target="slide5.xml"/><Relationship Id="rId7" Type="http://schemas.openxmlformats.org/officeDocument/2006/relationships/slide" Target="slide4.xml"/><Relationship Id="rId12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openxmlformats.org/officeDocument/2006/relationships/slide" Target="slide3.xml"/><Relationship Id="rId15" Type="http://schemas.openxmlformats.org/officeDocument/2006/relationships/image" Target="../media/image9.gif"/><Relationship Id="rId10" Type="http://schemas.openxmlformats.org/officeDocument/2006/relationships/image" Target="../media/image5.jpg"/><Relationship Id="rId4" Type="http://schemas.openxmlformats.org/officeDocument/2006/relationships/image" Target="../media/image2.png"/><Relationship Id="rId9" Type="http://schemas.openxmlformats.org/officeDocument/2006/relationships/slide" Target="slide6.xml"/><Relationship Id="rId1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9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gif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gif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gif"/><Relationship Id="rId5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" Target="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gif"/><Relationship Id="rId5" Type="http://schemas.openxmlformats.org/officeDocument/2006/relationships/image" Target="../media/image12.png"/><Relationship Id="rId4" Type="http://schemas.openxmlformats.org/officeDocument/2006/relationships/image" Target="../media/image1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6B3C7DE-6A83-4A42-AEB2-046C220EAC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7808" y="1709338"/>
            <a:ext cx="40030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6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TRÒ CHƠI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DE30B7-9F27-4FAA-8F52-88AEC2F39C64}"/>
              </a:ext>
            </a:extLst>
          </p:cNvPr>
          <p:cNvSpPr txBox="1"/>
          <p:nvPr/>
        </p:nvSpPr>
        <p:spPr>
          <a:xfrm>
            <a:off x="2049464" y="2796022"/>
            <a:ext cx="8219705" cy="11079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6600" b="1" dirty="0">
                <a:ln w="10541" cmpd="sng">
                  <a:solidFill>
                    <a:srgbClr val="BBE0E3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HỘP QUÀ BÍ MẬT</a:t>
            </a:r>
          </a:p>
        </p:txBody>
      </p:sp>
    </p:spTree>
    <p:extLst>
      <p:ext uri="{BB962C8B-B14F-4D97-AF65-F5344CB8AC3E}">
        <p14:creationId xmlns:p14="http://schemas.microsoft.com/office/powerpoint/2010/main" val="18196112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>
            <a:hlinkClick r:id="rId3" action="ppaction://hlinksldjump"/>
            <a:extLst>
              <a:ext uri="{FF2B5EF4-FFF2-40B4-BE49-F238E27FC236}">
                <a16:creationId xmlns:a16="http://schemas.microsoft.com/office/drawing/2014/main" id="{C1247633-40D1-49D9-8E2D-D868C0D39D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92702" y="2732648"/>
            <a:ext cx="2467939" cy="2420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>
            <a:hlinkClick r:id="rId5" action="ppaction://hlinksldjump"/>
            <a:extLst>
              <a:ext uri="{FF2B5EF4-FFF2-40B4-BE49-F238E27FC236}">
                <a16:creationId xmlns:a16="http://schemas.microsoft.com/office/drawing/2014/main" id="{453F9D1B-911C-4D10-BB92-36CAE9257B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40812" y="1302041"/>
            <a:ext cx="2698033" cy="239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>
            <a:hlinkClick r:id="rId7" action="ppaction://hlinksldjump"/>
            <a:extLst>
              <a:ext uri="{FF2B5EF4-FFF2-40B4-BE49-F238E27FC236}">
                <a16:creationId xmlns:a16="http://schemas.microsoft.com/office/drawing/2014/main" id="{41A51DF1-43D1-47C3-AAAE-8B4BC620B1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23342" y="2552624"/>
            <a:ext cx="2377361" cy="2420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9" name="Text Box 976">
            <a:extLst>
              <a:ext uri="{FF2B5EF4-FFF2-40B4-BE49-F238E27FC236}">
                <a16:creationId xmlns:a16="http://schemas.microsoft.com/office/drawing/2014/main" id="{1E03DE44-2382-49A3-8253-379BE32CE9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3237" y="1009654"/>
            <a:ext cx="1847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3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" name="Picture 2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217" y="4084806"/>
            <a:ext cx="2546627" cy="26009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386" y="136090"/>
            <a:ext cx="9833317" cy="193698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020109" y="352502"/>
            <a:ext cx="6399140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Quicksand" panose="00000500000000000000" pitchFamily="2" charset="0"/>
              </a:rPr>
              <a:t>HỘP QUÀ BÍ MẬT</a:t>
            </a:r>
            <a:endParaRPr lang="en-US" sz="5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Quicksand" panose="000005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26" y="0"/>
            <a:ext cx="1227338" cy="12273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72" y="5135318"/>
            <a:ext cx="12192000" cy="1719072"/>
          </a:xfrm>
          <a:prstGeom prst="rect">
            <a:avLst/>
          </a:prstGeom>
        </p:spPr>
      </p:pic>
      <p:pic>
        <p:nvPicPr>
          <p:cNvPr id="23" name="Picture 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5150" y="5279536"/>
            <a:ext cx="1553946" cy="1373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7456" y="5362156"/>
            <a:ext cx="1366962" cy="12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5248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95833E-6 -3.7037E-7 L 0.00026 -0.02338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118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12379421-34E2-43FC-AC4C-37D100CB44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" y="26347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7171" name="Picture 30">
            <a:hlinkClick r:id="rId3" action="ppaction://hlinksldjump"/>
            <a:extLst>
              <a:ext uri="{FF2B5EF4-FFF2-40B4-BE49-F238E27FC236}">
                <a16:creationId xmlns:a16="http://schemas.microsoft.com/office/drawing/2014/main" id="{1D3DA8C5-EC47-4350-832B-E77F4EBD3D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03608" y="489654"/>
            <a:ext cx="2896827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6" name="Picture 19">
            <a:extLst>
              <a:ext uri="{FF2B5EF4-FFF2-40B4-BE49-F238E27FC236}">
                <a16:creationId xmlns:a16="http://schemas.microsoft.com/office/drawing/2014/main" id="{5428F080-262E-459D-B131-F9F79A82B9E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2390" y="461222"/>
            <a:ext cx="1066800" cy="1227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7" name="Rectangle 976">
            <a:extLst>
              <a:ext uri="{FF2B5EF4-FFF2-40B4-BE49-F238E27FC236}">
                <a16:creationId xmlns:a16="http://schemas.microsoft.com/office/drawing/2014/main" id="{29ACDB38-81BD-4956-AF17-7D72F4A8F81B}"/>
              </a:ext>
            </a:extLst>
          </p:cNvPr>
          <p:cNvSpPr/>
          <p:nvPr/>
        </p:nvSpPr>
        <p:spPr>
          <a:xfrm>
            <a:off x="1650439" y="3420248"/>
            <a:ext cx="8803164" cy="1555234"/>
          </a:xfrm>
          <a:prstGeom prst="rect">
            <a:avLst/>
          </a:prstGeom>
          <a:ln w="38100">
            <a:solidFill>
              <a:srgbClr val="FF0000"/>
            </a:solidFill>
            <a:prstDash val="dashDot"/>
          </a:ln>
        </p:spPr>
        <p:txBody>
          <a:bodyPr wrap="square">
            <a:spAutoFit/>
          </a:bodyPr>
          <a:lstStyle/>
          <a:p>
            <a:pPr algn="ctr" eaLnBrk="0" fontAlgn="base" hangingPunct="0">
              <a:lnSpc>
                <a:spcPct val="150000"/>
              </a:lnSpc>
              <a:spcAft>
                <a:spcPct val="0"/>
              </a:spcAft>
              <a:defRPr/>
            </a:pPr>
            <a:r>
              <a:rPr lang="en-US" altLang="en-US" sz="72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…………..</a:t>
            </a:r>
            <a:endParaRPr lang="vi-VN" altLang="en-US" sz="7200" b="1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26204"/>
            <a:ext cx="12192000" cy="1749552"/>
          </a:xfrm>
          <a:prstGeom prst="rect">
            <a:avLst/>
          </a:prstGeom>
        </p:spPr>
      </p:pic>
      <p:pic>
        <p:nvPicPr>
          <p:cNvPr id="14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5150" y="5279536"/>
            <a:ext cx="1553946" cy="1373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2368" y="5362156"/>
            <a:ext cx="1366962" cy="12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46824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9">
            <a:extLst>
              <a:ext uri="{FF2B5EF4-FFF2-40B4-BE49-F238E27FC236}">
                <a16:creationId xmlns:a16="http://schemas.microsoft.com/office/drawing/2014/main" id="{5428F080-262E-459D-B131-F9F79A82B9E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5452" y="270212"/>
            <a:ext cx="1066800" cy="1227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>
            <a:hlinkClick r:id="rId3" action="ppaction://hlinksldjump"/>
            <a:extLst>
              <a:ext uri="{FF2B5EF4-FFF2-40B4-BE49-F238E27FC236}">
                <a16:creationId xmlns:a16="http://schemas.microsoft.com/office/drawing/2014/main" id="{F126B654-47B0-488E-9A39-B5D3F87825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21790" y="270212"/>
            <a:ext cx="2529605" cy="2596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9ACDB38-81BD-4956-AF17-7D72F4A8F81B}"/>
              </a:ext>
            </a:extLst>
          </p:cNvPr>
          <p:cNvSpPr/>
          <p:nvPr/>
        </p:nvSpPr>
        <p:spPr>
          <a:xfrm>
            <a:off x="1694418" y="3218687"/>
            <a:ext cx="8803164" cy="1555234"/>
          </a:xfrm>
          <a:prstGeom prst="rect">
            <a:avLst/>
          </a:prstGeom>
          <a:ln w="38100">
            <a:solidFill>
              <a:srgbClr val="FF0000"/>
            </a:solidFill>
            <a:prstDash val="dashDot"/>
          </a:ln>
        </p:spPr>
        <p:txBody>
          <a:bodyPr wrap="square">
            <a:spAutoFit/>
          </a:bodyPr>
          <a:lstStyle/>
          <a:p>
            <a:pPr algn="ctr" eaLnBrk="0" fontAlgn="base" hangingPunct="0">
              <a:lnSpc>
                <a:spcPct val="150000"/>
              </a:lnSpc>
              <a:spcAft>
                <a:spcPct val="0"/>
              </a:spcAft>
              <a:defRPr/>
            </a:pPr>
            <a:r>
              <a:rPr lang="en-US" altLang="en-US" sz="72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…………..</a:t>
            </a:r>
            <a:endParaRPr lang="vi-VN" altLang="en-US" sz="7200" b="1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26204"/>
            <a:ext cx="12192000" cy="1749552"/>
          </a:xfrm>
          <a:prstGeom prst="rect">
            <a:avLst/>
          </a:prstGeom>
        </p:spPr>
      </p:pic>
      <p:pic>
        <p:nvPicPr>
          <p:cNvPr id="14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5150" y="5279536"/>
            <a:ext cx="1553946" cy="1373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7456" y="5362156"/>
            <a:ext cx="1366962" cy="12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5782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9">
            <a:extLst>
              <a:ext uri="{FF2B5EF4-FFF2-40B4-BE49-F238E27FC236}">
                <a16:creationId xmlns:a16="http://schemas.microsoft.com/office/drawing/2014/main" id="{96F591BE-AB2D-4721-8CD4-187C60EC664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5599" y="531430"/>
            <a:ext cx="1117600" cy="1286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997">
            <a:hlinkClick r:id="rId3" action="ppaction://hlinksldjump"/>
            <a:extLst>
              <a:ext uri="{FF2B5EF4-FFF2-40B4-BE49-F238E27FC236}">
                <a16:creationId xmlns:a16="http://schemas.microsoft.com/office/drawing/2014/main" id="{D4DF9CE8-6073-4823-8EFE-5571E2A295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42105" y="342045"/>
            <a:ext cx="2702411" cy="2589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9ACDB38-81BD-4956-AF17-7D72F4A8F81B}"/>
              </a:ext>
            </a:extLst>
          </p:cNvPr>
          <p:cNvSpPr/>
          <p:nvPr/>
        </p:nvSpPr>
        <p:spPr>
          <a:xfrm>
            <a:off x="1891729" y="3230050"/>
            <a:ext cx="8803164" cy="1555234"/>
          </a:xfrm>
          <a:prstGeom prst="rect">
            <a:avLst/>
          </a:prstGeom>
          <a:ln w="38100">
            <a:solidFill>
              <a:srgbClr val="FF0000"/>
            </a:solidFill>
            <a:prstDash val="dashDot"/>
          </a:ln>
        </p:spPr>
        <p:txBody>
          <a:bodyPr wrap="square">
            <a:spAutoFit/>
          </a:bodyPr>
          <a:lstStyle/>
          <a:p>
            <a:pPr algn="ctr" eaLnBrk="0" fontAlgn="base" hangingPunct="0">
              <a:lnSpc>
                <a:spcPct val="150000"/>
              </a:lnSpc>
              <a:spcAft>
                <a:spcPct val="0"/>
              </a:spcAft>
              <a:defRPr/>
            </a:pPr>
            <a:r>
              <a:rPr lang="en-US" altLang="en-US" sz="72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…………..</a:t>
            </a:r>
            <a:endParaRPr lang="vi-VN" altLang="en-US" sz="7200" b="1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26204"/>
            <a:ext cx="12192000" cy="1749552"/>
          </a:xfrm>
          <a:prstGeom prst="rect">
            <a:avLst/>
          </a:prstGeom>
        </p:spPr>
      </p:pic>
      <p:pic>
        <p:nvPicPr>
          <p:cNvPr id="21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5150" y="5279536"/>
            <a:ext cx="1553946" cy="1373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3894" y="5396973"/>
            <a:ext cx="1366962" cy="12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9984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355" y="239696"/>
            <a:ext cx="2647642" cy="2718563"/>
          </a:xfrm>
          <a:prstGeom prst="rect">
            <a:avLst/>
          </a:prstGeom>
        </p:spPr>
      </p:pic>
      <p:pic>
        <p:nvPicPr>
          <p:cNvPr id="7" name="Picture 19">
            <a:extLst>
              <a:ext uri="{FF2B5EF4-FFF2-40B4-BE49-F238E27FC236}">
                <a16:creationId xmlns:a16="http://schemas.microsoft.com/office/drawing/2014/main" id="{5428F080-262E-459D-B131-F9F79A82B9E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6575" y="362592"/>
            <a:ext cx="1066800" cy="1227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9ACDB38-81BD-4956-AF17-7D72F4A8F81B}"/>
              </a:ext>
            </a:extLst>
          </p:cNvPr>
          <p:cNvSpPr/>
          <p:nvPr/>
        </p:nvSpPr>
        <p:spPr>
          <a:xfrm>
            <a:off x="1494594" y="3305948"/>
            <a:ext cx="8803164" cy="1555234"/>
          </a:xfrm>
          <a:prstGeom prst="rect">
            <a:avLst/>
          </a:prstGeom>
          <a:ln w="38100">
            <a:solidFill>
              <a:srgbClr val="FF0000"/>
            </a:solidFill>
            <a:prstDash val="dashDot"/>
          </a:ln>
        </p:spPr>
        <p:txBody>
          <a:bodyPr wrap="square">
            <a:spAutoFit/>
          </a:bodyPr>
          <a:lstStyle/>
          <a:p>
            <a:pPr algn="ctr" eaLnBrk="0" fontAlgn="base" hangingPunct="0">
              <a:lnSpc>
                <a:spcPct val="150000"/>
              </a:lnSpc>
              <a:spcAft>
                <a:spcPct val="0"/>
              </a:spcAft>
              <a:defRPr/>
            </a:pPr>
            <a:r>
              <a:rPr lang="en-US" altLang="en-US" sz="72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…………..</a:t>
            </a:r>
            <a:endParaRPr lang="vi-VN" altLang="en-US" sz="7200" b="1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26204"/>
            <a:ext cx="12192000" cy="1749552"/>
          </a:xfrm>
          <a:prstGeom prst="rect">
            <a:avLst/>
          </a:prstGeom>
        </p:spPr>
      </p:pic>
      <p:pic>
        <p:nvPicPr>
          <p:cNvPr id="17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5150" y="5279536"/>
            <a:ext cx="1553946" cy="1373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8771" y="5562837"/>
            <a:ext cx="1366962" cy="12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9084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AES - KNTT - Tiếng Việt - B1</Template>
  <TotalTime>2303</TotalTime>
  <Words>16</Words>
  <Application>Microsoft Office PowerPoint</Application>
  <PresentationFormat>Widescreen</PresentationFormat>
  <Paragraphs>9</Paragraphs>
  <Slides>6</Slides>
  <Notes>2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Quicksand</vt:lpstr>
      <vt:lpstr>Times New Roman</vt:lpstr>
      <vt:lpstr>1_Default Design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Khánh Nguyễn</dc:creator>
  <cp:lastModifiedBy>ADMIN</cp:lastModifiedBy>
  <cp:revision>140</cp:revision>
  <dcterms:created xsi:type="dcterms:W3CDTF">2020-05-19T07:29:54Z</dcterms:created>
  <dcterms:modified xsi:type="dcterms:W3CDTF">2020-10-10T13:37:48Z</dcterms:modified>
</cp:coreProperties>
</file>