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338" r:id="rId2"/>
    <p:sldId id="332" r:id="rId3"/>
    <p:sldId id="340" r:id="rId4"/>
    <p:sldId id="341" r:id="rId5"/>
    <p:sldId id="317" r:id="rId6"/>
    <p:sldId id="319" r:id="rId7"/>
    <p:sldId id="320" r:id="rId8"/>
    <p:sldId id="321" r:id="rId9"/>
    <p:sldId id="322" r:id="rId10"/>
    <p:sldId id="327" r:id="rId11"/>
    <p:sldId id="323" r:id="rId12"/>
    <p:sldId id="329" r:id="rId13"/>
    <p:sldId id="331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FF"/>
    <a:srgbClr val="FF0000"/>
    <a:srgbClr val="D60093"/>
    <a:srgbClr val="6600FF"/>
    <a:srgbClr val="00FFCC"/>
    <a:srgbClr val="CCFF33"/>
    <a:srgbClr val="FFFF00"/>
    <a:srgbClr val="B27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45" autoAdjust="0"/>
    <p:restoredTop sz="94305" autoAdjust="0"/>
  </p:normalViewPr>
  <p:slideViewPr>
    <p:cSldViewPr showGuides="1">
      <p:cViewPr varScale="1">
        <p:scale>
          <a:sx n="96" d="100"/>
          <a:sy n="96" d="100"/>
        </p:scale>
        <p:origin x="1412" y="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5BD421C-394D-73CB-45B0-4F3F64D6AF23}"/>
              </a:ext>
            </a:extLst>
          </p:cNvPr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6300000 w 3985"/>
              <a:gd name="T1" fmla="*/ 0 h 3619"/>
              <a:gd name="T2" fmla="*/ 0 w 3985"/>
              <a:gd name="T3" fmla="*/ 1826667 h 3619"/>
              <a:gd name="T4" fmla="*/ 4842204 w 3985"/>
              <a:gd name="T5" fmla="*/ 6780213 h 3619"/>
              <a:gd name="T6" fmla="*/ 8896350 w 3985"/>
              <a:gd name="T7" fmla="*/ 2107693 h 3619"/>
              <a:gd name="T8" fmla="*/ 6300000 w 3985"/>
              <a:gd name="T9" fmla="*/ 0 h 3619"/>
              <a:gd name="T10" fmla="*/ 6300000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8">
            <a:extLst>
              <a:ext uri="{FF2B5EF4-FFF2-40B4-BE49-F238E27FC236}">
                <a16:creationId xmlns:a16="http://schemas.microsoft.com/office/drawing/2014/main" id="{4FB9A743-AC50-EEED-1053-018EC7DEAD5B}"/>
              </a:ext>
            </a:extLst>
          </p:cNvPr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4" name="Freeform 9">
              <a:extLst>
                <a:ext uri="{FF2B5EF4-FFF2-40B4-BE49-F238E27FC236}">
                  <a16:creationId xmlns:a16="http://schemas.microsoft.com/office/drawing/2014/main" id="{477EE9FE-43AA-9936-6930-3C15E61035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2250 w 794"/>
                <a:gd name="T1" fmla="*/ 970 h 414"/>
                <a:gd name="T2" fmla="*/ 2012 w 794"/>
                <a:gd name="T3" fmla="*/ 781 h 414"/>
                <a:gd name="T4" fmla="*/ 1576 w 794"/>
                <a:gd name="T5" fmla="*/ 516 h 414"/>
                <a:gd name="T6" fmla="*/ 201 w 794"/>
                <a:gd name="T7" fmla="*/ 0 h 414"/>
                <a:gd name="T8" fmla="*/ 65 w 794"/>
                <a:gd name="T9" fmla="*/ 49 h 414"/>
                <a:gd name="T10" fmla="*/ 0 w 794"/>
                <a:gd name="T11" fmla="*/ 204 h 414"/>
                <a:gd name="T12" fmla="*/ 79 w 794"/>
                <a:gd name="T13" fmla="*/ 381 h 414"/>
                <a:gd name="T14" fmla="*/ 1615 w 794"/>
                <a:gd name="T15" fmla="*/ 1005 h 414"/>
                <a:gd name="T16" fmla="*/ 1952 w 794"/>
                <a:gd name="T17" fmla="*/ 965 h 414"/>
                <a:gd name="T18" fmla="*/ 2224 w 794"/>
                <a:gd name="T19" fmla="*/ 1017 h 414"/>
                <a:gd name="T20" fmla="*/ 2250 w 794"/>
                <a:gd name="T21" fmla="*/ 970 h 414"/>
                <a:gd name="T22" fmla="*/ 2250 w 794"/>
                <a:gd name="T23" fmla="*/ 970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10">
              <a:extLst>
                <a:ext uri="{FF2B5EF4-FFF2-40B4-BE49-F238E27FC236}">
                  <a16:creationId xmlns:a16="http://schemas.microsoft.com/office/drawing/2014/main" id="{067395C1-7A76-F965-071F-3F95E7A1A6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94 w 1586"/>
                <a:gd name="T1" fmla="*/ 0 h 821"/>
                <a:gd name="T2" fmla="*/ 1883 w 1586"/>
                <a:gd name="T3" fmla="*/ 637 h 821"/>
                <a:gd name="T4" fmla="*/ 2020 w 1586"/>
                <a:gd name="T5" fmla="*/ 783 h 821"/>
                <a:gd name="T6" fmla="*/ 2244 w 1586"/>
                <a:gd name="T7" fmla="*/ 971 h 821"/>
                <a:gd name="T8" fmla="*/ 2214 w 1586"/>
                <a:gd name="T9" fmla="*/ 1007 h 821"/>
                <a:gd name="T10" fmla="*/ 1910 w 1586"/>
                <a:gd name="T11" fmla="*/ 965 h 821"/>
                <a:gd name="T12" fmla="*/ 1620 w 1586"/>
                <a:gd name="T13" fmla="*/ 995 h 821"/>
                <a:gd name="T14" fmla="*/ 59 w 1586"/>
                <a:gd name="T15" fmla="*/ 366 h 821"/>
                <a:gd name="T16" fmla="*/ 0 w 1586"/>
                <a:gd name="T17" fmla="*/ 184 h 821"/>
                <a:gd name="T18" fmla="*/ 65 w 1586"/>
                <a:gd name="T19" fmla="*/ 39 h 821"/>
                <a:gd name="T20" fmla="*/ 194 w 1586"/>
                <a:gd name="T21" fmla="*/ 0 h 821"/>
                <a:gd name="T22" fmla="*/ 194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11">
              <a:extLst>
                <a:ext uri="{FF2B5EF4-FFF2-40B4-BE49-F238E27FC236}">
                  <a16:creationId xmlns:a16="http://schemas.microsoft.com/office/drawing/2014/main" id="{6DC51589-7B1A-8A6E-5828-3B56F69D1D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400 h 747"/>
                <a:gd name="T2" fmla="*/ 1308 w 1049"/>
                <a:gd name="T3" fmla="*/ 919 h 747"/>
                <a:gd name="T4" fmla="*/ 1332 w 1049"/>
                <a:gd name="T5" fmla="*/ 657 h 747"/>
                <a:gd name="T6" fmla="*/ 1488 w 1049"/>
                <a:gd name="T7" fmla="*/ 519 h 747"/>
                <a:gd name="T8" fmla="*/ 111 w 1049"/>
                <a:gd name="T9" fmla="*/ 0 h 747"/>
                <a:gd name="T10" fmla="*/ 0 w 1049"/>
                <a:gd name="T11" fmla="*/ 156 h 747"/>
                <a:gd name="T12" fmla="*/ 0 w 1049"/>
                <a:gd name="T13" fmla="*/ 400 h 747"/>
                <a:gd name="T14" fmla="*/ 0 w 1049"/>
                <a:gd name="T15" fmla="*/ 400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" name="Group 12">
              <a:extLst>
                <a:ext uri="{FF2B5EF4-FFF2-40B4-BE49-F238E27FC236}">
                  <a16:creationId xmlns:a16="http://schemas.microsoft.com/office/drawing/2014/main" id="{53406A00-8DBC-478B-3897-58C1C647624E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8" name="Freeform 13">
                <a:extLst>
                  <a:ext uri="{FF2B5EF4-FFF2-40B4-BE49-F238E27FC236}">
                    <a16:creationId xmlns:a16="http://schemas.microsoft.com/office/drawing/2014/main" id="{47AE9CB3-2083-0A08-A417-8F74C5520E9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55 w 150"/>
                  <a:gd name="T1" fmla="*/ 0 h 173"/>
                  <a:gd name="T2" fmla="*/ 57 w 150"/>
                  <a:gd name="T3" fmla="*/ 82 h 173"/>
                  <a:gd name="T4" fmla="*/ 0 w 150"/>
                  <a:gd name="T5" fmla="*/ 214 h 173"/>
                  <a:gd name="T6" fmla="*/ 113 w 150"/>
                  <a:gd name="T7" fmla="*/ 198 h 173"/>
                  <a:gd name="T8" fmla="*/ 146 w 150"/>
                  <a:gd name="T9" fmla="*/ 104 h 173"/>
                  <a:gd name="T10" fmla="*/ 212 w 150"/>
                  <a:gd name="T11" fmla="*/ 33 h 173"/>
                  <a:gd name="T12" fmla="*/ 155 w 150"/>
                  <a:gd name="T13" fmla="*/ 0 h 173"/>
                  <a:gd name="T14" fmla="*/ 155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Freeform 14">
                <a:extLst>
                  <a:ext uri="{FF2B5EF4-FFF2-40B4-BE49-F238E27FC236}">
                    <a16:creationId xmlns:a16="http://schemas.microsoft.com/office/drawing/2014/main" id="{61214E5D-EA96-1388-86BA-0236C0AE0E6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221 w 1684"/>
                  <a:gd name="T1" fmla="*/ 0 h 880"/>
                  <a:gd name="T2" fmla="*/ 89 w 1684"/>
                  <a:gd name="T3" fmla="*/ 64 h 880"/>
                  <a:gd name="T4" fmla="*/ 0 w 1684"/>
                  <a:gd name="T5" fmla="*/ 256 h 880"/>
                  <a:gd name="T6" fmla="*/ 95 w 1684"/>
                  <a:gd name="T7" fmla="*/ 440 h 880"/>
                  <a:gd name="T8" fmla="*/ 1675 w 1684"/>
                  <a:gd name="T9" fmla="*/ 1065 h 880"/>
                  <a:gd name="T10" fmla="*/ 2015 w 1684"/>
                  <a:gd name="T11" fmla="*/ 1026 h 880"/>
                  <a:gd name="T12" fmla="*/ 2290 w 1684"/>
                  <a:gd name="T13" fmla="*/ 1081 h 880"/>
                  <a:gd name="T14" fmla="*/ 2386 w 1684"/>
                  <a:gd name="T15" fmla="*/ 993 h 880"/>
                  <a:gd name="T16" fmla="*/ 2128 w 1684"/>
                  <a:gd name="T17" fmla="*/ 816 h 880"/>
                  <a:gd name="T18" fmla="*/ 2023 w 1684"/>
                  <a:gd name="T19" fmla="*/ 629 h 880"/>
                  <a:gd name="T20" fmla="*/ 1940 w 1684"/>
                  <a:gd name="T21" fmla="*/ 647 h 880"/>
                  <a:gd name="T22" fmla="*/ 2039 w 1684"/>
                  <a:gd name="T23" fmla="*/ 816 h 880"/>
                  <a:gd name="T24" fmla="*/ 2236 w 1684"/>
                  <a:gd name="T25" fmla="*/ 995 h 880"/>
                  <a:gd name="T26" fmla="*/ 2002 w 1684"/>
                  <a:gd name="T27" fmla="*/ 967 h 880"/>
                  <a:gd name="T28" fmla="*/ 1727 w 1684"/>
                  <a:gd name="T29" fmla="*/ 1000 h 880"/>
                  <a:gd name="T30" fmla="*/ 1778 w 1684"/>
                  <a:gd name="T31" fmla="*/ 798 h 880"/>
                  <a:gd name="T32" fmla="*/ 1896 w 1684"/>
                  <a:gd name="T33" fmla="*/ 661 h 880"/>
                  <a:gd name="T34" fmla="*/ 1758 w 1684"/>
                  <a:gd name="T35" fmla="*/ 678 h 880"/>
                  <a:gd name="T36" fmla="*/ 1651 w 1684"/>
                  <a:gd name="T37" fmla="*/ 808 h 880"/>
                  <a:gd name="T38" fmla="*/ 1614 w 1684"/>
                  <a:gd name="T39" fmla="*/ 972 h 880"/>
                  <a:gd name="T40" fmla="*/ 152 w 1684"/>
                  <a:gd name="T41" fmla="*/ 381 h 880"/>
                  <a:gd name="T42" fmla="*/ 113 w 1684"/>
                  <a:gd name="T43" fmla="*/ 264 h 880"/>
                  <a:gd name="T44" fmla="*/ 146 w 1684"/>
                  <a:gd name="T45" fmla="*/ 117 h 880"/>
                  <a:gd name="T46" fmla="*/ 307 w 1684"/>
                  <a:gd name="T47" fmla="*/ 0 h 880"/>
                  <a:gd name="T48" fmla="*/ 221 w 1684"/>
                  <a:gd name="T49" fmla="*/ 0 h 880"/>
                  <a:gd name="T50" fmla="*/ 221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Freeform 15">
                <a:extLst>
                  <a:ext uri="{FF2B5EF4-FFF2-40B4-BE49-F238E27FC236}">
                    <a16:creationId xmlns:a16="http://schemas.microsoft.com/office/drawing/2014/main" id="{8A7D7135-8CCB-F938-D9B0-F311E78EDE9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42 w 1190"/>
                  <a:gd name="T1" fmla="*/ 0 h 500"/>
                  <a:gd name="T2" fmla="*/ 1686 w 1190"/>
                  <a:gd name="T3" fmla="*/ 602 h 500"/>
                  <a:gd name="T4" fmla="*/ 1524 w 1190"/>
                  <a:gd name="T5" fmla="*/ 614 h 500"/>
                  <a:gd name="T6" fmla="*/ 0 w 1190"/>
                  <a:gd name="T7" fmla="*/ 33 h 500"/>
                  <a:gd name="T8" fmla="*/ 142 w 1190"/>
                  <a:gd name="T9" fmla="*/ 0 h 500"/>
                  <a:gd name="T10" fmla="*/ 142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6">
                <a:extLst>
                  <a:ext uri="{FF2B5EF4-FFF2-40B4-BE49-F238E27FC236}">
                    <a16:creationId xmlns:a16="http://schemas.microsoft.com/office/drawing/2014/main" id="{3E76F243-C4AD-8FEE-B8BE-8328D2122EC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65 w 160"/>
                  <a:gd name="T1" fmla="*/ 0 h 335"/>
                  <a:gd name="T2" fmla="*/ 27 w 160"/>
                  <a:gd name="T3" fmla="*/ 130 h 335"/>
                  <a:gd name="T4" fmla="*/ 0 w 160"/>
                  <a:gd name="T5" fmla="*/ 281 h 335"/>
                  <a:gd name="T6" fmla="*/ 47 w 160"/>
                  <a:gd name="T7" fmla="*/ 384 h 335"/>
                  <a:gd name="T8" fmla="*/ 133 w 160"/>
                  <a:gd name="T9" fmla="*/ 410 h 335"/>
                  <a:gd name="T10" fmla="*/ 108 w 160"/>
                  <a:gd name="T11" fmla="*/ 188 h 335"/>
                  <a:gd name="T12" fmla="*/ 227 w 160"/>
                  <a:gd name="T13" fmla="*/ 21 h 335"/>
                  <a:gd name="T14" fmla="*/ 165 w 160"/>
                  <a:gd name="T15" fmla="*/ 0 h 335"/>
                  <a:gd name="T16" fmla="*/ 165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7">
                <a:extLst>
                  <a:ext uri="{FF2B5EF4-FFF2-40B4-BE49-F238E27FC236}">
                    <a16:creationId xmlns:a16="http://schemas.microsoft.com/office/drawing/2014/main" id="{F400529A-A29D-9465-4D83-EAC7E0D44AA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20 w 489"/>
                  <a:gd name="T1" fmla="*/ 42 h 296"/>
                  <a:gd name="T2" fmla="*/ 226 w 489"/>
                  <a:gd name="T3" fmla="*/ 81 h 296"/>
                  <a:gd name="T4" fmla="*/ 458 w 489"/>
                  <a:gd name="T5" fmla="*/ 168 h 296"/>
                  <a:gd name="T6" fmla="*/ 622 w 489"/>
                  <a:gd name="T7" fmla="*/ 299 h 296"/>
                  <a:gd name="T8" fmla="*/ 461 w 489"/>
                  <a:gd name="T9" fmla="*/ 283 h 296"/>
                  <a:gd name="T10" fmla="*/ 196 w 489"/>
                  <a:gd name="T11" fmla="*/ 180 h 296"/>
                  <a:gd name="T12" fmla="*/ 71 w 489"/>
                  <a:gd name="T13" fmla="*/ 98 h 296"/>
                  <a:gd name="T14" fmla="*/ 151 w 489"/>
                  <a:gd name="T15" fmla="*/ 200 h 296"/>
                  <a:gd name="T16" fmla="*/ 384 w 489"/>
                  <a:gd name="T17" fmla="*/ 332 h 296"/>
                  <a:gd name="T18" fmla="*/ 658 w 489"/>
                  <a:gd name="T19" fmla="*/ 364 h 296"/>
                  <a:gd name="T20" fmla="*/ 691 w 489"/>
                  <a:gd name="T21" fmla="*/ 275 h 296"/>
                  <a:gd name="T22" fmla="*/ 557 w 489"/>
                  <a:gd name="T23" fmla="*/ 148 h 296"/>
                  <a:gd name="T24" fmla="*/ 240 w 489"/>
                  <a:gd name="T25" fmla="*/ 21 h 296"/>
                  <a:gd name="T26" fmla="*/ 0 w 489"/>
                  <a:gd name="T27" fmla="*/ 0 h 296"/>
                  <a:gd name="T28" fmla="*/ 20 w 489"/>
                  <a:gd name="T29" fmla="*/ 42 h 296"/>
                  <a:gd name="T30" fmla="*/ 20 w 489"/>
                  <a:gd name="T31" fmla="*/ 42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3" name="Group 18">
            <a:extLst>
              <a:ext uri="{FF2B5EF4-FFF2-40B4-BE49-F238E27FC236}">
                <a16:creationId xmlns:a16="http://schemas.microsoft.com/office/drawing/2014/main" id="{AD32AFB4-3673-4161-52D3-205110735D71}"/>
              </a:ext>
            </a:extLst>
          </p:cNvPr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4" name="Freeform 19">
              <a:extLst>
                <a:ext uri="{FF2B5EF4-FFF2-40B4-BE49-F238E27FC236}">
                  <a16:creationId xmlns:a16="http://schemas.microsoft.com/office/drawing/2014/main" id="{F7CA7DCA-52B9-72A5-7866-201AFB46115E}"/>
                </a:ext>
              </a:extLst>
            </p:cNvPr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629 w 794"/>
                <a:gd name="T1" fmla="*/ 280 h 414"/>
                <a:gd name="T2" fmla="*/ 562 w 794"/>
                <a:gd name="T3" fmla="*/ 225 h 414"/>
                <a:gd name="T4" fmla="*/ 440 w 794"/>
                <a:gd name="T5" fmla="*/ 149 h 414"/>
                <a:gd name="T6" fmla="*/ 56 w 794"/>
                <a:gd name="T7" fmla="*/ 0 h 414"/>
                <a:gd name="T8" fmla="*/ 18 w 794"/>
                <a:gd name="T9" fmla="*/ 14 h 414"/>
                <a:gd name="T10" fmla="*/ 0 w 794"/>
                <a:gd name="T11" fmla="*/ 59 h 414"/>
                <a:gd name="T12" fmla="*/ 22 w 794"/>
                <a:gd name="T13" fmla="*/ 110 h 414"/>
                <a:gd name="T14" fmla="*/ 452 w 794"/>
                <a:gd name="T15" fmla="*/ 289 h 414"/>
                <a:gd name="T16" fmla="*/ 546 w 794"/>
                <a:gd name="T17" fmla="*/ 278 h 414"/>
                <a:gd name="T18" fmla="*/ 622 w 794"/>
                <a:gd name="T19" fmla="*/ 293 h 414"/>
                <a:gd name="T20" fmla="*/ 629 w 794"/>
                <a:gd name="T21" fmla="*/ 280 h 414"/>
                <a:gd name="T22" fmla="*/ 629 w 794"/>
                <a:gd name="T23" fmla="*/ 280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20">
              <a:extLst>
                <a:ext uri="{FF2B5EF4-FFF2-40B4-BE49-F238E27FC236}">
                  <a16:creationId xmlns:a16="http://schemas.microsoft.com/office/drawing/2014/main" id="{1530046C-E93B-C3EF-93CE-D896459CD5F7}"/>
                </a:ext>
              </a:extLst>
            </p:cNvPr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54 w 1586"/>
                <a:gd name="T1" fmla="*/ 0 h 821"/>
                <a:gd name="T2" fmla="*/ 526 w 1586"/>
                <a:gd name="T3" fmla="*/ 183 h 821"/>
                <a:gd name="T4" fmla="*/ 565 w 1586"/>
                <a:gd name="T5" fmla="*/ 225 h 821"/>
                <a:gd name="T6" fmla="*/ 627 w 1586"/>
                <a:gd name="T7" fmla="*/ 280 h 821"/>
                <a:gd name="T8" fmla="*/ 619 w 1586"/>
                <a:gd name="T9" fmla="*/ 290 h 821"/>
                <a:gd name="T10" fmla="*/ 534 w 1586"/>
                <a:gd name="T11" fmla="*/ 278 h 821"/>
                <a:gd name="T12" fmla="*/ 453 w 1586"/>
                <a:gd name="T13" fmla="*/ 286 h 821"/>
                <a:gd name="T14" fmla="*/ 17 w 1586"/>
                <a:gd name="T15" fmla="*/ 105 h 821"/>
                <a:gd name="T16" fmla="*/ 0 w 1586"/>
                <a:gd name="T17" fmla="*/ 53 h 821"/>
                <a:gd name="T18" fmla="*/ 18 w 1586"/>
                <a:gd name="T19" fmla="*/ 11 h 821"/>
                <a:gd name="T20" fmla="*/ 54 w 1586"/>
                <a:gd name="T21" fmla="*/ 0 h 821"/>
                <a:gd name="T22" fmla="*/ 54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21">
              <a:extLst>
                <a:ext uri="{FF2B5EF4-FFF2-40B4-BE49-F238E27FC236}">
                  <a16:creationId xmlns:a16="http://schemas.microsoft.com/office/drawing/2014/main" id="{A7D10222-90FF-6385-5409-B6FFC5B3C458}"/>
                </a:ext>
              </a:extLst>
            </p:cNvPr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>
                <a:gd name="T0" fmla="*/ 0 w 1049"/>
                <a:gd name="T1" fmla="*/ 115 h 747"/>
                <a:gd name="T2" fmla="*/ 366 w 1049"/>
                <a:gd name="T3" fmla="*/ 265 h 747"/>
                <a:gd name="T4" fmla="*/ 372 w 1049"/>
                <a:gd name="T5" fmla="*/ 189 h 747"/>
                <a:gd name="T6" fmla="*/ 416 w 1049"/>
                <a:gd name="T7" fmla="*/ 150 h 747"/>
                <a:gd name="T8" fmla="*/ 31 w 1049"/>
                <a:gd name="T9" fmla="*/ 0 h 747"/>
                <a:gd name="T10" fmla="*/ 0 w 1049"/>
                <a:gd name="T11" fmla="*/ 45 h 747"/>
                <a:gd name="T12" fmla="*/ 0 w 1049"/>
                <a:gd name="T13" fmla="*/ 115 h 747"/>
                <a:gd name="T14" fmla="*/ 0 w 1049"/>
                <a:gd name="T15" fmla="*/ 11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" name="Group 22">
              <a:extLst>
                <a:ext uri="{FF2B5EF4-FFF2-40B4-BE49-F238E27FC236}">
                  <a16:creationId xmlns:a16="http://schemas.microsoft.com/office/drawing/2014/main" id="{F25DAA9E-B5C5-86C2-961B-3B0731C63C3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18" name="Freeform 23">
                <a:extLst>
                  <a:ext uri="{FF2B5EF4-FFF2-40B4-BE49-F238E27FC236}">
                    <a16:creationId xmlns:a16="http://schemas.microsoft.com/office/drawing/2014/main" id="{A489C9BA-6795-1640-79FD-276CAB6BF7E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43 w 150"/>
                  <a:gd name="T1" fmla="*/ 0 h 173"/>
                  <a:gd name="T2" fmla="*/ 16 w 150"/>
                  <a:gd name="T3" fmla="*/ 23 h 173"/>
                  <a:gd name="T4" fmla="*/ 0 w 150"/>
                  <a:gd name="T5" fmla="*/ 61 h 173"/>
                  <a:gd name="T6" fmla="*/ 31 w 150"/>
                  <a:gd name="T7" fmla="*/ 56 h 173"/>
                  <a:gd name="T8" fmla="*/ 41 w 150"/>
                  <a:gd name="T9" fmla="*/ 30 h 173"/>
                  <a:gd name="T10" fmla="*/ 59 w 150"/>
                  <a:gd name="T11" fmla="*/ 10 h 173"/>
                  <a:gd name="T12" fmla="*/ 43 w 150"/>
                  <a:gd name="T13" fmla="*/ 0 h 173"/>
                  <a:gd name="T14" fmla="*/ 43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24">
                <a:extLst>
                  <a:ext uri="{FF2B5EF4-FFF2-40B4-BE49-F238E27FC236}">
                    <a16:creationId xmlns:a16="http://schemas.microsoft.com/office/drawing/2014/main" id="{900F9025-327E-328B-738E-0301386721E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62 w 1684"/>
                  <a:gd name="T1" fmla="*/ 0 h 880"/>
                  <a:gd name="T2" fmla="*/ 25 w 1684"/>
                  <a:gd name="T3" fmla="*/ 18 h 880"/>
                  <a:gd name="T4" fmla="*/ 0 w 1684"/>
                  <a:gd name="T5" fmla="*/ 74 h 880"/>
                  <a:gd name="T6" fmla="*/ 27 w 1684"/>
                  <a:gd name="T7" fmla="*/ 127 h 880"/>
                  <a:gd name="T8" fmla="*/ 468 w 1684"/>
                  <a:gd name="T9" fmla="*/ 306 h 880"/>
                  <a:gd name="T10" fmla="*/ 563 w 1684"/>
                  <a:gd name="T11" fmla="*/ 295 h 880"/>
                  <a:gd name="T12" fmla="*/ 640 w 1684"/>
                  <a:gd name="T13" fmla="*/ 311 h 880"/>
                  <a:gd name="T14" fmla="*/ 667 w 1684"/>
                  <a:gd name="T15" fmla="*/ 286 h 880"/>
                  <a:gd name="T16" fmla="*/ 595 w 1684"/>
                  <a:gd name="T17" fmla="*/ 235 h 880"/>
                  <a:gd name="T18" fmla="*/ 566 w 1684"/>
                  <a:gd name="T19" fmla="*/ 181 h 880"/>
                  <a:gd name="T20" fmla="*/ 542 w 1684"/>
                  <a:gd name="T21" fmla="*/ 186 h 880"/>
                  <a:gd name="T22" fmla="*/ 570 w 1684"/>
                  <a:gd name="T23" fmla="*/ 235 h 880"/>
                  <a:gd name="T24" fmla="*/ 625 w 1684"/>
                  <a:gd name="T25" fmla="*/ 286 h 880"/>
                  <a:gd name="T26" fmla="*/ 560 w 1684"/>
                  <a:gd name="T27" fmla="*/ 278 h 880"/>
                  <a:gd name="T28" fmla="*/ 483 w 1684"/>
                  <a:gd name="T29" fmla="*/ 288 h 880"/>
                  <a:gd name="T30" fmla="*/ 497 w 1684"/>
                  <a:gd name="T31" fmla="*/ 230 h 880"/>
                  <a:gd name="T32" fmla="*/ 530 w 1684"/>
                  <a:gd name="T33" fmla="*/ 190 h 880"/>
                  <a:gd name="T34" fmla="*/ 492 w 1684"/>
                  <a:gd name="T35" fmla="*/ 195 h 880"/>
                  <a:gd name="T36" fmla="*/ 461 w 1684"/>
                  <a:gd name="T37" fmla="*/ 233 h 880"/>
                  <a:gd name="T38" fmla="*/ 451 w 1684"/>
                  <a:gd name="T39" fmla="*/ 280 h 880"/>
                  <a:gd name="T40" fmla="*/ 42 w 1684"/>
                  <a:gd name="T41" fmla="*/ 110 h 880"/>
                  <a:gd name="T42" fmla="*/ 32 w 1684"/>
                  <a:gd name="T43" fmla="*/ 76 h 880"/>
                  <a:gd name="T44" fmla="*/ 41 w 1684"/>
                  <a:gd name="T45" fmla="*/ 34 h 880"/>
                  <a:gd name="T46" fmla="*/ 86 w 1684"/>
                  <a:gd name="T47" fmla="*/ 0 h 880"/>
                  <a:gd name="T48" fmla="*/ 62 w 1684"/>
                  <a:gd name="T49" fmla="*/ 0 h 880"/>
                  <a:gd name="T50" fmla="*/ 62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25">
                <a:extLst>
                  <a:ext uri="{FF2B5EF4-FFF2-40B4-BE49-F238E27FC236}">
                    <a16:creationId xmlns:a16="http://schemas.microsoft.com/office/drawing/2014/main" id="{1491BD2E-EC81-91E4-F056-CD5CBD2B2AF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40 w 1190"/>
                  <a:gd name="T1" fmla="*/ 0 h 500"/>
                  <a:gd name="T2" fmla="*/ 472 w 1190"/>
                  <a:gd name="T3" fmla="*/ 172 h 500"/>
                  <a:gd name="T4" fmla="*/ 427 w 1190"/>
                  <a:gd name="T5" fmla="*/ 176 h 500"/>
                  <a:gd name="T6" fmla="*/ 0 w 1190"/>
                  <a:gd name="T7" fmla="*/ 10 h 500"/>
                  <a:gd name="T8" fmla="*/ 40 w 1190"/>
                  <a:gd name="T9" fmla="*/ 0 h 500"/>
                  <a:gd name="T10" fmla="*/ 4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26">
                <a:extLst>
                  <a:ext uri="{FF2B5EF4-FFF2-40B4-BE49-F238E27FC236}">
                    <a16:creationId xmlns:a16="http://schemas.microsoft.com/office/drawing/2014/main" id="{86613453-A9A0-526F-D9AA-B09147B1FB9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>
                  <a:gd name="T0" fmla="*/ 46 w 160"/>
                  <a:gd name="T1" fmla="*/ 0 h 335"/>
                  <a:gd name="T2" fmla="*/ 7 w 160"/>
                  <a:gd name="T3" fmla="*/ 37 h 335"/>
                  <a:gd name="T4" fmla="*/ 0 w 160"/>
                  <a:gd name="T5" fmla="*/ 81 h 335"/>
                  <a:gd name="T6" fmla="*/ 13 w 160"/>
                  <a:gd name="T7" fmla="*/ 111 h 335"/>
                  <a:gd name="T8" fmla="*/ 37 w 160"/>
                  <a:gd name="T9" fmla="*/ 118 h 335"/>
                  <a:gd name="T10" fmla="*/ 30 w 160"/>
                  <a:gd name="T11" fmla="*/ 54 h 335"/>
                  <a:gd name="T12" fmla="*/ 63 w 160"/>
                  <a:gd name="T13" fmla="*/ 6 h 335"/>
                  <a:gd name="T14" fmla="*/ 46 w 160"/>
                  <a:gd name="T15" fmla="*/ 0 h 335"/>
                  <a:gd name="T16" fmla="*/ 46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27">
                <a:extLst>
                  <a:ext uri="{FF2B5EF4-FFF2-40B4-BE49-F238E27FC236}">
                    <a16:creationId xmlns:a16="http://schemas.microsoft.com/office/drawing/2014/main" id="{D9F389EE-44C9-277A-65A6-79BDC72F9E4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>
                  <a:gd name="T0" fmla="*/ 6 w 489"/>
                  <a:gd name="T1" fmla="*/ 12 h 296"/>
                  <a:gd name="T2" fmla="*/ 63 w 489"/>
                  <a:gd name="T3" fmla="*/ 23 h 296"/>
                  <a:gd name="T4" fmla="*/ 128 w 489"/>
                  <a:gd name="T5" fmla="*/ 48 h 296"/>
                  <a:gd name="T6" fmla="*/ 174 w 489"/>
                  <a:gd name="T7" fmla="*/ 85 h 296"/>
                  <a:gd name="T8" fmla="*/ 129 w 489"/>
                  <a:gd name="T9" fmla="*/ 81 h 296"/>
                  <a:gd name="T10" fmla="*/ 55 w 489"/>
                  <a:gd name="T11" fmla="*/ 51 h 296"/>
                  <a:gd name="T12" fmla="*/ 20 w 489"/>
                  <a:gd name="T13" fmla="*/ 28 h 296"/>
                  <a:gd name="T14" fmla="*/ 42 w 489"/>
                  <a:gd name="T15" fmla="*/ 57 h 296"/>
                  <a:gd name="T16" fmla="*/ 107 w 489"/>
                  <a:gd name="T17" fmla="*/ 95 h 296"/>
                  <a:gd name="T18" fmla="*/ 184 w 489"/>
                  <a:gd name="T19" fmla="*/ 104 h 296"/>
                  <a:gd name="T20" fmla="*/ 193 w 489"/>
                  <a:gd name="T21" fmla="*/ 79 h 296"/>
                  <a:gd name="T22" fmla="*/ 156 w 489"/>
                  <a:gd name="T23" fmla="*/ 42 h 296"/>
                  <a:gd name="T24" fmla="*/ 67 w 489"/>
                  <a:gd name="T25" fmla="*/ 6 h 296"/>
                  <a:gd name="T26" fmla="*/ 0 w 489"/>
                  <a:gd name="T27" fmla="*/ 0 h 296"/>
                  <a:gd name="T28" fmla="*/ 6 w 489"/>
                  <a:gd name="T29" fmla="*/ 12 h 296"/>
                  <a:gd name="T30" fmla="*/ 6 w 489"/>
                  <a:gd name="T31" fmla="*/ 12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3" name="Freeform 28">
            <a:extLst>
              <a:ext uri="{FF2B5EF4-FFF2-40B4-BE49-F238E27FC236}">
                <a16:creationId xmlns:a16="http://schemas.microsoft.com/office/drawing/2014/main" id="{427F5AC8-91D0-07FD-45E2-DFA78DAADEB1}"/>
              </a:ext>
            </a:extLst>
          </p:cNvPr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1295400 w 4288"/>
              <a:gd name="T3" fmla="*/ 406400 h 459"/>
              <a:gd name="T4" fmla="*/ 2476500 w 4288"/>
              <a:gd name="T5" fmla="*/ 228600 h 459"/>
              <a:gd name="T6" fmla="*/ 2946400 w 4288"/>
              <a:gd name="T7" fmla="*/ 596900 h 459"/>
              <a:gd name="T8" fmla="*/ 3721100 w 4288"/>
              <a:gd name="T9" fmla="*/ 241300 h 459"/>
              <a:gd name="T10" fmla="*/ 5613400 w 4288"/>
              <a:gd name="T11" fmla="*/ 723900 h 459"/>
              <a:gd name="T12" fmla="*/ 6807200 w 4288"/>
              <a:gd name="T13" fmla="*/ 215900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Freeform 29">
            <a:extLst>
              <a:ext uri="{FF2B5EF4-FFF2-40B4-BE49-F238E27FC236}">
                <a16:creationId xmlns:a16="http://schemas.microsoft.com/office/drawing/2014/main" id="{7436D041-B505-E8E0-5342-F565493298AD}"/>
              </a:ext>
            </a:extLst>
          </p:cNvPr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50800 h 240"/>
              <a:gd name="T2" fmla="*/ 444500 w 560"/>
              <a:gd name="T3" fmla="*/ 228600 h 240"/>
              <a:gd name="T4" fmla="*/ 711200 w 560"/>
              <a:gd name="T5" fmla="*/ 25400 h 240"/>
              <a:gd name="T6" fmla="*/ 889000 w 560"/>
              <a:gd name="T7" fmla="*/ 381000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5" name="Rectangle 5">
            <a:extLst>
              <a:ext uri="{FF2B5EF4-FFF2-40B4-BE49-F238E27FC236}">
                <a16:creationId xmlns:a16="http://schemas.microsoft.com/office/drawing/2014/main" id="{5D73A5C5-D631-099D-C8E9-0602C02D15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9DE78-9A07-464A-8878-73821C668C74}" type="datetimeFigureOut">
              <a:rPr lang="en-US"/>
              <a:pPr>
                <a:defRPr/>
              </a:pPr>
              <a:t>11/11/2024</a:t>
            </a:fld>
            <a:endParaRPr lang="en-US"/>
          </a:p>
        </p:txBody>
      </p:sp>
      <p:sp>
        <p:nvSpPr>
          <p:cNvPr id="26" name="Rectangle 6">
            <a:extLst>
              <a:ext uri="{FF2B5EF4-FFF2-40B4-BE49-F238E27FC236}">
                <a16:creationId xmlns:a16="http://schemas.microsoft.com/office/drawing/2014/main" id="{E7BDA644-56CD-B4A5-27D2-8A626CA6BF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" name="Rectangle 7">
            <a:extLst>
              <a:ext uri="{FF2B5EF4-FFF2-40B4-BE49-F238E27FC236}">
                <a16:creationId xmlns:a16="http://schemas.microsoft.com/office/drawing/2014/main" id="{1E702B10-6EC8-AC57-E313-0DE9B500F4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427A849-F236-40E5-8BFF-879A35963A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6234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D03FF4A-85F8-B9E8-4EFD-F2EB0CDE04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E7B31-62DE-425D-A1E5-9008FAC8A7AC}" type="datetimeFigureOut">
              <a:rPr lang="en-US"/>
              <a:pPr>
                <a:defRPr/>
              </a:pPr>
              <a:t>11/11/2024</a:t>
            </a:fld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F079766-A4B1-1E27-1723-48B555314B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4DE565B0-0CDD-99AE-BEDE-23D990EAE9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DFED72-6317-43EF-B192-A12F67390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3597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0CE658F-7A26-8D81-6409-1F183FD485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5D942-E5BF-492A-94D8-4B5B00013ABC}" type="datetimeFigureOut">
              <a:rPr lang="en-US"/>
              <a:pPr>
                <a:defRPr/>
              </a:pPr>
              <a:t>11/11/2024</a:t>
            </a:fld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1D43404-8444-9BBC-5C28-41F63E5D18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06F79DF4-67FE-73EF-2268-177D9917E1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5DBA62-5744-451E-AC92-FFB3D00828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4959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570268B-B20A-5E30-F32A-25EAEFE221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5CCD2-612F-4A8B-B0D0-4E163DBF6701}" type="datetimeFigureOut">
              <a:rPr lang="en-US"/>
              <a:pPr>
                <a:defRPr/>
              </a:pPr>
              <a:t>11/11/2024</a:t>
            </a:fld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A77AD66-BDF1-4409-E1B9-8C6D32215B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235C6C2E-9C0F-7AE5-E92E-58336101F7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944993-8934-4E88-967E-D5AB004469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082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44503B7-E3B0-107D-919C-87D7FC5328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73E41-4B02-437B-AD6A-0AE4FEC9C48B}" type="datetimeFigureOut">
              <a:rPr lang="en-US"/>
              <a:pPr>
                <a:defRPr/>
              </a:pPr>
              <a:t>11/11/2024</a:t>
            </a:fld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3BFB438-3001-2159-2965-F89FC2B354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268EFB0F-4129-F072-01BA-D4FA8DA26E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50BEB4-8E02-4AB5-8AA3-AFAB2A57FB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9459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C62E39-F2CA-034A-646D-1F1079F754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498C7-D5EB-43AF-93EC-72275886D9E1}" type="datetimeFigureOut">
              <a:rPr lang="en-US"/>
              <a:pPr>
                <a:defRPr/>
              </a:pPr>
              <a:t>11/11/2024</a:t>
            </a:fld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6D379E6-B2FF-59B2-DBEF-A8D81F7C73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70396246-5058-820D-2F14-F0B1231583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D15186-3795-4D9C-ADA8-1CE4AEF355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8041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46B8B86-2A0D-ACC6-B498-3BC9C78EA0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546CC-B185-443A-ABDF-1CD9754C56A4}" type="datetimeFigureOut">
              <a:rPr lang="en-US"/>
              <a:pPr>
                <a:defRPr/>
              </a:pPr>
              <a:t>11/11/2024</a:t>
            </a:fld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1388D824-9F69-148E-B6B0-C45DB8BF8E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DD0B273A-F7CB-4030-F650-EC9ED3A383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57069D-5755-4FF5-8445-094F6D6EBE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4276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197F798-B699-DAD5-5A06-1CEE580718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CD011-752B-4E34-8163-604E22D5688B}" type="datetimeFigureOut">
              <a:rPr lang="en-US"/>
              <a:pPr>
                <a:defRPr/>
              </a:pPr>
              <a:t>11/11/2024</a:t>
            </a:fld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0AFCB74-1ADD-5337-29A9-A7419B2116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7EABB156-3725-F6F0-57C0-C21B3E6894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32D2AD-93FC-499D-8063-2901F8BA02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2921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69003500-D85B-A46D-7D7A-FE75170C43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A470B-7DDF-4F74-8EB9-9CB28EC78EBF}" type="datetimeFigureOut">
              <a:rPr lang="en-US"/>
              <a:pPr>
                <a:defRPr/>
              </a:pPr>
              <a:t>11/11/2024</a:t>
            </a:fld>
            <a:endParaRPr 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A825B8C1-C8A9-083C-9DA3-20C835EB9A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22A1A98D-741A-48C3-6345-FF6DEEE461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F95A3D-00BA-4679-AC1A-D6045F136A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6303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F77B8CE-CC4D-CA2C-45DA-A50D390036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AD769-72C4-454C-A9E5-A580F28D0A58}" type="datetimeFigureOut">
              <a:rPr lang="en-US"/>
              <a:pPr>
                <a:defRPr/>
              </a:pPr>
              <a:t>11/11/2024</a:t>
            </a:fld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CB9A26E-E77A-7A19-2BCA-8C8A2D7AD5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09B55366-3916-BBDB-D987-1B810F6616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3DCB4A-085B-4BF3-814F-0C422053E1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8293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D1126C7-B0D8-7EE1-4375-0809BE068E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CFD94-9B5B-4715-89D8-6C90702E58C2}" type="datetimeFigureOut">
              <a:rPr lang="en-US"/>
              <a:pPr>
                <a:defRPr/>
              </a:pPr>
              <a:t>11/11/2024</a:t>
            </a:fld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F599223-C76A-5053-EA22-2FCE68A5A4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B7B2C44F-124A-3D15-36F6-957B8F5C3B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8CF5C2-ED10-42E3-A85E-02CB7E0415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4622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>
            <a:extLst>
              <a:ext uri="{FF2B5EF4-FFF2-40B4-BE49-F238E27FC236}">
                <a16:creationId xmlns:a16="http://schemas.microsoft.com/office/drawing/2014/main" id="{88890B9E-10F4-4EE3-6DC3-F65EA85FF048}"/>
              </a:ext>
            </a:extLst>
          </p:cNvPr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1162050 w 2903"/>
              <a:gd name="T1" fmla="*/ 244856 h 3686"/>
              <a:gd name="T2" fmla="*/ 1026751 w 2903"/>
              <a:gd name="T3" fmla="*/ 45239 h 3686"/>
              <a:gd name="T4" fmla="*/ 897056 w 2903"/>
              <a:gd name="T5" fmla="*/ 0 h 3686"/>
              <a:gd name="T6" fmla="*/ 44032 w 2903"/>
              <a:gd name="T7" fmla="*/ 1589585 h 3686"/>
              <a:gd name="T8" fmla="*/ 44032 w 2903"/>
              <a:gd name="T9" fmla="*/ 1825394 h 3686"/>
              <a:gd name="T10" fmla="*/ 0 w 2903"/>
              <a:gd name="T11" fmla="*/ 2053285 h 3686"/>
              <a:gd name="T12" fmla="*/ 28821 w 2903"/>
              <a:gd name="T13" fmla="*/ 2084387 h 3686"/>
              <a:gd name="T14" fmla="*/ 176529 w 2903"/>
              <a:gd name="T15" fmla="*/ 1897211 h 3686"/>
              <a:gd name="T16" fmla="*/ 296217 w 2903"/>
              <a:gd name="T17" fmla="*/ 1825394 h 3686"/>
              <a:gd name="T18" fmla="*/ 1162050 w 2903"/>
              <a:gd name="T19" fmla="*/ 244856 h 3686"/>
              <a:gd name="T20" fmla="*/ 1162050 w 2903"/>
              <a:gd name="T21" fmla="*/ 244856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B21ED75-107C-44B4-4FE3-B2E27C3D34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28146EF-A601-4604-1EBF-597B2C31BD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7829" name="Rectangle 5">
            <a:extLst>
              <a:ext uri="{FF2B5EF4-FFF2-40B4-BE49-F238E27FC236}">
                <a16:creationId xmlns:a16="http://schemas.microsoft.com/office/drawing/2014/main" id="{3E258D93-030D-7C3A-2E7F-D8FD3E83CF1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Arial" charset="0"/>
              </a:defRPr>
            </a:lvl1pPr>
          </a:lstStyle>
          <a:p>
            <a:pPr>
              <a:defRPr/>
            </a:pPr>
            <a:fld id="{B09D156F-58B0-4F67-B992-4B611FEBC4F1}" type="datetimeFigureOut">
              <a:rPr lang="en-US"/>
              <a:pPr>
                <a:defRPr/>
              </a:pPr>
              <a:t>11/11/2024</a:t>
            </a:fld>
            <a:endParaRPr lang="en-US"/>
          </a:p>
        </p:txBody>
      </p:sp>
      <p:sp>
        <p:nvSpPr>
          <p:cNvPr id="77830" name="Rectangle 6">
            <a:extLst>
              <a:ext uri="{FF2B5EF4-FFF2-40B4-BE49-F238E27FC236}">
                <a16:creationId xmlns:a16="http://schemas.microsoft.com/office/drawing/2014/main" id="{3615BB9C-AFF4-E96C-E959-169B37C77DD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31" name="Rectangle 7">
            <a:extLst>
              <a:ext uri="{FF2B5EF4-FFF2-40B4-BE49-F238E27FC236}">
                <a16:creationId xmlns:a16="http://schemas.microsoft.com/office/drawing/2014/main" id="{9FD3D014-DA69-C042-8744-94C8A219B1D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993E276-5848-4F28-BCE8-7DC66DB0A2D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2" name="Freeform 8">
            <a:extLst>
              <a:ext uri="{FF2B5EF4-FFF2-40B4-BE49-F238E27FC236}">
                <a16:creationId xmlns:a16="http://schemas.microsoft.com/office/drawing/2014/main" id="{4C633AA4-2924-403E-D06D-E53172EC9B1E}"/>
              </a:ext>
            </a:extLst>
          </p:cNvPr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917850 w 2911"/>
              <a:gd name="T1" fmla="*/ 0 h 3703"/>
              <a:gd name="T2" fmla="*/ 52037 w 2911"/>
              <a:gd name="T3" fmla="*/ 1605520 h 3703"/>
              <a:gd name="T4" fmla="*/ 52437 w 2911"/>
              <a:gd name="T5" fmla="*/ 1812794 h 3703"/>
              <a:gd name="T6" fmla="*/ 0 w 2911"/>
              <a:gd name="T7" fmla="*/ 2057445 h 3703"/>
              <a:gd name="T8" fmla="*/ 20014 w 2911"/>
              <a:gd name="T9" fmla="*/ 2097087 h 3703"/>
              <a:gd name="T10" fmla="*/ 168920 w 2911"/>
              <a:gd name="T11" fmla="*/ 1898308 h 3703"/>
              <a:gd name="T12" fmla="*/ 305416 w 2911"/>
              <a:gd name="T13" fmla="*/ 1823554 h 3703"/>
              <a:gd name="T14" fmla="*/ 1165225 w 2911"/>
              <a:gd name="T15" fmla="*/ 242385 h 3703"/>
              <a:gd name="T16" fmla="*/ 1036334 w 2911"/>
              <a:gd name="T17" fmla="*/ 54367 h 3703"/>
              <a:gd name="T18" fmla="*/ 917850 w 2911"/>
              <a:gd name="T19" fmla="*/ 0 h 3703"/>
              <a:gd name="T20" fmla="*/ 917850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" name="Freeform 9">
            <a:extLst>
              <a:ext uri="{FF2B5EF4-FFF2-40B4-BE49-F238E27FC236}">
                <a16:creationId xmlns:a16="http://schemas.microsoft.com/office/drawing/2014/main" id="{2A5EA6BA-9244-1B7B-69CD-7A290E88A5F0}"/>
              </a:ext>
            </a:extLst>
          </p:cNvPr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1406370 h 2777"/>
              <a:gd name="T2" fmla="*/ 172990 w 2561"/>
              <a:gd name="T3" fmla="*/ 1444854 h 2777"/>
              <a:gd name="T4" fmla="*/ 294723 w 2561"/>
              <a:gd name="T5" fmla="*/ 1571625 h 2777"/>
              <a:gd name="T6" fmla="*/ 1025525 w 2561"/>
              <a:gd name="T7" fmla="*/ 225811 h 2777"/>
              <a:gd name="T8" fmla="*/ 848130 w 2561"/>
              <a:gd name="T9" fmla="*/ 46407 h 2777"/>
              <a:gd name="T10" fmla="*/ 760034 w 2561"/>
              <a:gd name="T11" fmla="*/ 0 h 2777"/>
              <a:gd name="T12" fmla="*/ 0 w 2561"/>
              <a:gd name="T13" fmla="*/ 1406370 h 2777"/>
              <a:gd name="T14" fmla="*/ 0 w 2561"/>
              <a:gd name="T15" fmla="*/ 1406370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34" name="Group 10">
            <a:extLst>
              <a:ext uri="{FF2B5EF4-FFF2-40B4-BE49-F238E27FC236}">
                <a16:creationId xmlns:a16="http://schemas.microsoft.com/office/drawing/2014/main" id="{EA9D3E44-E8ED-2B45-DAAD-CCD425855670}"/>
              </a:ext>
            </a:extLst>
          </p:cNvPr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51" name="Freeform 11">
              <a:extLst>
                <a:ext uri="{FF2B5EF4-FFF2-40B4-BE49-F238E27FC236}">
                  <a16:creationId xmlns:a16="http://schemas.microsoft.com/office/drawing/2014/main" id="{A41C522D-33CD-6AFE-1E9B-E24CC9AEAB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794 w 2177"/>
                <a:gd name="T1" fmla="*/ 630 h 1298"/>
                <a:gd name="T2" fmla="*/ 710 w 2177"/>
                <a:gd name="T3" fmla="*/ 553 h 1298"/>
                <a:gd name="T4" fmla="*/ 666 w 2177"/>
                <a:gd name="T5" fmla="*/ 239 h 1298"/>
                <a:gd name="T6" fmla="*/ 1070 w 2177"/>
                <a:gd name="T7" fmla="*/ 165 h 1298"/>
                <a:gd name="T8" fmla="*/ 1089 w 2177"/>
                <a:gd name="T9" fmla="*/ 102 h 1298"/>
                <a:gd name="T10" fmla="*/ 1050 w 2177"/>
                <a:gd name="T11" fmla="*/ 50 h 1298"/>
                <a:gd name="T12" fmla="*/ 638 w 2177"/>
                <a:gd name="T13" fmla="*/ 106 h 1298"/>
                <a:gd name="T14" fmla="*/ 610 w 2177"/>
                <a:gd name="T15" fmla="*/ 16 h 1298"/>
                <a:gd name="T16" fmla="*/ 543 w 2177"/>
                <a:gd name="T17" fmla="*/ 0 h 1298"/>
                <a:gd name="T18" fmla="*/ 479 w 2177"/>
                <a:gd name="T19" fmla="*/ 14 h 1298"/>
                <a:gd name="T20" fmla="*/ 444 w 2177"/>
                <a:gd name="T21" fmla="*/ 53 h 1298"/>
                <a:gd name="T22" fmla="*/ 469 w 2177"/>
                <a:gd name="T23" fmla="*/ 143 h 1298"/>
                <a:gd name="T24" fmla="*/ 330 w 2177"/>
                <a:gd name="T25" fmla="*/ 221 h 1298"/>
                <a:gd name="T26" fmla="*/ 492 w 2177"/>
                <a:gd name="T27" fmla="*/ 237 h 1298"/>
                <a:gd name="T28" fmla="*/ 556 w 2177"/>
                <a:gd name="T29" fmla="*/ 445 h 1298"/>
                <a:gd name="T30" fmla="*/ 71 w 2177"/>
                <a:gd name="T31" fmla="*/ 235 h 1298"/>
                <a:gd name="T32" fmla="*/ 23 w 2177"/>
                <a:gd name="T33" fmla="*/ 255 h 1298"/>
                <a:gd name="T34" fmla="*/ 0 w 2177"/>
                <a:gd name="T35" fmla="*/ 318 h 1298"/>
                <a:gd name="T36" fmla="*/ 28 w 2177"/>
                <a:gd name="T37" fmla="*/ 390 h 1298"/>
                <a:gd name="T38" fmla="*/ 570 w 2177"/>
                <a:gd name="T39" fmla="*/ 644 h 1298"/>
                <a:gd name="T40" fmla="*/ 689 w 2177"/>
                <a:gd name="T41" fmla="*/ 628 h 1298"/>
                <a:gd name="T42" fmla="*/ 785 w 2177"/>
                <a:gd name="T43" fmla="*/ 649 h 1298"/>
                <a:gd name="T44" fmla="*/ 794 w 2177"/>
                <a:gd name="T45" fmla="*/ 630 h 1298"/>
                <a:gd name="T46" fmla="*/ 794 w 2177"/>
                <a:gd name="T47" fmla="*/ 630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12">
              <a:extLst>
                <a:ext uri="{FF2B5EF4-FFF2-40B4-BE49-F238E27FC236}">
                  <a16:creationId xmlns:a16="http://schemas.microsoft.com/office/drawing/2014/main" id="{45381814-8C78-332B-F1B1-04C7FD4721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4 h 258"/>
                <a:gd name="T2" fmla="*/ 60 w 143"/>
                <a:gd name="T3" fmla="*/ 0 h 258"/>
                <a:gd name="T4" fmla="*/ 71 w 143"/>
                <a:gd name="T5" fmla="*/ 117 h 258"/>
                <a:gd name="T6" fmla="*/ 4 w 143"/>
                <a:gd name="T7" fmla="*/ 129 h 258"/>
                <a:gd name="T8" fmla="*/ 0 w 143"/>
                <a:gd name="T9" fmla="*/ 4 h 258"/>
                <a:gd name="T10" fmla="*/ 0 w 143"/>
                <a:gd name="T11" fmla="*/ 4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Freeform 13">
              <a:extLst>
                <a:ext uri="{FF2B5EF4-FFF2-40B4-BE49-F238E27FC236}">
                  <a16:creationId xmlns:a16="http://schemas.microsoft.com/office/drawing/2014/main" id="{943245C3-A9C1-9D95-07B6-547A1A280D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68 w 1586"/>
                <a:gd name="T1" fmla="*/ 0 h 821"/>
                <a:gd name="T2" fmla="*/ 665 w 1586"/>
                <a:gd name="T3" fmla="*/ 259 h 821"/>
                <a:gd name="T4" fmla="*/ 713 w 1586"/>
                <a:gd name="T5" fmla="*/ 319 h 821"/>
                <a:gd name="T6" fmla="*/ 792 w 1586"/>
                <a:gd name="T7" fmla="*/ 396 h 821"/>
                <a:gd name="T8" fmla="*/ 782 w 1586"/>
                <a:gd name="T9" fmla="*/ 410 h 821"/>
                <a:gd name="T10" fmla="*/ 674 w 1586"/>
                <a:gd name="T11" fmla="*/ 393 h 821"/>
                <a:gd name="T12" fmla="*/ 572 w 1586"/>
                <a:gd name="T13" fmla="*/ 405 h 821"/>
                <a:gd name="T14" fmla="*/ 21 w 1586"/>
                <a:gd name="T15" fmla="*/ 149 h 821"/>
                <a:gd name="T16" fmla="*/ 0 w 1586"/>
                <a:gd name="T17" fmla="*/ 75 h 821"/>
                <a:gd name="T18" fmla="*/ 23 w 1586"/>
                <a:gd name="T19" fmla="*/ 16 h 821"/>
                <a:gd name="T20" fmla="*/ 68 w 1586"/>
                <a:gd name="T21" fmla="*/ 0 h 821"/>
                <a:gd name="T22" fmla="*/ 68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" name="Freeform 14">
              <a:extLst>
                <a:ext uri="{FF2B5EF4-FFF2-40B4-BE49-F238E27FC236}">
                  <a16:creationId xmlns:a16="http://schemas.microsoft.com/office/drawing/2014/main" id="{40934296-D4BB-FC76-8218-3CBF2F758A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163 h 747"/>
                <a:gd name="T2" fmla="*/ 461 w 1049"/>
                <a:gd name="T3" fmla="*/ 374 h 747"/>
                <a:gd name="T4" fmla="*/ 470 w 1049"/>
                <a:gd name="T5" fmla="*/ 267 h 747"/>
                <a:gd name="T6" fmla="*/ 525 w 1049"/>
                <a:gd name="T7" fmla="*/ 211 h 747"/>
                <a:gd name="T8" fmla="*/ 39 w 1049"/>
                <a:gd name="T9" fmla="*/ 0 h 747"/>
                <a:gd name="T10" fmla="*/ 0 w 1049"/>
                <a:gd name="T11" fmla="*/ 64 h 747"/>
                <a:gd name="T12" fmla="*/ 0 w 1049"/>
                <a:gd name="T13" fmla="*/ 163 h 747"/>
                <a:gd name="T14" fmla="*/ 0 w 1049"/>
                <a:gd name="T15" fmla="*/ 163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" name="Freeform 15">
              <a:extLst>
                <a:ext uri="{FF2B5EF4-FFF2-40B4-BE49-F238E27FC236}">
                  <a16:creationId xmlns:a16="http://schemas.microsoft.com/office/drawing/2014/main" id="{E53AC40A-4550-BB48-588B-6BD87AF467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14 h 241"/>
                <a:gd name="T2" fmla="*/ 79 w 272"/>
                <a:gd name="T3" fmla="*/ 0 h 241"/>
                <a:gd name="T4" fmla="*/ 125 w 272"/>
                <a:gd name="T5" fmla="*/ 18 h 241"/>
                <a:gd name="T6" fmla="*/ 135 w 272"/>
                <a:gd name="T7" fmla="*/ 70 h 241"/>
                <a:gd name="T8" fmla="*/ 81 w 272"/>
                <a:gd name="T9" fmla="*/ 73 h 241"/>
                <a:gd name="T10" fmla="*/ 16 w 272"/>
                <a:gd name="T11" fmla="*/ 121 h 241"/>
                <a:gd name="T12" fmla="*/ 0 w 272"/>
                <a:gd name="T13" fmla="*/ 14 h 241"/>
                <a:gd name="T14" fmla="*/ 0 w 272"/>
                <a:gd name="T15" fmla="*/ 14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" name="Freeform 16">
              <a:extLst>
                <a:ext uri="{FF2B5EF4-FFF2-40B4-BE49-F238E27FC236}">
                  <a16:creationId xmlns:a16="http://schemas.microsoft.com/office/drawing/2014/main" id="{9C78A78D-FD2D-D646-13D6-BAD3D62981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76 w 152"/>
                <a:gd name="T1" fmla="*/ 2 h 224"/>
                <a:gd name="T2" fmla="*/ 76 w 152"/>
                <a:gd name="T3" fmla="*/ 112 h 224"/>
                <a:gd name="T4" fmla="*/ 0 w 152"/>
                <a:gd name="T5" fmla="*/ 4 h 224"/>
                <a:gd name="T6" fmla="*/ 36 w 152"/>
                <a:gd name="T7" fmla="*/ 0 h 224"/>
                <a:gd name="T8" fmla="*/ 76 w 152"/>
                <a:gd name="T9" fmla="*/ 2 h 224"/>
                <a:gd name="T10" fmla="*/ 76 w 152"/>
                <a:gd name="T11" fmla="*/ 2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" name="Freeform 17">
              <a:extLst>
                <a:ext uri="{FF2B5EF4-FFF2-40B4-BE49-F238E27FC236}">
                  <a16:creationId xmlns:a16="http://schemas.microsoft.com/office/drawing/2014/main" id="{8BD611EE-1F88-2A24-468D-8DF649E382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40 h 764"/>
                <a:gd name="T2" fmla="*/ 44 w 386"/>
                <a:gd name="T3" fmla="*/ 0 h 764"/>
                <a:gd name="T4" fmla="*/ 116 w 386"/>
                <a:gd name="T5" fmla="*/ 3 h 764"/>
                <a:gd name="T6" fmla="*/ 193 w 386"/>
                <a:gd name="T7" fmla="*/ 383 h 764"/>
                <a:gd name="T8" fmla="*/ 140 w 386"/>
                <a:gd name="T9" fmla="*/ 361 h 764"/>
                <a:gd name="T10" fmla="*/ 76 w 386"/>
                <a:gd name="T11" fmla="*/ 339 h 764"/>
                <a:gd name="T12" fmla="*/ 0 w 386"/>
                <a:gd name="T13" fmla="*/ 40 h 764"/>
                <a:gd name="T14" fmla="*/ 0 w 386"/>
                <a:gd name="T15" fmla="*/ 40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8" name="Freeform 18">
              <a:extLst>
                <a:ext uri="{FF2B5EF4-FFF2-40B4-BE49-F238E27FC236}">
                  <a16:creationId xmlns:a16="http://schemas.microsoft.com/office/drawing/2014/main" id="{E5D32365-BC43-3742-D763-E3729CFFC65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346 w 728"/>
                <a:gd name="T1" fmla="*/ 0 h 348"/>
                <a:gd name="T2" fmla="*/ 0 w 728"/>
                <a:gd name="T3" fmla="*/ 53 h 348"/>
                <a:gd name="T4" fmla="*/ 14 w 728"/>
                <a:gd name="T5" fmla="*/ 174 h 348"/>
                <a:gd name="T6" fmla="*/ 358 w 728"/>
                <a:gd name="T7" fmla="*/ 119 h 348"/>
                <a:gd name="T8" fmla="*/ 364 w 728"/>
                <a:gd name="T9" fmla="*/ 22 h 348"/>
                <a:gd name="T10" fmla="*/ 346 w 728"/>
                <a:gd name="T11" fmla="*/ 0 h 348"/>
                <a:gd name="T12" fmla="*/ 346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9" name="Freeform 19">
              <a:extLst>
                <a:ext uri="{FF2B5EF4-FFF2-40B4-BE49-F238E27FC236}">
                  <a16:creationId xmlns:a16="http://schemas.microsoft.com/office/drawing/2014/main" id="{E9645EEC-4616-B0AB-33FC-755939EBEA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136 w 312"/>
                <a:gd name="T1" fmla="*/ 0 h 135"/>
                <a:gd name="T2" fmla="*/ 0 w 312"/>
                <a:gd name="T3" fmla="*/ 39 h 135"/>
                <a:gd name="T4" fmla="*/ 156 w 312"/>
                <a:gd name="T5" fmla="*/ 67 h 135"/>
                <a:gd name="T6" fmla="*/ 136 w 312"/>
                <a:gd name="T7" fmla="*/ 0 h 135"/>
                <a:gd name="T8" fmla="*/ 136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60" name="Group 20">
              <a:extLst>
                <a:ext uri="{FF2B5EF4-FFF2-40B4-BE49-F238E27FC236}">
                  <a16:creationId xmlns:a16="http://schemas.microsoft.com/office/drawing/2014/main" id="{D461A542-1E7C-9DCF-E634-1674EF7A36F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>
                <a:extLst>
                  <a:ext uri="{FF2B5EF4-FFF2-40B4-BE49-F238E27FC236}">
                    <a16:creationId xmlns:a16="http://schemas.microsoft.com/office/drawing/2014/main" id="{BE4B1D5D-0080-7EB3-D7E1-0B80FA24B0AD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4" name="Freeform 22">
                  <a:extLst>
                    <a:ext uri="{FF2B5EF4-FFF2-40B4-BE49-F238E27FC236}">
                      <a16:creationId xmlns:a16="http://schemas.microsoft.com/office/drawing/2014/main" id="{54638DD8-6892-AC13-F3FA-9C0AA64C5F4E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53 h 175"/>
                    <a:gd name="T2" fmla="*/ 57 w 313"/>
                    <a:gd name="T3" fmla="*/ 5 h 175"/>
                    <a:gd name="T4" fmla="*/ 107 w 313"/>
                    <a:gd name="T5" fmla="*/ 0 h 175"/>
                    <a:gd name="T6" fmla="*/ 146 w 313"/>
                    <a:gd name="T7" fmla="*/ 13 h 175"/>
                    <a:gd name="T8" fmla="*/ 157 w 313"/>
                    <a:gd name="T9" fmla="*/ 45 h 175"/>
                    <a:gd name="T10" fmla="*/ 84 w 313"/>
                    <a:gd name="T11" fmla="*/ 33 h 175"/>
                    <a:gd name="T12" fmla="*/ 37 w 313"/>
                    <a:gd name="T13" fmla="*/ 50 h 175"/>
                    <a:gd name="T14" fmla="*/ 7 w 313"/>
                    <a:gd name="T15" fmla="*/ 87 h 175"/>
                    <a:gd name="T16" fmla="*/ 0 w 313"/>
                    <a:gd name="T17" fmla="*/ 53 h 175"/>
                    <a:gd name="T18" fmla="*/ 0 w 313"/>
                    <a:gd name="T19" fmla="*/ 53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5" name="Freeform 23">
                  <a:extLst>
                    <a:ext uri="{FF2B5EF4-FFF2-40B4-BE49-F238E27FC236}">
                      <a16:creationId xmlns:a16="http://schemas.microsoft.com/office/drawing/2014/main" id="{63A63D41-5A4A-D75F-9B96-605757B2D7BC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20 h 266"/>
                    <a:gd name="T2" fmla="*/ 80 w 230"/>
                    <a:gd name="T3" fmla="*/ 133 h 266"/>
                    <a:gd name="T4" fmla="*/ 115 w 230"/>
                    <a:gd name="T5" fmla="*/ 126 h 266"/>
                    <a:gd name="T6" fmla="*/ 112 w 230"/>
                    <a:gd name="T7" fmla="*/ 9 h 266"/>
                    <a:gd name="T8" fmla="*/ 83 w 230"/>
                    <a:gd name="T9" fmla="*/ 0 h 266"/>
                    <a:gd name="T10" fmla="*/ 90 w 230"/>
                    <a:gd name="T11" fmla="*/ 99 h 266"/>
                    <a:gd name="T12" fmla="*/ 36 w 230"/>
                    <a:gd name="T13" fmla="*/ 2 h 266"/>
                    <a:gd name="T14" fmla="*/ 0 w 230"/>
                    <a:gd name="T15" fmla="*/ 20 h 266"/>
                    <a:gd name="T16" fmla="*/ 0 w 230"/>
                    <a:gd name="T17" fmla="*/ 20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6" name="Freeform 24">
                  <a:extLst>
                    <a:ext uri="{FF2B5EF4-FFF2-40B4-BE49-F238E27FC236}">
                      <a16:creationId xmlns:a16="http://schemas.microsoft.com/office/drawing/2014/main" id="{2E02633E-B7CC-A392-FAA3-0FC07180B61B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0 h 234"/>
                    <a:gd name="T2" fmla="*/ 18 w 87"/>
                    <a:gd name="T3" fmla="*/ 47 h 234"/>
                    <a:gd name="T4" fmla="*/ 22 w 87"/>
                    <a:gd name="T5" fmla="*/ 77 h 234"/>
                    <a:gd name="T6" fmla="*/ 13 w 87"/>
                    <a:gd name="T7" fmla="*/ 117 h 234"/>
                    <a:gd name="T8" fmla="*/ 40 w 87"/>
                    <a:gd name="T9" fmla="*/ 110 h 234"/>
                    <a:gd name="T10" fmla="*/ 43 w 87"/>
                    <a:gd name="T11" fmla="*/ 58 h 234"/>
                    <a:gd name="T12" fmla="*/ 23 w 87"/>
                    <a:gd name="T13" fmla="*/ 0 h 234"/>
                    <a:gd name="T14" fmla="*/ 0 w 87"/>
                    <a:gd name="T15" fmla="*/ 10 h 234"/>
                    <a:gd name="T16" fmla="*/ 0 w 87"/>
                    <a:gd name="T17" fmla="*/ 10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62" name="Freeform 25">
                <a:extLst>
                  <a:ext uri="{FF2B5EF4-FFF2-40B4-BE49-F238E27FC236}">
                    <a16:creationId xmlns:a16="http://schemas.microsoft.com/office/drawing/2014/main" id="{037647A7-F8B6-6E2B-4FE3-E2A61AA1A5B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50 w 1190"/>
                  <a:gd name="T1" fmla="*/ 0 h 500"/>
                  <a:gd name="T2" fmla="*/ 595 w 1190"/>
                  <a:gd name="T3" fmla="*/ 245 h 500"/>
                  <a:gd name="T4" fmla="*/ 538 w 1190"/>
                  <a:gd name="T5" fmla="*/ 250 h 500"/>
                  <a:gd name="T6" fmla="*/ 0 w 1190"/>
                  <a:gd name="T7" fmla="*/ 14 h 500"/>
                  <a:gd name="T8" fmla="*/ 50 w 1190"/>
                  <a:gd name="T9" fmla="*/ 0 h 500"/>
                  <a:gd name="T10" fmla="*/ 5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3" name="Freeform 26">
                <a:extLst>
                  <a:ext uri="{FF2B5EF4-FFF2-40B4-BE49-F238E27FC236}">
                    <a16:creationId xmlns:a16="http://schemas.microsoft.com/office/drawing/2014/main" id="{D9343D8F-3B70-63E1-E852-D1B99758D4B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7 w 489"/>
                  <a:gd name="T1" fmla="*/ 17 h 296"/>
                  <a:gd name="T2" fmla="*/ 80 w 489"/>
                  <a:gd name="T3" fmla="*/ 33 h 296"/>
                  <a:gd name="T4" fmla="*/ 162 w 489"/>
                  <a:gd name="T5" fmla="*/ 69 h 296"/>
                  <a:gd name="T6" fmla="*/ 220 w 489"/>
                  <a:gd name="T7" fmla="*/ 122 h 296"/>
                  <a:gd name="T8" fmla="*/ 163 w 489"/>
                  <a:gd name="T9" fmla="*/ 115 h 296"/>
                  <a:gd name="T10" fmla="*/ 69 w 489"/>
                  <a:gd name="T11" fmla="*/ 73 h 296"/>
                  <a:gd name="T12" fmla="*/ 25 w 489"/>
                  <a:gd name="T13" fmla="*/ 40 h 296"/>
                  <a:gd name="T14" fmla="*/ 53 w 489"/>
                  <a:gd name="T15" fmla="*/ 82 h 296"/>
                  <a:gd name="T16" fmla="*/ 136 w 489"/>
                  <a:gd name="T17" fmla="*/ 135 h 296"/>
                  <a:gd name="T18" fmla="*/ 233 w 489"/>
                  <a:gd name="T19" fmla="*/ 148 h 296"/>
                  <a:gd name="T20" fmla="*/ 244 w 489"/>
                  <a:gd name="T21" fmla="*/ 112 h 296"/>
                  <a:gd name="T22" fmla="*/ 197 w 489"/>
                  <a:gd name="T23" fmla="*/ 60 h 296"/>
                  <a:gd name="T24" fmla="*/ 85 w 489"/>
                  <a:gd name="T25" fmla="*/ 9 h 296"/>
                  <a:gd name="T26" fmla="*/ 0 w 489"/>
                  <a:gd name="T27" fmla="*/ 0 h 296"/>
                  <a:gd name="T28" fmla="*/ 7 w 489"/>
                  <a:gd name="T29" fmla="*/ 17 h 296"/>
                  <a:gd name="T30" fmla="*/ 7 w 489"/>
                  <a:gd name="T31" fmla="*/ 17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" name="Freeform 27">
                <a:extLst>
                  <a:ext uri="{FF2B5EF4-FFF2-40B4-BE49-F238E27FC236}">
                    <a16:creationId xmlns:a16="http://schemas.microsoft.com/office/drawing/2014/main" id="{FA440966-49B5-CC67-C47E-DC25A061D81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12 w 213"/>
                  <a:gd name="T1" fmla="*/ 0 h 478"/>
                  <a:gd name="T2" fmla="*/ 46 w 213"/>
                  <a:gd name="T3" fmla="*/ 12 h 478"/>
                  <a:gd name="T4" fmla="*/ 40 w 213"/>
                  <a:gd name="T5" fmla="*/ 96 h 478"/>
                  <a:gd name="T6" fmla="*/ 53 w 213"/>
                  <a:gd name="T7" fmla="*/ 163 h 478"/>
                  <a:gd name="T8" fmla="*/ 107 w 213"/>
                  <a:gd name="T9" fmla="*/ 225 h 478"/>
                  <a:gd name="T10" fmla="*/ 49 w 213"/>
                  <a:gd name="T11" fmla="*/ 238 h 478"/>
                  <a:gd name="T12" fmla="*/ 15 w 213"/>
                  <a:gd name="T13" fmla="*/ 171 h 478"/>
                  <a:gd name="T14" fmla="*/ 0 w 213"/>
                  <a:gd name="T15" fmla="*/ 28 h 478"/>
                  <a:gd name="T16" fmla="*/ 12 w 213"/>
                  <a:gd name="T17" fmla="*/ 0 h 478"/>
                  <a:gd name="T18" fmla="*/ 12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65" name="Group 28">
                <a:extLst>
                  <a:ext uri="{FF2B5EF4-FFF2-40B4-BE49-F238E27FC236}">
                    <a16:creationId xmlns:a16="http://schemas.microsoft.com/office/drawing/2014/main" id="{1D68CB0F-A9DC-5612-90FC-BBDD162D1909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66" name="Freeform 29">
                  <a:extLst>
                    <a:ext uri="{FF2B5EF4-FFF2-40B4-BE49-F238E27FC236}">
                      <a16:creationId xmlns:a16="http://schemas.microsoft.com/office/drawing/2014/main" id="{63A51E3A-875E-83DC-D989-EDC5E0D14B7B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55 w 150"/>
                    <a:gd name="T1" fmla="*/ 0 h 173"/>
                    <a:gd name="T2" fmla="*/ 20 w 150"/>
                    <a:gd name="T3" fmla="*/ 33 h 173"/>
                    <a:gd name="T4" fmla="*/ 0 w 150"/>
                    <a:gd name="T5" fmla="*/ 87 h 173"/>
                    <a:gd name="T6" fmla="*/ 40 w 150"/>
                    <a:gd name="T7" fmla="*/ 80 h 173"/>
                    <a:gd name="T8" fmla="*/ 52 w 150"/>
                    <a:gd name="T9" fmla="*/ 42 h 173"/>
                    <a:gd name="T10" fmla="*/ 75 w 150"/>
                    <a:gd name="T11" fmla="*/ 14 h 173"/>
                    <a:gd name="T12" fmla="*/ 55 w 150"/>
                    <a:gd name="T13" fmla="*/ 0 h 173"/>
                    <a:gd name="T14" fmla="*/ 55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7" name="Freeform 30">
                  <a:extLst>
                    <a:ext uri="{FF2B5EF4-FFF2-40B4-BE49-F238E27FC236}">
                      <a16:creationId xmlns:a16="http://schemas.microsoft.com/office/drawing/2014/main" id="{A010DAF0-B36C-1C5E-C679-1617E1ED8353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78 w 1684"/>
                    <a:gd name="T1" fmla="*/ 0 h 880"/>
                    <a:gd name="T2" fmla="*/ 32 w 1684"/>
                    <a:gd name="T3" fmla="*/ 26 h 880"/>
                    <a:gd name="T4" fmla="*/ 0 w 1684"/>
                    <a:gd name="T5" fmla="*/ 104 h 880"/>
                    <a:gd name="T6" fmla="*/ 34 w 1684"/>
                    <a:gd name="T7" fmla="*/ 179 h 880"/>
                    <a:gd name="T8" fmla="*/ 591 w 1684"/>
                    <a:gd name="T9" fmla="*/ 434 h 880"/>
                    <a:gd name="T10" fmla="*/ 711 w 1684"/>
                    <a:gd name="T11" fmla="*/ 418 h 880"/>
                    <a:gd name="T12" fmla="*/ 808 w 1684"/>
                    <a:gd name="T13" fmla="*/ 440 h 880"/>
                    <a:gd name="T14" fmla="*/ 842 w 1684"/>
                    <a:gd name="T15" fmla="*/ 404 h 880"/>
                    <a:gd name="T16" fmla="*/ 751 w 1684"/>
                    <a:gd name="T17" fmla="*/ 332 h 880"/>
                    <a:gd name="T18" fmla="*/ 714 w 1684"/>
                    <a:gd name="T19" fmla="*/ 256 h 880"/>
                    <a:gd name="T20" fmla="*/ 685 w 1684"/>
                    <a:gd name="T21" fmla="*/ 264 h 880"/>
                    <a:gd name="T22" fmla="*/ 720 w 1684"/>
                    <a:gd name="T23" fmla="*/ 332 h 880"/>
                    <a:gd name="T24" fmla="*/ 789 w 1684"/>
                    <a:gd name="T25" fmla="*/ 405 h 880"/>
                    <a:gd name="T26" fmla="*/ 707 w 1684"/>
                    <a:gd name="T27" fmla="*/ 394 h 880"/>
                    <a:gd name="T28" fmla="*/ 610 w 1684"/>
                    <a:gd name="T29" fmla="*/ 407 h 880"/>
                    <a:gd name="T30" fmla="*/ 628 w 1684"/>
                    <a:gd name="T31" fmla="*/ 325 h 880"/>
                    <a:gd name="T32" fmla="*/ 669 w 1684"/>
                    <a:gd name="T33" fmla="*/ 269 h 880"/>
                    <a:gd name="T34" fmla="*/ 621 w 1684"/>
                    <a:gd name="T35" fmla="*/ 276 h 880"/>
                    <a:gd name="T36" fmla="*/ 583 w 1684"/>
                    <a:gd name="T37" fmla="*/ 329 h 880"/>
                    <a:gd name="T38" fmla="*/ 570 w 1684"/>
                    <a:gd name="T39" fmla="*/ 396 h 880"/>
                    <a:gd name="T40" fmla="*/ 54 w 1684"/>
                    <a:gd name="T41" fmla="*/ 155 h 880"/>
                    <a:gd name="T42" fmla="*/ 40 w 1684"/>
                    <a:gd name="T43" fmla="*/ 108 h 880"/>
                    <a:gd name="T44" fmla="*/ 52 w 1684"/>
                    <a:gd name="T45" fmla="*/ 48 h 880"/>
                    <a:gd name="T46" fmla="*/ 109 w 1684"/>
                    <a:gd name="T47" fmla="*/ 0 h 880"/>
                    <a:gd name="T48" fmla="*/ 78 w 1684"/>
                    <a:gd name="T49" fmla="*/ 0 h 880"/>
                    <a:gd name="T50" fmla="*/ 78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8" name="Freeform 31">
                  <a:extLst>
                    <a:ext uri="{FF2B5EF4-FFF2-40B4-BE49-F238E27FC236}">
                      <a16:creationId xmlns:a16="http://schemas.microsoft.com/office/drawing/2014/main" id="{BF179F6D-92A1-BEB9-7BFB-6ACA56E23F1A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58 w 160"/>
                    <a:gd name="T1" fmla="*/ 0 h 335"/>
                    <a:gd name="T2" fmla="*/ 10 w 160"/>
                    <a:gd name="T3" fmla="*/ 53 h 335"/>
                    <a:gd name="T4" fmla="*/ 0 w 160"/>
                    <a:gd name="T5" fmla="*/ 115 h 335"/>
                    <a:gd name="T6" fmla="*/ 17 w 160"/>
                    <a:gd name="T7" fmla="*/ 157 h 335"/>
                    <a:gd name="T8" fmla="*/ 47 w 160"/>
                    <a:gd name="T9" fmla="*/ 167 h 335"/>
                    <a:gd name="T10" fmla="*/ 38 w 160"/>
                    <a:gd name="T11" fmla="*/ 77 h 335"/>
                    <a:gd name="T12" fmla="*/ 80 w 160"/>
                    <a:gd name="T13" fmla="*/ 8 h 335"/>
                    <a:gd name="T14" fmla="*/ 58 w 160"/>
                    <a:gd name="T15" fmla="*/ 0 h 335"/>
                    <a:gd name="T16" fmla="*/ 58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9" name="Freeform 32">
                  <a:extLst>
                    <a:ext uri="{FF2B5EF4-FFF2-40B4-BE49-F238E27FC236}">
                      <a16:creationId xmlns:a16="http://schemas.microsoft.com/office/drawing/2014/main" id="{EF170E65-0DA0-74C3-E35B-D1C78F6E73E5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109 w 642"/>
                    <a:gd name="T1" fmla="*/ 448 h 1188"/>
                    <a:gd name="T2" fmla="*/ 0 w 642"/>
                    <a:gd name="T3" fmla="*/ 62 h 1188"/>
                    <a:gd name="T4" fmla="*/ 41 w 642"/>
                    <a:gd name="T5" fmla="*/ 19 h 1188"/>
                    <a:gd name="T6" fmla="*/ 129 w 642"/>
                    <a:gd name="T7" fmla="*/ 0 h 1188"/>
                    <a:gd name="T8" fmla="*/ 200 w 642"/>
                    <a:gd name="T9" fmla="*/ 29 h 1188"/>
                    <a:gd name="T10" fmla="*/ 322 w 642"/>
                    <a:gd name="T11" fmla="*/ 594 h 1188"/>
                    <a:gd name="T12" fmla="*/ 278 w 642"/>
                    <a:gd name="T13" fmla="*/ 546 h 1188"/>
                    <a:gd name="T14" fmla="*/ 178 w 642"/>
                    <a:gd name="T15" fmla="*/ 49 h 1188"/>
                    <a:gd name="T16" fmla="*/ 113 w 642"/>
                    <a:gd name="T17" fmla="*/ 31 h 1188"/>
                    <a:gd name="T18" fmla="*/ 60 w 642"/>
                    <a:gd name="T19" fmla="*/ 37 h 1188"/>
                    <a:gd name="T20" fmla="*/ 38 w 642"/>
                    <a:gd name="T21" fmla="*/ 71 h 1188"/>
                    <a:gd name="T22" fmla="*/ 153 w 642"/>
                    <a:gd name="T23" fmla="*/ 462 h 1188"/>
                    <a:gd name="T24" fmla="*/ 109 w 642"/>
                    <a:gd name="T25" fmla="*/ 448 h 1188"/>
                    <a:gd name="T26" fmla="*/ 109 w 642"/>
                    <a:gd name="T27" fmla="*/ 448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0" name="Freeform 33">
                  <a:extLst>
                    <a:ext uri="{FF2B5EF4-FFF2-40B4-BE49-F238E27FC236}">
                      <a16:creationId xmlns:a16="http://schemas.microsoft.com/office/drawing/2014/main" id="{F179254B-1FD1-6D45-48ED-21DF43F1CBC0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14 h 504"/>
                    <a:gd name="T2" fmla="*/ 38 w 192"/>
                    <a:gd name="T3" fmla="*/ 97 h 504"/>
                    <a:gd name="T4" fmla="*/ 57 w 192"/>
                    <a:gd name="T5" fmla="*/ 159 h 504"/>
                    <a:gd name="T6" fmla="*/ 58 w 192"/>
                    <a:gd name="T7" fmla="*/ 252 h 504"/>
                    <a:gd name="T8" fmla="*/ 96 w 192"/>
                    <a:gd name="T9" fmla="*/ 252 h 504"/>
                    <a:gd name="T10" fmla="*/ 94 w 192"/>
                    <a:gd name="T11" fmla="*/ 180 h 504"/>
                    <a:gd name="T12" fmla="*/ 81 w 192"/>
                    <a:gd name="T13" fmla="*/ 104 h 504"/>
                    <a:gd name="T14" fmla="*/ 50 w 192"/>
                    <a:gd name="T15" fmla="*/ 30 h 504"/>
                    <a:gd name="T16" fmla="*/ 32 w 192"/>
                    <a:gd name="T17" fmla="*/ 0 h 504"/>
                    <a:gd name="T18" fmla="*/ 0 w 192"/>
                    <a:gd name="T19" fmla="*/ 14 h 504"/>
                    <a:gd name="T20" fmla="*/ 0 w 192"/>
                    <a:gd name="T21" fmla="*/ 14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1" name="Freeform 34">
                  <a:extLst>
                    <a:ext uri="{FF2B5EF4-FFF2-40B4-BE49-F238E27FC236}">
                      <a16:creationId xmlns:a16="http://schemas.microsoft.com/office/drawing/2014/main" id="{62D61378-79A4-BAB1-448C-506B33A50317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149 w 390"/>
                    <a:gd name="T1" fmla="*/ 0 h 269"/>
                    <a:gd name="T2" fmla="*/ 129 w 390"/>
                    <a:gd name="T3" fmla="*/ 9 h 269"/>
                    <a:gd name="T4" fmla="*/ 127 w 390"/>
                    <a:gd name="T5" fmla="*/ 33 h 269"/>
                    <a:gd name="T6" fmla="*/ 0 w 390"/>
                    <a:gd name="T7" fmla="*/ 85 h 269"/>
                    <a:gd name="T8" fmla="*/ 0 w 390"/>
                    <a:gd name="T9" fmla="*/ 111 h 269"/>
                    <a:gd name="T10" fmla="*/ 142 w 390"/>
                    <a:gd name="T11" fmla="*/ 113 h 269"/>
                    <a:gd name="T12" fmla="*/ 160 w 390"/>
                    <a:gd name="T13" fmla="*/ 135 h 269"/>
                    <a:gd name="T14" fmla="*/ 195 w 390"/>
                    <a:gd name="T15" fmla="*/ 133 h 269"/>
                    <a:gd name="T16" fmla="*/ 192 w 390"/>
                    <a:gd name="T17" fmla="*/ 95 h 269"/>
                    <a:gd name="T18" fmla="*/ 58 w 390"/>
                    <a:gd name="T19" fmla="*/ 88 h 269"/>
                    <a:gd name="T20" fmla="*/ 167 w 390"/>
                    <a:gd name="T21" fmla="*/ 45 h 269"/>
                    <a:gd name="T22" fmla="*/ 149 w 390"/>
                    <a:gd name="T23" fmla="*/ 0 h 269"/>
                    <a:gd name="T24" fmla="*/ 149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2" name="Freeform 35">
                  <a:extLst>
                    <a:ext uri="{FF2B5EF4-FFF2-40B4-BE49-F238E27FC236}">
                      <a16:creationId xmlns:a16="http://schemas.microsoft.com/office/drawing/2014/main" id="{9FCA31FD-D65F-1A87-57D0-2EC448FF157B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66 h 424"/>
                    <a:gd name="T2" fmla="*/ 432 w 941"/>
                    <a:gd name="T3" fmla="*/ 0 h 424"/>
                    <a:gd name="T4" fmla="*/ 463 w 941"/>
                    <a:gd name="T5" fmla="*/ 39 h 424"/>
                    <a:gd name="T6" fmla="*/ 471 w 941"/>
                    <a:gd name="T7" fmla="*/ 91 h 424"/>
                    <a:gd name="T8" fmla="*/ 452 w 941"/>
                    <a:gd name="T9" fmla="*/ 141 h 424"/>
                    <a:gd name="T10" fmla="*/ 29 w 941"/>
                    <a:gd name="T11" fmla="*/ 212 h 424"/>
                    <a:gd name="T12" fmla="*/ 27 w 941"/>
                    <a:gd name="T13" fmla="*/ 192 h 424"/>
                    <a:gd name="T14" fmla="*/ 432 w 941"/>
                    <a:gd name="T15" fmla="*/ 121 h 424"/>
                    <a:gd name="T16" fmla="*/ 447 w 941"/>
                    <a:gd name="T17" fmla="*/ 73 h 424"/>
                    <a:gd name="T18" fmla="*/ 420 w 941"/>
                    <a:gd name="T19" fmla="*/ 29 h 424"/>
                    <a:gd name="T20" fmla="*/ 0 w 941"/>
                    <a:gd name="T21" fmla="*/ 93 h 424"/>
                    <a:gd name="T22" fmla="*/ 0 w 941"/>
                    <a:gd name="T23" fmla="*/ 66 h 424"/>
                    <a:gd name="T24" fmla="*/ 0 w 941"/>
                    <a:gd name="T25" fmla="*/ 66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3" name="Freeform 36">
                  <a:extLst>
                    <a:ext uri="{FF2B5EF4-FFF2-40B4-BE49-F238E27FC236}">
                      <a16:creationId xmlns:a16="http://schemas.microsoft.com/office/drawing/2014/main" id="{2D70B8F6-6665-FF4B-4767-A0D88AD81BA7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63 h 173"/>
                    <a:gd name="T2" fmla="*/ 33 w 488"/>
                    <a:gd name="T3" fmla="*/ 86 h 173"/>
                    <a:gd name="T4" fmla="*/ 111 w 488"/>
                    <a:gd name="T5" fmla="*/ 83 h 173"/>
                    <a:gd name="T6" fmla="*/ 210 w 488"/>
                    <a:gd name="T7" fmla="*/ 58 h 173"/>
                    <a:gd name="T8" fmla="*/ 245 w 488"/>
                    <a:gd name="T9" fmla="*/ 21 h 173"/>
                    <a:gd name="T10" fmla="*/ 222 w 488"/>
                    <a:gd name="T11" fmla="*/ 1 h 173"/>
                    <a:gd name="T12" fmla="*/ 127 w 488"/>
                    <a:gd name="T13" fmla="*/ 0 h 173"/>
                    <a:gd name="T14" fmla="*/ 55 w 488"/>
                    <a:gd name="T15" fmla="*/ 6 h 173"/>
                    <a:gd name="T16" fmla="*/ 8 w 488"/>
                    <a:gd name="T17" fmla="*/ 38 h 173"/>
                    <a:gd name="T18" fmla="*/ 56 w 488"/>
                    <a:gd name="T19" fmla="*/ 47 h 173"/>
                    <a:gd name="T20" fmla="*/ 138 w 488"/>
                    <a:gd name="T21" fmla="*/ 26 h 173"/>
                    <a:gd name="T22" fmla="*/ 209 w 488"/>
                    <a:gd name="T23" fmla="*/ 26 h 173"/>
                    <a:gd name="T24" fmla="*/ 135 w 488"/>
                    <a:gd name="T25" fmla="*/ 55 h 173"/>
                    <a:gd name="T26" fmla="*/ 71 w 488"/>
                    <a:gd name="T27" fmla="*/ 63 h 173"/>
                    <a:gd name="T28" fmla="*/ 0 w 488"/>
                    <a:gd name="T29" fmla="*/ 63 h 173"/>
                    <a:gd name="T30" fmla="*/ 0 w 488"/>
                    <a:gd name="T31" fmla="*/ 63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035" name="Group 37">
            <a:extLst>
              <a:ext uri="{FF2B5EF4-FFF2-40B4-BE49-F238E27FC236}">
                <a16:creationId xmlns:a16="http://schemas.microsoft.com/office/drawing/2014/main" id="{09DBFC37-56D6-0E08-131E-33758E9CBF3E}"/>
              </a:ext>
            </a:extLst>
          </p:cNvPr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49" name="Freeform 38">
              <a:extLst>
                <a:ext uri="{FF2B5EF4-FFF2-40B4-BE49-F238E27FC236}">
                  <a16:creationId xmlns:a16="http://schemas.microsoft.com/office/drawing/2014/main" id="{DF9982E4-1E71-F44A-49F6-D19E4FD814D7}"/>
                </a:ext>
              </a:extLst>
            </p:cNvPr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184 w 772"/>
                <a:gd name="T1" fmla="*/ 1379 h 3266"/>
                <a:gd name="T2" fmla="*/ 101 w 772"/>
                <a:gd name="T3" fmla="*/ 1287 h 3266"/>
                <a:gd name="T4" fmla="*/ 85 w 772"/>
                <a:gd name="T5" fmla="*/ 1216 h 3266"/>
                <a:gd name="T6" fmla="*/ 99 w 772"/>
                <a:gd name="T7" fmla="*/ 1111 h 3266"/>
                <a:gd name="T8" fmla="*/ 157 w 772"/>
                <a:gd name="T9" fmla="*/ 984 h 3266"/>
                <a:gd name="T10" fmla="*/ 170 w 772"/>
                <a:gd name="T11" fmla="*/ 904 h 3266"/>
                <a:gd name="T12" fmla="*/ 157 w 772"/>
                <a:gd name="T13" fmla="*/ 851 h 3266"/>
                <a:gd name="T14" fmla="*/ 106 w 772"/>
                <a:gd name="T15" fmla="*/ 812 h 3266"/>
                <a:gd name="T16" fmla="*/ 96 w 772"/>
                <a:gd name="T17" fmla="*/ 763 h 3266"/>
                <a:gd name="T18" fmla="*/ 114 w 772"/>
                <a:gd name="T19" fmla="*/ 693 h 3266"/>
                <a:gd name="T20" fmla="*/ 197 w 772"/>
                <a:gd name="T21" fmla="*/ 505 h 3266"/>
                <a:gd name="T22" fmla="*/ 205 w 772"/>
                <a:gd name="T23" fmla="*/ 413 h 3266"/>
                <a:gd name="T24" fmla="*/ 184 w 772"/>
                <a:gd name="T25" fmla="*/ 312 h 3266"/>
                <a:gd name="T26" fmla="*/ 114 w 772"/>
                <a:gd name="T27" fmla="*/ 263 h 3266"/>
                <a:gd name="T28" fmla="*/ 53 w 772"/>
                <a:gd name="T29" fmla="*/ 184 h 3266"/>
                <a:gd name="T30" fmla="*/ 0 w 772"/>
                <a:gd name="T31" fmla="*/ 0 h 3266"/>
                <a:gd name="T32" fmla="*/ 8 w 772"/>
                <a:gd name="T33" fmla="*/ 167 h 3266"/>
                <a:gd name="T34" fmla="*/ 48 w 772"/>
                <a:gd name="T35" fmla="*/ 267 h 3266"/>
                <a:gd name="T36" fmla="*/ 101 w 772"/>
                <a:gd name="T37" fmla="*/ 329 h 3266"/>
                <a:gd name="T38" fmla="*/ 160 w 772"/>
                <a:gd name="T39" fmla="*/ 364 h 3266"/>
                <a:gd name="T40" fmla="*/ 163 w 772"/>
                <a:gd name="T41" fmla="*/ 456 h 3266"/>
                <a:gd name="T42" fmla="*/ 133 w 772"/>
                <a:gd name="T43" fmla="*/ 553 h 3266"/>
                <a:gd name="T44" fmla="*/ 64 w 772"/>
                <a:gd name="T45" fmla="*/ 724 h 3266"/>
                <a:gd name="T46" fmla="*/ 61 w 772"/>
                <a:gd name="T47" fmla="*/ 834 h 3266"/>
                <a:gd name="T48" fmla="*/ 125 w 772"/>
                <a:gd name="T49" fmla="*/ 895 h 3266"/>
                <a:gd name="T50" fmla="*/ 122 w 772"/>
                <a:gd name="T51" fmla="*/ 952 h 3266"/>
                <a:gd name="T52" fmla="*/ 66 w 772"/>
                <a:gd name="T53" fmla="*/ 1071 h 3266"/>
                <a:gd name="T54" fmla="*/ 42 w 772"/>
                <a:gd name="T55" fmla="*/ 1185 h 3266"/>
                <a:gd name="T56" fmla="*/ 64 w 772"/>
                <a:gd name="T57" fmla="*/ 1308 h 3266"/>
                <a:gd name="T58" fmla="*/ 114 w 772"/>
                <a:gd name="T59" fmla="*/ 1374 h 3266"/>
                <a:gd name="T60" fmla="*/ 178 w 772"/>
                <a:gd name="T61" fmla="*/ 1427 h 3266"/>
                <a:gd name="T62" fmla="*/ 184 w 772"/>
                <a:gd name="T63" fmla="*/ 1379 h 3266"/>
                <a:gd name="T64" fmla="*/ 184 w 772"/>
                <a:gd name="T65" fmla="*/ 1379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Freeform 39">
              <a:extLst>
                <a:ext uri="{FF2B5EF4-FFF2-40B4-BE49-F238E27FC236}">
                  <a16:creationId xmlns:a16="http://schemas.microsoft.com/office/drawing/2014/main" id="{BE0091E1-4BC9-05FF-7EFE-99221091A68E}"/>
                </a:ext>
              </a:extLst>
            </p:cNvPr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184 w 772"/>
                <a:gd name="T1" fmla="*/ 1578 h 3266"/>
                <a:gd name="T2" fmla="*/ 101 w 772"/>
                <a:gd name="T3" fmla="*/ 1473 h 3266"/>
                <a:gd name="T4" fmla="*/ 85 w 772"/>
                <a:gd name="T5" fmla="*/ 1392 h 3266"/>
                <a:gd name="T6" fmla="*/ 99 w 772"/>
                <a:gd name="T7" fmla="*/ 1271 h 3266"/>
                <a:gd name="T8" fmla="*/ 157 w 772"/>
                <a:gd name="T9" fmla="*/ 1126 h 3266"/>
                <a:gd name="T10" fmla="*/ 170 w 772"/>
                <a:gd name="T11" fmla="*/ 1035 h 3266"/>
                <a:gd name="T12" fmla="*/ 157 w 772"/>
                <a:gd name="T13" fmla="*/ 974 h 3266"/>
                <a:gd name="T14" fmla="*/ 106 w 772"/>
                <a:gd name="T15" fmla="*/ 930 h 3266"/>
                <a:gd name="T16" fmla="*/ 96 w 772"/>
                <a:gd name="T17" fmla="*/ 874 h 3266"/>
                <a:gd name="T18" fmla="*/ 114 w 772"/>
                <a:gd name="T19" fmla="*/ 794 h 3266"/>
                <a:gd name="T20" fmla="*/ 197 w 772"/>
                <a:gd name="T21" fmla="*/ 578 h 3266"/>
                <a:gd name="T22" fmla="*/ 205 w 772"/>
                <a:gd name="T23" fmla="*/ 473 h 3266"/>
                <a:gd name="T24" fmla="*/ 184 w 772"/>
                <a:gd name="T25" fmla="*/ 357 h 3266"/>
                <a:gd name="T26" fmla="*/ 114 w 772"/>
                <a:gd name="T27" fmla="*/ 302 h 3266"/>
                <a:gd name="T28" fmla="*/ 53 w 772"/>
                <a:gd name="T29" fmla="*/ 211 h 3266"/>
                <a:gd name="T30" fmla="*/ 0 w 772"/>
                <a:gd name="T31" fmla="*/ 0 h 3266"/>
                <a:gd name="T32" fmla="*/ 8 w 772"/>
                <a:gd name="T33" fmla="*/ 191 h 3266"/>
                <a:gd name="T34" fmla="*/ 48 w 772"/>
                <a:gd name="T35" fmla="*/ 306 h 3266"/>
                <a:gd name="T36" fmla="*/ 101 w 772"/>
                <a:gd name="T37" fmla="*/ 377 h 3266"/>
                <a:gd name="T38" fmla="*/ 160 w 772"/>
                <a:gd name="T39" fmla="*/ 417 h 3266"/>
                <a:gd name="T40" fmla="*/ 163 w 772"/>
                <a:gd name="T41" fmla="*/ 522 h 3266"/>
                <a:gd name="T42" fmla="*/ 133 w 772"/>
                <a:gd name="T43" fmla="*/ 633 h 3266"/>
                <a:gd name="T44" fmla="*/ 64 w 772"/>
                <a:gd name="T45" fmla="*/ 829 h 3266"/>
                <a:gd name="T46" fmla="*/ 61 w 772"/>
                <a:gd name="T47" fmla="*/ 955 h 3266"/>
                <a:gd name="T48" fmla="*/ 125 w 772"/>
                <a:gd name="T49" fmla="*/ 1025 h 3266"/>
                <a:gd name="T50" fmla="*/ 122 w 772"/>
                <a:gd name="T51" fmla="*/ 1090 h 3266"/>
                <a:gd name="T52" fmla="*/ 66 w 772"/>
                <a:gd name="T53" fmla="*/ 1226 h 3266"/>
                <a:gd name="T54" fmla="*/ 42 w 772"/>
                <a:gd name="T55" fmla="*/ 1357 h 3266"/>
                <a:gd name="T56" fmla="*/ 64 w 772"/>
                <a:gd name="T57" fmla="*/ 1497 h 3266"/>
                <a:gd name="T58" fmla="*/ 114 w 772"/>
                <a:gd name="T59" fmla="*/ 1572 h 3266"/>
                <a:gd name="T60" fmla="*/ 178 w 772"/>
                <a:gd name="T61" fmla="*/ 1633 h 3266"/>
                <a:gd name="T62" fmla="*/ 184 w 772"/>
                <a:gd name="T63" fmla="*/ 1578 h 3266"/>
                <a:gd name="T64" fmla="*/ 184 w 772"/>
                <a:gd name="T65" fmla="*/ 1578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36" name="Group 40">
            <a:extLst>
              <a:ext uri="{FF2B5EF4-FFF2-40B4-BE49-F238E27FC236}">
                <a16:creationId xmlns:a16="http://schemas.microsoft.com/office/drawing/2014/main" id="{AE87762F-5030-FCD1-47FC-B2DC8F16B6F0}"/>
              </a:ext>
            </a:extLst>
          </p:cNvPr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>
              <a:extLst>
                <a:ext uri="{FF2B5EF4-FFF2-40B4-BE49-F238E27FC236}">
                  <a16:creationId xmlns:a16="http://schemas.microsoft.com/office/drawing/2014/main" id="{9B55B59A-749B-B06D-7866-0364C2BE1F2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39" name="Freeform 42">
                <a:extLst>
                  <a:ext uri="{FF2B5EF4-FFF2-40B4-BE49-F238E27FC236}">
                    <a16:creationId xmlns:a16="http://schemas.microsoft.com/office/drawing/2014/main" id="{2BB48CBA-B569-6F29-A86A-940066C9548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31 w 245"/>
                  <a:gd name="T1" fmla="*/ 3 h 806"/>
                  <a:gd name="T2" fmla="*/ 33 w 245"/>
                  <a:gd name="T3" fmla="*/ 122 h 806"/>
                  <a:gd name="T4" fmla="*/ 0 w 245"/>
                  <a:gd name="T5" fmla="*/ 288 h 806"/>
                  <a:gd name="T6" fmla="*/ 20 w 245"/>
                  <a:gd name="T7" fmla="*/ 282 h 806"/>
                  <a:gd name="T8" fmla="*/ 55 w 245"/>
                  <a:gd name="T9" fmla="*/ 134 h 806"/>
                  <a:gd name="T10" fmla="*/ 62 w 245"/>
                  <a:gd name="T11" fmla="*/ 0 h 806"/>
                  <a:gd name="T12" fmla="*/ 31 w 245"/>
                  <a:gd name="T13" fmla="*/ 3 h 806"/>
                  <a:gd name="T14" fmla="*/ 31 w 245"/>
                  <a:gd name="T15" fmla="*/ 3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40" name="Group 43">
                <a:extLst>
                  <a:ext uri="{FF2B5EF4-FFF2-40B4-BE49-F238E27FC236}">
                    <a16:creationId xmlns:a16="http://schemas.microsoft.com/office/drawing/2014/main" id="{4F2D3813-692D-653D-4221-2A3138014524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1" name="Freeform 44">
                  <a:extLst>
                    <a:ext uri="{FF2B5EF4-FFF2-40B4-BE49-F238E27FC236}">
                      <a16:creationId xmlns:a16="http://schemas.microsoft.com/office/drawing/2014/main" id="{2D5F0756-4DDF-AD05-475C-5605C0597689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75 w 604"/>
                    <a:gd name="T3" fmla="*/ 66 h 349"/>
                    <a:gd name="T4" fmla="*/ 127 w 604"/>
                    <a:gd name="T5" fmla="*/ 125 h 349"/>
                    <a:gd name="T6" fmla="*/ 153 w 604"/>
                    <a:gd name="T7" fmla="*/ 50 h 349"/>
                    <a:gd name="T8" fmla="*/ 91 w 604"/>
                    <a:gd name="T9" fmla="*/ 3 h 349"/>
                    <a:gd name="T10" fmla="*/ 118 w 604"/>
                    <a:gd name="T11" fmla="*/ 66 h 349"/>
                    <a:gd name="T12" fmla="*/ 33 w 604"/>
                    <a:gd name="T13" fmla="*/ 6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2" name="Freeform 45">
                  <a:extLst>
                    <a:ext uri="{FF2B5EF4-FFF2-40B4-BE49-F238E27FC236}">
                      <a16:creationId xmlns:a16="http://schemas.microsoft.com/office/drawing/2014/main" id="{183D9382-97AE-9DD9-6798-79313EEFC9E1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5052" y="328"/>
                  <a:ext cx="269" cy="438"/>
                </a:xfrm>
                <a:custGeom>
                  <a:avLst/>
                  <a:gdLst>
                    <a:gd name="T0" fmla="*/ 187 w 1064"/>
                    <a:gd name="T1" fmla="*/ 46 h 1230"/>
                    <a:gd name="T2" fmla="*/ 123 w 1064"/>
                    <a:gd name="T3" fmla="*/ 125 h 1230"/>
                    <a:gd name="T4" fmla="*/ 41 w 1064"/>
                    <a:gd name="T5" fmla="*/ 271 h 1230"/>
                    <a:gd name="T6" fmla="*/ 0 w 1064"/>
                    <a:gd name="T7" fmla="*/ 392 h 1230"/>
                    <a:gd name="T8" fmla="*/ 15 w 1064"/>
                    <a:gd name="T9" fmla="*/ 438 h 1230"/>
                    <a:gd name="T10" fmla="*/ 66 w 1064"/>
                    <a:gd name="T11" fmla="*/ 428 h 1230"/>
                    <a:gd name="T12" fmla="*/ 146 w 1064"/>
                    <a:gd name="T13" fmla="*/ 325 h 1230"/>
                    <a:gd name="T14" fmla="*/ 221 w 1064"/>
                    <a:gd name="T15" fmla="*/ 190 h 1230"/>
                    <a:gd name="T16" fmla="*/ 261 w 1064"/>
                    <a:gd name="T17" fmla="*/ 96 h 1230"/>
                    <a:gd name="T18" fmla="*/ 269 w 1064"/>
                    <a:gd name="T19" fmla="*/ 30 h 1230"/>
                    <a:gd name="T20" fmla="*/ 247 w 1064"/>
                    <a:gd name="T21" fmla="*/ 0 h 1230"/>
                    <a:gd name="T22" fmla="*/ 211 w 1064"/>
                    <a:gd name="T23" fmla="*/ 23 h 1230"/>
                    <a:gd name="T24" fmla="*/ 245 w 1064"/>
                    <a:gd name="T25" fmla="*/ 38 h 1230"/>
                    <a:gd name="T26" fmla="*/ 221 w 1064"/>
                    <a:gd name="T27" fmla="*/ 125 h 1230"/>
                    <a:gd name="T28" fmla="*/ 174 w 1064"/>
                    <a:gd name="T29" fmla="*/ 234 h 1230"/>
                    <a:gd name="T30" fmla="*/ 88 w 1064"/>
                    <a:gd name="T31" fmla="*/ 359 h 1230"/>
                    <a:gd name="T32" fmla="*/ 29 w 1064"/>
                    <a:gd name="T33" fmla="*/ 397 h 1230"/>
                    <a:gd name="T34" fmla="*/ 34 w 1064"/>
                    <a:gd name="T35" fmla="*/ 336 h 1230"/>
                    <a:gd name="T36" fmla="*/ 110 w 1064"/>
                    <a:gd name="T37" fmla="*/ 179 h 1230"/>
                    <a:gd name="T38" fmla="*/ 210 w 1064"/>
                    <a:gd name="T39" fmla="*/ 42 h 1230"/>
                    <a:gd name="T40" fmla="*/ 187 w 1064"/>
                    <a:gd name="T41" fmla="*/ 46 h 1230"/>
                    <a:gd name="T42" fmla="*/ 187 w 1064"/>
                    <a:gd name="T43" fmla="*/ 46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3" name="Freeform 46">
                  <a:extLst>
                    <a:ext uri="{FF2B5EF4-FFF2-40B4-BE49-F238E27FC236}">
                      <a16:creationId xmlns:a16="http://schemas.microsoft.com/office/drawing/2014/main" id="{CEDB18BE-801B-64F7-2DDF-C1E987254B8E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862" y="178"/>
                  <a:ext cx="505" cy="898"/>
                </a:xfrm>
                <a:custGeom>
                  <a:avLst/>
                  <a:gdLst>
                    <a:gd name="T0" fmla="*/ 490 w 2002"/>
                    <a:gd name="T1" fmla="*/ 0 h 2521"/>
                    <a:gd name="T2" fmla="*/ 0 w 2002"/>
                    <a:gd name="T3" fmla="*/ 898 h 2521"/>
                    <a:gd name="T4" fmla="*/ 48 w 2002"/>
                    <a:gd name="T5" fmla="*/ 873 h 2521"/>
                    <a:gd name="T6" fmla="*/ 505 w 2002"/>
                    <a:gd name="T7" fmla="*/ 22 h 2521"/>
                    <a:gd name="T8" fmla="*/ 490 w 2002"/>
                    <a:gd name="T9" fmla="*/ 0 h 2521"/>
                    <a:gd name="T10" fmla="*/ 490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" name="Freeform 47">
                  <a:extLst>
                    <a:ext uri="{FF2B5EF4-FFF2-40B4-BE49-F238E27FC236}">
                      <a16:creationId xmlns:a16="http://schemas.microsoft.com/office/drawing/2014/main" id="{DDAC450F-4277-1956-74B0-BA14FE89E7DE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24 w 3007"/>
                    <a:gd name="T1" fmla="*/ 1014 h 3771"/>
                    <a:gd name="T2" fmla="*/ 99 w 3007"/>
                    <a:gd name="T3" fmla="*/ 1010 h 3771"/>
                    <a:gd name="T4" fmla="*/ 207 w 3007"/>
                    <a:gd name="T5" fmla="*/ 1072 h 3771"/>
                    <a:gd name="T6" fmla="*/ 172 w 3007"/>
                    <a:gd name="T7" fmla="*/ 1004 h 3771"/>
                    <a:gd name="T8" fmla="*/ 93 w 3007"/>
                    <a:gd name="T9" fmla="*/ 963 h 3771"/>
                    <a:gd name="T10" fmla="*/ 161 w 3007"/>
                    <a:gd name="T11" fmla="*/ 969 h 3771"/>
                    <a:gd name="T12" fmla="*/ 247 w 3007"/>
                    <a:gd name="T13" fmla="*/ 1023 h 3771"/>
                    <a:gd name="T14" fmla="*/ 721 w 3007"/>
                    <a:gd name="T15" fmla="*/ 150 h 3771"/>
                    <a:gd name="T16" fmla="*/ 650 w 3007"/>
                    <a:gd name="T17" fmla="*/ 53 h 3771"/>
                    <a:gd name="T18" fmla="*/ 582 w 3007"/>
                    <a:gd name="T19" fmla="*/ 0 h 3771"/>
                    <a:gd name="T20" fmla="*/ 679 w 3007"/>
                    <a:gd name="T21" fmla="*/ 28 h 3771"/>
                    <a:gd name="T22" fmla="*/ 758 w 3007"/>
                    <a:gd name="T23" fmla="*/ 153 h 3771"/>
                    <a:gd name="T24" fmla="*/ 209 w 3007"/>
                    <a:gd name="T25" fmla="*/ 1167 h 3771"/>
                    <a:gd name="T26" fmla="*/ 121 w 3007"/>
                    <a:gd name="T27" fmla="*/ 1216 h 3771"/>
                    <a:gd name="T28" fmla="*/ 26 w 3007"/>
                    <a:gd name="T29" fmla="*/ 1344 h 3771"/>
                    <a:gd name="T30" fmla="*/ 0 w 3007"/>
                    <a:gd name="T31" fmla="*/ 1307 h 3771"/>
                    <a:gd name="T32" fmla="*/ 33 w 3007"/>
                    <a:gd name="T33" fmla="*/ 1294 h 3771"/>
                    <a:gd name="T34" fmla="*/ 95 w 3007"/>
                    <a:gd name="T35" fmla="*/ 1206 h 3771"/>
                    <a:gd name="T36" fmla="*/ 42 w 3007"/>
                    <a:gd name="T37" fmla="*/ 1167 h 3771"/>
                    <a:gd name="T38" fmla="*/ 42 w 3007"/>
                    <a:gd name="T39" fmla="*/ 1132 h 3771"/>
                    <a:gd name="T40" fmla="*/ 104 w 3007"/>
                    <a:gd name="T41" fmla="*/ 1175 h 3771"/>
                    <a:gd name="T42" fmla="*/ 104 w 3007"/>
                    <a:gd name="T43" fmla="*/ 1136 h 3771"/>
                    <a:gd name="T44" fmla="*/ 152 w 3007"/>
                    <a:gd name="T45" fmla="*/ 1148 h 3771"/>
                    <a:gd name="T46" fmla="*/ 108 w 3007"/>
                    <a:gd name="T47" fmla="*/ 1097 h 3771"/>
                    <a:gd name="T48" fmla="*/ 159 w 3007"/>
                    <a:gd name="T49" fmla="*/ 1091 h 3771"/>
                    <a:gd name="T50" fmla="*/ 24 w 3007"/>
                    <a:gd name="T51" fmla="*/ 1014 h 3771"/>
                    <a:gd name="T52" fmla="*/ 24 w 3007"/>
                    <a:gd name="T53" fmla="*/ 1014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" name="Freeform 48">
                  <a:extLst>
                    <a:ext uri="{FF2B5EF4-FFF2-40B4-BE49-F238E27FC236}">
                      <a16:creationId xmlns:a16="http://schemas.microsoft.com/office/drawing/2014/main" id="{A6FCC783-0F28-197B-5EF6-3A904CACA55A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5301" y="893"/>
                  <a:ext cx="169" cy="122"/>
                </a:xfrm>
                <a:custGeom>
                  <a:avLst/>
                  <a:gdLst>
                    <a:gd name="T0" fmla="*/ 0 w 673"/>
                    <a:gd name="T1" fmla="*/ 29 h 342"/>
                    <a:gd name="T2" fmla="*/ 64 w 673"/>
                    <a:gd name="T3" fmla="*/ 38 h 342"/>
                    <a:gd name="T4" fmla="*/ 160 w 673"/>
                    <a:gd name="T5" fmla="*/ 122 h 342"/>
                    <a:gd name="T6" fmla="*/ 169 w 673"/>
                    <a:gd name="T7" fmla="*/ 103 h 342"/>
                    <a:gd name="T8" fmla="*/ 112 w 673"/>
                    <a:gd name="T9" fmla="*/ 41 h 342"/>
                    <a:gd name="T10" fmla="*/ 7 w 673"/>
                    <a:gd name="T11" fmla="*/ 0 h 342"/>
                    <a:gd name="T12" fmla="*/ 0 w 673"/>
                    <a:gd name="T13" fmla="*/ 29 h 342"/>
                    <a:gd name="T14" fmla="*/ 0 w 673"/>
                    <a:gd name="T15" fmla="*/ 29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6" name="Freeform 49">
                  <a:extLst>
                    <a:ext uri="{FF2B5EF4-FFF2-40B4-BE49-F238E27FC236}">
                      <a16:creationId xmlns:a16="http://schemas.microsoft.com/office/drawing/2014/main" id="{FB248BA3-563A-347B-D594-DBB3DD7C8481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5253" y="802"/>
                  <a:ext cx="181" cy="144"/>
                </a:xfrm>
                <a:custGeom>
                  <a:avLst/>
                  <a:gdLst>
                    <a:gd name="T0" fmla="*/ 0 w 716"/>
                    <a:gd name="T1" fmla="*/ 28 h 403"/>
                    <a:gd name="T2" fmla="*/ 86 w 716"/>
                    <a:gd name="T3" fmla="*/ 53 h 403"/>
                    <a:gd name="T4" fmla="*/ 161 w 716"/>
                    <a:gd name="T5" fmla="*/ 144 h 403"/>
                    <a:gd name="T6" fmla="*/ 181 w 716"/>
                    <a:gd name="T7" fmla="*/ 106 h 403"/>
                    <a:gd name="T8" fmla="*/ 106 w 716"/>
                    <a:gd name="T9" fmla="*/ 41 h 403"/>
                    <a:gd name="T10" fmla="*/ 18 w 716"/>
                    <a:gd name="T11" fmla="*/ 0 h 403"/>
                    <a:gd name="T12" fmla="*/ 0 w 716"/>
                    <a:gd name="T13" fmla="*/ 28 h 403"/>
                    <a:gd name="T14" fmla="*/ 0 w 716"/>
                    <a:gd name="T15" fmla="*/ 28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7" name="Freeform 50">
                  <a:extLst>
                    <a:ext uri="{FF2B5EF4-FFF2-40B4-BE49-F238E27FC236}">
                      <a16:creationId xmlns:a16="http://schemas.microsoft.com/office/drawing/2014/main" id="{D71BFA36-2519-FCDA-865E-9CA7F865CC85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28 h 411"/>
                    <a:gd name="T2" fmla="*/ 80 w 717"/>
                    <a:gd name="T3" fmla="*/ 50 h 411"/>
                    <a:gd name="T4" fmla="*/ 164 w 717"/>
                    <a:gd name="T5" fmla="*/ 147 h 411"/>
                    <a:gd name="T6" fmla="*/ 181 w 717"/>
                    <a:gd name="T7" fmla="*/ 112 h 411"/>
                    <a:gd name="T8" fmla="*/ 99 w 717"/>
                    <a:gd name="T9" fmla="*/ 31 h 411"/>
                    <a:gd name="T10" fmla="*/ 14 w 717"/>
                    <a:gd name="T11" fmla="*/ 0 h 411"/>
                    <a:gd name="T12" fmla="*/ 0 w 717"/>
                    <a:gd name="T13" fmla="*/ 28 h 411"/>
                    <a:gd name="T14" fmla="*/ 0 w 717"/>
                    <a:gd name="T15" fmla="*/ 28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" name="Freeform 51">
                  <a:extLst>
                    <a:ext uri="{FF2B5EF4-FFF2-40B4-BE49-F238E27FC236}">
                      <a16:creationId xmlns:a16="http://schemas.microsoft.com/office/drawing/2014/main" id="{81047FE0-8241-025C-49C0-80BA29E8C021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51" y="138"/>
                  <a:ext cx="179" cy="138"/>
                </a:xfrm>
                <a:custGeom>
                  <a:avLst/>
                  <a:gdLst>
                    <a:gd name="T0" fmla="*/ 0 w 709"/>
                    <a:gd name="T1" fmla="*/ 31 h 386"/>
                    <a:gd name="T2" fmla="*/ 69 w 709"/>
                    <a:gd name="T3" fmla="*/ 47 h 386"/>
                    <a:gd name="T4" fmla="*/ 168 w 709"/>
                    <a:gd name="T5" fmla="*/ 138 h 386"/>
                    <a:gd name="T6" fmla="*/ 179 w 709"/>
                    <a:gd name="T7" fmla="*/ 110 h 386"/>
                    <a:gd name="T8" fmla="*/ 77 w 709"/>
                    <a:gd name="T9" fmla="*/ 19 h 386"/>
                    <a:gd name="T10" fmla="*/ 11 w 709"/>
                    <a:gd name="T11" fmla="*/ 0 h 386"/>
                    <a:gd name="T12" fmla="*/ 0 w 709"/>
                    <a:gd name="T13" fmla="*/ 31 h 386"/>
                    <a:gd name="T14" fmla="*/ 0 w 709"/>
                    <a:gd name="T15" fmla="*/ 31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038" name="Line 52">
              <a:extLst>
                <a:ext uri="{FF2B5EF4-FFF2-40B4-BE49-F238E27FC236}">
                  <a16:creationId xmlns:a16="http://schemas.microsoft.com/office/drawing/2014/main" id="{EA4CE2D9-54AF-2E8B-0C8F-D40002F25719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New%20folder\vdeo_0001.wmv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00">
            <a:extLst>
              <a:ext uri="{FF2B5EF4-FFF2-40B4-BE49-F238E27FC236}">
                <a16:creationId xmlns:a16="http://schemas.microsoft.com/office/drawing/2014/main" id="{B1415FA7-B70C-D786-2FDF-706D0C1C1C9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905000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7" descr="lúa">
            <a:extLst>
              <a:ext uri="{FF2B5EF4-FFF2-40B4-BE49-F238E27FC236}">
                <a16:creationId xmlns:a16="http://schemas.microsoft.com/office/drawing/2014/main" id="{2C0824EC-6F40-C4E5-2C62-3C14CE6EE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WordArt 18">
            <a:extLst>
              <a:ext uri="{FF2B5EF4-FFF2-40B4-BE49-F238E27FC236}">
                <a16:creationId xmlns:a16="http://schemas.microsoft.com/office/drawing/2014/main" id="{F9C572E6-6414-BD9B-EE8F-9010B630E83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0" y="1219200"/>
            <a:ext cx="4800600" cy="838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1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 </a:t>
            </a:r>
          </a:p>
        </p:txBody>
      </p:sp>
      <p:sp>
        <p:nvSpPr>
          <p:cNvPr id="3077" name="WordArt 19">
            <a:extLst>
              <a:ext uri="{FF2B5EF4-FFF2-40B4-BE49-F238E27FC236}">
                <a16:creationId xmlns:a16="http://schemas.microsoft.com/office/drawing/2014/main" id="{75383658-C2E6-57B7-391C-4F891A1C3EC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81200" y="1905000"/>
            <a:ext cx="5867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66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 QUEN VĂN HỌC</a:t>
            </a:r>
          </a:p>
        </p:txBody>
      </p:sp>
      <p:sp>
        <p:nvSpPr>
          <p:cNvPr id="3078" name="Rectangle 21">
            <a:extLst>
              <a:ext uri="{FF2B5EF4-FFF2-40B4-BE49-F238E27FC236}">
                <a16:creationId xmlns:a16="http://schemas.microsoft.com/office/drawing/2014/main" id="{6DC6CD69-71EE-2B58-E30F-E51915AFBD9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3505200"/>
            <a:ext cx="8229600" cy="1143000"/>
          </a:xfrm>
        </p:spPr>
        <p:txBody>
          <a:bodyPr anchor="ctr"/>
          <a:lstStyle/>
          <a:p>
            <a:pPr eaLnBrk="1" hangingPunct="1"/>
            <a:r>
              <a:rPr lang="en-US" altLang="en-US" sz="4000"/>
              <a:t> </a:t>
            </a: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THƠ:</a:t>
            </a: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NÔNG DÂN</a:t>
            </a:r>
          </a:p>
        </p:txBody>
      </p:sp>
      <p:pic>
        <p:nvPicPr>
          <p:cNvPr id="3080" name="Picture 24" descr="Picture3">
            <a:extLst>
              <a:ext uri="{FF2B5EF4-FFF2-40B4-BE49-F238E27FC236}">
                <a16:creationId xmlns:a16="http://schemas.microsoft.com/office/drawing/2014/main" id="{32FBF86B-5D9E-82F4-9A28-579915284E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144174">
            <a:off x="495301" y="5181600"/>
            <a:ext cx="8445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27" descr="Picture3">
            <a:extLst>
              <a:ext uri="{FF2B5EF4-FFF2-40B4-BE49-F238E27FC236}">
                <a16:creationId xmlns:a16="http://schemas.microsoft.com/office/drawing/2014/main" id="{4EFC8397-F5D0-30F7-38BD-DCE012B570F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49621">
            <a:off x="7720013" y="5297488"/>
            <a:ext cx="9906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28" descr="Picture3">
            <a:extLst>
              <a:ext uri="{FF2B5EF4-FFF2-40B4-BE49-F238E27FC236}">
                <a16:creationId xmlns:a16="http://schemas.microsoft.com/office/drawing/2014/main" id="{98F75F30-C3A1-1573-BF7E-DE83AB2DF3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148013" y="5672137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30" descr="10">
            <a:extLst>
              <a:ext uri="{FF2B5EF4-FFF2-40B4-BE49-F238E27FC236}">
                <a16:creationId xmlns:a16="http://schemas.microsoft.com/office/drawing/2014/main" id="{2D40B285-8D69-C076-D8E7-DB5BD8EB89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371600"/>
            <a:ext cx="7429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31" descr="10">
            <a:extLst>
              <a:ext uri="{FF2B5EF4-FFF2-40B4-BE49-F238E27FC236}">
                <a16:creationId xmlns:a16="http://schemas.microsoft.com/office/drawing/2014/main" id="{DA1D1230-3416-F630-955E-B5B0B3F60DC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905500"/>
            <a:ext cx="7429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32" descr="10">
            <a:extLst>
              <a:ext uri="{FF2B5EF4-FFF2-40B4-BE49-F238E27FC236}">
                <a16:creationId xmlns:a16="http://schemas.microsoft.com/office/drawing/2014/main" id="{A123EB9F-8BE6-8B44-4FF9-A6F870D5019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038600"/>
            <a:ext cx="7429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33" descr="10">
            <a:extLst>
              <a:ext uri="{FF2B5EF4-FFF2-40B4-BE49-F238E27FC236}">
                <a16:creationId xmlns:a16="http://schemas.microsoft.com/office/drawing/2014/main" id="{C29E910A-6EB3-1D9D-82F0-3648458ACD4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638800"/>
            <a:ext cx="7429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34" descr="10">
            <a:extLst>
              <a:ext uri="{FF2B5EF4-FFF2-40B4-BE49-F238E27FC236}">
                <a16:creationId xmlns:a16="http://schemas.microsoft.com/office/drawing/2014/main" id="{5A0B8DB8-1E02-A30B-F6A1-EB0633762D9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371600"/>
            <a:ext cx="7429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35" descr="10">
            <a:extLst>
              <a:ext uri="{FF2B5EF4-FFF2-40B4-BE49-F238E27FC236}">
                <a16:creationId xmlns:a16="http://schemas.microsoft.com/office/drawing/2014/main" id="{AE4B1FA3-824A-BC7C-6B79-127D90A1E6D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7429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28" descr="Picture3">
            <a:extLst>
              <a:ext uri="{FF2B5EF4-FFF2-40B4-BE49-F238E27FC236}">
                <a16:creationId xmlns:a16="http://schemas.microsoft.com/office/drawing/2014/main" id="{F53DA4DF-A5FD-F7E6-D2D0-25093DC9D0D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78783">
            <a:off x="5189538" y="5484812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0" name="WordArt 21">
            <a:extLst>
              <a:ext uri="{FF2B5EF4-FFF2-40B4-BE49-F238E27FC236}">
                <a16:creationId xmlns:a16="http://schemas.microsoft.com/office/drawing/2014/main" id="{1CCF5E27-68F7-4080-C1DC-238316352F1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52600" y="2667000"/>
            <a:ext cx="5638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CHỦ ĐỀ : NGHỀ NGHIỆP</a:t>
            </a:r>
          </a:p>
        </p:txBody>
      </p:sp>
      <p:sp>
        <p:nvSpPr>
          <p:cNvPr id="3091" name="Text Box 22">
            <a:extLst>
              <a:ext uri="{FF2B5EF4-FFF2-40B4-BE49-F238E27FC236}">
                <a16:creationId xmlns:a16="http://schemas.microsoft.com/office/drawing/2014/main" id="{55234398-F788-A145-1699-F0FF1E788A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4559250"/>
            <a:ext cx="3962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Mầm 1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2.png">
            <a:extLst>
              <a:ext uri="{FF2B5EF4-FFF2-40B4-BE49-F238E27FC236}">
                <a16:creationId xmlns:a16="http://schemas.microsoft.com/office/drawing/2014/main" id="{4FD0342D-2A70-324D-3814-7027824CF96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13" descr="Picturehoahongday">
            <a:extLst>
              <a:ext uri="{FF2B5EF4-FFF2-40B4-BE49-F238E27FC236}">
                <a16:creationId xmlns:a16="http://schemas.microsoft.com/office/drawing/2014/main" id="{227CF6C0-DEF6-A775-2BA2-EE87CCE1246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162800" y="1447800"/>
            <a:ext cx="3429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13" descr="Picturehoahongday">
            <a:extLst>
              <a:ext uri="{FF2B5EF4-FFF2-40B4-BE49-F238E27FC236}">
                <a16:creationId xmlns:a16="http://schemas.microsoft.com/office/drawing/2014/main" id="{6B6A0573-79F4-D8D5-1587-BF85A282646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162800" y="4876800"/>
            <a:ext cx="3429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3" descr="Picturehoahongday">
            <a:extLst>
              <a:ext uri="{FF2B5EF4-FFF2-40B4-BE49-F238E27FC236}">
                <a16:creationId xmlns:a16="http://schemas.microsoft.com/office/drawing/2014/main" id="{C9B744CF-7904-7133-735E-4A2791DB442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324600"/>
            <a:ext cx="411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3" descr="Picturehoahongday">
            <a:extLst>
              <a:ext uri="{FF2B5EF4-FFF2-40B4-BE49-F238E27FC236}">
                <a16:creationId xmlns:a16="http://schemas.microsoft.com/office/drawing/2014/main" id="{A380963E-C031-F337-FB1C-50F84B00A83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447800" y="1676400"/>
            <a:ext cx="3429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3" descr="Picturehoahongday">
            <a:extLst>
              <a:ext uri="{FF2B5EF4-FFF2-40B4-BE49-F238E27FC236}">
                <a16:creationId xmlns:a16="http://schemas.microsoft.com/office/drawing/2014/main" id="{2FF39816-8913-6544-966F-4CE144127FA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441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3" descr="Picturehoahongday">
            <a:extLst>
              <a:ext uri="{FF2B5EF4-FFF2-40B4-BE49-F238E27FC236}">
                <a16:creationId xmlns:a16="http://schemas.microsoft.com/office/drawing/2014/main" id="{908E0360-5BDB-D7DF-8273-529E60EE428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495800" y="0"/>
            <a:ext cx="441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WordArt 4">
            <a:extLst>
              <a:ext uri="{FF2B5EF4-FFF2-40B4-BE49-F238E27FC236}">
                <a16:creationId xmlns:a16="http://schemas.microsoft.com/office/drawing/2014/main" id="{BD4149F9-6AF8-0BF2-76FC-8333748508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3600" y="1143000"/>
            <a:ext cx="4495800" cy="116205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b="1" kern="1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VNI-Times" pitchFamily="2" charset="0"/>
              </a:rPr>
              <a:t>Hoạt động 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D2E809-1CC1-E0B7-2375-A082864A7F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362200"/>
            <a:ext cx="64008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600" b="1">
                <a:solidFill>
                  <a:srgbClr val="6600FF"/>
                </a:solidFill>
                <a:latin typeface="Times New Roman" panose="02020603050405020304" pitchFamily="18" charset="0"/>
              </a:rPr>
              <a:t>Ô CỬA BÍ MẬT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7A175BF-9D5E-EE4D-6A41-CEF881456D5E}"/>
              </a:ext>
            </a:extLst>
          </p:cNvPr>
          <p:cNvCxnSpPr/>
          <p:nvPr/>
        </p:nvCxnSpPr>
        <p:spPr>
          <a:xfrm rot="5400000">
            <a:off x="1066801" y="3429000"/>
            <a:ext cx="68580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115F21F-CF85-665F-03BB-762A6F605263}"/>
              </a:ext>
            </a:extLst>
          </p:cNvPr>
          <p:cNvCxnSpPr/>
          <p:nvPr/>
        </p:nvCxnSpPr>
        <p:spPr>
          <a:xfrm>
            <a:off x="0" y="312420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6" name="TextBox 7">
            <a:extLst>
              <a:ext uri="{FF2B5EF4-FFF2-40B4-BE49-F238E27FC236}">
                <a16:creationId xmlns:a16="http://schemas.microsoft.com/office/drawing/2014/main" id="{54D2B637-DC44-74E7-F992-BF7BECBF2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066800"/>
            <a:ext cx="3490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Bài thơ có tên là gì?</a:t>
            </a:r>
          </a:p>
        </p:txBody>
      </p:sp>
      <p:sp>
        <p:nvSpPr>
          <p:cNvPr id="13317" name="TextBox 8">
            <a:extLst>
              <a:ext uri="{FF2B5EF4-FFF2-40B4-BE49-F238E27FC236}">
                <a16:creationId xmlns:a16="http://schemas.microsoft.com/office/drawing/2014/main" id="{84688963-2D9A-75E2-1AA7-F2370891E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1143000"/>
            <a:ext cx="4016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B0F0"/>
                </a:solidFill>
                <a:latin typeface="Times New Roman" panose="02020603050405020304" pitchFamily="18" charset="0"/>
              </a:rPr>
              <a:t>Trong bài thơ nhắc đến ai?</a:t>
            </a:r>
          </a:p>
        </p:txBody>
      </p:sp>
      <p:sp>
        <p:nvSpPr>
          <p:cNvPr id="13318" name="TextBox 9">
            <a:extLst>
              <a:ext uri="{FF2B5EF4-FFF2-40B4-BE49-F238E27FC236}">
                <a16:creationId xmlns:a16="http://schemas.microsoft.com/office/drawing/2014/main" id="{9F4B0457-9FA2-B53E-A1E9-A960A5E22F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962400"/>
            <a:ext cx="3784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6600FF"/>
                </a:solidFill>
                <a:latin typeface="Times New Roman" panose="02020603050405020304" pitchFamily="18" charset="0"/>
              </a:rPr>
              <a:t>Bác nông dân làm những</a:t>
            </a:r>
          </a:p>
          <a:p>
            <a:pPr eaLnBrk="1" hangingPunct="1"/>
            <a:r>
              <a:rPr lang="en-US" altLang="en-US" sz="2800">
                <a:solidFill>
                  <a:srgbClr val="6600FF"/>
                </a:solidFill>
                <a:latin typeface="Times New Roman" panose="02020603050405020304" pitchFamily="18" charset="0"/>
              </a:rPr>
              <a:t> công việc gì?</a:t>
            </a:r>
          </a:p>
        </p:txBody>
      </p:sp>
      <p:sp>
        <p:nvSpPr>
          <p:cNvPr id="13319" name="TextBox 10">
            <a:extLst>
              <a:ext uri="{FF2B5EF4-FFF2-40B4-BE49-F238E27FC236}">
                <a16:creationId xmlns:a16="http://schemas.microsoft.com/office/drawing/2014/main" id="{E2EE08FB-B3BA-A7D1-CBED-2BF26AD47F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4038600"/>
            <a:ext cx="374491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D60093"/>
                </a:solidFill>
                <a:latin typeface="Times New Roman" panose="02020603050405020304" pitchFamily="18" charset="0"/>
              </a:rPr>
              <a:t>Chúng ta phải có thái độ</a:t>
            </a:r>
          </a:p>
          <a:p>
            <a:pPr eaLnBrk="1" hangingPunct="1"/>
            <a:r>
              <a:rPr lang="en-US" altLang="en-US" sz="2800">
                <a:solidFill>
                  <a:srgbClr val="D60093"/>
                </a:solidFill>
                <a:latin typeface="Times New Roman" panose="02020603050405020304" pitchFamily="18" charset="0"/>
              </a:rPr>
              <a:t> như thế nào đối với bác </a:t>
            </a:r>
          </a:p>
          <a:p>
            <a:pPr eaLnBrk="1" hangingPunct="1"/>
            <a:r>
              <a:rPr lang="en-US" altLang="en-US" sz="2800">
                <a:solidFill>
                  <a:srgbClr val="D60093"/>
                </a:solidFill>
                <a:latin typeface="Times New Roman" panose="02020603050405020304" pitchFamily="18" charset="0"/>
              </a:rPr>
              <a:t>nông dân?</a:t>
            </a:r>
          </a:p>
        </p:txBody>
      </p:sp>
      <p:pic>
        <p:nvPicPr>
          <p:cNvPr id="12" name="Picture 1" descr="BABY 4 (66).jpg">
            <a:extLst>
              <a:ext uri="{FF2B5EF4-FFF2-40B4-BE49-F238E27FC236}">
                <a16:creationId xmlns:a16="http://schemas.microsoft.com/office/drawing/2014/main" id="{F9A3E6E1-6FD7-97B5-49EC-05FE39C487F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8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F8A927E-9435-22C3-CADD-0445A8CF97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914400"/>
            <a:ext cx="5334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8000" b="1">
                <a:solidFill>
                  <a:srgbClr val="002060"/>
                </a:solidFill>
                <a:latin typeface="Times New Roman" panose="02020603050405020304" pitchFamily="18" charset="0"/>
              </a:rPr>
              <a:t>1</a:t>
            </a:r>
          </a:p>
        </p:txBody>
      </p:sp>
      <p:pic>
        <p:nvPicPr>
          <p:cNvPr id="14" name="Picture 1" descr="BABY 4 (63).jpg">
            <a:extLst>
              <a:ext uri="{FF2B5EF4-FFF2-40B4-BE49-F238E27FC236}">
                <a16:creationId xmlns:a16="http://schemas.microsoft.com/office/drawing/2014/main" id="{8B52C5E1-E1AF-F013-CE82-59F05056BD1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1A0BE79-257D-EAB8-D5E1-9AE88BEA24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914400"/>
            <a:ext cx="6969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8000" b="1">
                <a:solidFill>
                  <a:srgbClr val="D60093"/>
                </a:solidFill>
                <a:latin typeface="Times New Roman" panose="02020603050405020304" pitchFamily="18" charset="0"/>
              </a:rPr>
              <a:t>2</a:t>
            </a:r>
          </a:p>
        </p:txBody>
      </p:sp>
      <p:pic>
        <p:nvPicPr>
          <p:cNvPr id="16" name="Picture 1" descr="BABY 4 (33).jpg">
            <a:extLst>
              <a:ext uri="{FF2B5EF4-FFF2-40B4-BE49-F238E27FC236}">
                <a16:creationId xmlns:a16="http://schemas.microsoft.com/office/drawing/2014/main" id="{41A6BC79-D4B6-27A7-F1F2-B09770FE79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0400"/>
            <a:ext cx="4673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2BCF9A0-5AB7-BACF-E848-A7F29EC09A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419600"/>
            <a:ext cx="6969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8000" b="1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pic>
        <p:nvPicPr>
          <p:cNvPr id="18" name="Picture 1" descr="BABY 4 (29).jpg">
            <a:extLst>
              <a:ext uri="{FF2B5EF4-FFF2-40B4-BE49-F238E27FC236}">
                <a16:creationId xmlns:a16="http://schemas.microsoft.com/office/drawing/2014/main" id="{AA109187-FE25-FAEC-ADEC-CC7123CC6B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352800"/>
            <a:ext cx="4495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976D9C-0E97-0A7E-3BE5-685282750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4343400"/>
            <a:ext cx="6969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8000" b="1">
                <a:latin typeface="Times New Roman" panose="02020603050405020304" pitchFamily="18" charset="0"/>
              </a:rPr>
              <a:t>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2" dur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 descr="10.png">
            <a:extLst>
              <a:ext uri="{FF2B5EF4-FFF2-40B4-BE49-F238E27FC236}">
                <a16:creationId xmlns:a16="http://schemas.microsoft.com/office/drawing/2014/main" id="{A231ADEF-0DE1-3C3C-BCD0-965098B2F3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4">
            <a:extLst>
              <a:ext uri="{FF2B5EF4-FFF2-40B4-BE49-F238E27FC236}">
                <a16:creationId xmlns:a16="http://schemas.microsoft.com/office/drawing/2014/main" id="{E770478C-A595-16CC-F92E-7B3A076F2F2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28800" y="1524000"/>
            <a:ext cx="4953000" cy="10668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b="1" kern="1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VNI-Times" pitchFamily="2" charset="0"/>
              </a:rPr>
              <a:t>Hoạt động 4</a:t>
            </a:r>
          </a:p>
        </p:txBody>
      </p:sp>
      <p:pic>
        <p:nvPicPr>
          <p:cNvPr id="14340" name="Picture 14" descr="Picturehoahongday">
            <a:extLst>
              <a:ext uri="{FF2B5EF4-FFF2-40B4-BE49-F238E27FC236}">
                <a16:creationId xmlns:a16="http://schemas.microsoft.com/office/drawing/2014/main" id="{AE8793BF-3F99-BB3E-E730-3A33A81FEC5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4572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3" descr="Picturehoahongday">
            <a:extLst>
              <a:ext uri="{FF2B5EF4-FFF2-40B4-BE49-F238E27FC236}">
                <a16:creationId xmlns:a16="http://schemas.microsoft.com/office/drawing/2014/main" id="{53B0FF0B-F1BE-B96D-8BDE-5CBF253CFBE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447800" y="4876800"/>
            <a:ext cx="3429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3" descr="Picturehoahongday">
            <a:extLst>
              <a:ext uri="{FF2B5EF4-FFF2-40B4-BE49-F238E27FC236}">
                <a16:creationId xmlns:a16="http://schemas.microsoft.com/office/drawing/2014/main" id="{A9003754-18B9-C95C-A618-D02839B138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343400" y="31750"/>
            <a:ext cx="45720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13" descr="Picturehoahongday">
            <a:extLst>
              <a:ext uri="{FF2B5EF4-FFF2-40B4-BE49-F238E27FC236}">
                <a16:creationId xmlns:a16="http://schemas.microsoft.com/office/drawing/2014/main" id="{11C951E9-24E6-CE3F-B298-AC4484C313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124700" y="1409700"/>
            <a:ext cx="3429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FC0DDAF-CAED-4C19-A1AC-7F1B071E9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971800"/>
            <a:ext cx="54864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800" b="1">
                <a:solidFill>
                  <a:schemeClr val="folHlink"/>
                </a:solidFill>
                <a:latin typeface="Times New Roman" panose="02020603050405020304" pitchFamily="18" charset="0"/>
              </a:rPr>
              <a:t>THỬ TÀI CỦA BÉ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WordArt 4">
            <a:extLst>
              <a:ext uri="{FF2B5EF4-FFF2-40B4-BE49-F238E27FC236}">
                <a16:creationId xmlns:a16="http://schemas.microsoft.com/office/drawing/2014/main" id="{CFC1102E-A45D-4CF7-A391-AD49A5470B7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2133600"/>
            <a:ext cx="7010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b="1" kern="10">
              <a:ln w="12700">
                <a:solidFill>
                  <a:srgbClr val="FF00FF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63500" dir="19387806" algn="ctr" rotWithShape="0">
                  <a:schemeClr val="tx1">
                    <a:alpha val="79999"/>
                  </a:schemeClr>
                </a:outerShdw>
              </a:effectLst>
              <a:latin typeface="VNI-Times" pitchFamily="2" charset="0"/>
            </a:endParaRPr>
          </a:p>
        </p:txBody>
      </p:sp>
      <p:sp>
        <p:nvSpPr>
          <p:cNvPr id="15363" name="WordArt 8">
            <a:extLst>
              <a:ext uri="{FF2B5EF4-FFF2-40B4-BE49-F238E27FC236}">
                <a16:creationId xmlns:a16="http://schemas.microsoft.com/office/drawing/2014/main" id="{56508C4A-6073-9231-94C8-856AEA47DBF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14400" y="1447800"/>
            <a:ext cx="5715000" cy="1149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b="1" i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ĐẾN ĐÂY LÀ KẾT THÚC</a:t>
            </a:r>
          </a:p>
        </p:txBody>
      </p:sp>
      <p:pic>
        <p:nvPicPr>
          <p:cNvPr id="15364" name="Picture 1" descr="8.png">
            <a:extLst>
              <a:ext uri="{FF2B5EF4-FFF2-40B4-BE49-F238E27FC236}">
                <a16:creationId xmlns:a16="http://schemas.microsoft.com/office/drawing/2014/main" id="{6ACD7EBE-533F-D072-DC1E-5950926FC0E8}"/>
              </a:ext>
            </a:extLst>
          </p:cNvPr>
          <p:cNvPicPr>
            <a:picLocks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372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1" descr="2hulagirls">
            <a:extLst>
              <a:ext uri="{FF2B5EF4-FFF2-40B4-BE49-F238E27FC236}">
                <a16:creationId xmlns:a16="http://schemas.microsoft.com/office/drawing/2014/main" id="{BE4564E0-69D9-00E0-4728-F3D3DAAC93C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3962400"/>
            <a:ext cx="2133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WordArt 9">
            <a:extLst>
              <a:ext uri="{FF2B5EF4-FFF2-40B4-BE49-F238E27FC236}">
                <a16:creationId xmlns:a16="http://schemas.microsoft.com/office/drawing/2014/main" id="{FCF2664F-B3CF-EE81-AF70-1EF39F380CD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3400" y="2514600"/>
            <a:ext cx="6400800" cy="1606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6000" b="1" i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b="1" i="1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Tạm</a:t>
            </a:r>
            <a:r>
              <a:rPr lang="en-US" sz="6000" b="1" i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b="1" i="1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biệt</a:t>
            </a:r>
            <a:r>
              <a:rPr lang="en-US" sz="6000" b="1" i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en-US" sz="6000" b="1" i="1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</a:t>
            </a:r>
            <a:r>
              <a:rPr lang="en-US" sz="6000" b="1" i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b="1" i="1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6000" b="1" i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b="1" i="1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cô</a:t>
            </a:r>
            <a:r>
              <a:rPr lang="en-US" sz="6000" b="1" i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b="1" i="1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nhiều</a:t>
            </a:r>
            <a:r>
              <a:rPr lang="en-US" sz="6000" b="1" i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b="1" i="1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sức</a:t>
            </a:r>
            <a:r>
              <a:rPr lang="en-US" sz="6000" b="1" i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b="1" i="1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khỏe</a:t>
            </a:r>
            <a:r>
              <a:rPr lang="en-US" sz="6000" b="1" i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</a:p>
        </p:txBody>
      </p:sp>
      <p:pic>
        <p:nvPicPr>
          <p:cNvPr id="15367" name="Picture 16" descr="Hoa">
            <a:extLst>
              <a:ext uri="{FF2B5EF4-FFF2-40B4-BE49-F238E27FC236}">
                <a16:creationId xmlns:a16="http://schemas.microsoft.com/office/drawing/2014/main" id="{04BF8678-A5D2-92E9-1AFC-1570C05BD07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505200"/>
            <a:ext cx="838200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6" descr="Hoa">
            <a:extLst>
              <a:ext uri="{FF2B5EF4-FFF2-40B4-BE49-F238E27FC236}">
                <a16:creationId xmlns:a16="http://schemas.microsoft.com/office/drawing/2014/main" id="{F6AE9D2F-E687-33B2-EAC7-A10907A6D03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048000"/>
            <a:ext cx="838200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6" descr="Hoa">
            <a:extLst>
              <a:ext uri="{FF2B5EF4-FFF2-40B4-BE49-F238E27FC236}">
                <a16:creationId xmlns:a16="http://schemas.microsoft.com/office/drawing/2014/main" id="{4ECA7AAF-3AD8-0852-7D65-9884B820318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133600"/>
            <a:ext cx="838200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6" descr="Hoa">
            <a:extLst>
              <a:ext uri="{FF2B5EF4-FFF2-40B4-BE49-F238E27FC236}">
                <a16:creationId xmlns:a16="http://schemas.microsoft.com/office/drawing/2014/main" id="{DCFFC88B-DFA3-A6C2-65A0-339E72AE28F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038600"/>
            <a:ext cx="838200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6" descr="Hoa">
            <a:extLst>
              <a:ext uri="{FF2B5EF4-FFF2-40B4-BE49-F238E27FC236}">
                <a16:creationId xmlns:a16="http://schemas.microsoft.com/office/drawing/2014/main" id="{01E4E2EA-379A-AE14-896A-15453B5507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495800"/>
            <a:ext cx="838200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6" descr="Hoa">
            <a:extLst>
              <a:ext uri="{FF2B5EF4-FFF2-40B4-BE49-F238E27FC236}">
                <a16:creationId xmlns:a16="http://schemas.microsoft.com/office/drawing/2014/main" id="{262EDF8B-1B1E-68A4-5593-237A52994DA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676400"/>
            <a:ext cx="838200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2" name="romantic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>
            <a:extLst>
              <a:ext uri="{FF2B5EF4-FFF2-40B4-BE49-F238E27FC236}">
                <a16:creationId xmlns:a16="http://schemas.microsoft.com/office/drawing/2014/main" id="{9D3BA4BC-1395-E227-B193-15DC0441B3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895600"/>
            <a:ext cx="1600200" cy="762000"/>
          </a:xfrm>
          <a:prstGeom prst="rect">
            <a:avLst/>
          </a:prstGeom>
          <a:solidFill>
            <a:schemeClr val="tx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Mục tiêu</a:t>
            </a:r>
          </a:p>
        </p:txBody>
      </p:sp>
      <p:sp>
        <p:nvSpPr>
          <p:cNvPr id="4099" name="Rectangle 5">
            <a:extLst>
              <a:ext uri="{FF2B5EF4-FFF2-40B4-BE49-F238E27FC236}">
                <a16:creationId xmlns:a16="http://schemas.microsoft.com/office/drawing/2014/main" id="{2D53606B-0BD6-D178-C598-668E1E5229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1371600"/>
            <a:ext cx="4876800" cy="12192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Kiến thức : - Trẻ biết được tên bài thơ </a:t>
            </a:r>
          </a:p>
          <a:p>
            <a:pPr algn="ctr" eaLnBrk="1" hangingPunct="1"/>
            <a:r>
              <a:rPr lang="en-US" altLang="en-US" sz="1800"/>
              <a:t>tên tác giả , trẻ thuộc thơ.</a:t>
            </a:r>
          </a:p>
          <a:p>
            <a:pPr algn="ctr" eaLnBrk="1" hangingPunct="1"/>
            <a:r>
              <a:rPr lang="en-US" altLang="en-US" sz="1800"/>
              <a:t>            -Trẻ cảm nhận được nội dung bài thơ</a:t>
            </a:r>
          </a:p>
          <a:p>
            <a:pPr algn="ctr" eaLnBrk="1" hangingPunct="1"/>
            <a:r>
              <a:rPr lang="en-US" altLang="en-US" sz="1800"/>
              <a:t> “ Bác nông dân “   </a:t>
            </a:r>
          </a:p>
        </p:txBody>
      </p:sp>
      <p:sp>
        <p:nvSpPr>
          <p:cNvPr id="4100" name="Rectangle 6">
            <a:extLst>
              <a:ext uri="{FF2B5EF4-FFF2-40B4-BE49-F238E27FC236}">
                <a16:creationId xmlns:a16="http://schemas.microsoft.com/office/drawing/2014/main" id="{8FD6B105-1D3E-D8D5-6871-1BAE6CB3D1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124200"/>
            <a:ext cx="4800600" cy="914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Kĩ năng : Trẻ biết đọc diễn cảm bài thơ </a:t>
            </a:r>
          </a:p>
          <a:p>
            <a:pPr algn="ctr" eaLnBrk="1" hangingPunct="1"/>
            <a:r>
              <a:rPr lang="en-US" altLang="en-US" sz="1800"/>
              <a:t>               Thể hiện cử chỉ điệu bộ và biểu </a:t>
            </a:r>
          </a:p>
          <a:p>
            <a:pPr algn="ctr" eaLnBrk="1" hangingPunct="1"/>
            <a:r>
              <a:rPr lang="en-US" altLang="en-US" sz="1800"/>
              <a:t>lộ cảm xúc khi đọc thơ</a:t>
            </a:r>
          </a:p>
        </p:txBody>
      </p:sp>
      <p:sp>
        <p:nvSpPr>
          <p:cNvPr id="4101" name="Rectangle 7">
            <a:extLst>
              <a:ext uri="{FF2B5EF4-FFF2-40B4-BE49-F238E27FC236}">
                <a16:creationId xmlns:a16="http://schemas.microsoft.com/office/drawing/2014/main" id="{B835BFC1-0671-B5EE-2031-8B8422DE3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4648200"/>
            <a:ext cx="4800600" cy="914400"/>
          </a:xfrm>
          <a:prstGeom prst="rect">
            <a:avLst/>
          </a:prstGeom>
          <a:solidFill>
            <a:schemeClr val="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Thái độ : - Trẻ biết yêu quý bác nông dân </a:t>
            </a:r>
          </a:p>
          <a:p>
            <a:pPr algn="ctr" eaLnBrk="1" hangingPunct="1"/>
            <a:r>
              <a:rPr lang="en-US" altLang="en-US" sz="1800"/>
              <a:t>và sản phẩm họ làm ra.</a:t>
            </a:r>
          </a:p>
          <a:p>
            <a:pPr algn="ctr" eaLnBrk="1" hangingPunct="1"/>
            <a:r>
              <a:rPr lang="en-US" altLang="en-US" sz="1800"/>
              <a:t>-Trẻ hứng thú tham gia đọc thơ.</a:t>
            </a:r>
          </a:p>
        </p:txBody>
      </p:sp>
      <p:sp>
        <p:nvSpPr>
          <p:cNvPr id="4102" name="Line 8">
            <a:extLst>
              <a:ext uri="{FF2B5EF4-FFF2-40B4-BE49-F238E27FC236}">
                <a16:creationId xmlns:a16="http://schemas.microsoft.com/office/drawing/2014/main" id="{CB239357-B791-E013-DC6E-3FB89035FC9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33600" y="1981200"/>
            <a:ext cx="12954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3" name="Line 9">
            <a:extLst>
              <a:ext uri="{FF2B5EF4-FFF2-40B4-BE49-F238E27FC236}">
                <a16:creationId xmlns:a16="http://schemas.microsoft.com/office/drawing/2014/main" id="{DB6C49B9-0214-8F41-B3F1-B88F236F06F9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3276600"/>
            <a:ext cx="12954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4" name="Line 10">
            <a:extLst>
              <a:ext uri="{FF2B5EF4-FFF2-40B4-BE49-F238E27FC236}">
                <a16:creationId xmlns:a16="http://schemas.microsoft.com/office/drawing/2014/main" id="{1EC8CC33-F47A-AF60-8025-5011ACC0FEA3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3352800"/>
            <a:ext cx="129540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7.png">
            <a:extLst>
              <a:ext uri="{FF2B5EF4-FFF2-40B4-BE49-F238E27FC236}">
                <a16:creationId xmlns:a16="http://schemas.microsoft.com/office/drawing/2014/main" id="{96B6F594-77FF-11BF-DE96-D2ECC9A840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3" descr="Picturehoahongday">
            <a:extLst>
              <a:ext uri="{FF2B5EF4-FFF2-40B4-BE49-F238E27FC236}">
                <a16:creationId xmlns:a16="http://schemas.microsoft.com/office/drawing/2014/main" id="{E33555DF-8A5F-7596-AD09-3DAB341A139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38600" y="0"/>
            <a:ext cx="487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3" descr="Picturehoahongday">
            <a:extLst>
              <a:ext uri="{FF2B5EF4-FFF2-40B4-BE49-F238E27FC236}">
                <a16:creationId xmlns:a16="http://schemas.microsoft.com/office/drawing/2014/main" id="{F621D266-2AF8-E2A4-BD4F-54FCC8B9006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010400" y="1524000"/>
            <a:ext cx="3657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3" descr="Picturehoahongday">
            <a:extLst>
              <a:ext uri="{FF2B5EF4-FFF2-40B4-BE49-F238E27FC236}">
                <a16:creationId xmlns:a16="http://schemas.microsoft.com/office/drawing/2014/main" id="{C87743D0-F414-09C7-F51F-316A0DC5E8B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714500" y="4457700"/>
            <a:ext cx="4114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4" descr="Picturehoahongday">
            <a:extLst>
              <a:ext uri="{FF2B5EF4-FFF2-40B4-BE49-F238E27FC236}">
                <a16:creationId xmlns:a16="http://schemas.microsoft.com/office/drawing/2014/main" id="{8D724D3B-E6BB-4847-0ED4-C6CD9C3AC6A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5029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WordArt 4">
            <a:extLst>
              <a:ext uri="{FF2B5EF4-FFF2-40B4-BE49-F238E27FC236}">
                <a16:creationId xmlns:a16="http://schemas.microsoft.com/office/drawing/2014/main" id="{18C7FCCC-8B44-511C-0D4B-B7BFC7E8687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0" y="1600200"/>
            <a:ext cx="4495800" cy="116205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b="1" kern="1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VNI-Times" pitchFamily="2" charset="0"/>
              </a:rPr>
              <a:t>Hoạt động 1</a:t>
            </a:r>
          </a:p>
        </p:txBody>
      </p:sp>
      <p:sp>
        <p:nvSpPr>
          <p:cNvPr id="8" name="WordArt 4">
            <a:extLst>
              <a:ext uri="{FF2B5EF4-FFF2-40B4-BE49-F238E27FC236}">
                <a16:creationId xmlns:a16="http://schemas.microsoft.com/office/drawing/2014/main" id="{A1291588-5154-1C09-34F0-C643B363EF0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62200" y="3200400"/>
            <a:ext cx="4572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b="1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 dao: trâu ơi ta bảo trâu này</a:t>
            </a:r>
            <a:endParaRPr lang="en-US" b="1" kern="1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63500" dir="19387806" algn="ctr" rotWithShape="0">
                  <a:schemeClr val="tx1">
                    <a:alpha val="79999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vdeo_0001.wmv">
            <a:hlinkClick r:id="" action="ppaction://media"/>
            <a:extLst>
              <a:ext uri="{FF2B5EF4-FFF2-40B4-BE49-F238E27FC236}">
                <a16:creationId xmlns:a16="http://schemas.microsoft.com/office/drawing/2014/main" id="{EBB8BAEE-B91E-5C6D-B552-99D4796FE1C9}"/>
              </a:ext>
            </a:extLst>
          </p:cNvPr>
          <p:cNvPicPr>
            <a:picLocks noRot="1" noChangeAspect="1" noChangeArrowheads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457200"/>
            <a:ext cx="6934200" cy="5181600"/>
          </a:xfrm>
        </p:spPr>
      </p:pic>
      <p:sp>
        <p:nvSpPr>
          <p:cNvPr id="6147" name="Rectangle 1">
            <a:extLst>
              <a:ext uri="{FF2B5EF4-FFF2-40B4-BE49-F238E27FC236}">
                <a16:creationId xmlns:a16="http://schemas.microsoft.com/office/drawing/2014/main" id="{E5A3CD91-CC79-BB39-24BE-541F6F7B10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600200"/>
            <a:ext cx="51054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2400"/>
              <a:t>Trâu ơi ta bảo trâu này </a:t>
            </a:r>
          </a:p>
          <a:p>
            <a:pPr eaLnBrk="1" hangingPunct="1"/>
            <a:r>
              <a:rPr lang="vi-VN" altLang="en-US" sz="2400"/>
              <a:t>Trâu ra ngoài ruộng trâu cày với ta </a:t>
            </a:r>
          </a:p>
          <a:p>
            <a:pPr eaLnBrk="1" hangingPunct="1"/>
            <a:r>
              <a:rPr lang="vi-VN" altLang="en-US" sz="2400"/>
              <a:t>Cấy cày giữ nghiệp nông gia </a:t>
            </a:r>
          </a:p>
          <a:p>
            <a:pPr eaLnBrk="1" hangingPunct="1"/>
            <a:r>
              <a:rPr lang="vi-VN" altLang="en-US" sz="2400"/>
              <a:t>Ta đây trâu đấy, ai mà quản công </a:t>
            </a:r>
          </a:p>
          <a:p>
            <a:pPr eaLnBrk="1" hangingPunct="1"/>
            <a:r>
              <a:rPr lang="vi-VN" altLang="en-US" sz="2400"/>
              <a:t>Bao giờ cây lúa còn bông </a:t>
            </a:r>
          </a:p>
          <a:p>
            <a:pPr eaLnBrk="1" hangingPunct="1"/>
            <a:r>
              <a:rPr lang="vi-VN" altLang="en-US" sz="2400"/>
              <a:t>Thì còn ngọn cỏ ngoài đồng trâu ăn</a:t>
            </a: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20" fill="hold"/>
                                        <p:tgtEl>
                                          <p:spTgt spid="409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096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09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09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6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 descr="7.png">
            <a:extLst>
              <a:ext uri="{FF2B5EF4-FFF2-40B4-BE49-F238E27FC236}">
                <a16:creationId xmlns:a16="http://schemas.microsoft.com/office/drawing/2014/main" id="{9CA63017-8F20-5AD0-FB46-5161F4FB8E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13" descr="Picturehoahongday">
            <a:extLst>
              <a:ext uri="{FF2B5EF4-FFF2-40B4-BE49-F238E27FC236}">
                <a16:creationId xmlns:a16="http://schemas.microsoft.com/office/drawing/2014/main" id="{EE9F5AFA-18FA-3745-9F1C-65FCCBE160D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38600" y="0"/>
            <a:ext cx="487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13" descr="Picturehoahongday">
            <a:extLst>
              <a:ext uri="{FF2B5EF4-FFF2-40B4-BE49-F238E27FC236}">
                <a16:creationId xmlns:a16="http://schemas.microsoft.com/office/drawing/2014/main" id="{844B6D95-2933-6951-4457-61B3502474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010400" y="1524000"/>
            <a:ext cx="3657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3" descr="Picturehoahongday">
            <a:extLst>
              <a:ext uri="{FF2B5EF4-FFF2-40B4-BE49-F238E27FC236}">
                <a16:creationId xmlns:a16="http://schemas.microsoft.com/office/drawing/2014/main" id="{9A97E482-ED7B-782D-B294-3E2F55D1CE4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714500" y="4457700"/>
            <a:ext cx="4114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4" descr="Picturehoahongday">
            <a:extLst>
              <a:ext uri="{FF2B5EF4-FFF2-40B4-BE49-F238E27FC236}">
                <a16:creationId xmlns:a16="http://schemas.microsoft.com/office/drawing/2014/main" id="{1668F86E-984E-0099-1CA3-0DF52C2E356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5029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WordArt 4">
            <a:extLst>
              <a:ext uri="{FF2B5EF4-FFF2-40B4-BE49-F238E27FC236}">
                <a16:creationId xmlns:a16="http://schemas.microsoft.com/office/drawing/2014/main" id="{AD8B983C-F75D-A746-A990-5DE68E61D14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0" y="1600200"/>
            <a:ext cx="4495800" cy="116205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b="1" kern="1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VNI-Times" pitchFamily="2" charset="0"/>
              </a:rPr>
              <a:t>Hoạt động 2</a:t>
            </a:r>
          </a:p>
        </p:txBody>
      </p:sp>
      <p:sp>
        <p:nvSpPr>
          <p:cNvPr id="8" name="WordArt 4">
            <a:extLst>
              <a:ext uri="{FF2B5EF4-FFF2-40B4-BE49-F238E27FC236}">
                <a16:creationId xmlns:a16="http://schemas.microsoft.com/office/drawing/2014/main" id="{4025256B-BF21-949D-DA3B-E23ECE16D9A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76400" y="2971800"/>
            <a:ext cx="5562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b="1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DẠY THƠ </a:t>
            </a:r>
            <a:endParaRPr lang="en-US" b="1" kern="1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63500" dir="19387806" algn="ctr" rotWithShape="0">
                  <a:schemeClr val="tx1">
                    <a:alpha val="79999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D750959-ECBC-6E0F-AC6B-369B10385C5A}"/>
              </a:ext>
            </a:extLst>
          </p:cNvPr>
          <p:cNvSpPr/>
          <p:nvPr/>
        </p:nvSpPr>
        <p:spPr>
          <a:xfrm>
            <a:off x="457200" y="533400"/>
            <a:ext cx="8305800" cy="5181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pic>
        <p:nvPicPr>
          <p:cNvPr id="8195" name="Picture 5" descr="C:\Users\ADMIN\Downloads\COM.jpg">
            <a:extLst>
              <a:ext uri="{FF2B5EF4-FFF2-40B4-BE49-F238E27FC236}">
                <a16:creationId xmlns:a16="http://schemas.microsoft.com/office/drawing/2014/main" id="{885EC802-773F-44A5-EF48-FCA750528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14400"/>
            <a:ext cx="6172200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673933-C077-84C6-7371-98F446AFDA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5943600"/>
            <a:ext cx="4425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Chúng ta có đủ cơm ăn</a:t>
            </a: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2.gstatic.com/images?q=tbn:ANd9GcThqq_KzYkbt-RmQe7PUQV2n7o9Zpc_Zi4mewOdsVemkRKfJCgy">
            <a:extLst>
              <a:ext uri="{FF2B5EF4-FFF2-40B4-BE49-F238E27FC236}">
                <a16:creationId xmlns:a16="http://schemas.microsoft.com/office/drawing/2014/main" id="{0BF057C1-FC66-FAA3-5A93-797CAA213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3733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2" name="Picture 6" descr="http://t0.gstatic.com/images?q=tbn:ANd9GcQC1lhXGkM9eb2qW2k1SEjtzymzzxYCioYSP78NuU8qmG_ElPGzZw">
            <a:extLst>
              <a:ext uri="{FF2B5EF4-FFF2-40B4-BE49-F238E27FC236}">
                <a16:creationId xmlns:a16="http://schemas.microsoft.com/office/drawing/2014/main" id="{1D96A88F-A42B-DEC5-040E-02D33A15B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33400"/>
            <a:ext cx="35052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F78EC2-C2C0-39A8-EC48-7D38B043C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5410200"/>
            <a:ext cx="6108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latin typeface="Times New Roman" panose="02020603050405020304" pitchFamily="18" charset="0"/>
              </a:rPr>
              <a:t>Ấy là nhờ bác nông dân cấy cày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t2.gstatic.com/images?q=tbn:ANd9GcRNHAA2DK5uz3dcGt3lc3LJU7XBVWOOzWexMjBxab1QiEhIVjTS">
            <a:extLst>
              <a:ext uri="{FF2B5EF4-FFF2-40B4-BE49-F238E27FC236}">
                <a16:creationId xmlns:a16="http://schemas.microsoft.com/office/drawing/2014/main" id="{FF0607E2-73C8-8BFA-E60D-0D773A6CA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7200"/>
            <a:ext cx="71628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35AEA0-D367-7CF1-4257-5143EE88BC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5791200"/>
            <a:ext cx="5441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latin typeface="Times New Roman" panose="02020603050405020304" pitchFamily="18" charset="0"/>
              </a:rPr>
              <a:t>Nắn</a:t>
            </a:r>
            <a:r>
              <a:rPr lang="en-US" altLang="en-US" sz="3200">
                <a:latin typeface="Times New Roman" panose="02020603050405020304" pitchFamily="18" charset="0"/>
              </a:rPr>
              <a:t>g mưa bác chẳng ngừng tay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EFC8D0A-3764-5058-2A95-C2058570E01C}"/>
              </a:ext>
            </a:extLst>
          </p:cNvPr>
          <p:cNvSpPr/>
          <p:nvPr/>
        </p:nvSpPr>
        <p:spPr>
          <a:xfrm>
            <a:off x="381000" y="0"/>
            <a:ext cx="8763000" cy="6477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La</a:t>
            </a:r>
          </a:p>
        </p:txBody>
      </p:sp>
      <p:pic>
        <p:nvPicPr>
          <p:cNvPr id="11267" name="Picture 2" descr="http://t1.gstatic.com/images?q=tbn:ANd9GcTzE4RWG8-3BmIAT1ONSgwxuNTT5YW2Wshyo7lIYS8-K_rqiCn0">
            <a:extLst>
              <a:ext uri="{FF2B5EF4-FFF2-40B4-BE49-F238E27FC236}">
                <a16:creationId xmlns:a16="http://schemas.microsoft.com/office/drawing/2014/main" id="{BA1741A0-2912-C2A6-43F0-B54FF61D4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200"/>
            <a:ext cx="7735888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1A96AB-7732-437E-8D8D-5A415CC570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562600"/>
            <a:ext cx="73850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</a:rPr>
              <a:t>Làm việc suốt ngày, bác vẫn vui tươi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803</TotalTime>
  <Words>275</Words>
  <Application>Microsoft Office PowerPoint</Application>
  <PresentationFormat>On-screen Show (4:3)</PresentationFormat>
  <Paragraphs>48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Comic Sans MS</vt:lpstr>
      <vt:lpstr>Arial</vt:lpstr>
      <vt:lpstr>Calibri</vt:lpstr>
      <vt:lpstr>Times New Roman</vt:lpstr>
      <vt:lpstr>Crayons</vt:lpstr>
      <vt:lpstr> THƠ: BÁC NÔNG DÂN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Thị Thu Hương Đào</cp:lastModifiedBy>
  <cp:revision>89</cp:revision>
  <cp:lastPrinted>1601-01-01T00:00:00Z</cp:lastPrinted>
  <dcterms:created xsi:type="dcterms:W3CDTF">2009-12-01T22:43:56Z</dcterms:created>
  <dcterms:modified xsi:type="dcterms:W3CDTF">2024-11-11T16:15:44Z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7</vt:i4>
  </property>
</Properties>
</file>