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7"/>
  </p:notesMasterIdLst>
  <p:sldIdLst>
    <p:sldId id="304" r:id="rId3"/>
    <p:sldId id="315" r:id="rId4"/>
    <p:sldId id="332" r:id="rId5"/>
    <p:sldId id="330" r:id="rId6"/>
    <p:sldId id="286" r:id="rId7"/>
    <p:sldId id="329" r:id="rId8"/>
    <p:sldId id="287" r:id="rId9"/>
    <p:sldId id="316" r:id="rId10"/>
    <p:sldId id="334" r:id="rId11"/>
    <p:sldId id="333" r:id="rId12"/>
    <p:sldId id="279" r:id="rId13"/>
    <p:sldId id="289" r:id="rId14"/>
    <p:sldId id="335" r:id="rId15"/>
    <p:sldId id="290" r:id="rId16"/>
  </p:sldIdLst>
  <p:sldSz cx="9144000" cy="6858000" type="screen4x3"/>
  <p:notesSz cx="6858000" cy="9144000"/>
  <p:custDataLst>
    <p:tags r:id="rId18"/>
  </p:custDataLst>
  <p:defaultTextStyle>
    <a:defPPr>
      <a:defRPr lang="en-US"/>
    </a:defPPr>
    <a:lvl1pPr algn="l" rtl="0" fontAlgn="base">
      <a:spcBef>
        <a:spcPct val="0"/>
      </a:spcBef>
      <a:spcAft>
        <a:spcPct val="0"/>
      </a:spcAft>
      <a:defRPr b="1" kern="1200">
        <a:solidFill>
          <a:schemeClr val="tx1"/>
        </a:solidFill>
        <a:latin typeface=".VnTime" panose="020B7200000000000000" pitchFamily="34" charset="0"/>
        <a:ea typeface="+mn-ea"/>
        <a:cs typeface="+mn-cs"/>
      </a:defRPr>
    </a:lvl1pPr>
    <a:lvl2pPr marL="457200" algn="l" rtl="0" fontAlgn="base">
      <a:spcBef>
        <a:spcPct val="0"/>
      </a:spcBef>
      <a:spcAft>
        <a:spcPct val="0"/>
      </a:spcAft>
      <a:defRPr b="1" kern="1200">
        <a:solidFill>
          <a:schemeClr val="tx1"/>
        </a:solidFill>
        <a:latin typeface=".VnTime" panose="020B7200000000000000" pitchFamily="34" charset="0"/>
        <a:ea typeface="+mn-ea"/>
        <a:cs typeface="+mn-cs"/>
      </a:defRPr>
    </a:lvl2pPr>
    <a:lvl3pPr marL="914400" algn="l" rtl="0" fontAlgn="base">
      <a:spcBef>
        <a:spcPct val="0"/>
      </a:spcBef>
      <a:spcAft>
        <a:spcPct val="0"/>
      </a:spcAft>
      <a:defRPr b="1" kern="1200">
        <a:solidFill>
          <a:schemeClr val="tx1"/>
        </a:solidFill>
        <a:latin typeface=".VnTime" panose="020B7200000000000000" pitchFamily="34" charset="0"/>
        <a:ea typeface="+mn-ea"/>
        <a:cs typeface="+mn-cs"/>
      </a:defRPr>
    </a:lvl3pPr>
    <a:lvl4pPr marL="1371600" algn="l" rtl="0" fontAlgn="base">
      <a:spcBef>
        <a:spcPct val="0"/>
      </a:spcBef>
      <a:spcAft>
        <a:spcPct val="0"/>
      </a:spcAft>
      <a:defRPr b="1" kern="1200">
        <a:solidFill>
          <a:schemeClr val="tx1"/>
        </a:solidFill>
        <a:latin typeface=".VnTime" panose="020B7200000000000000" pitchFamily="34" charset="0"/>
        <a:ea typeface="+mn-ea"/>
        <a:cs typeface="+mn-cs"/>
      </a:defRPr>
    </a:lvl4pPr>
    <a:lvl5pPr marL="1828800" algn="l" rtl="0" fontAlgn="base">
      <a:spcBef>
        <a:spcPct val="0"/>
      </a:spcBef>
      <a:spcAft>
        <a:spcPct val="0"/>
      </a:spcAft>
      <a:defRPr b="1" kern="1200">
        <a:solidFill>
          <a:schemeClr val="tx1"/>
        </a:solidFill>
        <a:latin typeface=".VnTime" panose="020B7200000000000000" pitchFamily="34" charset="0"/>
        <a:ea typeface="+mn-ea"/>
        <a:cs typeface="+mn-cs"/>
      </a:defRPr>
    </a:lvl5pPr>
    <a:lvl6pPr marL="2286000" algn="l" defTabSz="914400" rtl="0" eaLnBrk="1" latinLnBrk="0" hangingPunct="1">
      <a:defRPr b="1" kern="1200">
        <a:solidFill>
          <a:schemeClr val="tx1"/>
        </a:solidFill>
        <a:latin typeface=".VnTime" panose="020B7200000000000000" pitchFamily="34" charset="0"/>
        <a:ea typeface="+mn-ea"/>
        <a:cs typeface="+mn-cs"/>
      </a:defRPr>
    </a:lvl6pPr>
    <a:lvl7pPr marL="2743200" algn="l" defTabSz="914400" rtl="0" eaLnBrk="1" latinLnBrk="0" hangingPunct="1">
      <a:defRPr b="1" kern="1200">
        <a:solidFill>
          <a:schemeClr val="tx1"/>
        </a:solidFill>
        <a:latin typeface=".VnTime" panose="020B7200000000000000" pitchFamily="34" charset="0"/>
        <a:ea typeface="+mn-ea"/>
        <a:cs typeface="+mn-cs"/>
      </a:defRPr>
    </a:lvl7pPr>
    <a:lvl8pPr marL="3200400" algn="l" defTabSz="914400" rtl="0" eaLnBrk="1" latinLnBrk="0" hangingPunct="1">
      <a:defRPr b="1" kern="1200">
        <a:solidFill>
          <a:schemeClr val="tx1"/>
        </a:solidFill>
        <a:latin typeface=".VnTime" panose="020B7200000000000000" pitchFamily="34" charset="0"/>
        <a:ea typeface="+mn-ea"/>
        <a:cs typeface="+mn-cs"/>
      </a:defRPr>
    </a:lvl8pPr>
    <a:lvl9pPr marL="3657600" algn="l" defTabSz="914400" rtl="0" eaLnBrk="1" latinLnBrk="0" hangingPunct="1">
      <a:defRPr b="1" kern="1200">
        <a:solidFill>
          <a:schemeClr val="tx1"/>
        </a:solidFill>
        <a:latin typeface=".VnTime" panose="020B7200000000000000"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66FFFF"/>
    <a:srgbClr val="FF99FF"/>
    <a:srgbClr val="FF0066"/>
    <a:srgbClr val="FFFF66"/>
    <a:srgbClr val="FFFFCC"/>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09" autoAdjust="0"/>
    <p:restoredTop sz="94660"/>
  </p:normalViewPr>
  <p:slideViewPr>
    <p:cSldViewPr showGuides="1">
      <p:cViewPr varScale="1">
        <p:scale>
          <a:sx n="97" d="100"/>
          <a:sy n="97" d="100"/>
        </p:scale>
        <p:origin x="580"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DCFD00AA-2055-94AF-91B3-72FA20E2C29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Arial" charset="0"/>
              </a:defRPr>
            </a:lvl1pPr>
          </a:lstStyle>
          <a:p>
            <a:pPr>
              <a:defRPr/>
            </a:pPr>
            <a:endParaRPr lang="en-US"/>
          </a:p>
        </p:txBody>
      </p:sp>
      <p:sp>
        <p:nvSpPr>
          <p:cNvPr id="41987" name="Rectangle 3">
            <a:extLst>
              <a:ext uri="{FF2B5EF4-FFF2-40B4-BE49-F238E27FC236}">
                <a16:creationId xmlns:a16="http://schemas.microsoft.com/office/drawing/2014/main" id="{5DB1C605-B7B1-C3ED-D965-D377FCFCCBF1}"/>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en-US"/>
          </a:p>
        </p:txBody>
      </p:sp>
      <p:sp>
        <p:nvSpPr>
          <p:cNvPr id="17412" name="Rectangle 4">
            <a:extLst>
              <a:ext uri="{FF2B5EF4-FFF2-40B4-BE49-F238E27FC236}">
                <a16:creationId xmlns:a16="http://schemas.microsoft.com/office/drawing/2014/main" id="{37EFD4E9-4BE9-838A-51AD-1CAE53B8CA4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a:extLst>
              <a:ext uri="{FF2B5EF4-FFF2-40B4-BE49-F238E27FC236}">
                <a16:creationId xmlns:a16="http://schemas.microsoft.com/office/drawing/2014/main" id="{9CFFDBDA-2CE3-44B2-996B-C422009EEDA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990" name="Rectangle 6">
            <a:extLst>
              <a:ext uri="{FF2B5EF4-FFF2-40B4-BE49-F238E27FC236}">
                <a16:creationId xmlns:a16="http://schemas.microsoft.com/office/drawing/2014/main" id="{9EFEC6E2-C473-0E62-22F7-E18C7A14481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Arial" charset="0"/>
              </a:defRPr>
            </a:lvl1pPr>
          </a:lstStyle>
          <a:p>
            <a:pPr>
              <a:defRPr/>
            </a:pPr>
            <a:endParaRPr lang="en-US"/>
          </a:p>
        </p:txBody>
      </p:sp>
      <p:sp>
        <p:nvSpPr>
          <p:cNvPr id="41991" name="Rectangle 7">
            <a:extLst>
              <a:ext uri="{FF2B5EF4-FFF2-40B4-BE49-F238E27FC236}">
                <a16:creationId xmlns:a16="http://schemas.microsoft.com/office/drawing/2014/main" id="{FEEF15B7-EE51-8597-6BBF-F8439EB3324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Arial" panose="020B0604020202020204" pitchFamily="34" charset="0"/>
              </a:defRPr>
            </a:lvl1pPr>
          </a:lstStyle>
          <a:p>
            <a:fld id="{8AC64497-25C0-4D87-A6FD-DB27A673D8D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9556E72-6120-FCA2-615D-1ECE89456A22}"/>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8B13B494-11F0-414B-8F6D-5F0EE35375C0}" type="slidenum">
              <a:rPr lang="en-US" altLang="en-US" b="0">
                <a:latin typeface="Arial" panose="020B0604020202020204" pitchFamily="34" charset="0"/>
              </a:rPr>
              <a:pPr eaLnBrk="1" hangingPunct="1"/>
              <a:t>2</a:t>
            </a:fld>
            <a:endParaRPr lang="en-US" altLang="en-US" b="0">
              <a:latin typeface="Arial" panose="020B0604020202020204" pitchFamily="34" charset="0"/>
            </a:endParaRPr>
          </a:p>
        </p:txBody>
      </p:sp>
      <p:sp>
        <p:nvSpPr>
          <p:cNvPr id="18435" name="Rectangle 2">
            <a:extLst>
              <a:ext uri="{FF2B5EF4-FFF2-40B4-BE49-F238E27FC236}">
                <a16:creationId xmlns:a16="http://schemas.microsoft.com/office/drawing/2014/main" id="{3B7B41FE-3998-3078-D8AA-0F2EDEA649AA}"/>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0733E2E8-9C50-65E0-DA04-FB9412EA952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529D051E-71FB-6E93-8D09-9811C24014EB}"/>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9A8053F5-22AB-4FC9-9CAC-02357DA13CEB}" type="slidenum">
              <a:rPr lang="en-US" altLang="en-US" b="0">
                <a:latin typeface="Arial" panose="020B0604020202020204" pitchFamily="34" charset="0"/>
              </a:rPr>
              <a:pPr eaLnBrk="1" hangingPunct="1"/>
              <a:t>3</a:t>
            </a:fld>
            <a:endParaRPr lang="en-US" altLang="en-US" b="0">
              <a:latin typeface="Arial" panose="020B0604020202020204" pitchFamily="34" charset="0"/>
            </a:endParaRPr>
          </a:p>
        </p:txBody>
      </p:sp>
      <p:sp>
        <p:nvSpPr>
          <p:cNvPr id="19459" name="Rectangle 2">
            <a:extLst>
              <a:ext uri="{FF2B5EF4-FFF2-40B4-BE49-F238E27FC236}">
                <a16:creationId xmlns:a16="http://schemas.microsoft.com/office/drawing/2014/main" id="{8C0C3604-139A-E8AE-12AD-BDC2739E3E53}"/>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CE41620F-A373-B5EF-9ABF-93F07DDB9E0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1485F788-1440-71DC-569B-E4F673B5E602}"/>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01D00A7E-3BBE-459C-9811-F849577BFF85}" type="slidenum">
              <a:rPr lang="en-US" altLang="en-US" b="0">
                <a:latin typeface="Arial" panose="020B0604020202020204" pitchFamily="34" charset="0"/>
              </a:rPr>
              <a:pPr eaLnBrk="1" hangingPunct="1"/>
              <a:t>5</a:t>
            </a:fld>
            <a:endParaRPr lang="en-US" altLang="en-US" b="0">
              <a:latin typeface="Arial" panose="020B0604020202020204" pitchFamily="34" charset="0"/>
            </a:endParaRPr>
          </a:p>
        </p:txBody>
      </p:sp>
      <p:sp>
        <p:nvSpPr>
          <p:cNvPr id="20483" name="Rectangle 2">
            <a:extLst>
              <a:ext uri="{FF2B5EF4-FFF2-40B4-BE49-F238E27FC236}">
                <a16:creationId xmlns:a16="http://schemas.microsoft.com/office/drawing/2014/main" id="{DE17808A-6C43-B89F-8D7A-A238732F488A}"/>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498B860A-6F9D-6021-526E-8745012A4C2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455395EE-56E1-2F2F-10EB-C0C33A201EAE}"/>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E0AB3C1B-506D-4F3B-99C2-756B024B0A76}" type="slidenum">
              <a:rPr lang="en-US" altLang="en-US" b="0">
                <a:latin typeface="Arial" panose="020B0604020202020204" pitchFamily="34" charset="0"/>
              </a:rPr>
              <a:pPr eaLnBrk="1" hangingPunct="1"/>
              <a:t>6</a:t>
            </a:fld>
            <a:endParaRPr lang="en-US" altLang="en-US" b="0">
              <a:latin typeface="Arial" panose="020B0604020202020204" pitchFamily="34" charset="0"/>
            </a:endParaRPr>
          </a:p>
        </p:txBody>
      </p:sp>
      <p:sp>
        <p:nvSpPr>
          <p:cNvPr id="21507" name="Rectangle 2">
            <a:extLst>
              <a:ext uri="{FF2B5EF4-FFF2-40B4-BE49-F238E27FC236}">
                <a16:creationId xmlns:a16="http://schemas.microsoft.com/office/drawing/2014/main" id="{EA49651E-404F-F32A-8899-BFBE8780CC14}"/>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938E62CF-B592-1C89-6F0C-F305DD73345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1541EAA-978E-5661-8E02-D2EC4F558255}"/>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F4C7A106-DCA9-41C0-8146-FA7CA3F68079}" type="slidenum">
              <a:rPr lang="en-US" altLang="en-US" b="0">
                <a:latin typeface="Arial" panose="020B0604020202020204" pitchFamily="34" charset="0"/>
              </a:rPr>
              <a:pPr eaLnBrk="1" hangingPunct="1"/>
              <a:t>7</a:t>
            </a:fld>
            <a:endParaRPr lang="en-US" altLang="en-US" b="0">
              <a:latin typeface="Arial" panose="020B0604020202020204" pitchFamily="34" charset="0"/>
            </a:endParaRPr>
          </a:p>
        </p:txBody>
      </p:sp>
      <p:sp>
        <p:nvSpPr>
          <p:cNvPr id="22531" name="Rectangle 2">
            <a:extLst>
              <a:ext uri="{FF2B5EF4-FFF2-40B4-BE49-F238E27FC236}">
                <a16:creationId xmlns:a16="http://schemas.microsoft.com/office/drawing/2014/main" id="{269FC5AC-70C9-C7C9-AF20-56CA4FD6DEA1}"/>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832D6389-C49F-6B59-2A31-882C537D760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A2898A1-7BDE-B465-EE20-035538903F04}"/>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FB54353E-F5D6-48EA-B2EA-6339FF2A5411}" type="slidenum">
              <a:rPr lang="en-US" altLang="en-US" b="0">
                <a:latin typeface="Arial" panose="020B0604020202020204" pitchFamily="34" charset="0"/>
              </a:rPr>
              <a:pPr eaLnBrk="1" hangingPunct="1"/>
              <a:t>8</a:t>
            </a:fld>
            <a:endParaRPr lang="en-US" altLang="en-US" b="0">
              <a:latin typeface="Arial" panose="020B0604020202020204" pitchFamily="34" charset="0"/>
            </a:endParaRPr>
          </a:p>
        </p:txBody>
      </p:sp>
      <p:sp>
        <p:nvSpPr>
          <p:cNvPr id="23555" name="Rectangle 2">
            <a:extLst>
              <a:ext uri="{FF2B5EF4-FFF2-40B4-BE49-F238E27FC236}">
                <a16:creationId xmlns:a16="http://schemas.microsoft.com/office/drawing/2014/main" id="{878DC38B-48C1-E777-9C95-422D7DA87E1F}"/>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59791737-E50F-1150-E3F3-559F6E3B07A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60A6FD0-B535-D6D2-93BB-E11CC25A3807}"/>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C40ABFF0-0EF3-4AF5-AF09-CBA391066808}" type="slidenum">
              <a:rPr lang="en-US" altLang="en-US" b="0">
                <a:latin typeface="Arial" panose="020B0604020202020204" pitchFamily="34" charset="0"/>
              </a:rPr>
              <a:pPr eaLnBrk="1" hangingPunct="1"/>
              <a:t>11</a:t>
            </a:fld>
            <a:endParaRPr lang="en-US" altLang="en-US" b="0">
              <a:latin typeface="Arial" panose="020B0604020202020204" pitchFamily="34" charset="0"/>
            </a:endParaRPr>
          </a:p>
        </p:txBody>
      </p:sp>
      <p:sp>
        <p:nvSpPr>
          <p:cNvPr id="24579" name="Rectangle 2">
            <a:extLst>
              <a:ext uri="{FF2B5EF4-FFF2-40B4-BE49-F238E27FC236}">
                <a16:creationId xmlns:a16="http://schemas.microsoft.com/office/drawing/2014/main" id="{95E2C390-014D-F96D-5428-C3AF51E7CF3A}"/>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51418D4F-B2B8-421A-7254-54AFF9660E1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D39E13F4-2CE1-A139-3AA3-FFFB8BEFA63F}"/>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2A2B035D-5147-4245-B221-B6BBB4C436BD}" type="slidenum">
              <a:rPr lang="en-US" altLang="en-US" b="0">
                <a:latin typeface="Arial" panose="020B0604020202020204" pitchFamily="34" charset="0"/>
              </a:rPr>
              <a:pPr eaLnBrk="1" hangingPunct="1"/>
              <a:t>12</a:t>
            </a:fld>
            <a:endParaRPr lang="en-US" altLang="en-US" b="0">
              <a:latin typeface="Arial" panose="020B0604020202020204" pitchFamily="34" charset="0"/>
            </a:endParaRPr>
          </a:p>
        </p:txBody>
      </p:sp>
      <p:sp>
        <p:nvSpPr>
          <p:cNvPr id="25603" name="Rectangle 2">
            <a:extLst>
              <a:ext uri="{FF2B5EF4-FFF2-40B4-BE49-F238E27FC236}">
                <a16:creationId xmlns:a16="http://schemas.microsoft.com/office/drawing/2014/main" id="{EED1CA93-ABAB-5ED5-8713-14751F6EECFE}"/>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723FD488-9526-EC38-CBA4-CB3E5A79C69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DC76DD7-12A1-089D-DD10-88B8801EBE1B}"/>
              </a:ext>
            </a:extLst>
          </p:cNvPr>
          <p:cNvSpPr>
            <a:spLocks noGrp="1" noChangeArrowheads="1"/>
          </p:cNvSpPr>
          <p:nvPr>
            <p:ph type="sldNum" sz="quarter" idx="5"/>
          </p:nvPr>
        </p:nvSpPr>
        <p:spPr>
          <a:noFill/>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fld id="{95D64A35-0452-4CA1-AB45-A4F7931D1C6E}" type="slidenum">
              <a:rPr lang="en-US" altLang="en-US" b="0">
                <a:latin typeface="Arial" panose="020B0604020202020204" pitchFamily="34" charset="0"/>
              </a:rPr>
              <a:pPr eaLnBrk="1" hangingPunct="1"/>
              <a:t>14</a:t>
            </a:fld>
            <a:endParaRPr lang="en-US" altLang="en-US" b="0">
              <a:latin typeface="Arial" panose="020B0604020202020204" pitchFamily="34" charset="0"/>
            </a:endParaRPr>
          </a:p>
        </p:txBody>
      </p:sp>
      <p:sp>
        <p:nvSpPr>
          <p:cNvPr id="26627" name="Rectangle 2">
            <a:extLst>
              <a:ext uri="{FF2B5EF4-FFF2-40B4-BE49-F238E27FC236}">
                <a16:creationId xmlns:a16="http://schemas.microsoft.com/office/drawing/2014/main" id="{2A78C7A0-CE3C-AD13-5883-8CF714E698F0}"/>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AD65EC62-6BE4-36D4-67D7-E587D116B97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2740A9-125C-DCDE-0F13-BEB92A00B50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71EA3E-6C4F-A194-A47F-CC0203A7A2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DD99149-9EE5-D765-7C49-740442D437A7}"/>
              </a:ext>
            </a:extLst>
          </p:cNvPr>
          <p:cNvSpPr>
            <a:spLocks noGrp="1" noChangeArrowheads="1"/>
          </p:cNvSpPr>
          <p:nvPr>
            <p:ph type="sldNum" sz="quarter" idx="12"/>
          </p:nvPr>
        </p:nvSpPr>
        <p:spPr>
          <a:ln/>
        </p:spPr>
        <p:txBody>
          <a:bodyPr/>
          <a:lstStyle>
            <a:lvl1pPr>
              <a:defRPr/>
            </a:lvl1pPr>
          </a:lstStyle>
          <a:p>
            <a:fld id="{49E673EE-FEEF-4033-BE85-CC73D9B7B04E}" type="slidenum">
              <a:rPr lang="en-US" altLang="en-US"/>
              <a:pPr/>
              <a:t>‹#›</a:t>
            </a:fld>
            <a:endParaRPr lang="en-US" altLang="en-US"/>
          </a:p>
        </p:txBody>
      </p:sp>
    </p:spTree>
    <p:extLst>
      <p:ext uri="{BB962C8B-B14F-4D97-AF65-F5344CB8AC3E}">
        <p14:creationId xmlns:p14="http://schemas.microsoft.com/office/powerpoint/2010/main" val="259968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03F895E-45FB-744E-26C5-D54DB816FD6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11F7E7A-CFD9-3914-86C1-0F7362C7B3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CA09EF-3234-ABF2-8F84-49B1A486CA25}"/>
              </a:ext>
            </a:extLst>
          </p:cNvPr>
          <p:cNvSpPr>
            <a:spLocks noGrp="1" noChangeArrowheads="1"/>
          </p:cNvSpPr>
          <p:nvPr>
            <p:ph type="sldNum" sz="quarter" idx="12"/>
          </p:nvPr>
        </p:nvSpPr>
        <p:spPr>
          <a:ln/>
        </p:spPr>
        <p:txBody>
          <a:bodyPr/>
          <a:lstStyle>
            <a:lvl1pPr>
              <a:defRPr/>
            </a:lvl1pPr>
          </a:lstStyle>
          <a:p>
            <a:fld id="{3FFD7F08-DC51-4C49-9E40-4E1F1FE28C27}" type="slidenum">
              <a:rPr lang="en-US" altLang="en-US"/>
              <a:pPr/>
              <a:t>‹#›</a:t>
            </a:fld>
            <a:endParaRPr lang="en-US" altLang="en-US"/>
          </a:p>
        </p:txBody>
      </p:sp>
    </p:spTree>
    <p:extLst>
      <p:ext uri="{BB962C8B-B14F-4D97-AF65-F5344CB8AC3E}">
        <p14:creationId xmlns:p14="http://schemas.microsoft.com/office/powerpoint/2010/main" val="464726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1B4DD68-400C-6EAF-57B1-6082DE962B4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0828EDC-7500-4D7D-2789-02F86DCF60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7CA4D4B-5895-8CD4-ACE6-ED0ACCE2BDF4}"/>
              </a:ext>
            </a:extLst>
          </p:cNvPr>
          <p:cNvSpPr>
            <a:spLocks noGrp="1" noChangeArrowheads="1"/>
          </p:cNvSpPr>
          <p:nvPr>
            <p:ph type="sldNum" sz="quarter" idx="12"/>
          </p:nvPr>
        </p:nvSpPr>
        <p:spPr>
          <a:ln/>
        </p:spPr>
        <p:txBody>
          <a:bodyPr/>
          <a:lstStyle>
            <a:lvl1pPr>
              <a:defRPr/>
            </a:lvl1pPr>
          </a:lstStyle>
          <a:p>
            <a:fld id="{EF486041-34B0-45E0-BE66-D39FBE125C2A}" type="slidenum">
              <a:rPr lang="en-US" altLang="en-US"/>
              <a:pPr/>
              <a:t>‹#›</a:t>
            </a:fld>
            <a:endParaRPr lang="en-US" altLang="en-US"/>
          </a:p>
        </p:txBody>
      </p:sp>
    </p:spTree>
    <p:extLst>
      <p:ext uri="{BB962C8B-B14F-4D97-AF65-F5344CB8AC3E}">
        <p14:creationId xmlns:p14="http://schemas.microsoft.com/office/powerpoint/2010/main" val="390422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31F36E84-AC5B-D724-95CA-61BCF0573CB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C4EEF0E-528C-B151-8FC4-067225A366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C474A5B-1074-9264-80EF-4AAF021827F0}"/>
              </a:ext>
            </a:extLst>
          </p:cNvPr>
          <p:cNvSpPr>
            <a:spLocks noGrp="1" noChangeArrowheads="1"/>
          </p:cNvSpPr>
          <p:nvPr>
            <p:ph type="sldNum" sz="quarter" idx="12"/>
          </p:nvPr>
        </p:nvSpPr>
        <p:spPr>
          <a:ln/>
        </p:spPr>
        <p:txBody>
          <a:bodyPr/>
          <a:lstStyle>
            <a:lvl1pPr>
              <a:defRPr/>
            </a:lvl1pPr>
          </a:lstStyle>
          <a:p>
            <a:fld id="{71ADD1CE-87F0-497A-A644-6826CA898E6B}" type="slidenum">
              <a:rPr lang="en-US" altLang="en-US"/>
              <a:pPr/>
              <a:t>‹#›</a:t>
            </a:fld>
            <a:endParaRPr lang="en-US" altLang="en-US"/>
          </a:p>
        </p:txBody>
      </p:sp>
    </p:spTree>
    <p:extLst>
      <p:ext uri="{BB962C8B-B14F-4D97-AF65-F5344CB8AC3E}">
        <p14:creationId xmlns:p14="http://schemas.microsoft.com/office/powerpoint/2010/main" val="485985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D9849FD-A257-3175-3BDC-C233C6C0DD0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AA3DE9C-1CA2-BD25-87F7-B523E82A201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AEDD44E-26E4-31CB-4215-EFDABB2F81E4}"/>
              </a:ext>
            </a:extLst>
          </p:cNvPr>
          <p:cNvSpPr>
            <a:spLocks noGrp="1" noChangeArrowheads="1"/>
          </p:cNvSpPr>
          <p:nvPr>
            <p:ph type="sldNum" sz="quarter" idx="12"/>
          </p:nvPr>
        </p:nvSpPr>
        <p:spPr>
          <a:ln/>
        </p:spPr>
        <p:txBody>
          <a:bodyPr/>
          <a:lstStyle>
            <a:lvl1pPr>
              <a:defRPr/>
            </a:lvl1pPr>
          </a:lstStyle>
          <a:p>
            <a:fld id="{F3BDBD47-E2D6-4C26-89A1-69EB1D20CE8C}" type="slidenum">
              <a:rPr lang="en-US" altLang="en-US"/>
              <a:pPr/>
              <a:t>‹#›</a:t>
            </a:fld>
            <a:endParaRPr lang="en-US" altLang="en-US"/>
          </a:p>
        </p:txBody>
      </p:sp>
    </p:spTree>
    <p:extLst>
      <p:ext uri="{BB962C8B-B14F-4D97-AF65-F5344CB8AC3E}">
        <p14:creationId xmlns:p14="http://schemas.microsoft.com/office/powerpoint/2010/main" val="3586148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FDFF39-6222-9F57-332D-50F76C31CF0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C33C325-D805-E4D2-BD61-7B435A4F5B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A4BA3AB-8504-E0DE-3DA9-0751B3AED9A0}"/>
              </a:ext>
            </a:extLst>
          </p:cNvPr>
          <p:cNvSpPr>
            <a:spLocks noGrp="1" noChangeArrowheads="1"/>
          </p:cNvSpPr>
          <p:nvPr>
            <p:ph type="sldNum" sz="quarter" idx="12"/>
          </p:nvPr>
        </p:nvSpPr>
        <p:spPr>
          <a:ln/>
        </p:spPr>
        <p:txBody>
          <a:bodyPr/>
          <a:lstStyle>
            <a:lvl1pPr>
              <a:defRPr/>
            </a:lvl1pPr>
          </a:lstStyle>
          <a:p>
            <a:fld id="{D74848FA-A620-43CB-A595-63D36C994734}" type="slidenum">
              <a:rPr lang="en-US" altLang="en-US"/>
              <a:pPr/>
              <a:t>‹#›</a:t>
            </a:fld>
            <a:endParaRPr lang="en-US" altLang="en-US"/>
          </a:p>
        </p:txBody>
      </p:sp>
    </p:spTree>
    <p:extLst>
      <p:ext uri="{BB962C8B-B14F-4D97-AF65-F5344CB8AC3E}">
        <p14:creationId xmlns:p14="http://schemas.microsoft.com/office/powerpoint/2010/main" val="3209579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7CCBC48-1567-7452-421B-2FB9D90C125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C7C4707-8799-C9B2-E242-9DD5EEF975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5D4110F-FBFD-DBDD-EFA2-BABBF1CF3C0C}"/>
              </a:ext>
            </a:extLst>
          </p:cNvPr>
          <p:cNvSpPr>
            <a:spLocks noGrp="1" noChangeArrowheads="1"/>
          </p:cNvSpPr>
          <p:nvPr>
            <p:ph type="sldNum" sz="quarter" idx="12"/>
          </p:nvPr>
        </p:nvSpPr>
        <p:spPr>
          <a:ln/>
        </p:spPr>
        <p:txBody>
          <a:bodyPr/>
          <a:lstStyle>
            <a:lvl1pPr>
              <a:defRPr/>
            </a:lvl1pPr>
          </a:lstStyle>
          <a:p>
            <a:fld id="{BED7FE1F-41CD-4C6E-8819-136884F8CE14}" type="slidenum">
              <a:rPr lang="en-US" altLang="en-US"/>
              <a:pPr/>
              <a:t>‹#›</a:t>
            </a:fld>
            <a:endParaRPr lang="en-US" altLang="en-US"/>
          </a:p>
        </p:txBody>
      </p:sp>
    </p:spTree>
    <p:extLst>
      <p:ext uri="{BB962C8B-B14F-4D97-AF65-F5344CB8AC3E}">
        <p14:creationId xmlns:p14="http://schemas.microsoft.com/office/powerpoint/2010/main" val="3552084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56A2ED0-2765-8551-0836-3F6BC5CDC71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74ECD39-8BCD-12B7-C602-2419266D2D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A5A6EFA-E887-CDAA-D317-BEE0D4BB43B3}"/>
              </a:ext>
            </a:extLst>
          </p:cNvPr>
          <p:cNvSpPr>
            <a:spLocks noGrp="1" noChangeArrowheads="1"/>
          </p:cNvSpPr>
          <p:nvPr>
            <p:ph type="sldNum" sz="quarter" idx="12"/>
          </p:nvPr>
        </p:nvSpPr>
        <p:spPr>
          <a:ln/>
        </p:spPr>
        <p:txBody>
          <a:bodyPr/>
          <a:lstStyle>
            <a:lvl1pPr>
              <a:defRPr/>
            </a:lvl1pPr>
          </a:lstStyle>
          <a:p>
            <a:fld id="{71A8CF1C-0B8A-4AE5-8690-30E87E0C6074}" type="slidenum">
              <a:rPr lang="en-US" altLang="en-US"/>
              <a:pPr/>
              <a:t>‹#›</a:t>
            </a:fld>
            <a:endParaRPr lang="en-US" altLang="en-US"/>
          </a:p>
        </p:txBody>
      </p:sp>
    </p:spTree>
    <p:extLst>
      <p:ext uri="{BB962C8B-B14F-4D97-AF65-F5344CB8AC3E}">
        <p14:creationId xmlns:p14="http://schemas.microsoft.com/office/powerpoint/2010/main" val="4018141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05A8DCD-6A6A-8AB8-2DDF-A0046E1D20C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FEB8CC7-03E0-60FE-4ADF-5F2690E4EB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C387B04-1B20-0BA9-6EF3-9355F0629538}"/>
              </a:ext>
            </a:extLst>
          </p:cNvPr>
          <p:cNvSpPr>
            <a:spLocks noGrp="1" noChangeArrowheads="1"/>
          </p:cNvSpPr>
          <p:nvPr>
            <p:ph type="sldNum" sz="quarter" idx="12"/>
          </p:nvPr>
        </p:nvSpPr>
        <p:spPr>
          <a:ln/>
        </p:spPr>
        <p:txBody>
          <a:bodyPr/>
          <a:lstStyle>
            <a:lvl1pPr>
              <a:defRPr/>
            </a:lvl1pPr>
          </a:lstStyle>
          <a:p>
            <a:fld id="{854BEB6C-5D27-4D97-A7E2-8922EC1F2F8A}" type="slidenum">
              <a:rPr lang="en-US" altLang="en-US"/>
              <a:pPr/>
              <a:t>‹#›</a:t>
            </a:fld>
            <a:endParaRPr lang="en-US" altLang="en-US"/>
          </a:p>
        </p:txBody>
      </p:sp>
    </p:spTree>
    <p:extLst>
      <p:ext uri="{BB962C8B-B14F-4D97-AF65-F5344CB8AC3E}">
        <p14:creationId xmlns:p14="http://schemas.microsoft.com/office/powerpoint/2010/main" val="3287071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E571C32-E57D-EFC2-758C-ED8D6F058C1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A4EFF38-574A-5D27-A7A3-E94C94DF0F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87A806C-DEE7-E9C1-07B1-7E17F001192D}"/>
              </a:ext>
            </a:extLst>
          </p:cNvPr>
          <p:cNvSpPr>
            <a:spLocks noGrp="1" noChangeArrowheads="1"/>
          </p:cNvSpPr>
          <p:nvPr>
            <p:ph type="sldNum" sz="quarter" idx="12"/>
          </p:nvPr>
        </p:nvSpPr>
        <p:spPr>
          <a:ln/>
        </p:spPr>
        <p:txBody>
          <a:bodyPr/>
          <a:lstStyle>
            <a:lvl1pPr>
              <a:defRPr/>
            </a:lvl1pPr>
          </a:lstStyle>
          <a:p>
            <a:fld id="{09530B07-7AB3-43B3-860B-CB1D4B5BEDF7}" type="slidenum">
              <a:rPr lang="en-US" altLang="en-US"/>
              <a:pPr/>
              <a:t>‹#›</a:t>
            </a:fld>
            <a:endParaRPr lang="en-US" altLang="en-US"/>
          </a:p>
        </p:txBody>
      </p:sp>
    </p:spTree>
    <p:extLst>
      <p:ext uri="{BB962C8B-B14F-4D97-AF65-F5344CB8AC3E}">
        <p14:creationId xmlns:p14="http://schemas.microsoft.com/office/powerpoint/2010/main" val="25248231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E69DFA2-492E-6591-35FB-C8BB9C31A2A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C929C3A-245E-5AFC-1366-1BAA431D41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7F9A86A-B8BD-8BA9-3D93-41E50ECE7040}"/>
              </a:ext>
            </a:extLst>
          </p:cNvPr>
          <p:cNvSpPr>
            <a:spLocks noGrp="1" noChangeArrowheads="1"/>
          </p:cNvSpPr>
          <p:nvPr>
            <p:ph type="sldNum" sz="quarter" idx="12"/>
          </p:nvPr>
        </p:nvSpPr>
        <p:spPr>
          <a:ln/>
        </p:spPr>
        <p:txBody>
          <a:bodyPr/>
          <a:lstStyle>
            <a:lvl1pPr>
              <a:defRPr/>
            </a:lvl1pPr>
          </a:lstStyle>
          <a:p>
            <a:fld id="{D27A79DA-5890-46E5-A629-25AE932E9490}" type="slidenum">
              <a:rPr lang="en-US" altLang="en-US"/>
              <a:pPr/>
              <a:t>‹#›</a:t>
            </a:fld>
            <a:endParaRPr lang="en-US" altLang="en-US"/>
          </a:p>
        </p:txBody>
      </p:sp>
    </p:spTree>
    <p:extLst>
      <p:ext uri="{BB962C8B-B14F-4D97-AF65-F5344CB8AC3E}">
        <p14:creationId xmlns:p14="http://schemas.microsoft.com/office/powerpoint/2010/main" val="317404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88CDF96-A73A-264C-D804-A7B286D1035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DDFE972-B24D-9509-7AA1-886EF30D85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6BEACB1-663E-2FB6-1D00-CBB918769A02}"/>
              </a:ext>
            </a:extLst>
          </p:cNvPr>
          <p:cNvSpPr>
            <a:spLocks noGrp="1" noChangeArrowheads="1"/>
          </p:cNvSpPr>
          <p:nvPr>
            <p:ph type="sldNum" sz="quarter" idx="12"/>
          </p:nvPr>
        </p:nvSpPr>
        <p:spPr>
          <a:ln/>
        </p:spPr>
        <p:txBody>
          <a:bodyPr/>
          <a:lstStyle>
            <a:lvl1pPr>
              <a:defRPr/>
            </a:lvl1pPr>
          </a:lstStyle>
          <a:p>
            <a:fld id="{894E071A-5679-4E08-80AE-FB2FDBCA6A33}" type="slidenum">
              <a:rPr lang="en-US" altLang="en-US"/>
              <a:pPr/>
              <a:t>‹#›</a:t>
            </a:fld>
            <a:endParaRPr lang="en-US" altLang="en-US"/>
          </a:p>
        </p:txBody>
      </p:sp>
    </p:spTree>
    <p:extLst>
      <p:ext uri="{BB962C8B-B14F-4D97-AF65-F5344CB8AC3E}">
        <p14:creationId xmlns:p14="http://schemas.microsoft.com/office/powerpoint/2010/main" val="32969975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6961D4B-84AB-BAE5-5D39-BB60B9B9004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6E4158B-22DD-8F06-E1C5-00C025C503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CDE0782-04AB-66A2-902E-F25876491621}"/>
              </a:ext>
            </a:extLst>
          </p:cNvPr>
          <p:cNvSpPr>
            <a:spLocks noGrp="1" noChangeArrowheads="1"/>
          </p:cNvSpPr>
          <p:nvPr>
            <p:ph type="sldNum" sz="quarter" idx="12"/>
          </p:nvPr>
        </p:nvSpPr>
        <p:spPr>
          <a:ln/>
        </p:spPr>
        <p:txBody>
          <a:bodyPr/>
          <a:lstStyle>
            <a:lvl1pPr>
              <a:defRPr/>
            </a:lvl1pPr>
          </a:lstStyle>
          <a:p>
            <a:fld id="{45215CAF-9AF7-483B-977D-0E7C0217102C}" type="slidenum">
              <a:rPr lang="en-US" altLang="en-US"/>
              <a:pPr/>
              <a:t>‹#›</a:t>
            </a:fld>
            <a:endParaRPr lang="en-US" altLang="en-US"/>
          </a:p>
        </p:txBody>
      </p:sp>
    </p:spTree>
    <p:extLst>
      <p:ext uri="{BB962C8B-B14F-4D97-AF65-F5344CB8AC3E}">
        <p14:creationId xmlns:p14="http://schemas.microsoft.com/office/powerpoint/2010/main" val="14822270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E577035-6EE5-F9F0-0340-DC0DE9D51EB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39E8250-C88B-7DF0-6023-BA45C7BFBB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3887028-BC95-FEA1-A668-2E906917995E}"/>
              </a:ext>
            </a:extLst>
          </p:cNvPr>
          <p:cNvSpPr>
            <a:spLocks noGrp="1" noChangeArrowheads="1"/>
          </p:cNvSpPr>
          <p:nvPr>
            <p:ph type="sldNum" sz="quarter" idx="12"/>
          </p:nvPr>
        </p:nvSpPr>
        <p:spPr>
          <a:ln/>
        </p:spPr>
        <p:txBody>
          <a:bodyPr/>
          <a:lstStyle>
            <a:lvl1pPr>
              <a:defRPr/>
            </a:lvl1pPr>
          </a:lstStyle>
          <a:p>
            <a:fld id="{C4081C42-C918-4C17-BDCC-BF4841DCF835}" type="slidenum">
              <a:rPr lang="en-US" altLang="en-US"/>
              <a:pPr/>
              <a:t>‹#›</a:t>
            </a:fld>
            <a:endParaRPr lang="en-US" altLang="en-US"/>
          </a:p>
        </p:txBody>
      </p:sp>
    </p:spTree>
    <p:extLst>
      <p:ext uri="{BB962C8B-B14F-4D97-AF65-F5344CB8AC3E}">
        <p14:creationId xmlns:p14="http://schemas.microsoft.com/office/powerpoint/2010/main" val="3405627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8A23708-43F9-F9BE-41F8-4F653E4454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1E203B5-5A39-8B22-1165-9AE1D851D7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B80797B-2D95-D68B-4485-062E9B9D1649}"/>
              </a:ext>
            </a:extLst>
          </p:cNvPr>
          <p:cNvSpPr>
            <a:spLocks noGrp="1" noChangeArrowheads="1"/>
          </p:cNvSpPr>
          <p:nvPr>
            <p:ph type="sldNum" sz="quarter" idx="12"/>
          </p:nvPr>
        </p:nvSpPr>
        <p:spPr>
          <a:ln/>
        </p:spPr>
        <p:txBody>
          <a:bodyPr/>
          <a:lstStyle>
            <a:lvl1pPr>
              <a:defRPr/>
            </a:lvl1pPr>
          </a:lstStyle>
          <a:p>
            <a:fld id="{3CDECEA6-C100-4129-8923-3EC8F4C374AC}" type="slidenum">
              <a:rPr lang="en-US" altLang="en-US"/>
              <a:pPr/>
              <a:t>‹#›</a:t>
            </a:fld>
            <a:endParaRPr lang="en-US" altLang="en-US"/>
          </a:p>
        </p:txBody>
      </p:sp>
    </p:spTree>
    <p:extLst>
      <p:ext uri="{BB962C8B-B14F-4D97-AF65-F5344CB8AC3E}">
        <p14:creationId xmlns:p14="http://schemas.microsoft.com/office/powerpoint/2010/main" val="26435298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C259953-2D55-0E86-B1B1-1077AB8C8FB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C4D0268-9469-D73F-C226-6861EFE87A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ABC9B7A-899D-95B2-B84F-DF2919EAE42A}"/>
              </a:ext>
            </a:extLst>
          </p:cNvPr>
          <p:cNvSpPr>
            <a:spLocks noGrp="1" noChangeArrowheads="1"/>
          </p:cNvSpPr>
          <p:nvPr>
            <p:ph type="sldNum" sz="quarter" idx="12"/>
          </p:nvPr>
        </p:nvSpPr>
        <p:spPr>
          <a:ln/>
        </p:spPr>
        <p:txBody>
          <a:bodyPr/>
          <a:lstStyle>
            <a:lvl1pPr>
              <a:defRPr/>
            </a:lvl1pPr>
          </a:lstStyle>
          <a:p>
            <a:fld id="{F7B5D8F6-B7ED-48E2-8C4E-F3D3F0B4A0BD}" type="slidenum">
              <a:rPr lang="en-US" altLang="en-US"/>
              <a:pPr/>
              <a:t>‹#›</a:t>
            </a:fld>
            <a:endParaRPr lang="en-US" altLang="en-US"/>
          </a:p>
        </p:txBody>
      </p:sp>
    </p:spTree>
    <p:extLst>
      <p:ext uri="{BB962C8B-B14F-4D97-AF65-F5344CB8AC3E}">
        <p14:creationId xmlns:p14="http://schemas.microsoft.com/office/powerpoint/2010/main" val="1147901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4879B0BD-B9C2-913A-9D25-18ACF1B0FCE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121D25A-29C2-5C3A-71CF-7DF7015C65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C6446F3-4964-AFC3-7A76-F6BB353F74D6}"/>
              </a:ext>
            </a:extLst>
          </p:cNvPr>
          <p:cNvSpPr>
            <a:spLocks noGrp="1" noChangeArrowheads="1"/>
          </p:cNvSpPr>
          <p:nvPr>
            <p:ph type="sldNum" sz="quarter" idx="12"/>
          </p:nvPr>
        </p:nvSpPr>
        <p:spPr>
          <a:ln/>
        </p:spPr>
        <p:txBody>
          <a:bodyPr/>
          <a:lstStyle>
            <a:lvl1pPr>
              <a:defRPr/>
            </a:lvl1pPr>
          </a:lstStyle>
          <a:p>
            <a:fld id="{1C3A680D-F152-4741-A196-7544DC42C8D9}" type="slidenum">
              <a:rPr lang="en-US" altLang="en-US"/>
              <a:pPr/>
              <a:t>‹#›</a:t>
            </a:fld>
            <a:endParaRPr lang="en-US" altLang="en-US"/>
          </a:p>
        </p:txBody>
      </p:sp>
    </p:spTree>
    <p:extLst>
      <p:ext uri="{BB962C8B-B14F-4D97-AF65-F5344CB8AC3E}">
        <p14:creationId xmlns:p14="http://schemas.microsoft.com/office/powerpoint/2010/main" val="2966490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D4D1ECC-B051-874D-95B2-0679570DBD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833008F-8CEC-A25A-63AC-3F68F57DD52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CD4DC21-EB04-3BFE-9F6E-9FB4AA68EC0A}"/>
              </a:ext>
            </a:extLst>
          </p:cNvPr>
          <p:cNvSpPr>
            <a:spLocks noGrp="1" noChangeArrowheads="1"/>
          </p:cNvSpPr>
          <p:nvPr>
            <p:ph type="sldNum" sz="quarter" idx="12"/>
          </p:nvPr>
        </p:nvSpPr>
        <p:spPr>
          <a:ln/>
        </p:spPr>
        <p:txBody>
          <a:bodyPr/>
          <a:lstStyle>
            <a:lvl1pPr>
              <a:defRPr/>
            </a:lvl1pPr>
          </a:lstStyle>
          <a:p>
            <a:fld id="{40FD55EF-751E-4C60-AB0B-1E4850AA5F4C}" type="slidenum">
              <a:rPr lang="en-US" altLang="en-US"/>
              <a:pPr/>
              <a:t>‹#›</a:t>
            </a:fld>
            <a:endParaRPr lang="en-US" altLang="en-US"/>
          </a:p>
        </p:txBody>
      </p:sp>
    </p:spTree>
    <p:extLst>
      <p:ext uri="{BB962C8B-B14F-4D97-AF65-F5344CB8AC3E}">
        <p14:creationId xmlns:p14="http://schemas.microsoft.com/office/powerpoint/2010/main" val="3158095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61EE099-D77B-1903-8478-BA2E6936385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5B30594-501A-233D-CB2A-C0BA74649C2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D6FFDDA-0109-F571-940D-29FAB922AA9A}"/>
              </a:ext>
            </a:extLst>
          </p:cNvPr>
          <p:cNvSpPr>
            <a:spLocks noGrp="1" noChangeArrowheads="1"/>
          </p:cNvSpPr>
          <p:nvPr>
            <p:ph type="sldNum" sz="quarter" idx="12"/>
          </p:nvPr>
        </p:nvSpPr>
        <p:spPr>
          <a:ln/>
        </p:spPr>
        <p:txBody>
          <a:bodyPr/>
          <a:lstStyle>
            <a:lvl1pPr>
              <a:defRPr/>
            </a:lvl1pPr>
          </a:lstStyle>
          <a:p>
            <a:fld id="{B185C189-B43E-4E9E-A177-01BB557D61B7}" type="slidenum">
              <a:rPr lang="en-US" altLang="en-US"/>
              <a:pPr/>
              <a:t>‹#›</a:t>
            </a:fld>
            <a:endParaRPr lang="en-US" altLang="en-US"/>
          </a:p>
        </p:txBody>
      </p:sp>
    </p:spTree>
    <p:extLst>
      <p:ext uri="{BB962C8B-B14F-4D97-AF65-F5344CB8AC3E}">
        <p14:creationId xmlns:p14="http://schemas.microsoft.com/office/powerpoint/2010/main" val="414323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17376D0-0C21-8E66-692A-79A73EB65C0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BE593E0-32C2-D229-110E-C0A8611C3D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5410C2F-0B5D-68C2-DDD6-37FD9904438D}"/>
              </a:ext>
            </a:extLst>
          </p:cNvPr>
          <p:cNvSpPr>
            <a:spLocks noGrp="1" noChangeArrowheads="1"/>
          </p:cNvSpPr>
          <p:nvPr>
            <p:ph type="sldNum" sz="quarter" idx="12"/>
          </p:nvPr>
        </p:nvSpPr>
        <p:spPr>
          <a:ln/>
        </p:spPr>
        <p:txBody>
          <a:bodyPr/>
          <a:lstStyle>
            <a:lvl1pPr>
              <a:defRPr/>
            </a:lvl1pPr>
          </a:lstStyle>
          <a:p>
            <a:fld id="{91D4B511-1C06-497B-8BBE-D018F669E1EC}" type="slidenum">
              <a:rPr lang="en-US" altLang="en-US"/>
              <a:pPr/>
              <a:t>‹#›</a:t>
            </a:fld>
            <a:endParaRPr lang="en-US" altLang="en-US"/>
          </a:p>
        </p:txBody>
      </p:sp>
    </p:spTree>
    <p:extLst>
      <p:ext uri="{BB962C8B-B14F-4D97-AF65-F5344CB8AC3E}">
        <p14:creationId xmlns:p14="http://schemas.microsoft.com/office/powerpoint/2010/main" val="105701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37FE9AB-BC3E-2A19-021E-F9906AD98B6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4F690C4-21D5-F08D-B3D2-95E6DC97C0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ABA92A4-8996-4A6C-3548-AFC3615E3D74}"/>
              </a:ext>
            </a:extLst>
          </p:cNvPr>
          <p:cNvSpPr>
            <a:spLocks noGrp="1" noChangeArrowheads="1"/>
          </p:cNvSpPr>
          <p:nvPr>
            <p:ph type="sldNum" sz="quarter" idx="12"/>
          </p:nvPr>
        </p:nvSpPr>
        <p:spPr>
          <a:ln/>
        </p:spPr>
        <p:txBody>
          <a:bodyPr/>
          <a:lstStyle>
            <a:lvl1pPr>
              <a:defRPr/>
            </a:lvl1pPr>
          </a:lstStyle>
          <a:p>
            <a:fld id="{337B4F12-1BD7-48F6-A305-C0D1EEBFCFA8}" type="slidenum">
              <a:rPr lang="en-US" altLang="en-US"/>
              <a:pPr/>
              <a:t>‹#›</a:t>
            </a:fld>
            <a:endParaRPr lang="en-US" altLang="en-US"/>
          </a:p>
        </p:txBody>
      </p:sp>
    </p:spTree>
    <p:extLst>
      <p:ext uri="{BB962C8B-B14F-4D97-AF65-F5344CB8AC3E}">
        <p14:creationId xmlns:p14="http://schemas.microsoft.com/office/powerpoint/2010/main" val="427428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3C5EC75-C54A-CDA2-F863-E0DC8A075D8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76C0E41D-3009-9FE1-E174-66223AF351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F88F9B7-D0EC-50B6-2D4A-D0ADC9AEA046}"/>
              </a:ext>
            </a:extLst>
          </p:cNvPr>
          <p:cNvSpPr>
            <a:spLocks noGrp="1" noChangeArrowheads="1"/>
          </p:cNvSpPr>
          <p:nvPr>
            <p:ph type="sldNum" sz="quarter" idx="12"/>
          </p:nvPr>
        </p:nvSpPr>
        <p:spPr>
          <a:ln/>
        </p:spPr>
        <p:txBody>
          <a:bodyPr/>
          <a:lstStyle>
            <a:lvl1pPr>
              <a:defRPr/>
            </a:lvl1pPr>
          </a:lstStyle>
          <a:p>
            <a:fld id="{5C4C3A91-3EA6-4C72-876F-0CFB2F1DE917}" type="slidenum">
              <a:rPr lang="en-US" altLang="en-US"/>
              <a:pPr/>
              <a:t>‹#›</a:t>
            </a:fld>
            <a:endParaRPr lang="en-US" altLang="en-US"/>
          </a:p>
        </p:txBody>
      </p:sp>
    </p:spTree>
    <p:extLst>
      <p:ext uri="{BB962C8B-B14F-4D97-AF65-F5344CB8AC3E}">
        <p14:creationId xmlns:p14="http://schemas.microsoft.com/office/powerpoint/2010/main" val="3819806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006565F-CC24-5B39-2A5B-0AC002AB8F9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8D2033C-2DFC-A439-D359-D85CA23D31D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B3D2C57-9BD8-6F5C-34B7-09E7D1FF554B}"/>
              </a:ext>
            </a:extLst>
          </p:cNvPr>
          <p:cNvSpPr>
            <a:spLocks noGrp="1" noChangeArrowheads="1"/>
          </p:cNvSpPr>
          <p:nvPr>
            <p:ph type="sldNum" sz="quarter" idx="12"/>
          </p:nvPr>
        </p:nvSpPr>
        <p:spPr>
          <a:ln/>
        </p:spPr>
        <p:txBody>
          <a:bodyPr/>
          <a:lstStyle>
            <a:lvl1pPr>
              <a:defRPr/>
            </a:lvl1pPr>
          </a:lstStyle>
          <a:p>
            <a:fld id="{3966A3E5-0956-469B-93A7-3ED308C1A25E}" type="slidenum">
              <a:rPr lang="en-US" altLang="en-US"/>
              <a:pPr/>
              <a:t>‹#›</a:t>
            </a:fld>
            <a:endParaRPr lang="en-US" altLang="en-US"/>
          </a:p>
        </p:txBody>
      </p:sp>
    </p:spTree>
    <p:extLst>
      <p:ext uri="{BB962C8B-B14F-4D97-AF65-F5344CB8AC3E}">
        <p14:creationId xmlns:p14="http://schemas.microsoft.com/office/powerpoint/2010/main" val="3982636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90D30FC-5ECF-B13C-385B-89A0F40112C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7585892-E0F0-DD1B-D9C6-880844262F2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0BABBE8-187F-BC4D-1987-FE6F99A41353}"/>
              </a:ext>
            </a:extLst>
          </p:cNvPr>
          <p:cNvSpPr>
            <a:spLocks noGrp="1" noChangeArrowheads="1"/>
          </p:cNvSpPr>
          <p:nvPr>
            <p:ph type="sldNum" sz="quarter" idx="12"/>
          </p:nvPr>
        </p:nvSpPr>
        <p:spPr>
          <a:ln/>
        </p:spPr>
        <p:txBody>
          <a:bodyPr/>
          <a:lstStyle>
            <a:lvl1pPr>
              <a:defRPr/>
            </a:lvl1pPr>
          </a:lstStyle>
          <a:p>
            <a:fld id="{A58EC334-6190-40BC-AA77-02B819BE165D}" type="slidenum">
              <a:rPr lang="en-US" altLang="en-US"/>
              <a:pPr/>
              <a:t>‹#›</a:t>
            </a:fld>
            <a:endParaRPr lang="en-US" altLang="en-US"/>
          </a:p>
        </p:txBody>
      </p:sp>
    </p:spTree>
    <p:extLst>
      <p:ext uri="{BB962C8B-B14F-4D97-AF65-F5344CB8AC3E}">
        <p14:creationId xmlns:p14="http://schemas.microsoft.com/office/powerpoint/2010/main" val="304000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10850FB-BFA0-0E83-2615-81965C21968F}"/>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84D9CB6-1211-748D-EC92-F2C77FBF659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10E4901B-64E3-B40B-4A99-426F22F69A2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atin typeface="+mn-lt"/>
              </a:defRPr>
            </a:lvl1pPr>
          </a:lstStyle>
          <a:p>
            <a:pPr>
              <a:defRPr/>
            </a:pPr>
            <a:endParaRPr lang="en-US"/>
          </a:p>
        </p:txBody>
      </p:sp>
      <p:sp>
        <p:nvSpPr>
          <p:cNvPr id="1029" name="Rectangle 5">
            <a:extLst>
              <a:ext uri="{FF2B5EF4-FFF2-40B4-BE49-F238E27FC236}">
                <a16:creationId xmlns:a16="http://schemas.microsoft.com/office/drawing/2014/main" id="{A03F5F1C-12DA-78BE-C71D-2F9E0E403EF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atin typeface="+mn-lt"/>
              </a:defRPr>
            </a:lvl1pPr>
          </a:lstStyle>
          <a:p>
            <a:pPr>
              <a:defRPr/>
            </a:pPr>
            <a:endParaRPr lang="en-US"/>
          </a:p>
        </p:txBody>
      </p:sp>
      <p:sp>
        <p:nvSpPr>
          <p:cNvPr id="1030" name="Rectangle 6">
            <a:extLst>
              <a:ext uri="{FF2B5EF4-FFF2-40B4-BE49-F238E27FC236}">
                <a16:creationId xmlns:a16="http://schemas.microsoft.com/office/drawing/2014/main" id="{176B885E-C3C6-C952-0841-FB2C4EDF526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atin typeface="Arial" panose="020B0604020202020204" pitchFamily="34" charset="0"/>
              </a:defRPr>
            </a:lvl1pPr>
          </a:lstStyle>
          <a:p>
            <a:fld id="{2DAB8D12-DB51-4EE1-B164-921E76D2D64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C6FC1A5-CC69-8C22-4F02-8A9D1BA71ABC}"/>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7B5AA445-D258-46EB-9649-6ECF2E435A33}"/>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126A129-D731-29F2-CF14-7B1767B26C9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rgbClr val="000000"/>
                </a:solidFill>
                <a:latin typeface="+mn-lt"/>
              </a:defRPr>
            </a:lvl1pPr>
          </a:lstStyle>
          <a:p>
            <a:pPr>
              <a:defRPr/>
            </a:pPr>
            <a:endParaRPr lang="en-US"/>
          </a:p>
        </p:txBody>
      </p:sp>
      <p:sp>
        <p:nvSpPr>
          <p:cNvPr id="1029" name="Rectangle 5">
            <a:extLst>
              <a:ext uri="{FF2B5EF4-FFF2-40B4-BE49-F238E27FC236}">
                <a16:creationId xmlns:a16="http://schemas.microsoft.com/office/drawing/2014/main" id="{E9D793DA-2DA4-DA3B-5BF2-B47E54E67E0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solidFill>
                  <a:srgbClr val="000000"/>
                </a:solidFill>
                <a:latin typeface="+mn-lt"/>
              </a:defRPr>
            </a:lvl1pPr>
          </a:lstStyle>
          <a:p>
            <a:pPr>
              <a:defRPr/>
            </a:pPr>
            <a:endParaRPr lang="en-US"/>
          </a:p>
        </p:txBody>
      </p:sp>
      <p:sp>
        <p:nvSpPr>
          <p:cNvPr id="1030" name="Rectangle 6">
            <a:extLst>
              <a:ext uri="{FF2B5EF4-FFF2-40B4-BE49-F238E27FC236}">
                <a16:creationId xmlns:a16="http://schemas.microsoft.com/office/drawing/2014/main" id="{370CD17F-F497-779A-472A-8BD4C31198DB}"/>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rgbClr val="000000"/>
                </a:solidFill>
                <a:latin typeface="Arial" panose="020B0604020202020204" pitchFamily="34" charset="0"/>
              </a:defRPr>
            </a:lvl1pPr>
          </a:lstStyle>
          <a:p>
            <a:fld id="{65FD45F5-F941-4430-A26A-85F0C41B637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CHI%20DE\TRANG\Trang%20CNTT\To&#225;n%20T&#7841;o%20nh&#243;m%20theo%20d&#7845;u%20hi&#7879;u%20cho%20tr&#432;&#7899;c\nh&#7841;c%20n&#7873;n.mp3" TargetMode="External"/><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0.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audio" Target="file:///D:\CHI%20DE\TRANG\Trang%20CNTT\To&#225;n%20T&#7841;o%20nh&#243;m%20theo%20d&#7845;u%20hi&#7879;u%20cho%20tr&#432;&#7899;c\If%20You're%20Happy%20-%20Super%20Simple%20Songs.mp3" TargetMode="External"/><Relationship Id="rId6" Type="http://schemas.openxmlformats.org/officeDocument/2006/relationships/image" Target="../media/image23.png"/><Relationship Id="rId5" Type="http://schemas.openxmlformats.org/officeDocument/2006/relationships/image" Target="../media/image20.wmf"/><Relationship Id="rId4" Type="http://schemas.openxmlformats.org/officeDocument/2006/relationships/image" Target="../media/image22.jpeg"/></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14.xml"/><Relationship Id="rId1" Type="http://schemas.openxmlformats.org/officeDocument/2006/relationships/audio" Target="file:///D:\CHI%20DE\TRANG\Trang%20CNTT\To&#225;n%20T&#7841;o%20nh&#243;m%20theo%20d&#7845;u%20hi&#7879;u%20cho%20tr&#432;&#7899;c\khu&#244;n%20m&#7863;t%20c&#432;&#7901;i.mp3" TargetMode="Externa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audio" Target="file:///G:\vitjxams%20m&#7899;i\vit%20com%20ham%20choi.MP3" TargetMode="External"/><Relationship Id="rId5" Type="http://schemas.openxmlformats.org/officeDocument/2006/relationships/image" Target="../media/image17.png"/><Relationship Id="rId4"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8.gif"/><Relationship Id="rId13" Type="http://schemas.openxmlformats.org/officeDocument/2006/relationships/image" Target="../media/image13.gif"/><Relationship Id="rId18" Type="http://schemas.openxmlformats.org/officeDocument/2006/relationships/image" Target="../media/image17.png"/><Relationship Id="rId3" Type="http://schemas.openxmlformats.org/officeDocument/2006/relationships/notesSlide" Target="../notesSlides/notesSlide1.xml"/><Relationship Id="rId7" Type="http://schemas.openxmlformats.org/officeDocument/2006/relationships/image" Target="../media/image7.gif"/><Relationship Id="rId12" Type="http://schemas.openxmlformats.org/officeDocument/2006/relationships/image" Target="../media/image12.gif"/><Relationship Id="rId17" Type="http://schemas.openxmlformats.org/officeDocument/2006/relationships/image" Target="../media/image16.gif"/><Relationship Id="rId2" Type="http://schemas.openxmlformats.org/officeDocument/2006/relationships/slideLayout" Target="../slideLayouts/slideLayout2.xml"/><Relationship Id="rId16" Type="http://schemas.openxmlformats.org/officeDocument/2006/relationships/hyperlink" Target="http://www.glitter-graphics.com/" TargetMode="External"/><Relationship Id="rId1" Type="http://schemas.openxmlformats.org/officeDocument/2006/relationships/audio" Target="file:///G:\vitjxams%20m&#7899;i\l&#7899;p%20em%20vui%20ghe.MP3" TargetMode="External"/><Relationship Id="rId6" Type="http://schemas.openxmlformats.org/officeDocument/2006/relationships/image" Target="../media/image6.gif"/><Relationship Id="rId11" Type="http://schemas.openxmlformats.org/officeDocument/2006/relationships/image" Target="../media/image11.gif"/><Relationship Id="rId5" Type="http://schemas.openxmlformats.org/officeDocument/2006/relationships/image" Target="../media/image5.gif"/><Relationship Id="rId15" Type="http://schemas.openxmlformats.org/officeDocument/2006/relationships/image" Target="../media/image15.gif"/><Relationship Id="rId10" Type="http://schemas.openxmlformats.org/officeDocument/2006/relationships/image" Target="../media/image10.gif"/><Relationship Id="rId4" Type="http://schemas.openxmlformats.org/officeDocument/2006/relationships/image" Target="../media/image4.jpeg"/><Relationship Id="rId9" Type="http://schemas.openxmlformats.org/officeDocument/2006/relationships/image" Target="../media/image9.gif"/><Relationship Id="rId14" Type="http://schemas.openxmlformats.org/officeDocument/2006/relationships/image" Target="../media/image14.gif"/></Relationships>
</file>

<file path=ppt/slides/_rels/slide3.xml.rels><?xml version="1.0" encoding="UTF-8" standalone="yes"?>
<Relationships xmlns="http://schemas.openxmlformats.org/package/2006/relationships"><Relationship Id="rId8" Type="http://schemas.openxmlformats.org/officeDocument/2006/relationships/image" Target="../media/image8.gif"/><Relationship Id="rId13" Type="http://schemas.openxmlformats.org/officeDocument/2006/relationships/image" Target="../media/image13.gif"/><Relationship Id="rId18" Type="http://schemas.openxmlformats.org/officeDocument/2006/relationships/image" Target="../media/image17.png"/><Relationship Id="rId3" Type="http://schemas.openxmlformats.org/officeDocument/2006/relationships/notesSlide" Target="../notesSlides/notesSlide2.xml"/><Relationship Id="rId7" Type="http://schemas.openxmlformats.org/officeDocument/2006/relationships/image" Target="../media/image7.gif"/><Relationship Id="rId12" Type="http://schemas.openxmlformats.org/officeDocument/2006/relationships/image" Target="../media/image12.gif"/><Relationship Id="rId17" Type="http://schemas.openxmlformats.org/officeDocument/2006/relationships/image" Target="../media/image16.gif"/><Relationship Id="rId2" Type="http://schemas.openxmlformats.org/officeDocument/2006/relationships/slideLayout" Target="../slideLayouts/slideLayout2.xml"/><Relationship Id="rId16" Type="http://schemas.openxmlformats.org/officeDocument/2006/relationships/hyperlink" Target="http://www.glitter-graphics.com/" TargetMode="External"/><Relationship Id="rId1" Type="http://schemas.openxmlformats.org/officeDocument/2006/relationships/audio" Target="file:///G:\vitjxams%20m&#7899;i\l&#7899;p%20em%20vui%20ghe.MP3" TargetMode="External"/><Relationship Id="rId6" Type="http://schemas.openxmlformats.org/officeDocument/2006/relationships/image" Target="../media/image6.gif"/><Relationship Id="rId11" Type="http://schemas.openxmlformats.org/officeDocument/2006/relationships/image" Target="../media/image11.gif"/><Relationship Id="rId5" Type="http://schemas.openxmlformats.org/officeDocument/2006/relationships/image" Target="../media/image5.gif"/><Relationship Id="rId15" Type="http://schemas.openxmlformats.org/officeDocument/2006/relationships/image" Target="../media/image15.gif"/><Relationship Id="rId10" Type="http://schemas.openxmlformats.org/officeDocument/2006/relationships/image" Target="../media/image10.gif"/><Relationship Id="rId4" Type="http://schemas.openxmlformats.org/officeDocument/2006/relationships/image" Target="../media/image4.jpeg"/><Relationship Id="rId9" Type="http://schemas.openxmlformats.org/officeDocument/2006/relationships/image" Target="../media/image9.gif"/><Relationship Id="rId14" Type="http://schemas.openxmlformats.org/officeDocument/2006/relationships/image" Target="../media/image14.gif"/></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audio" Target="file:///D:\CHI%20DE\TRANG\Trang%20CNTT\To&#225;n%20T&#7841;o%20nh&#243;m%20theo%20d&#7845;u%20hi&#7879;u%20cho%20tr&#432;&#7899;c\khu&#244;n%20m&#7863;t%20c&#432;&#7901;i.mp3" TargetMode="External"/><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4932" name="WordArt 4">
            <a:extLst>
              <a:ext uri="{FF2B5EF4-FFF2-40B4-BE49-F238E27FC236}">
                <a16:creationId xmlns:a16="http://schemas.microsoft.com/office/drawing/2014/main" id="{70A321CD-3214-08F8-14DC-C246BDFE163F}"/>
              </a:ext>
            </a:extLst>
          </p:cNvPr>
          <p:cNvSpPr>
            <a:spLocks noChangeArrowheads="1" noChangeShapeType="1" noTextEdit="1"/>
          </p:cNvSpPr>
          <p:nvPr/>
        </p:nvSpPr>
        <p:spPr bwMode="auto">
          <a:xfrm>
            <a:off x="1409700" y="1524000"/>
            <a:ext cx="6705600" cy="1371600"/>
          </a:xfrm>
          <a:prstGeom prst="rect">
            <a:avLst/>
          </a:prstGeom>
          <a:extLst>
            <a:ext uri="{AF507438-7753-43E0-B8FC-AC1667EBCBE1}">
              <a14:hiddenEffects xmlns:a14="http://schemas.microsoft.com/office/drawing/2010/main">
                <a:effectLst/>
              </a14:hiddenEffects>
            </a:ext>
          </a:extLst>
        </p:spPr>
        <p:txBody>
          <a:bodyPr wrap="none" fromWordArt="1">
            <a:prstTxWarp prst="textFadeUp">
              <a:avLst>
                <a:gd name="adj" fmla="val 0"/>
              </a:avLst>
            </a:prstTxWarp>
          </a:bodyPr>
          <a:lstStyle/>
          <a:p>
            <a:pPr algn="ctr">
              <a:defRPr/>
            </a:pPr>
            <a:r>
              <a:rPr lang="en-US" sz="3600" kern="10" dirty="0">
                <a:ln w="19050">
                  <a:solidFill>
                    <a:srgbClr val="FF0000"/>
                  </a:solidFill>
                  <a:round/>
                  <a:headEnd/>
                  <a:tailEnd/>
                </a:ln>
                <a:solidFill>
                  <a:srgbClr val="FF0000"/>
                </a:solidFill>
                <a:latin typeface="Times New Roman" pitchFamily="18" charset="0"/>
                <a:cs typeface="Times New Roman" pitchFamily="18" charset="0"/>
              </a:rPr>
              <a:t>LĨNH VỰC: PHÁT TRIỂN NHẬN THỨC</a:t>
            </a:r>
          </a:p>
          <a:p>
            <a:pPr algn="ctr">
              <a:defRPr/>
            </a:pPr>
            <a:r>
              <a:rPr lang="en-US" sz="3600" kern="10" dirty="0">
                <a:ln w="19050">
                  <a:solidFill>
                    <a:srgbClr val="FF0000"/>
                  </a:solidFill>
                  <a:round/>
                  <a:headEnd/>
                  <a:tailEnd/>
                </a:ln>
                <a:solidFill>
                  <a:srgbClr val="FFFF00"/>
                </a:solidFill>
                <a:latin typeface="Times New Roman" pitchFamily="18" charset="0"/>
                <a:cs typeface="Times New Roman" pitchFamily="18" charset="0"/>
              </a:rPr>
              <a:t>HOẠT ĐỘNG: LÀM QUEN VỚI TOÁN</a:t>
            </a:r>
          </a:p>
        </p:txBody>
      </p:sp>
      <p:sp>
        <p:nvSpPr>
          <p:cNvPr id="124933" name="WordArt 5">
            <a:extLst>
              <a:ext uri="{FF2B5EF4-FFF2-40B4-BE49-F238E27FC236}">
                <a16:creationId xmlns:a16="http://schemas.microsoft.com/office/drawing/2014/main" id="{DAF3CD17-B0F0-D5E2-49F9-9FACC89C7AAC}"/>
              </a:ext>
            </a:extLst>
          </p:cNvPr>
          <p:cNvSpPr>
            <a:spLocks noChangeArrowheads="1" noChangeShapeType="1" noTextEdit="1"/>
          </p:cNvSpPr>
          <p:nvPr/>
        </p:nvSpPr>
        <p:spPr bwMode="auto">
          <a:xfrm>
            <a:off x="762000" y="3048000"/>
            <a:ext cx="8001000" cy="121920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defRPr/>
            </a:pPr>
            <a:r>
              <a:rPr lang="en-US" sz="3600" kern="10" dirty="0" err="1">
                <a:ln w="19050">
                  <a:solidFill>
                    <a:schemeClr val="bg1"/>
                  </a:solidFill>
                  <a:round/>
                  <a:headEnd/>
                  <a:tailEnd/>
                </a:ln>
                <a:solidFill>
                  <a:srgbClr val="0000CC"/>
                </a:solidFill>
                <a:latin typeface="Times New Roman" pitchFamily="18" charset="0"/>
                <a:cs typeface="Times New Roman" pitchFamily="18" charset="0"/>
              </a:rPr>
              <a:t>Đề</a:t>
            </a:r>
            <a:r>
              <a:rPr lang="en-US" sz="3600" kern="10" dirty="0">
                <a:ln w="19050">
                  <a:solidFill>
                    <a:schemeClr val="bg1"/>
                  </a:solidFill>
                  <a:round/>
                  <a:headEnd/>
                  <a:tailEnd/>
                </a:ln>
                <a:solidFill>
                  <a:srgbClr val="0000CC"/>
                </a:solidFill>
                <a:latin typeface="Times New Roman" pitchFamily="18" charset="0"/>
                <a:cs typeface="Times New Roman" pitchFamily="18" charset="0"/>
              </a:rPr>
              <a:t> </a:t>
            </a:r>
            <a:r>
              <a:rPr lang="en-US" sz="3600" kern="10" dirty="0" err="1">
                <a:ln w="19050">
                  <a:solidFill>
                    <a:schemeClr val="bg1"/>
                  </a:solidFill>
                  <a:round/>
                  <a:headEnd/>
                  <a:tailEnd/>
                </a:ln>
                <a:solidFill>
                  <a:srgbClr val="0000CC"/>
                </a:solidFill>
                <a:latin typeface="Times New Roman" pitchFamily="18" charset="0"/>
                <a:cs typeface="Times New Roman" pitchFamily="18" charset="0"/>
              </a:rPr>
              <a:t>tài</a:t>
            </a:r>
            <a:r>
              <a:rPr lang="en-US" sz="3600" kern="10" dirty="0">
                <a:ln w="19050">
                  <a:solidFill>
                    <a:schemeClr val="bg1"/>
                  </a:solidFill>
                  <a:round/>
                  <a:headEnd/>
                  <a:tailEnd/>
                </a:ln>
                <a:solidFill>
                  <a:srgbClr val="0000CC"/>
                </a:solidFill>
                <a:latin typeface=".VnAvant"/>
              </a:rPr>
              <a:t>: </a:t>
            </a:r>
            <a:r>
              <a:rPr lang="en-US" sz="4000" kern="10" dirty="0" err="1">
                <a:ln w="19050">
                  <a:solidFill>
                    <a:schemeClr val="bg1"/>
                  </a:solidFill>
                  <a:round/>
                  <a:headEnd/>
                  <a:tailEnd/>
                </a:ln>
                <a:solidFill>
                  <a:srgbClr val="0000CC"/>
                </a:solidFill>
                <a:latin typeface="Times New Roman" pitchFamily="18" charset="0"/>
                <a:cs typeface="Times New Roman" pitchFamily="18" charset="0"/>
              </a:rPr>
              <a:t>Tạo</a:t>
            </a:r>
            <a:r>
              <a:rPr lang="en-US" sz="4000" kern="10" dirty="0">
                <a:ln w="19050">
                  <a:solidFill>
                    <a:schemeClr val="bg1"/>
                  </a:solidFill>
                  <a:round/>
                  <a:headEnd/>
                  <a:tailEnd/>
                </a:ln>
                <a:solidFill>
                  <a:srgbClr val="0000CC"/>
                </a:solidFill>
                <a:latin typeface="Times New Roman" pitchFamily="18" charset="0"/>
                <a:cs typeface="Times New Roman" pitchFamily="18" charset="0"/>
              </a:rPr>
              <a:t> </a:t>
            </a:r>
            <a:r>
              <a:rPr lang="en-US" sz="4000" kern="10" dirty="0" err="1">
                <a:ln w="19050">
                  <a:solidFill>
                    <a:schemeClr val="bg1"/>
                  </a:solidFill>
                  <a:round/>
                  <a:headEnd/>
                  <a:tailEnd/>
                </a:ln>
                <a:solidFill>
                  <a:srgbClr val="0000CC"/>
                </a:solidFill>
                <a:latin typeface="Times New Roman" pitchFamily="18" charset="0"/>
                <a:cs typeface="Times New Roman" pitchFamily="18" charset="0"/>
              </a:rPr>
              <a:t>nhóm</a:t>
            </a:r>
            <a:r>
              <a:rPr lang="en-US" sz="4000" kern="10" dirty="0">
                <a:ln w="19050">
                  <a:solidFill>
                    <a:schemeClr val="bg1"/>
                  </a:solidFill>
                  <a:round/>
                  <a:headEnd/>
                  <a:tailEnd/>
                </a:ln>
                <a:solidFill>
                  <a:srgbClr val="0000CC"/>
                </a:solidFill>
                <a:latin typeface="Times New Roman" pitchFamily="18" charset="0"/>
                <a:cs typeface="Times New Roman" pitchFamily="18" charset="0"/>
              </a:rPr>
              <a:t> </a:t>
            </a:r>
            <a:r>
              <a:rPr lang="en-US" sz="4000" kern="10" dirty="0" err="1">
                <a:ln w="19050">
                  <a:solidFill>
                    <a:schemeClr val="bg1"/>
                  </a:solidFill>
                  <a:round/>
                  <a:headEnd/>
                  <a:tailEnd/>
                </a:ln>
                <a:solidFill>
                  <a:srgbClr val="0000CC"/>
                </a:solidFill>
                <a:latin typeface="Times New Roman" pitchFamily="18" charset="0"/>
                <a:cs typeface="Times New Roman" pitchFamily="18" charset="0"/>
              </a:rPr>
              <a:t>theo</a:t>
            </a:r>
            <a:r>
              <a:rPr lang="en-US" sz="4000" kern="10" dirty="0">
                <a:ln w="19050">
                  <a:solidFill>
                    <a:schemeClr val="bg1"/>
                  </a:solidFill>
                  <a:round/>
                  <a:headEnd/>
                  <a:tailEnd/>
                </a:ln>
                <a:solidFill>
                  <a:srgbClr val="0000CC"/>
                </a:solidFill>
                <a:latin typeface="Times New Roman" pitchFamily="18" charset="0"/>
                <a:cs typeface="Times New Roman" pitchFamily="18" charset="0"/>
              </a:rPr>
              <a:t> </a:t>
            </a:r>
            <a:r>
              <a:rPr lang="en-US" sz="4000" kern="10" dirty="0" err="1">
                <a:ln w="19050">
                  <a:solidFill>
                    <a:schemeClr val="bg1"/>
                  </a:solidFill>
                  <a:round/>
                  <a:headEnd/>
                  <a:tailEnd/>
                </a:ln>
                <a:solidFill>
                  <a:srgbClr val="0000CC"/>
                </a:solidFill>
                <a:latin typeface="Times New Roman" pitchFamily="18" charset="0"/>
                <a:cs typeface="Times New Roman" pitchFamily="18" charset="0"/>
              </a:rPr>
              <a:t>dấu</a:t>
            </a:r>
            <a:r>
              <a:rPr lang="en-US" sz="4000" kern="10" dirty="0">
                <a:ln w="19050">
                  <a:solidFill>
                    <a:schemeClr val="bg1"/>
                  </a:solidFill>
                  <a:round/>
                  <a:headEnd/>
                  <a:tailEnd/>
                </a:ln>
                <a:solidFill>
                  <a:srgbClr val="0000CC"/>
                </a:solidFill>
                <a:latin typeface="Times New Roman" pitchFamily="18" charset="0"/>
                <a:cs typeface="Times New Roman" pitchFamily="18" charset="0"/>
              </a:rPr>
              <a:t> </a:t>
            </a:r>
            <a:r>
              <a:rPr lang="en-US" sz="4000" kern="10" dirty="0" err="1">
                <a:ln w="19050">
                  <a:solidFill>
                    <a:schemeClr val="bg1"/>
                  </a:solidFill>
                  <a:round/>
                  <a:headEnd/>
                  <a:tailEnd/>
                </a:ln>
                <a:solidFill>
                  <a:srgbClr val="0000CC"/>
                </a:solidFill>
                <a:latin typeface="Times New Roman" pitchFamily="18" charset="0"/>
                <a:cs typeface="Times New Roman" pitchFamily="18" charset="0"/>
              </a:rPr>
              <a:t>hiệu</a:t>
            </a:r>
            <a:endParaRPr lang="en-US" sz="3600" kern="10" dirty="0">
              <a:ln w="19050">
                <a:solidFill>
                  <a:schemeClr val="bg1"/>
                </a:solidFill>
                <a:round/>
                <a:headEnd/>
                <a:tailEnd/>
              </a:ln>
              <a:solidFill>
                <a:srgbClr val="0000CC"/>
              </a:solidFill>
              <a:latin typeface="Times New Roman" pitchFamily="18" charset="0"/>
              <a:cs typeface="Times New Roman" pitchFamily="18" charset="0"/>
            </a:endParaRPr>
          </a:p>
        </p:txBody>
      </p:sp>
      <p:pic>
        <p:nvPicPr>
          <p:cNvPr id="124936" name="Picture 8" descr="Butterfly-02-june">
            <a:extLst>
              <a:ext uri="{FF2B5EF4-FFF2-40B4-BE49-F238E27FC236}">
                <a16:creationId xmlns:a16="http://schemas.microsoft.com/office/drawing/2014/main" id="{7BCCC53F-2D29-1763-907F-31ED44DF454E}"/>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0175252" flipH="1">
            <a:off x="304800" y="4267200"/>
            <a:ext cx="13716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nhạc nền.mp3">
            <a:hlinkClick r:id="" action="ppaction://media"/>
            <a:extLst>
              <a:ext uri="{FF2B5EF4-FFF2-40B4-BE49-F238E27FC236}">
                <a16:creationId xmlns:a16="http://schemas.microsoft.com/office/drawing/2014/main" id="{0E1450AD-DF15-DD63-6532-BAAF04AFA993}"/>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44463" y="64008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 fill="hold"/>
                                        <p:tgtEl>
                                          <p:spTgt spid="3"/>
                                        </p:tgtEl>
                                      </p:cBhvr>
                                    </p:cmd>
                                  </p:childTnLst>
                                </p:cTn>
                              </p:par>
                              <p:par>
                                <p:cTn id="7" presetID="9" presetClass="entr" presetSubtype="0" fill="hold" nodeType="withEffect">
                                  <p:stCondLst>
                                    <p:cond delay="0"/>
                                  </p:stCondLst>
                                  <p:childTnLst>
                                    <p:set>
                                      <p:cBhvr>
                                        <p:cTn id="8" dur="1" fill="hold">
                                          <p:stCondLst>
                                            <p:cond delay="0"/>
                                          </p:stCondLst>
                                        </p:cTn>
                                        <p:tgtEl>
                                          <p:spTgt spid="124932"/>
                                        </p:tgtEl>
                                        <p:attrNameLst>
                                          <p:attrName>style.visibility</p:attrName>
                                        </p:attrNameLst>
                                      </p:cBhvr>
                                      <p:to>
                                        <p:strVal val="visible"/>
                                      </p:to>
                                    </p:set>
                                    <p:animEffect transition="in" filter="dissolve">
                                      <p:cBhvr>
                                        <p:cTn id="9" dur="1000"/>
                                        <p:tgtEl>
                                          <p:spTgt spid="124932"/>
                                        </p:tgtEl>
                                      </p:cBhvr>
                                    </p:animEffect>
                                  </p:childTnLst>
                                </p:cTn>
                              </p:par>
                              <p:par>
                                <p:cTn id="10" presetID="42" presetClass="entr" presetSubtype="0" fill="hold" nodeType="withEffect">
                                  <p:stCondLst>
                                    <p:cond delay="0"/>
                                  </p:stCondLst>
                                  <p:childTnLst>
                                    <p:set>
                                      <p:cBhvr>
                                        <p:cTn id="11" dur="1" fill="hold">
                                          <p:stCondLst>
                                            <p:cond delay="0"/>
                                          </p:stCondLst>
                                        </p:cTn>
                                        <p:tgtEl>
                                          <p:spTgt spid="124933"/>
                                        </p:tgtEl>
                                        <p:attrNameLst>
                                          <p:attrName>style.visibility</p:attrName>
                                        </p:attrNameLst>
                                      </p:cBhvr>
                                      <p:to>
                                        <p:strVal val="visible"/>
                                      </p:to>
                                    </p:set>
                                    <p:animEffect transition="in" filter="fade">
                                      <p:cBhvr>
                                        <p:cTn id="12" dur="1000"/>
                                        <p:tgtEl>
                                          <p:spTgt spid="124933"/>
                                        </p:tgtEl>
                                      </p:cBhvr>
                                    </p:animEffect>
                                    <p:anim calcmode="lin" valueType="num">
                                      <p:cBhvr>
                                        <p:cTn id="13" dur="1000" fill="hold"/>
                                        <p:tgtEl>
                                          <p:spTgt spid="124933"/>
                                        </p:tgtEl>
                                        <p:attrNameLst>
                                          <p:attrName>ppt_x</p:attrName>
                                        </p:attrNameLst>
                                      </p:cBhvr>
                                      <p:tavLst>
                                        <p:tav tm="0">
                                          <p:val>
                                            <p:strVal val="#ppt_x"/>
                                          </p:val>
                                        </p:tav>
                                        <p:tav tm="100000">
                                          <p:val>
                                            <p:strVal val="#ppt_x"/>
                                          </p:val>
                                        </p:tav>
                                      </p:tavLst>
                                    </p:anim>
                                    <p:anim calcmode="lin" valueType="num">
                                      <p:cBhvr>
                                        <p:cTn id="14" dur="1000" fill="hold"/>
                                        <p:tgtEl>
                                          <p:spTgt spid="124933"/>
                                        </p:tgtEl>
                                        <p:attrNameLst>
                                          <p:attrName>ppt_y</p:attrName>
                                        </p:attrNameLst>
                                      </p:cBhvr>
                                      <p:tavLst>
                                        <p:tav tm="0">
                                          <p:val>
                                            <p:strVal val="#ppt_y+.1"/>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124936"/>
                                        </p:tgtEl>
                                        <p:attrNameLst>
                                          <p:attrName>style.visibility</p:attrName>
                                        </p:attrNameLst>
                                      </p:cBhvr>
                                      <p:to>
                                        <p:strVal val="visible"/>
                                      </p:to>
                                    </p:set>
                                    <p:anim calcmode="lin" valueType="num">
                                      <p:cBhvr additive="base">
                                        <p:cTn id="17" dur="2000" fill="hold"/>
                                        <p:tgtEl>
                                          <p:spTgt spid="124936"/>
                                        </p:tgtEl>
                                        <p:attrNameLst>
                                          <p:attrName>ppt_x</p:attrName>
                                        </p:attrNameLst>
                                      </p:cBhvr>
                                      <p:tavLst>
                                        <p:tav tm="0">
                                          <p:val>
                                            <p:strVal val="0-#ppt_w/2"/>
                                          </p:val>
                                        </p:tav>
                                        <p:tav tm="100000">
                                          <p:val>
                                            <p:strVal val="#ppt_x"/>
                                          </p:val>
                                        </p:tav>
                                      </p:tavLst>
                                    </p:anim>
                                    <p:anim calcmode="lin" valueType="num">
                                      <p:cBhvr additive="base">
                                        <p:cTn id="18" dur="2000" fill="hold"/>
                                        <p:tgtEl>
                                          <p:spTgt spid="12493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vol="80000" numSld="3">
                <p:cTn id="19"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ounded Rectangle 7">
            <a:extLst>
              <a:ext uri="{FF2B5EF4-FFF2-40B4-BE49-F238E27FC236}">
                <a16:creationId xmlns:a16="http://schemas.microsoft.com/office/drawing/2014/main" id="{C011C4EA-E826-7C91-8425-67ADF449FDEB}"/>
              </a:ext>
            </a:extLst>
          </p:cNvPr>
          <p:cNvSpPr>
            <a:spLocks noChangeArrowheads="1"/>
          </p:cNvSpPr>
          <p:nvPr/>
        </p:nvSpPr>
        <p:spPr bwMode="auto">
          <a:xfrm>
            <a:off x="457200" y="3452813"/>
            <a:ext cx="4191000" cy="2590800"/>
          </a:xfrm>
          <a:prstGeom prst="roundRect">
            <a:avLst>
              <a:gd name="adj" fmla="val 16667"/>
            </a:avLst>
          </a:prstGeom>
          <a:solidFill>
            <a:srgbClr val="FF99FF"/>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200">
                <a:latin typeface="Times New Roman" panose="02020603050405020304" pitchFamily="18" charset="0"/>
                <a:cs typeface="Times New Roman" panose="02020603050405020304" pitchFamily="18" charset="0"/>
              </a:rPr>
              <a:t>Rổ hình tròn</a:t>
            </a:r>
          </a:p>
        </p:txBody>
      </p:sp>
      <p:sp>
        <p:nvSpPr>
          <p:cNvPr id="12291" name="Rounded Rectangle 8">
            <a:extLst>
              <a:ext uri="{FF2B5EF4-FFF2-40B4-BE49-F238E27FC236}">
                <a16:creationId xmlns:a16="http://schemas.microsoft.com/office/drawing/2014/main" id="{BAEFDFA9-6E63-7215-4058-A1303DBCB3BF}"/>
              </a:ext>
            </a:extLst>
          </p:cNvPr>
          <p:cNvSpPr>
            <a:spLocks noChangeArrowheads="1"/>
          </p:cNvSpPr>
          <p:nvPr/>
        </p:nvSpPr>
        <p:spPr bwMode="auto">
          <a:xfrm>
            <a:off x="4751388" y="3505200"/>
            <a:ext cx="4191000" cy="2590800"/>
          </a:xfrm>
          <a:prstGeom prst="roundRect">
            <a:avLst>
              <a:gd name="adj" fmla="val 16667"/>
            </a:avLst>
          </a:prstGeom>
          <a:solidFill>
            <a:srgbClr val="66FFFF"/>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200">
                <a:solidFill>
                  <a:srgbClr val="000000"/>
                </a:solidFill>
                <a:latin typeface="Times New Roman" panose="02020603050405020304" pitchFamily="18" charset="0"/>
                <a:cs typeface="Times New Roman" panose="02020603050405020304" pitchFamily="18" charset="0"/>
              </a:rPr>
              <a:t>Rổ hình tam giác</a:t>
            </a:r>
          </a:p>
        </p:txBody>
      </p:sp>
      <p:sp>
        <p:nvSpPr>
          <p:cNvPr id="2" name="Oval 1">
            <a:extLst>
              <a:ext uri="{FF2B5EF4-FFF2-40B4-BE49-F238E27FC236}">
                <a16:creationId xmlns:a16="http://schemas.microsoft.com/office/drawing/2014/main" id="{68B3A23F-5345-88E0-B0C2-68B6AA980D23}"/>
              </a:ext>
            </a:extLst>
          </p:cNvPr>
          <p:cNvSpPr>
            <a:spLocks noChangeArrowheads="1"/>
          </p:cNvSpPr>
          <p:nvPr/>
        </p:nvSpPr>
        <p:spPr bwMode="auto">
          <a:xfrm>
            <a:off x="141288" y="788988"/>
            <a:ext cx="1490662" cy="1347787"/>
          </a:xfrm>
          <a:prstGeom prst="ellipse">
            <a:avLst/>
          </a:prstGeom>
          <a:solidFill>
            <a:srgbClr val="FF00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4" name="Oval 3">
            <a:extLst>
              <a:ext uri="{FF2B5EF4-FFF2-40B4-BE49-F238E27FC236}">
                <a16:creationId xmlns:a16="http://schemas.microsoft.com/office/drawing/2014/main" id="{5F25B336-0D2C-4CA6-3DC7-B5C15F765C4F}"/>
              </a:ext>
            </a:extLst>
          </p:cNvPr>
          <p:cNvSpPr>
            <a:spLocks noChangeArrowheads="1"/>
          </p:cNvSpPr>
          <p:nvPr/>
        </p:nvSpPr>
        <p:spPr bwMode="auto">
          <a:xfrm>
            <a:off x="3381375" y="625475"/>
            <a:ext cx="1454150" cy="1344613"/>
          </a:xfrm>
          <a:prstGeom prst="ellipse">
            <a:avLst/>
          </a:prstGeom>
          <a:solidFill>
            <a:srgbClr val="00B05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3" name="Oval 2">
            <a:extLst>
              <a:ext uri="{FF2B5EF4-FFF2-40B4-BE49-F238E27FC236}">
                <a16:creationId xmlns:a16="http://schemas.microsoft.com/office/drawing/2014/main" id="{6778FA42-DBE7-C91D-93CB-FF65822A9E6B}"/>
              </a:ext>
            </a:extLst>
          </p:cNvPr>
          <p:cNvSpPr>
            <a:spLocks noChangeArrowheads="1"/>
          </p:cNvSpPr>
          <p:nvPr/>
        </p:nvSpPr>
        <p:spPr bwMode="auto">
          <a:xfrm>
            <a:off x="6170613" y="574675"/>
            <a:ext cx="1454150" cy="1335088"/>
          </a:xfrm>
          <a:prstGeom prst="ellipse">
            <a:avLst/>
          </a:prstGeom>
          <a:solidFill>
            <a:srgbClr val="FFFF66"/>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5" name="Isosceles Triangle 4">
            <a:extLst>
              <a:ext uri="{FF2B5EF4-FFF2-40B4-BE49-F238E27FC236}">
                <a16:creationId xmlns:a16="http://schemas.microsoft.com/office/drawing/2014/main" id="{2740CF7F-A3E7-710C-0AC2-F486E2A5A536}"/>
              </a:ext>
            </a:extLst>
          </p:cNvPr>
          <p:cNvSpPr>
            <a:spLocks noChangeArrowheads="1"/>
          </p:cNvSpPr>
          <p:nvPr/>
        </p:nvSpPr>
        <p:spPr bwMode="auto">
          <a:xfrm>
            <a:off x="4838700" y="727075"/>
            <a:ext cx="1524000" cy="1141413"/>
          </a:xfrm>
          <a:prstGeom prst="triangle">
            <a:avLst>
              <a:gd name="adj" fmla="val 50000"/>
            </a:avLst>
          </a:prstGeom>
          <a:solidFill>
            <a:srgbClr val="FF00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6" name="Isosceles Triangle 5">
            <a:extLst>
              <a:ext uri="{FF2B5EF4-FFF2-40B4-BE49-F238E27FC236}">
                <a16:creationId xmlns:a16="http://schemas.microsoft.com/office/drawing/2014/main" id="{B7DABA74-2B50-7569-9196-655C91AEAA9A}"/>
              </a:ext>
            </a:extLst>
          </p:cNvPr>
          <p:cNvSpPr>
            <a:spLocks noChangeArrowheads="1"/>
          </p:cNvSpPr>
          <p:nvPr/>
        </p:nvSpPr>
        <p:spPr bwMode="auto">
          <a:xfrm>
            <a:off x="1857375" y="839788"/>
            <a:ext cx="1524000" cy="1139825"/>
          </a:xfrm>
          <a:prstGeom prst="triangle">
            <a:avLst>
              <a:gd name="adj" fmla="val 50000"/>
            </a:avLst>
          </a:prstGeom>
          <a:solidFill>
            <a:srgbClr val="FFFF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7" name="Isosceles Triangle 6">
            <a:extLst>
              <a:ext uri="{FF2B5EF4-FFF2-40B4-BE49-F238E27FC236}">
                <a16:creationId xmlns:a16="http://schemas.microsoft.com/office/drawing/2014/main" id="{22B72A8F-208D-6DE9-F57F-9E1E55ECD013}"/>
              </a:ext>
            </a:extLst>
          </p:cNvPr>
          <p:cNvSpPr>
            <a:spLocks noChangeArrowheads="1"/>
          </p:cNvSpPr>
          <p:nvPr/>
        </p:nvSpPr>
        <p:spPr bwMode="auto">
          <a:xfrm>
            <a:off x="7620000" y="700088"/>
            <a:ext cx="1524000" cy="1116012"/>
          </a:xfrm>
          <a:prstGeom prst="triangle">
            <a:avLst>
              <a:gd name="adj" fmla="val 50000"/>
            </a:avLst>
          </a:prstGeom>
          <a:solidFill>
            <a:srgbClr val="00B05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12298" name="TextBox 9">
            <a:extLst>
              <a:ext uri="{FF2B5EF4-FFF2-40B4-BE49-F238E27FC236}">
                <a16:creationId xmlns:a16="http://schemas.microsoft.com/office/drawing/2014/main" id="{1132291A-5219-05CD-DBCA-7B92859A1767}"/>
              </a:ext>
            </a:extLst>
          </p:cNvPr>
          <p:cNvSpPr txBox="1">
            <a:spLocks noChangeArrowheads="1"/>
          </p:cNvSpPr>
          <p:nvPr/>
        </p:nvSpPr>
        <p:spPr bwMode="auto">
          <a:xfrm>
            <a:off x="2438400" y="76200"/>
            <a:ext cx="426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r>
              <a:rPr lang="en-US" altLang="en-US">
                <a:latin typeface="Times New Roman" panose="02020603050405020304" pitchFamily="18" charset="0"/>
                <a:cs typeface="Times New Roman" panose="02020603050405020304" pitchFamily="18" charset="0"/>
              </a:rPr>
              <a:t>Tạo nhóm hình tròn – hình tam giác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5E-6 -4.44444E-6 L 0.0448 0.4757 " pathEditMode="relative" rAng="0" ptsTypes="AA">
                                      <p:cBhvr>
                                        <p:cTn id="6" dur="2000" fill="hold"/>
                                        <p:tgtEl>
                                          <p:spTgt spid="2"/>
                                        </p:tgtEl>
                                        <p:attrNameLst>
                                          <p:attrName>ppt_x</p:attrName>
                                          <p:attrName>ppt_y</p:attrName>
                                        </p:attrNameLst>
                                      </p:cBhvr>
                                      <p:rCtr x="2240" y="23773"/>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path" presetSubtype="0" accel="50000" decel="50000" fill="hold" grpId="0" nodeType="clickEffect">
                                  <p:stCondLst>
                                    <p:cond delay="0"/>
                                  </p:stCondLst>
                                  <p:childTnLst>
                                    <p:animMotion origin="layout" path="M 4.44444E-6 -3.7037E-7 L -0.09931 0.48866 " pathEditMode="relative" rAng="0" ptsTypes="AA">
                                      <p:cBhvr>
                                        <p:cTn id="10" dur="2000" fill="hold"/>
                                        <p:tgtEl>
                                          <p:spTgt spid="4"/>
                                        </p:tgtEl>
                                        <p:attrNameLst>
                                          <p:attrName>ppt_x</p:attrName>
                                          <p:attrName>ppt_y</p:attrName>
                                        </p:attrNameLst>
                                      </p:cBhvr>
                                      <p:rCtr x="-4965" y="24421"/>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accel="50000" decel="50000" fill="hold" grpId="0" nodeType="clickEffect">
                                  <p:stCondLst>
                                    <p:cond delay="0"/>
                                  </p:stCondLst>
                                  <p:childTnLst>
                                    <p:animMotion origin="layout" path="M -2.77778E-7 -1.06383E-6 L -0.48767 0.59621 " pathEditMode="relative" rAng="0" ptsTypes="AA">
                                      <p:cBhvr>
                                        <p:cTn id="14" dur="2000" fill="hold"/>
                                        <p:tgtEl>
                                          <p:spTgt spid="3"/>
                                        </p:tgtEl>
                                        <p:attrNameLst>
                                          <p:attrName>ppt_x</p:attrName>
                                          <p:attrName>ppt_y</p:attrName>
                                        </p:attrNameLst>
                                      </p:cBhvr>
                                      <p:rCtr x="-24392" y="29810"/>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path" presetSubtype="0" accel="50000" decel="50000" fill="hold" grpId="0" nodeType="clickEffect">
                                  <p:stCondLst>
                                    <p:cond delay="0"/>
                                  </p:stCondLst>
                                  <p:childTnLst>
                                    <p:animMotion origin="layout" path="M 1.66667E-6 4.44444E-6 L 0.35521 0.46111 " pathEditMode="relative" rAng="0" ptsTypes="AA">
                                      <p:cBhvr>
                                        <p:cTn id="18" dur="2000" fill="hold"/>
                                        <p:tgtEl>
                                          <p:spTgt spid="6"/>
                                        </p:tgtEl>
                                        <p:attrNameLst>
                                          <p:attrName>ppt_x</p:attrName>
                                          <p:attrName>ppt_y</p:attrName>
                                        </p:attrNameLst>
                                      </p:cBhvr>
                                      <p:rCtr x="17760" y="23056"/>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path" presetSubtype="0" accel="50000" decel="50000" fill="hold" grpId="0" nodeType="clickEffect">
                                  <p:stCondLst>
                                    <p:cond delay="0"/>
                                  </p:stCondLst>
                                  <p:childTnLst>
                                    <p:animMotion origin="layout" path="M 0 -3.7037E-7 L 0.24583 0.51088 " pathEditMode="relative" rAng="0" ptsTypes="AA">
                                      <p:cBhvr>
                                        <p:cTn id="22" dur="2000" fill="hold"/>
                                        <p:tgtEl>
                                          <p:spTgt spid="5"/>
                                        </p:tgtEl>
                                        <p:attrNameLst>
                                          <p:attrName>ppt_x</p:attrName>
                                          <p:attrName>ppt_y</p:attrName>
                                        </p:attrNameLst>
                                      </p:cBhvr>
                                      <p:rCtr x="12292" y="25532"/>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path" presetSubtype="0" accel="50000" decel="50000" fill="hold" grpId="0" nodeType="clickEffect">
                                  <p:stCondLst>
                                    <p:cond delay="0"/>
                                  </p:stCondLst>
                                  <p:childTnLst>
                                    <p:animMotion origin="layout" path="M 3.33333E-6 -3.33333E-6 L -0.18334 0.61667 " pathEditMode="relative" rAng="0" ptsTypes="AA">
                                      <p:cBhvr>
                                        <p:cTn id="26" dur="2000" fill="hold"/>
                                        <p:tgtEl>
                                          <p:spTgt spid="7"/>
                                        </p:tgtEl>
                                        <p:attrNameLst>
                                          <p:attrName>ppt_x</p:attrName>
                                          <p:attrName>ppt_y</p:attrName>
                                        </p:attrNameLst>
                                      </p:cBhvr>
                                      <p:rCtr x="-9167" y="308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3"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Text Box 4">
            <a:extLst>
              <a:ext uri="{FF2B5EF4-FFF2-40B4-BE49-F238E27FC236}">
                <a16:creationId xmlns:a16="http://schemas.microsoft.com/office/drawing/2014/main" id="{6F4C04B1-FEAE-62A6-3B99-12A4E8E640E2}"/>
              </a:ext>
            </a:extLst>
          </p:cNvPr>
          <p:cNvSpPr txBox="1">
            <a:spLocks noChangeArrowheads="1"/>
          </p:cNvSpPr>
          <p:nvPr/>
        </p:nvSpPr>
        <p:spPr bwMode="auto">
          <a:xfrm>
            <a:off x="1954213" y="990600"/>
            <a:ext cx="5181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5400" u="sng">
                <a:solidFill>
                  <a:srgbClr val="006600"/>
                </a:solidFill>
                <a:latin typeface="Times New Roman" panose="02020603050405020304" pitchFamily="18" charset="0"/>
                <a:cs typeface="Times New Roman" panose="02020603050405020304" pitchFamily="18" charset="0"/>
              </a:rPr>
              <a:t>Hoạt động 3</a:t>
            </a:r>
          </a:p>
        </p:txBody>
      </p:sp>
      <p:sp>
        <p:nvSpPr>
          <p:cNvPr id="13315" name="Text Box 5">
            <a:extLst>
              <a:ext uri="{FF2B5EF4-FFF2-40B4-BE49-F238E27FC236}">
                <a16:creationId xmlns:a16="http://schemas.microsoft.com/office/drawing/2014/main" id="{1B29DEBD-478C-92B3-AAEB-3C4F3D671B89}"/>
              </a:ext>
            </a:extLst>
          </p:cNvPr>
          <p:cNvSpPr txBox="1">
            <a:spLocks noChangeArrowheads="1"/>
          </p:cNvSpPr>
          <p:nvPr/>
        </p:nvSpPr>
        <p:spPr bwMode="auto">
          <a:xfrm>
            <a:off x="2165350" y="2438400"/>
            <a:ext cx="571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spcBef>
                <a:spcPct val="50000"/>
              </a:spcBef>
            </a:pPr>
            <a:r>
              <a:rPr lang="en-US" altLang="en-US" sz="4000">
                <a:solidFill>
                  <a:srgbClr val="0000FF"/>
                </a:solidFill>
                <a:latin typeface="Times New Roman" panose="02020603050405020304" pitchFamily="18" charset="0"/>
                <a:cs typeface="Times New Roman" panose="02020603050405020304" pitchFamily="18" charset="0"/>
              </a:rPr>
              <a:t>Tạo nhóm theo ý thích</a:t>
            </a:r>
          </a:p>
        </p:txBody>
      </p:sp>
      <p:pic>
        <p:nvPicPr>
          <p:cNvPr id="13316" name="Picture 10" descr="FLOWERS5">
            <a:extLst>
              <a:ext uri="{FF2B5EF4-FFF2-40B4-BE49-F238E27FC236}">
                <a16:creationId xmlns:a16="http://schemas.microsoft.com/office/drawing/2014/main" id="{DE409CA8-CFB2-7FCB-9BFE-7161368442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6363" y="5665788"/>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10" descr="FLOWERS5">
            <a:extLst>
              <a:ext uri="{FF2B5EF4-FFF2-40B4-BE49-F238E27FC236}">
                <a16:creationId xmlns:a16="http://schemas.microsoft.com/office/drawing/2014/main" id="{D3C2B9C6-5E23-2396-978F-279A0CECD6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10" descr="FLOWERS5">
            <a:extLst>
              <a:ext uri="{FF2B5EF4-FFF2-40B4-BE49-F238E27FC236}">
                <a16:creationId xmlns:a16="http://schemas.microsoft.com/office/drawing/2014/main" id="{DB98D21C-2DB0-DDB4-8AB0-9FC8000563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9850" y="5597525"/>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0" descr="FLOWERS5">
            <a:extLst>
              <a:ext uri="{FF2B5EF4-FFF2-40B4-BE49-F238E27FC236}">
                <a16:creationId xmlns:a16="http://schemas.microsoft.com/office/drawing/2014/main" id="{EB5B7090-003A-9398-C72B-7D9D5D16EE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7313"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10" descr="FLOWERS5">
            <a:extLst>
              <a:ext uri="{FF2B5EF4-FFF2-40B4-BE49-F238E27FC236}">
                <a16:creationId xmlns:a16="http://schemas.microsoft.com/office/drawing/2014/main" id="{439DF92C-CA47-4091-B00C-0B6617EDCA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335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10" descr="FLOWERS5">
            <a:extLst>
              <a:ext uri="{FF2B5EF4-FFF2-40B4-BE49-F238E27FC236}">
                <a16:creationId xmlns:a16="http://schemas.microsoft.com/office/drawing/2014/main" id="{E69A610B-91B3-4962-C4B9-F8351F1DDE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16838"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10" descr="FLOWERS5">
            <a:extLst>
              <a:ext uri="{FF2B5EF4-FFF2-40B4-BE49-F238E27FC236}">
                <a16:creationId xmlns:a16="http://schemas.microsoft.com/office/drawing/2014/main" id="{CE3F9E35-E880-E5FE-E725-94BFB39B99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14338" name="Picture 2" descr="FLOWERS5">
            <a:extLst>
              <a:ext uri="{FF2B5EF4-FFF2-40B4-BE49-F238E27FC236}">
                <a16:creationId xmlns:a16="http://schemas.microsoft.com/office/drawing/2014/main" id="{C7D6495B-CE9B-769E-6EE4-26F966B5AE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3" descr="FLOWERS5">
            <a:extLst>
              <a:ext uri="{FF2B5EF4-FFF2-40B4-BE49-F238E27FC236}">
                <a16:creationId xmlns:a16="http://schemas.microsoft.com/office/drawing/2014/main" id="{DC99B3E0-D7AD-9865-FF68-34DFE8FC7B7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4" descr="FLOWERS5">
            <a:extLst>
              <a:ext uri="{FF2B5EF4-FFF2-40B4-BE49-F238E27FC236}">
                <a16:creationId xmlns:a16="http://schemas.microsoft.com/office/drawing/2014/main" id="{C84A5B26-0970-310B-8A8F-9315443B7B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008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5" descr="FLOWERS5">
            <a:extLst>
              <a:ext uri="{FF2B5EF4-FFF2-40B4-BE49-F238E27FC236}">
                <a16:creationId xmlns:a16="http://schemas.microsoft.com/office/drawing/2014/main" id="{0E8C7DE0-9C30-D00E-9F4F-9662C654D5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61288"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8" descr="FLOWERS5">
            <a:extLst>
              <a:ext uri="{FF2B5EF4-FFF2-40B4-BE49-F238E27FC236}">
                <a16:creationId xmlns:a16="http://schemas.microsoft.com/office/drawing/2014/main" id="{01094B66-B817-702C-EAF5-031F49E49F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9" descr="FLOWERS5">
            <a:extLst>
              <a:ext uri="{FF2B5EF4-FFF2-40B4-BE49-F238E27FC236}">
                <a16:creationId xmlns:a16="http://schemas.microsoft.com/office/drawing/2014/main" id="{2D183092-1ADA-34AC-DAFB-88E4E7F5DA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10" descr="FLOWERS5">
            <a:extLst>
              <a:ext uri="{FF2B5EF4-FFF2-40B4-BE49-F238E27FC236}">
                <a16:creationId xmlns:a16="http://schemas.microsoft.com/office/drawing/2014/main" id="{4A452D1E-6266-A3E2-D1E1-D425709754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4" name="Text Box 14">
            <a:extLst>
              <a:ext uri="{FF2B5EF4-FFF2-40B4-BE49-F238E27FC236}">
                <a16:creationId xmlns:a16="http://schemas.microsoft.com/office/drawing/2014/main" id="{E4463C2F-FB75-9E8A-07C2-134992C698D5}"/>
              </a:ext>
            </a:extLst>
          </p:cNvPr>
          <p:cNvSpPr txBox="1">
            <a:spLocks noChangeArrowheads="1"/>
          </p:cNvSpPr>
          <p:nvPr/>
        </p:nvSpPr>
        <p:spPr bwMode="auto">
          <a:xfrm>
            <a:off x="-41275" y="152400"/>
            <a:ext cx="9144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3600" u="sng">
                <a:solidFill>
                  <a:srgbClr val="FF0000"/>
                </a:solidFill>
                <a:latin typeface="Arial" panose="020B0604020202020204" pitchFamily="34" charset="0"/>
              </a:rPr>
              <a:t>Trò chơi 2</a:t>
            </a:r>
            <a:r>
              <a:rPr lang="en-US" altLang="en-US" sz="3600">
                <a:solidFill>
                  <a:srgbClr val="FF0000"/>
                </a:solidFill>
                <a:latin typeface="Arial" panose="020B0604020202020204" pitchFamily="34" charset="0"/>
              </a:rPr>
              <a:t>:</a:t>
            </a:r>
            <a:r>
              <a:rPr lang="en-US" altLang="en-US" sz="4000">
                <a:solidFill>
                  <a:srgbClr val="FF0000"/>
                </a:solidFill>
                <a:latin typeface="Arial" panose="020B0604020202020204" pitchFamily="34" charset="0"/>
              </a:rPr>
              <a:t> </a:t>
            </a:r>
          </a:p>
        </p:txBody>
      </p:sp>
      <p:sp>
        <p:nvSpPr>
          <p:cNvPr id="3" name="Rectangle 2">
            <a:extLst>
              <a:ext uri="{FF2B5EF4-FFF2-40B4-BE49-F238E27FC236}">
                <a16:creationId xmlns:a16="http://schemas.microsoft.com/office/drawing/2014/main" id="{21132850-6B1E-8713-82DD-1A3591C10D99}"/>
              </a:ext>
            </a:extLst>
          </p:cNvPr>
          <p:cNvSpPr>
            <a:spLocks noChangeArrowheads="1"/>
          </p:cNvSpPr>
          <p:nvPr/>
        </p:nvSpPr>
        <p:spPr bwMode="auto">
          <a:xfrm>
            <a:off x="1316038" y="2209800"/>
            <a:ext cx="6837362"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just" eaLnBrk="1" hangingPunct="1">
              <a:spcBef>
                <a:spcPct val="50000"/>
              </a:spcBef>
            </a:pPr>
            <a:r>
              <a:rPr lang="en-US" altLang="en-US" sz="2400">
                <a:solidFill>
                  <a:srgbClr val="000000"/>
                </a:solidFill>
                <a:latin typeface="Times New Roman" panose="02020603050405020304" pitchFamily="18" charset="0"/>
                <a:cs typeface="Times New Roman" panose="02020603050405020304" pitchFamily="18" charset="0"/>
              </a:rPr>
              <a:t>* Cách chơi: Thời gian trong vòng 1 bản nhạc, các con vừa đi hát theo bài “If you’re Happy”. Khi có hiệu lệnh tạo nhóm theo dấu hiệu thì các con sẽ chạy thật nhanh để tạo nhóm đúng.</a:t>
            </a:r>
          </a:p>
          <a:p>
            <a:pPr algn="just" eaLnBrk="1" hangingPunct="1">
              <a:spcBef>
                <a:spcPct val="50000"/>
              </a:spcBef>
            </a:pPr>
            <a:r>
              <a:rPr lang="en-US" altLang="en-US" sz="2400">
                <a:solidFill>
                  <a:srgbClr val="000000"/>
                </a:solidFill>
                <a:latin typeface="Times New Roman" panose="02020603050405020304" pitchFamily="18" charset="0"/>
                <a:cs typeface="Times New Roman" panose="02020603050405020304" pitchFamily="18" charset="0"/>
              </a:rPr>
              <a:t>* Luật chơi: Bạn nào tạo nhóm sai bạn đó thua cuộc.</a:t>
            </a:r>
          </a:p>
        </p:txBody>
      </p:sp>
      <p:sp>
        <p:nvSpPr>
          <p:cNvPr id="4" name="Rectangle 3">
            <a:extLst>
              <a:ext uri="{FF2B5EF4-FFF2-40B4-BE49-F238E27FC236}">
                <a16:creationId xmlns:a16="http://schemas.microsoft.com/office/drawing/2014/main" id="{D00160D8-7F9A-AF54-2E71-DC292E1B8025}"/>
              </a:ext>
            </a:extLst>
          </p:cNvPr>
          <p:cNvSpPr>
            <a:spLocks noChangeArrowheads="1"/>
          </p:cNvSpPr>
          <p:nvPr/>
        </p:nvSpPr>
        <p:spPr bwMode="auto">
          <a:xfrm>
            <a:off x="2824163" y="1208088"/>
            <a:ext cx="36591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3600">
                <a:solidFill>
                  <a:srgbClr val="CC00FF"/>
                </a:solidFill>
                <a:latin typeface="Times New Roman" panose="02020603050405020304" pitchFamily="18" charset="0"/>
                <a:cs typeface="Times New Roman" panose="02020603050405020304" pitchFamily="18" charset="0"/>
              </a:rPr>
              <a:t>Thi xem ai nhanh</a:t>
            </a:r>
          </a:p>
        </p:txBody>
      </p:sp>
      <p:pic>
        <p:nvPicPr>
          <p:cNvPr id="5" name="If You're Happy - Super Simple Songs.mp3">
            <a:hlinkClick r:id="" action="ppaction://media"/>
            <a:extLst>
              <a:ext uri="{FF2B5EF4-FFF2-40B4-BE49-F238E27FC236}">
                <a16:creationId xmlns:a16="http://schemas.microsoft.com/office/drawing/2014/main" id="{603E0D7A-FEA3-CEDD-504E-433EC8C36DD2}"/>
              </a:ext>
            </a:extLst>
          </p:cNvPr>
          <p:cNvPicPr>
            <a:picLocks noRot="1" noChangeAspect="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82550" y="5638800"/>
            <a:ext cx="385763"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54"/>
                                        </p:tgtEl>
                                        <p:attrNameLst>
                                          <p:attrName>style.visibility</p:attrName>
                                        </p:attrNameLst>
                                      </p:cBhvr>
                                      <p:to>
                                        <p:strVal val="visible"/>
                                      </p:to>
                                    </p:set>
                                    <p:animEffect transition="in" filter="diamond(in)">
                                      <p:cBhvr>
                                        <p:cTn id="7" dur="500"/>
                                        <p:tgtEl>
                                          <p:spTgt spid="358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heel(1)">
                                      <p:cBhvr>
                                        <p:cTn id="19" dur="20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mediacall" presetSubtype="0" fill="hold" nodeType="clickEffect">
                                  <p:stCondLst>
                                    <p:cond delay="0"/>
                                  </p:stCondLst>
                                  <p:childTnLst>
                                    <p:cmd type="call" cmd="playFrom(0.0)">
                                      <p:cBhvr>
                                        <p:cTn id="23" dur="68816"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24" fill="hold" display="0">
                  <p:stCondLst>
                    <p:cond delay="indefinite"/>
                  </p:stCondLst>
                  <p:endCondLst>
                    <p:cond evt="onStopAudio" delay="0">
                      <p:tgtEl>
                        <p:sldTgt/>
                      </p:tgtEl>
                    </p:cond>
                  </p:endCondLst>
                </p:cTn>
                <p:tgtEl>
                  <p:spTgt spid="5"/>
                </p:tgtEl>
              </p:cMediaNode>
            </p:audio>
          </p:childTnLst>
        </p:cTn>
      </p:par>
    </p:tnLst>
    <p:bldLst>
      <p:bldP spid="35854"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B1812F-B6AF-224F-5B0E-57C70EFB9847}"/>
              </a:ext>
            </a:extLst>
          </p:cNvPr>
          <p:cNvSpPr txBox="1">
            <a:spLocks noChangeArrowheads="1"/>
          </p:cNvSpPr>
          <p:nvPr/>
        </p:nvSpPr>
        <p:spPr bwMode="auto">
          <a:xfrm>
            <a:off x="2708275" y="1295400"/>
            <a:ext cx="419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600">
                <a:solidFill>
                  <a:srgbClr val="FF0000"/>
                </a:solidFill>
                <a:latin typeface="Times New Roman" panose="02020603050405020304" pitchFamily="18" charset="0"/>
                <a:cs typeface="Times New Roman" panose="02020603050405020304" pitchFamily="18" charset="0"/>
              </a:rPr>
              <a:t>3. Kết thúc</a:t>
            </a:r>
          </a:p>
        </p:txBody>
      </p:sp>
      <p:sp>
        <p:nvSpPr>
          <p:cNvPr id="3" name="TextBox 2">
            <a:extLst>
              <a:ext uri="{FF2B5EF4-FFF2-40B4-BE49-F238E27FC236}">
                <a16:creationId xmlns:a16="http://schemas.microsoft.com/office/drawing/2014/main" id="{EE22CAD3-0E2D-7BF0-6CE6-62146EC7247B}"/>
              </a:ext>
            </a:extLst>
          </p:cNvPr>
          <p:cNvSpPr txBox="1">
            <a:spLocks noChangeArrowheads="1"/>
          </p:cNvSpPr>
          <p:nvPr/>
        </p:nvSpPr>
        <p:spPr bwMode="auto">
          <a:xfrm>
            <a:off x="1295400" y="3746500"/>
            <a:ext cx="6629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2400">
                <a:solidFill>
                  <a:srgbClr val="0000FF"/>
                </a:solidFill>
                <a:latin typeface="Times New Roman" panose="02020603050405020304" pitchFamily="18" charset="0"/>
                <a:cs typeface="Times New Roman" panose="02020603050405020304" pitchFamily="18" charset="0"/>
              </a:rPr>
              <a:t>Cô nhận xét và khen ngợi trẻ</a:t>
            </a:r>
          </a:p>
        </p:txBody>
      </p:sp>
      <p:pic>
        <p:nvPicPr>
          <p:cNvPr id="4" name="khuôn mặt cười.mp3">
            <a:hlinkClick r:id="" action="ppaction://media"/>
            <a:extLst>
              <a:ext uri="{FF2B5EF4-FFF2-40B4-BE49-F238E27FC236}">
                <a16:creationId xmlns:a16="http://schemas.microsoft.com/office/drawing/2014/main" id="{25F9CCAF-A231-6EA3-3F7E-F3DA34AF4960}"/>
              </a:ext>
            </a:extLst>
          </p:cNvPr>
          <p:cNvPicPr>
            <a:picLocks noRot="1" noChangeAspect="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55563"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80000">
                <p:cTn id="17" fill="hold" display="0">
                  <p:stCondLst>
                    <p:cond delay="indefinite"/>
                  </p:stCondLst>
                  <p:endCondLst>
                    <p:cond evt="onStopAudio" delay="0">
                      <p:tgtEl>
                        <p:sldTgt/>
                      </p:tgtEl>
                    </p:cond>
                  </p:endCondLst>
                </p:cTn>
                <p:tgtEl>
                  <p:spTgt spid="4"/>
                </p:tgtEl>
              </p:cMediaNode>
            </p:audio>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52">
            <a:extLst>
              <a:ext uri="{FF2B5EF4-FFF2-40B4-BE49-F238E27FC236}">
                <a16:creationId xmlns:a16="http://schemas.microsoft.com/office/drawing/2014/main" id="{98F7B505-9AA6-34D9-0F42-6615FCD029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1" name="Text Box 3">
            <a:extLst>
              <a:ext uri="{FF2B5EF4-FFF2-40B4-BE49-F238E27FC236}">
                <a16:creationId xmlns:a16="http://schemas.microsoft.com/office/drawing/2014/main" id="{B1D08315-C569-2E1C-2780-531B86A95303}"/>
              </a:ext>
            </a:extLst>
          </p:cNvPr>
          <p:cNvSpPr txBox="1">
            <a:spLocks noChangeArrowheads="1"/>
          </p:cNvSpPr>
          <p:nvPr/>
        </p:nvSpPr>
        <p:spPr bwMode="auto">
          <a:xfrm>
            <a:off x="609600" y="2590800"/>
            <a:ext cx="76200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6000">
                <a:latin typeface="Arial" panose="020B0604020202020204" pitchFamily="34" charset="0"/>
              </a:rPr>
              <a:t>  </a:t>
            </a:r>
            <a:r>
              <a:rPr lang="en-US" altLang="en-US" sz="6000">
                <a:solidFill>
                  <a:srgbClr val="0000CC"/>
                </a:solidFill>
                <a:latin typeface="Times New Roman" panose="02020603050405020304" pitchFamily="18" charset="0"/>
                <a:cs typeface="Times New Roman" panose="02020603050405020304" pitchFamily="18" charset="0"/>
              </a:rPr>
              <a:t>XIN CHÂN THÀNH                       CẢM ƠN!</a:t>
            </a:r>
          </a:p>
        </p:txBody>
      </p:sp>
      <p:pic>
        <p:nvPicPr>
          <p:cNvPr id="94212" name="vit com ham choi.MP3">
            <a:hlinkClick r:id="" action="ppaction://media"/>
            <a:extLst>
              <a:ext uri="{FF2B5EF4-FFF2-40B4-BE49-F238E27FC236}">
                <a16:creationId xmlns:a16="http://schemas.microsoft.com/office/drawing/2014/main" id="{F66E0C74-A478-11C5-92B9-AEB5B321FAFE}"/>
              </a:ext>
            </a:extLst>
          </p:cNvPr>
          <p:cNvPicPr>
            <a:picLocks noGrp="1" noRot="1" noChangeAspect="1" noChangeArrowheads="1"/>
          </p:cNvPicPr>
          <p:nvPr>
            <p:ph/>
            <a:audioFile r:link="rId1"/>
          </p:nvPr>
        </p:nvPicPr>
        <p:blipFill>
          <a:blip r:embed="rId5">
            <a:extLst>
              <a:ext uri="{28A0092B-C50C-407E-A947-70E740481C1C}">
                <a14:useLocalDpi xmlns:a14="http://schemas.microsoft.com/office/drawing/2010/main" val="0"/>
              </a:ext>
            </a:extLst>
          </a:blip>
          <a:srcRect/>
          <a:stretch>
            <a:fillRect/>
          </a:stretch>
        </p:blipFill>
        <p:spPr>
          <a:xfrm>
            <a:off x="457200" y="5715000"/>
            <a:ext cx="685800" cy="685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94211"/>
                                        </p:tgtEl>
                                        <p:attrNameLst>
                                          <p:attrName>style.visibility</p:attrName>
                                        </p:attrNameLst>
                                      </p:cBhvr>
                                      <p:to>
                                        <p:strVal val="visible"/>
                                      </p:to>
                                    </p:set>
                                    <p:animEffect transition="in" filter="checkerboard(across)">
                                      <p:cBhvr>
                                        <p:cTn id="7" dur="500"/>
                                        <p:tgtEl>
                                          <p:spTgt spid="94211"/>
                                        </p:tgtEl>
                                      </p:cBhvr>
                                    </p:animEffect>
                                  </p:childTnLst>
                                </p:cTn>
                              </p:par>
                            </p:childTnLst>
                          </p:cTn>
                        </p:par>
                        <p:par>
                          <p:cTn id="8" fill="hold" nodeType="afterGroup">
                            <p:stCondLst>
                              <p:cond delay="500"/>
                            </p:stCondLst>
                            <p:childTnLst>
                              <p:par>
                                <p:cTn id="9" presetID="1" presetClass="mediacall" presetSubtype="0" fill="hold" nodeType="afterEffect">
                                  <p:stCondLst>
                                    <p:cond delay="0"/>
                                  </p:stCondLst>
                                  <p:childTnLst>
                                    <p:cmd type="call" cmd="playFrom(0.0)">
                                      <p:cBhvr>
                                        <p:cTn id="10" dur="75782" fill="hold"/>
                                        <p:tgtEl>
                                          <p:spTgt spid="9421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94212"/>
                </p:tgtEl>
              </p:cMediaNode>
            </p:audio>
          </p:childTnLst>
        </p:cTn>
      </p:par>
    </p:tnLst>
    <p:bldLst>
      <p:bldP spid="94211"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4098" name="Picture 4" descr="659204qfhni5vgxw">
            <a:extLst>
              <a:ext uri="{FF2B5EF4-FFF2-40B4-BE49-F238E27FC236}">
                <a16:creationId xmlns:a16="http://schemas.microsoft.com/office/drawing/2014/main" id="{E4F46D46-7D66-CE8D-DA31-ECC80DF162C2}"/>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09600"/>
            <a:ext cx="762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5" descr="696927qx7ttrgj3j">
            <a:extLst>
              <a:ext uri="{FF2B5EF4-FFF2-40B4-BE49-F238E27FC236}">
                <a16:creationId xmlns:a16="http://schemas.microsoft.com/office/drawing/2014/main" id="{FF31C721-C6E5-DD4C-BB6D-8EA56CA79593}"/>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923925" y="-1076325"/>
            <a:ext cx="7239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658124whpyrk7hcg">
            <a:extLst>
              <a:ext uri="{FF2B5EF4-FFF2-40B4-BE49-F238E27FC236}">
                <a16:creationId xmlns:a16="http://schemas.microsoft.com/office/drawing/2014/main" id="{F842ECF0-1EB7-FB81-A0E7-314F7859C92A}"/>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286750" y="373380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descr="729747d8za2kbusq">
            <a:extLst>
              <a:ext uri="{FF2B5EF4-FFF2-40B4-BE49-F238E27FC236}">
                <a16:creationId xmlns:a16="http://schemas.microsoft.com/office/drawing/2014/main" id="{3E9EECCC-3CC6-4D2F-825A-37CEB7C70E36}"/>
              </a:ext>
            </a:extLst>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6067425"/>
            <a:ext cx="12763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descr="729344o93wsyqv60">
            <a:extLst>
              <a:ext uri="{FF2B5EF4-FFF2-40B4-BE49-F238E27FC236}">
                <a16:creationId xmlns:a16="http://schemas.microsoft.com/office/drawing/2014/main" id="{0CAE127F-D90A-DC2A-FF72-3862C97EF4C3}"/>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8410575" y="1905000"/>
            <a:ext cx="733425"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9" descr="1170269phoexz8m4g">
            <a:extLst>
              <a:ext uri="{FF2B5EF4-FFF2-40B4-BE49-F238E27FC236}">
                <a16:creationId xmlns:a16="http://schemas.microsoft.com/office/drawing/2014/main" id="{20EC6318-2A85-D442-DA65-3DA6AF2830F3}"/>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rot="-5400000">
            <a:off x="7143750" y="5048250"/>
            <a:ext cx="762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descr="1782675tih4sethg7">
            <a:extLst>
              <a:ext uri="{FF2B5EF4-FFF2-40B4-BE49-F238E27FC236}">
                <a16:creationId xmlns:a16="http://schemas.microsoft.com/office/drawing/2014/main" id="{D157CE70-E676-31A4-2819-34263B7AE142}"/>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8401050" y="0"/>
            <a:ext cx="74295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1" descr="1097598lgcsepnnyx">
            <a:extLst>
              <a:ext uri="{FF2B5EF4-FFF2-40B4-BE49-F238E27FC236}">
                <a16:creationId xmlns:a16="http://schemas.microsoft.com/office/drawing/2014/main" id="{FC8B2B92-6F68-65C9-067A-8B7658DD43EF}"/>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2362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2" descr="1097598lgcsepnnyx">
            <a:extLst>
              <a:ext uri="{FF2B5EF4-FFF2-40B4-BE49-F238E27FC236}">
                <a16:creationId xmlns:a16="http://schemas.microsoft.com/office/drawing/2014/main" id="{C0DF3ED1-090E-6B5B-1C53-33657AB49ECA}"/>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3505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1097598lgcsepnnyx">
            <a:extLst>
              <a:ext uri="{FF2B5EF4-FFF2-40B4-BE49-F238E27FC236}">
                <a16:creationId xmlns:a16="http://schemas.microsoft.com/office/drawing/2014/main" id="{B1713B1E-12A4-BA97-34E4-CA689217A684}"/>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4648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4" descr="729747d8za2kbusq">
            <a:extLst>
              <a:ext uri="{FF2B5EF4-FFF2-40B4-BE49-F238E27FC236}">
                <a16:creationId xmlns:a16="http://schemas.microsoft.com/office/drawing/2014/main" id="{BFFAE5BC-4A60-ABED-CBE6-9FCE5C879FF7}"/>
              </a:ext>
            </a:extLst>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6067425"/>
            <a:ext cx="12763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15" descr="1315570erpqxojwmo">
            <a:extLst>
              <a:ext uri="{FF2B5EF4-FFF2-40B4-BE49-F238E27FC236}">
                <a16:creationId xmlns:a16="http://schemas.microsoft.com/office/drawing/2014/main" id="{FCE29573-C27B-47A2-2E9E-27201EB437C9}"/>
              </a:ext>
            </a:extLst>
          </p:cNvPr>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rot="10800000">
            <a:off x="0" y="4114800"/>
            <a:ext cx="762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0" name="Picture 16" descr="1076442l03b3w328d">
            <a:extLst>
              <a:ext uri="{FF2B5EF4-FFF2-40B4-BE49-F238E27FC236}">
                <a16:creationId xmlns:a16="http://schemas.microsoft.com/office/drawing/2014/main" id="{19BBA97D-88F3-768E-77D6-202D33845C3B}"/>
              </a:ext>
            </a:extLst>
          </p:cNvPr>
          <p:cNvPicPr>
            <a:picLocks noChangeAspect="1" noChangeArrowheads="1" noCrop="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5810250"/>
            <a:ext cx="81915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Picture 17" descr="1315570erpqxojwmo">
            <a:extLst>
              <a:ext uri="{FF2B5EF4-FFF2-40B4-BE49-F238E27FC236}">
                <a16:creationId xmlns:a16="http://schemas.microsoft.com/office/drawing/2014/main" id="{8AC8E7EE-0CF7-CAA2-C7CE-8790F06574BB}"/>
              </a:ext>
            </a:extLst>
          </p:cNvPr>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rot="-5400000">
            <a:off x="528638" y="5567362"/>
            <a:ext cx="762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2" name="Picture 18" descr="738531sy1mmj79b1">
            <a:extLst>
              <a:ext uri="{FF2B5EF4-FFF2-40B4-BE49-F238E27FC236}">
                <a16:creationId xmlns:a16="http://schemas.microsoft.com/office/drawing/2014/main" id="{AC32A8B0-F2B3-59B8-C1FA-68BCE63F2D4F}"/>
              </a:ext>
            </a:extLst>
          </p:cNvPr>
          <p:cNvPicPr>
            <a:picLocks noChangeAspect="1" noChangeArrowheads="1" noCrop="1"/>
          </p:cNvPicPr>
          <p:nvPr/>
        </p:nvPicPr>
        <p:blipFill>
          <a:blip r:embed="rId15">
            <a:extLst>
              <a:ext uri="{28A0092B-C50C-407E-A947-70E740481C1C}">
                <a14:useLocalDpi xmlns:a14="http://schemas.microsoft.com/office/drawing/2010/main" val="0"/>
              </a:ext>
            </a:extLst>
          </a:blip>
          <a:srcRect/>
          <a:stretch>
            <a:fillRect/>
          </a:stretch>
        </p:blipFill>
        <p:spPr bwMode="auto">
          <a:xfrm>
            <a:off x="0" y="1295400"/>
            <a:ext cx="85725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3" name="Picture 20" descr="33720xmr97sdczd">
            <a:hlinkClick r:id="rId16"/>
            <a:extLst>
              <a:ext uri="{FF2B5EF4-FFF2-40B4-BE49-F238E27FC236}">
                <a16:creationId xmlns:a16="http://schemas.microsoft.com/office/drawing/2014/main" id="{81CAEF87-ECB5-60F8-8116-635618E0CE93}"/>
              </a:ext>
            </a:extLst>
          </p:cNvPr>
          <p:cNvPicPr>
            <a:picLocks noChangeAspect="1" noChangeArrowheads="1" noCrop="1"/>
          </p:cNvPicPr>
          <p:nvPr/>
        </p:nvPicPr>
        <p:blipFill>
          <a:blip r:embed="rId17">
            <a:extLst>
              <a:ext uri="{28A0092B-C50C-407E-A947-70E740481C1C}">
                <a14:useLocalDpi xmlns:a14="http://schemas.microsoft.com/office/drawing/2010/main" val="0"/>
              </a:ext>
            </a:extLst>
          </a:blip>
          <a:srcRect/>
          <a:stretch>
            <a:fillRect/>
          </a:stretch>
        </p:blipFill>
        <p:spPr bwMode="auto">
          <a:xfrm>
            <a:off x="1828800" y="3810000"/>
            <a:ext cx="857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4" name="Picture 21" descr="33720xmr97sdczd">
            <a:hlinkClick r:id="rId16"/>
            <a:extLst>
              <a:ext uri="{FF2B5EF4-FFF2-40B4-BE49-F238E27FC236}">
                <a16:creationId xmlns:a16="http://schemas.microsoft.com/office/drawing/2014/main" id="{ADAA7B31-570E-E0FC-C9C0-2FA5DD2E7644}"/>
              </a:ext>
            </a:extLst>
          </p:cNvPr>
          <p:cNvPicPr>
            <a:picLocks noChangeAspect="1" noChangeArrowheads="1" noCrop="1"/>
          </p:cNvPicPr>
          <p:nvPr/>
        </p:nvPicPr>
        <p:blipFill>
          <a:blip r:embed="rId17">
            <a:extLst>
              <a:ext uri="{28A0092B-C50C-407E-A947-70E740481C1C}">
                <a14:useLocalDpi xmlns:a14="http://schemas.microsoft.com/office/drawing/2010/main" val="0"/>
              </a:ext>
            </a:extLst>
          </a:blip>
          <a:srcRect/>
          <a:stretch>
            <a:fillRect/>
          </a:stretch>
        </p:blipFill>
        <p:spPr bwMode="auto">
          <a:xfrm>
            <a:off x="6400800" y="3657600"/>
            <a:ext cx="857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5" name="Picture 22" descr="1097598lgcsepnnyx">
            <a:extLst>
              <a:ext uri="{FF2B5EF4-FFF2-40B4-BE49-F238E27FC236}">
                <a16:creationId xmlns:a16="http://schemas.microsoft.com/office/drawing/2014/main" id="{519D6552-1916-C6CE-C91B-B33B750FAD38}"/>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6" name="Picture 23" descr="1097598lgcsepnnyx">
            <a:extLst>
              <a:ext uri="{FF2B5EF4-FFF2-40B4-BE49-F238E27FC236}">
                <a16:creationId xmlns:a16="http://schemas.microsoft.com/office/drawing/2014/main" id="{34C91271-C7CC-724D-FC3C-0E5FDCC70135}"/>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71628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7" name="Text Box 24">
            <a:extLst>
              <a:ext uri="{FF2B5EF4-FFF2-40B4-BE49-F238E27FC236}">
                <a16:creationId xmlns:a16="http://schemas.microsoft.com/office/drawing/2014/main" id="{49CDC87E-7FE7-A6BF-4803-82EFCCC62DEF}"/>
              </a:ext>
            </a:extLst>
          </p:cNvPr>
          <p:cNvSpPr txBox="1">
            <a:spLocks noChangeArrowheads="1"/>
          </p:cNvSpPr>
          <p:nvPr/>
        </p:nvSpPr>
        <p:spPr bwMode="auto">
          <a:xfrm>
            <a:off x="1295400" y="1752600"/>
            <a:ext cx="708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spcBef>
                <a:spcPct val="50000"/>
              </a:spcBef>
            </a:pPr>
            <a:endParaRPr lang="en-US" altLang="en-US" b="0">
              <a:latin typeface="Arial" panose="020B0604020202020204" pitchFamily="34" charset="0"/>
              <a:cs typeface="Arial" panose="020B0604020202020204" pitchFamily="34" charset="0"/>
            </a:endParaRPr>
          </a:p>
        </p:txBody>
      </p:sp>
      <p:sp>
        <p:nvSpPr>
          <p:cNvPr id="140313" name="Text Box 25">
            <a:extLst>
              <a:ext uri="{FF2B5EF4-FFF2-40B4-BE49-F238E27FC236}">
                <a16:creationId xmlns:a16="http://schemas.microsoft.com/office/drawing/2014/main" id="{686D8D69-4CCE-C609-F2BD-13AC35FA6ACD}"/>
              </a:ext>
            </a:extLst>
          </p:cNvPr>
          <p:cNvSpPr txBox="1">
            <a:spLocks noChangeArrowheads="1"/>
          </p:cNvSpPr>
          <p:nvPr/>
        </p:nvSpPr>
        <p:spPr bwMode="auto">
          <a:xfrm>
            <a:off x="855663" y="1066800"/>
            <a:ext cx="7848600" cy="458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2800" u="sng">
                <a:solidFill>
                  <a:srgbClr val="FF0000"/>
                </a:solidFill>
                <a:latin typeface="Times New Roman" panose="02020603050405020304" pitchFamily="18" charset="0"/>
                <a:cs typeface="Arial" panose="020B0604020202020204" pitchFamily="34" charset="0"/>
              </a:rPr>
              <a:t>I. MỤC ĐÍCH YÊU CẦU</a:t>
            </a:r>
          </a:p>
          <a:p>
            <a:pPr eaLnBrk="1" hangingPunct="1">
              <a:spcBef>
                <a:spcPct val="50000"/>
              </a:spcBef>
              <a:buFontTx/>
              <a:buAutoNum type="arabicPeriod"/>
            </a:pPr>
            <a:r>
              <a:rPr lang="en-US" altLang="en-US" sz="2400" i="1">
                <a:solidFill>
                  <a:srgbClr val="0000FF"/>
                </a:solidFill>
                <a:latin typeface="Times New Roman" panose="02020603050405020304" pitchFamily="18" charset="0"/>
                <a:cs typeface="Arial" panose="020B0604020202020204" pitchFamily="34" charset="0"/>
              </a:rPr>
              <a:t>Kiến thức:</a:t>
            </a:r>
          </a:p>
          <a:p>
            <a:pPr eaLnBrk="1" hangingPunct="1">
              <a:spcBef>
                <a:spcPct val="50000"/>
              </a:spcBef>
              <a:buFontTx/>
              <a:buChar char="-"/>
            </a:pPr>
            <a:r>
              <a:rPr lang="en-US" altLang="en-US" sz="2400">
                <a:latin typeface="Times New Roman" panose="02020603050405020304" pitchFamily="18" charset="0"/>
                <a:cs typeface="Arial" panose="020B0604020202020204" pitchFamily="34" charset="0"/>
              </a:rPr>
              <a:t>Trẻ nhận biết dấu hiệu các nhóm đối tượng và nêu được dấu hiệu chung của nhóm.</a:t>
            </a:r>
          </a:p>
          <a:p>
            <a:pPr eaLnBrk="1" hangingPunct="1">
              <a:spcBef>
                <a:spcPct val="50000"/>
              </a:spcBef>
              <a:buFontTx/>
              <a:buChar char="-"/>
            </a:pPr>
            <a:r>
              <a:rPr lang="en-US" altLang="en-US" sz="2400">
                <a:latin typeface="Times New Roman" panose="02020603050405020304" pitchFamily="18" charset="0"/>
                <a:cs typeface="Arial" panose="020B0604020202020204" pitchFamily="34" charset="0"/>
              </a:rPr>
              <a:t>Phát hiện những đồ vật khác nhau có cùng nhóm theo dấu hiệu chung.</a:t>
            </a:r>
          </a:p>
          <a:p>
            <a:pPr eaLnBrk="1" hangingPunct="1">
              <a:spcBef>
                <a:spcPct val="50000"/>
              </a:spcBef>
              <a:buFontTx/>
              <a:buChar char="-"/>
            </a:pPr>
            <a:r>
              <a:rPr lang="en-US" altLang="en-US" sz="2400">
                <a:latin typeface="Times New Roman" panose="02020603050405020304" pitchFamily="18" charset="0"/>
                <a:cs typeface="Arial" panose="020B0604020202020204" pitchFamily="34" charset="0"/>
              </a:rPr>
              <a:t>Củng cố nhận biết gọi tên hình tam giác, hình tròn</a:t>
            </a:r>
          </a:p>
          <a:p>
            <a:pPr eaLnBrk="1" hangingPunct="1">
              <a:spcBef>
                <a:spcPct val="50000"/>
              </a:spcBef>
              <a:buFontTx/>
              <a:buChar char="-"/>
            </a:pPr>
            <a:r>
              <a:rPr lang="en-US" altLang="en-US" sz="2400">
                <a:latin typeface="Times New Roman" panose="02020603050405020304" pitchFamily="18" charset="0"/>
                <a:cs typeface="Arial" panose="020B0604020202020204" pitchFamily="34" charset="0"/>
              </a:rPr>
              <a:t>Trẻ nhận biết nhanh các màu: Xanh, đỏ, vàng.</a:t>
            </a:r>
          </a:p>
          <a:p>
            <a:pPr eaLnBrk="1" hangingPunct="1">
              <a:spcBef>
                <a:spcPct val="50000"/>
              </a:spcBef>
              <a:buFontTx/>
              <a:buChar char="-"/>
            </a:pPr>
            <a:r>
              <a:rPr lang="en-US" altLang="en-US" sz="2400">
                <a:latin typeface="Times New Roman" panose="02020603050405020304" pitchFamily="18" charset="0"/>
                <a:cs typeface="Arial" panose="020B0604020202020204" pitchFamily="34" charset="0"/>
              </a:rPr>
              <a:t>Biết cách chơi trò chơi theo yêu cầu.</a:t>
            </a:r>
          </a:p>
        </p:txBody>
      </p:sp>
      <p:pic>
        <p:nvPicPr>
          <p:cNvPr id="140314" name="lớp em vui ghe.MP3">
            <a:hlinkClick r:id="" action="ppaction://media"/>
            <a:extLst>
              <a:ext uri="{FF2B5EF4-FFF2-40B4-BE49-F238E27FC236}">
                <a16:creationId xmlns:a16="http://schemas.microsoft.com/office/drawing/2014/main" id="{9EECE364-D967-54C5-EBF4-D808DF88743B}"/>
              </a:ext>
            </a:extLst>
          </p:cNvPr>
          <p:cNvPicPr>
            <a:picLocks noGrp="1" noRot="1" noChangeAspect="1" noChangeArrowheads="1"/>
          </p:cNvPicPr>
          <p:nvPr>
            <p:ph idx="1"/>
            <a:audioFile r:link="rId1"/>
          </p:nvPr>
        </p:nvPicPr>
        <p:blipFill>
          <a:blip r:embed="rId18">
            <a:extLst>
              <a:ext uri="{28A0092B-C50C-407E-A947-70E740481C1C}">
                <a14:useLocalDpi xmlns:a14="http://schemas.microsoft.com/office/drawing/2010/main" val="0"/>
              </a:ext>
            </a:extLst>
          </a:blip>
          <a:srcRect/>
          <a:stretch>
            <a:fillRect/>
          </a:stretch>
        </p:blipFill>
        <p:spPr>
          <a:xfrm>
            <a:off x="304800" y="5638800"/>
            <a:ext cx="609600" cy="6096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40313"/>
                                        </p:tgtEl>
                                        <p:attrNameLst>
                                          <p:attrName>style.visibility</p:attrName>
                                        </p:attrNameLst>
                                      </p:cBhvr>
                                      <p:to>
                                        <p:strVal val="visible"/>
                                      </p:to>
                                    </p:set>
                                    <p:animEffect transition="in" filter="wheel(4)">
                                      <p:cBhvr>
                                        <p:cTn id="7" dur="2000"/>
                                        <p:tgtEl>
                                          <p:spTgt spid="14031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8" fill="hold" display="0">
                  <p:stCondLst>
                    <p:cond delay="indefinite"/>
                  </p:stCondLst>
                  <p:endCondLst>
                    <p:cond evt="onNext" delay="0">
                      <p:tgtEl>
                        <p:sldTgt/>
                      </p:tgtEl>
                    </p:cond>
                    <p:cond evt="onPrev" delay="0">
                      <p:tgtEl>
                        <p:sldTgt/>
                      </p:tgtEl>
                    </p:cond>
                    <p:cond evt="onStopAudio" delay="0">
                      <p:tgtEl>
                        <p:sldTgt/>
                      </p:tgtEl>
                    </p:cond>
                  </p:endCondLst>
                </p:cTn>
                <p:tgtEl>
                  <p:spTgt spid="140314"/>
                </p:tgtEl>
              </p:cMediaNode>
            </p:audio>
          </p:childTnLst>
        </p:cTn>
      </p:par>
    </p:tnLst>
    <p:bldLst>
      <p:bldP spid="14031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5122" name="Picture 4" descr="659204qfhni5vgxw">
            <a:extLst>
              <a:ext uri="{FF2B5EF4-FFF2-40B4-BE49-F238E27FC236}">
                <a16:creationId xmlns:a16="http://schemas.microsoft.com/office/drawing/2014/main" id="{F98A2B03-A92C-3939-BFBE-96A2D648E4DD}"/>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09600"/>
            <a:ext cx="762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 descr="696927qx7ttrgj3j">
            <a:extLst>
              <a:ext uri="{FF2B5EF4-FFF2-40B4-BE49-F238E27FC236}">
                <a16:creationId xmlns:a16="http://schemas.microsoft.com/office/drawing/2014/main" id="{4FE9F3A4-C67C-9B46-364B-44CFB93DC5C1}"/>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923925" y="-1076325"/>
            <a:ext cx="7239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6" descr="658124whpyrk7hcg">
            <a:extLst>
              <a:ext uri="{FF2B5EF4-FFF2-40B4-BE49-F238E27FC236}">
                <a16:creationId xmlns:a16="http://schemas.microsoft.com/office/drawing/2014/main" id="{EBADF651-15F8-A3E5-023D-9FED70798C44}"/>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286750" y="3733800"/>
            <a:ext cx="857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7" descr="729747d8za2kbusq">
            <a:extLst>
              <a:ext uri="{FF2B5EF4-FFF2-40B4-BE49-F238E27FC236}">
                <a16:creationId xmlns:a16="http://schemas.microsoft.com/office/drawing/2014/main" id="{D966BE2C-6211-0BC1-F0CD-3DA13D19FD04}"/>
              </a:ext>
            </a:extLst>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6067425"/>
            <a:ext cx="12763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8" descr="729344o93wsyqv60">
            <a:extLst>
              <a:ext uri="{FF2B5EF4-FFF2-40B4-BE49-F238E27FC236}">
                <a16:creationId xmlns:a16="http://schemas.microsoft.com/office/drawing/2014/main" id="{40FC8E73-5BE0-72D3-7049-D87A9DBD1A5E}"/>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8410575" y="1905000"/>
            <a:ext cx="733425"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1170269phoexz8m4g">
            <a:extLst>
              <a:ext uri="{FF2B5EF4-FFF2-40B4-BE49-F238E27FC236}">
                <a16:creationId xmlns:a16="http://schemas.microsoft.com/office/drawing/2014/main" id="{67015FB1-0506-7F31-CC11-72FB76422A1C}"/>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rot="-5400000">
            <a:off x="7143750" y="5048250"/>
            <a:ext cx="762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0" descr="1782675tih4sethg7">
            <a:extLst>
              <a:ext uri="{FF2B5EF4-FFF2-40B4-BE49-F238E27FC236}">
                <a16:creationId xmlns:a16="http://schemas.microsoft.com/office/drawing/2014/main" id="{D6396B61-E6EB-4A72-1E5B-E82599A11F52}"/>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8401050" y="0"/>
            <a:ext cx="74295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1" descr="1097598lgcsepnnyx">
            <a:extLst>
              <a:ext uri="{FF2B5EF4-FFF2-40B4-BE49-F238E27FC236}">
                <a16:creationId xmlns:a16="http://schemas.microsoft.com/office/drawing/2014/main" id="{DFEA3901-F0CC-2669-D53F-6C88FCF3A004}"/>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2362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2" descr="1097598lgcsepnnyx">
            <a:extLst>
              <a:ext uri="{FF2B5EF4-FFF2-40B4-BE49-F238E27FC236}">
                <a16:creationId xmlns:a16="http://schemas.microsoft.com/office/drawing/2014/main" id="{94F957B6-3219-5431-102A-55996DB86D52}"/>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3505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13" descr="1097598lgcsepnnyx">
            <a:extLst>
              <a:ext uri="{FF2B5EF4-FFF2-40B4-BE49-F238E27FC236}">
                <a16:creationId xmlns:a16="http://schemas.microsoft.com/office/drawing/2014/main" id="{8FE162D4-0ED2-8E62-4949-060384F49387}"/>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46482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4" descr="729747d8za2kbusq">
            <a:extLst>
              <a:ext uri="{FF2B5EF4-FFF2-40B4-BE49-F238E27FC236}">
                <a16:creationId xmlns:a16="http://schemas.microsoft.com/office/drawing/2014/main" id="{63A571D4-0524-6121-E1FA-9AD2B5EA3B4F}"/>
              </a:ext>
            </a:extLst>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6067425"/>
            <a:ext cx="12763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15" descr="1315570erpqxojwmo">
            <a:extLst>
              <a:ext uri="{FF2B5EF4-FFF2-40B4-BE49-F238E27FC236}">
                <a16:creationId xmlns:a16="http://schemas.microsoft.com/office/drawing/2014/main" id="{99617184-2F3B-3B93-D6FC-409BDD5274A1}"/>
              </a:ext>
            </a:extLst>
          </p:cNvPr>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rot="10800000">
            <a:off x="0" y="4114800"/>
            <a:ext cx="762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4" name="Picture 16" descr="1076442l03b3w328d">
            <a:extLst>
              <a:ext uri="{FF2B5EF4-FFF2-40B4-BE49-F238E27FC236}">
                <a16:creationId xmlns:a16="http://schemas.microsoft.com/office/drawing/2014/main" id="{44DF65FC-B0BF-4F5F-2B66-75E18EE5FA7C}"/>
              </a:ext>
            </a:extLst>
          </p:cNvPr>
          <p:cNvPicPr>
            <a:picLocks noChangeAspect="1" noChangeArrowheads="1" noCrop="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5810250"/>
            <a:ext cx="81915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5" name="Picture 17" descr="1315570erpqxojwmo">
            <a:extLst>
              <a:ext uri="{FF2B5EF4-FFF2-40B4-BE49-F238E27FC236}">
                <a16:creationId xmlns:a16="http://schemas.microsoft.com/office/drawing/2014/main" id="{0E53793A-07AC-C5A6-88C4-3E233EBACA8B}"/>
              </a:ext>
            </a:extLst>
          </p:cNvPr>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rot="-5400000">
            <a:off x="528638" y="5567362"/>
            <a:ext cx="762000" cy="181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18" descr="738531sy1mmj79b1">
            <a:extLst>
              <a:ext uri="{FF2B5EF4-FFF2-40B4-BE49-F238E27FC236}">
                <a16:creationId xmlns:a16="http://schemas.microsoft.com/office/drawing/2014/main" id="{50A7BF94-3A33-90BF-BBA1-71CF248B2FC1}"/>
              </a:ext>
            </a:extLst>
          </p:cNvPr>
          <p:cNvPicPr>
            <a:picLocks noChangeAspect="1" noChangeArrowheads="1" noCrop="1"/>
          </p:cNvPicPr>
          <p:nvPr/>
        </p:nvPicPr>
        <p:blipFill>
          <a:blip r:embed="rId15">
            <a:extLst>
              <a:ext uri="{28A0092B-C50C-407E-A947-70E740481C1C}">
                <a14:useLocalDpi xmlns:a14="http://schemas.microsoft.com/office/drawing/2010/main" val="0"/>
              </a:ext>
            </a:extLst>
          </a:blip>
          <a:srcRect/>
          <a:stretch>
            <a:fillRect/>
          </a:stretch>
        </p:blipFill>
        <p:spPr bwMode="auto">
          <a:xfrm>
            <a:off x="0" y="1295400"/>
            <a:ext cx="85725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0" descr="33720xmr97sdczd">
            <a:hlinkClick r:id="rId16"/>
            <a:extLst>
              <a:ext uri="{FF2B5EF4-FFF2-40B4-BE49-F238E27FC236}">
                <a16:creationId xmlns:a16="http://schemas.microsoft.com/office/drawing/2014/main" id="{177216AF-B3BE-2E7A-8286-7C4C7F32CE9A}"/>
              </a:ext>
            </a:extLst>
          </p:cNvPr>
          <p:cNvPicPr>
            <a:picLocks noChangeAspect="1" noChangeArrowheads="1" noCrop="1"/>
          </p:cNvPicPr>
          <p:nvPr/>
        </p:nvPicPr>
        <p:blipFill>
          <a:blip r:embed="rId17">
            <a:extLst>
              <a:ext uri="{28A0092B-C50C-407E-A947-70E740481C1C}">
                <a14:useLocalDpi xmlns:a14="http://schemas.microsoft.com/office/drawing/2010/main" val="0"/>
              </a:ext>
            </a:extLst>
          </a:blip>
          <a:srcRect/>
          <a:stretch>
            <a:fillRect/>
          </a:stretch>
        </p:blipFill>
        <p:spPr bwMode="auto">
          <a:xfrm>
            <a:off x="1828800" y="3810000"/>
            <a:ext cx="857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21" descr="33720xmr97sdczd">
            <a:hlinkClick r:id="rId16"/>
            <a:extLst>
              <a:ext uri="{FF2B5EF4-FFF2-40B4-BE49-F238E27FC236}">
                <a16:creationId xmlns:a16="http://schemas.microsoft.com/office/drawing/2014/main" id="{16FC0AA6-9A08-F78A-6779-9D2E9859C390}"/>
              </a:ext>
            </a:extLst>
          </p:cNvPr>
          <p:cNvPicPr>
            <a:picLocks noChangeAspect="1" noChangeArrowheads="1" noCrop="1"/>
          </p:cNvPicPr>
          <p:nvPr/>
        </p:nvPicPr>
        <p:blipFill>
          <a:blip r:embed="rId17">
            <a:extLst>
              <a:ext uri="{28A0092B-C50C-407E-A947-70E740481C1C}">
                <a14:useLocalDpi xmlns:a14="http://schemas.microsoft.com/office/drawing/2010/main" val="0"/>
              </a:ext>
            </a:extLst>
          </a:blip>
          <a:srcRect/>
          <a:stretch>
            <a:fillRect/>
          </a:stretch>
        </p:blipFill>
        <p:spPr bwMode="auto">
          <a:xfrm>
            <a:off x="6400800" y="3657600"/>
            <a:ext cx="8572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22" descr="1097598lgcsepnnyx">
            <a:extLst>
              <a:ext uri="{FF2B5EF4-FFF2-40B4-BE49-F238E27FC236}">
                <a16:creationId xmlns:a16="http://schemas.microsoft.com/office/drawing/2014/main" id="{AA180B02-AF70-F16E-8BD7-506E954FE040}"/>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Picture 23" descr="1097598lgcsepnnyx">
            <a:extLst>
              <a:ext uri="{FF2B5EF4-FFF2-40B4-BE49-F238E27FC236}">
                <a16:creationId xmlns:a16="http://schemas.microsoft.com/office/drawing/2014/main" id="{499B5EE6-B2D8-8B56-0FA3-D670EBADA23F}"/>
              </a:ext>
            </a:extLst>
          </p:cNvPr>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7162800" y="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1" name="Text Box 24">
            <a:extLst>
              <a:ext uri="{FF2B5EF4-FFF2-40B4-BE49-F238E27FC236}">
                <a16:creationId xmlns:a16="http://schemas.microsoft.com/office/drawing/2014/main" id="{E63C3F75-F7B7-F804-F63C-0D7DDBB4AF48}"/>
              </a:ext>
            </a:extLst>
          </p:cNvPr>
          <p:cNvSpPr txBox="1">
            <a:spLocks noChangeArrowheads="1"/>
          </p:cNvSpPr>
          <p:nvPr/>
        </p:nvSpPr>
        <p:spPr bwMode="auto">
          <a:xfrm>
            <a:off x="1295400" y="1752600"/>
            <a:ext cx="708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spcBef>
                <a:spcPct val="50000"/>
              </a:spcBef>
            </a:pPr>
            <a:endParaRPr lang="en-US" altLang="en-US" b="0">
              <a:latin typeface="Arial" panose="020B0604020202020204" pitchFamily="34" charset="0"/>
              <a:cs typeface="Arial" panose="020B0604020202020204" pitchFamily="34" charset="0"/>
            </a:endParaRPr>
          </a:p>
        </p:txBody>
      </p:sp>
      <p:sp>
        <p:nvSpPr>
          <p:cNvPr id="140313" name="Text Box 25">
            <a:extLst>
              <a:ext uri="{FF2B5EF4-FFF2-40B4-BE49-F238E27FC236}">
                <a16:creationId xmlns:a16="http://schemas.microsoft.com/office/drawing/2014/main" id="{772B65A5-C3CA-7C55-7FF5-554345DBB668}"/>
              </a:ext>
            </a:extLst>
          </p:cNvPr>
          <p:cNvSpPr txBox="1">
            <a:spLocks noChangeArrowheads="1"/>
          </p:cNvSpPr>
          <p:nvPr/>
        </p:nvSpPr>
        <p:spPr bwMode="auto">
          <a:xfrm>
            <a:off x="723900" y="1209675"/>
            <a:ext cx="7848600" cy="415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b="1">
                <a:solidFill>
                  <a:schemeClr val="tx1"/>
                </a:solidFill>
                <a:latin typeface=".VnTime" pitchFamily="34" charset="0"/>
              </a:defRPr>
            </a:lvl1pPr>
            <a:lvl2pPr marL="742950" indent="-285750" eaLnBrk="0" hangingPunct="0">
              <a:defRPr b="1">
                <a:solidFill>
                  <a:schemeClr val="tx1"/>
                </a:solidFill>
                <a:latin typeface=".VnTime" pitchFamily="34" charset="0"/>
              </a:defRPr>
            </a:lvl2pPr>
            <a:lvl3pPr marL="1143000" indent="-228600" eaLnBrk="0" hangingPunct="0">
              <a:defRPr b="1">
                <a:solidFill>
                  <a:schemeClr val="tx1"/>
                </a:solidFill>
                <a:latin typeface=".VnTime" pitchFamily="34" charset="0"/>
              </a:defRPr>
            </a:lvl3pPr>
            <a:lvl4pPr marL="1600200" indent="-228600" eaLnBrk="0" hangingPunct="0">
              <a:defRPr b="1">
                <a:solidFill>
                  <a:schemeClr val="tx1"/>
                </a:solidFill>
                <a:latin typeface=".VnTime" pitchFamily="34" charset="0"/>
              </a:defRPr>
            </a:lvl4pPr>
            <a:lvl5pPr marL="2057400" indent="-228600" eaLnBrk="0" hangingPunct="0">
              <a:defRPr b="1">
                <a:solidFill>
                  <a:schemeClr val="tx1"/>
                </a:solidFill>
                <a:latin typeface=".VnTime" pitchFamily="34" charset="0"/>
              </a:defRPr>
            </a:lvl5pPr>
            <a:lvl6pPr marL="2514600" indent="-228600" eaLnBrk="0" fontAlgn="base" hangingPunct="0">
              <a:spcBef>
                <a:spcPct val="0"/>
              </a:spcBef>
              <a:spcAft>
                <a:spcPct val="0"/>
              </a:spcAft>
              <a:defRPr b="1">
                <a:solidFill>
                  <a:schemeClr val="tx1"/>
                </a:solidFill>
                <a:latin typeface=".VnTime" pitchFamily="34" charset="0"/>
              </a:defRPr>
            </a:lvl6pPr>
            <a:lvl7pPr marL="2971800" indent="-228600" eaLnBrk="0" fontAlgn="base" hangingPunct="0">
              <a:spcBef>
                <a:spcPct val="0"/>
              </a:spcBef>
              <a:spcAft>
                <a:spcPct val="0"/>
              </a:spcAft>
              <a:defRPr b="1">
                <a:solidFill>
                  <a:schemeClr val="tx1"/>
                </a:solidFill>
                <a:latin typeface=".VnTime" pitchFamily="34" charset="0"/>
              </a:defRPr>
            </a:lvl7pPr>
            <a:lvl8pPr marL="3429000" indent="-228600" eaLnBrk="0" fontAlgn="base" hangingPunct="0">
              <a:spcBef>
                <a:spcPct val="0"/>
              </a:spcBef>
              <a:spcAft>
                <a:spcPct val="0"/>
              </a:spcAft>
              <a:defRPr b="1">
                <a:solidFill>
                  <a:schemeClr val="tx1"/>
                </a:solidFill>
                <a:latin typeface=".VnTime" pitchFamily="34" charset="0"/>
              </a:defRPr>
            </a:lvl8pPr>
            <a:lvl9pPr marL="3886200" indent="-228600" eaLnBrk="0" fontAlgn="base" hangingPunct="0">
              <a:spcBef>
                <a:spcPct val="0"/>
              </a:spcBef>
              <a:spcAft>
                <a:spcPct val="0"/>
              </a:spcAft>
              <a:defRPr b="1">
                <a:solidFill>
                  <a:schemeClr val="tx1"/>
                </a:solidFill>
                <a:latin typeface=".VnTime" pitchFamily="34" charset="0"/>
              </a:defRPr>
            </a:lvl9pPr>
          </a:lstStyle>
          <a:p>
            <a:pPr eaLnBrk="1" hangingPunct="1">
              <a:spcBef>
                <a:spcPct val="50000"/>
              </a:spcBef>
              <a:defRPr/>
            </a:pPr>
            <a:r>
              <a:rPr lang="en-US" sz="2400" i="1" dirty="0">
                <a:solidFill>
                  <a:srgbClr val="0000FF"/>
                </a:solidFill>
                <a:latin typeface="Times New Roman" pitchFamily="18" charset="0"/>
                <a:cs typeface="Arial" charset="0"/>
              </a:rPr>
              <a:t>2. </a:t>
            </a:r>
            <a:r>
              <a:rPr lang="en-US" sz="2400" i="1" dirty="0" err="1">
                <a:solidFill>
                  <a:srgbClr val="0000FF"/>
                </a:solidFill>
                <a:latin typeface="Times New Roman" pitchFamily="18" charset="0"/>
                <a:cs typeface="Arial" charset="0"/>
              </a:rPr>
              <a:t>Kĩ</a:t>
            </a:r>
            <a:r>
              <a:rPr lang="en-US" sz="2400" i="1" dirty="0">
                <a:solidFill>
                  <a:srgbClr val="0000FF"/>
                </a:solidFill>
                <a:latin typeface="Times New Roman" pitchFamily="18" charset="0"/>
                <a:cs typeface="Arial" charset="0"/>
              </a:rPr>
              <a:t> </a:t>
            </a:r>
            <a:r>
              <a:rPr lang="en-US" sz="2400" i="1" dirty="0" err="1">
                <a:solidFill>
                  <a:srgbClr val="0000FF"/>
                </a:solidFill>
                <a:latin typeface="Times New Roman" pitchFamily="18" charset="0"/>
                <a:cs typeface="Arial" charset="0"/>
              </a:rPr>
              <a:t>năng</a:t>
            </a:r>
            <a:r>
              <a:rPr lang="en-US" sz="2400" i="1" dirty="0">
                <a:solidFill>
                  <a:srgbClr val="0000FF"/>
                </a:solidFill>
                <a:latin typeface="Times New Roman" pitchFamily="18" charset="0"/>
                <a:cs typeface="Arial" charset="0"/>
              </a:rPr>
              <a:t>:</a:t>
            </a:r>
          </a:p>
          <a:p>
            <a:pPr eaLnBrk="1" hangingPunct="1">
              <a:spcBef>
                <a:spcPct val="50000"/>
              </a:spcBef>
              <a:buFontTx/>
              <a:buChar char="-"/>
              <a:defRPr/>
            </a:pPr>
            <a:r>
              <a:rPr lang="en-US" sz="2400" dirty="0" err="1">
                <a:latin typeface="Times New Roman" pitchFamily="18" charset="0"/>
                <a:cs typeface="Arial" charset="0"/>
              </a:rPr>
              <a:t>Có</a:t>
            </a:r>
            <a:r>
              <a:rPr lang="en-US" sz="2400" dirty="0">
                <a:latin typeface="Times New Roman" pitchFamily="18" charset="0"/>
                <a:cs typeface="Arial" charset="0"/>
              </a:rPr>
              <a:t> </a:t>
            </a:r>
            <a:r>
              <a:rPr lang="en-US" sz="2400" dirty="0" err="1">
                <a:latin typeface="Times New Roman" pitchFamily="18" charset="0"/>
                <a:cs typeface="Arial" charset="0"/>
              </a:rPr>
              <a:t>kỹ</a:t>
            </a:r>
            <a:r>
              <a:rPr lang="en-US" sz="2400" dirty="0">
                <a:latin typeface="Times New Roman" pitchFamily="18" charset="0"/>
                <a:cs typeface="Arial" charset="0"/>
              </a:rPr>
              <a:t> </a:t>
            </a:r>
            <a:r>
              <a:rPr lang="en-US" sz="2400" dirty="0" err="1">
                <a:latin typeface="Times New Roman" pitchFamily="18" charset="0"/>
                <a:cs typeface="Arial" charset="0"/>
              </a:rPr>
              <a:t>năng</a:t>
            </a:r>
            <a:r>
              <a:rPr lang="en-US" sz="2400" dirty="0">
                <a:latin typeface="Times New Roman" pitchFamily="18" charset="0"/>
                <a:cs typeface="Arial" charset="0"/>
              </a:rPr>
              <a:t> </a:t>
            </a:r>
            <a:r>
              <a:rPr lang="en-US" sz="2400" dirty="0" err="1">
                <a:latin typeface="Times New Roman" pitchFamily="18" charset="0"/>
                <a:cs typeface="Arial" charset="0"/>
              </a:rPr>
              <a:t>nhận</a:t>
            </a:r>
            <a:r>
              <a:rPr lang="en-US" sz="2400" dirty="0">
                <a:latin typeface="Times New Roman" pitchFamily="18" charset="0"/>
                <a:cs typeface="Arial" charset="0"/>
              </a:rPr>
              <a:t> </a:t>
            </a:r>
            <a:r>
              <a:rPr lang="en-US" sz="2400" dirty="0" err="1">
                <a:latin typeface="Times New Roman" pitchFamily="18" charset="0"/>
                <a:cs typeface="Arial" charset="0"/>
              </a:rPr>
              <a:t>biết</a:t>
            </a:r>
            <a:r>
              <a:rPr lang="en-US" sz="2400" dirty="0">
                <a:latin typeface="Times New Roman" pitchFamily="18" charset="0"/>
                <a:cs typeface="Arial" charset="0"/>
              </a:rPr>
              <a:t> </a:t>
            </a:r>
            <a:r>
              <a:rPr lang="en-US" sz="2400" dirty="0" err="1">
                <a:latin typeface="Times New Roman" pitchFamily="18" charset="0"/>
                <a:cs typeface="Arial" charset="0"/>
              </a:rPr>
              <a:t>hình</a:t>
            </a:r>
            <a:r>
              <a:rPr lang="en-US" sz="2400" dirty="0">
                <a:latin typeface="Times New Roman" pitchFamily="18" charset="0"/>
                <a:cs typeface="Arial" charset="0"/>
              </a:rPr>
              <a:t> tam </a:t>
            </a:r>
            <a:r>
              <a:rPr lang="en-US" sz="2400" dirty="0" err="1">
                <a:latin typeface="Times New Roman" pitchFamily="18" charset="0"/>
                <a:cs typeface="Arial" charset="0"/>
              </a:rPr>
              <a:t>giác</a:t>
            </a:r>
            <a:r>
              <a:rPr lang="en-US" sz="2400" dirty="0">
                <a:latin typeface="Times New Roman" pitchFamily="18" charset="0"/>
                <a:cs typeface="Arial" charset="0"/>
              </a:rPr>
              <a:t>, </a:t>
            </a:r>
            <a:r>
              <a:rPr lang="en-US" sz="2400" dirty="0" err="1">
                <a:latin typeface="Times New Roman" pitchFamily="18" charset="0"/>
                <a:cs typeface="Arial" charset="0"/>
              </a:rPr>
              <a:t>hình</a:t>
            </a:r>
            <a:r>
              <a:rPr lang="en-US" sz="2400" dirty="0">
                <a:latin typeface="Times New Roman" pitchFamily="18" charset="0"/>
                <a:cs typeface="Arial" charset="0"/>
              </a:rPr>
              <a:t> </a:t>
            </a:r>
            <a:r>
              <a:rPr lang="en-US" sz="2400" dirty="0" err="1">
                <a:latin typeface="Times New Roman" pitchFamily="18" charset="0"/>
                <a:cs typeface="Arial" charset="0"/>
              </a:rPr>
              <a:t>tròn</a:t>
            </a:r>
            <a:r>
              <a:rPr lang="en-US" sz="2400" dirty="0">
                <a:latin typeface="Times New Roman" pitchFamily="18" charset="0"/>
                <a:cs typeface="Arial" charset="0"/>
              </a:rPr>
              <a:t>.</a:t>
            </a:r>
          </a:p>
          <a:p>
            <a:pPr eaLnBrk="1" hangingPunct="1">
              <a:spcBef>
                <a:spcPct val="50000"/>
              </a:spcBef>
              <a:buFontTx/>
              <a:buChar char="-"/>
              <a:defRPr/>
            </a:pPr>
            <a:r>
              <a:rPr lang="en-US" sz="2400" dirty="0" err="1">
                <a:latin typeface="Times New Roman" pitchFamily="18" charset="0"/>
                <a:cs typeface="Arial" charset="0"/>
              </a:rPr>
              <a:t>Có</a:t>
            </a:r>
            <a:r>
              <a:rPr lang="en-US" sz="2400" dirty="0">
                <a:latin typeface="Times New Roman" pitchFamily="18" charset="0"/>
                <a:cs typeface="Arial" charset="0"/>
              </a:rPr>
              <a:t> </a:t>
            </a:r>
            <a:r>
              <a:rPr lang="en-US" sz="2400" dirty="0" err="1">
                <a:latin typeface="Times New Roman" pitchFamily="18" charset="0"/>
                <a:cs typeface="Arial" charset="0"/>
              </a:rPr>
              <a:t>kỹ</a:t>
            </a:r>
            <a:r>
              <a:rPr lang="en-US" sz="2400" dirty="0">
                <a:latin typeface="Times New Roman" pitchFamily="18" charset="0"/>
                <a:cs typeface="Arial" charset="0"/>
              </a:rPr>
              <a:t> </a:t>
            </a:r>
            <a:r>
              <a:rPr lang="en-US" sz="2400" dirty="0" err="1">
                <a:latin typeface="Times New Roman" pitchFamily="18" charset="0"/>
                <a:cs typeface="Arial" charset="0"/>
              </a:rPr>
              <a:t>năng</a:t>
            </a:r>
            <a:r>
              <a:rPr lang="en-US" sz="2400" dirty="0">
                <a:latin typeface="Times New Roman" pitchFamily="18" charset="0"/>
                <a:cs typeface="Arial" charset="0"/>
              </a:rPr>
              <a:t> </a:t>
            </a:r>
            <a:r>
              <a:rPr lang="en-US" sz="2400" dirty="0" err="1">
                <a:latin typeface="Times New Roman" pitchFamily="18" charset="0"/>
                <a:cs typeface="Arial" charset="0"/>
              </a:rPr>
              <a:t>tạo</a:t>
            </a:r>
            <a:r>
              <a:rPr lang="en-US" sz="2400" dirty="0">
                <a:latin typeface="Times New Roman" pitchFamily="18" charset="0"/>
                <a:cs typeface="Arial" charset="0"/>
              </a:rPr>
              <a:t> </a:t>
            </a:r>
            <a:r>
              <a:rPr lang="en-US" sz="2400" dirty="0" err="1">
                <a:latin typeface="Times New Roman" pitchFamily="18" charset="0"/>
                <a:cs typeface="Arial" charset="0"/>
              </a:rPr>
              <a:t>nhóm</a:t>
            </a:r>
            <a:r>
              <a:rPr lang="en-US" sz="2400" dirty="0">
                <a:latin typeface="Times New Roman" pitchFamily="18" charset="0"/>
                <a:cs typeface="Arial" charset="0"/>
              </a:rPr>
              <a:t> </a:t>
            </a:r>
            <a:r>
              <a:rPr lang="en-US" sz="2400" dirty="0" err="1">
                <a:latin typeface="Times New Roman" pitchFamily="18" charset="0"/>
                <a:cs typeface="Arial" charset="0"/>
              </a:rPr>
              <a:t>từ</a:t>
            </a:r>
            <a:r>
              <a:rPr lang="en-US" sz="2400" dirty="0">
                <a:latin typeface="Times New Roman" pitchFamily="18" charset="0"/>
                <a:cs typeface="Arial" charset="0"/>
              </a:rPr>
              <a:t> </a:t>
            </a:r>
            <a:r>
              <a:rPr lang="en-US" sz="2400" dirty="0" err="1">
                <a:latin typeface="Times New Roman" pitchFamily="18" charset="0"/>
                <a:cs typeface="Arial" charset="0"/>
              </a:rPr>
              <a:t>đồ</a:t>
            </a:r>
            <a:r>
              <a:rPr lang="en-US" sz="2400" dirty="0">
                <a:latin typeface="Times New Roman" pitchFamily="18" charset="0"/>
                <a:cs typeface="Arial" charset="0"/>
              </a:rPr>
              <a:t> </a:t>
            </a:r>
            <a:r>
              <a:rPr lang="en-US" sz="2400" dirty="0" err="1">
                <a:latin typeface="Times New Roman" pitchFamily="18" charset="0"/>
                <a:cs typeface="Arial" charset="0"/>
              </a:rPr>
              <a:t>vật</a:t>
            </a:r>
            <a:r>
              <a:rPr lang="en-US" sz="2400" dirty="0">
                <a:latin typeface="Times New Roman" pitchFamily="18" charset="0"/>
                <a:cs typeface="Arial" charset="0"/>
              </a:rPr>
              <a:t> </a:t>
            </a:r>
            <a:r>
              <a:rPr lang="en-US" sz="2400" dirty="0" err="1">
                <a:latin typeface="Times New Roman" pitchFamily="18" charset="0"/>
                <a:cs typeface="Arial" charset="0"/>
              </a:rPr>
              <a:t>có</a:t>
            </a:r>
            <a:r>
              <a:rPr lang="en-US" sz="2400" dirty="0">
                <a:latin typeface="Times New Roman" pitchFamily="18" charset="0"/>
                <a:cs typeface="Arial" charset="0"/>
              </a:rPr>
              <a:t> </a:t>
            </a:r>
            <a:r>
              <a:rPr lang="en-US" sz="2400" dirty="0" err="1">
                <a:latin typeface="Times New Roman" pitchFamily="18" charset="0"/>
                <a:cs typeface="Arial" charset="0"/>
              </a:rPr>
              <a:t>cùng</a:t>
            </a:r>
            <a:r>
              <a:rPr lang="en-US" sz="2400" dirty="0">
                <a:latin typeface="Times New Roman" pitchFamily="18" charset="0"/>
                <a:cs typeface="Arial" charset="0"/>
              </a:rPr>
              <a:t> </a:t>
            </a:r>
            <a:r>
              <a:rPr lang="en-US" sz="2400" dirty="0" err="1">
                <a:latin typeface="Times New Roman" pitchFamily="18" charset="0"/>
                <a:cs typeface="Arial" charset="0"/>
              </a:rPr>
              <a:t>dấu</a:t>
            </a:r>
            <a:r>
              <a:rPr lang="en-US" sz="2400" dirty="0">
                <a:latin typeface="Times New Roman" pitchFamily="18" charset="0"/>
                <a:cs typeface="Arial" charset="0"/>
              </a:rPr>
              <a:t> </a:t>
            </a:r>
            <a:r>
              <a:rPr lang="en-US" sz="2400" dirty="0" err="1">
                <a:latin typeface="Times New Roman" pitchFamily="18" charset="0"/>
                <a:cs typeface="Arial" charset="0"/>
              </a:rPr>
              <a:t>hiệu</a:t>
            </a:r>
            <a:r>
              <a:rPr lang="en-US" sz="2400" dirty="0">
                <a:latin typeface="Times New Roman" pitchFamily="18" charset="0"/>
                <a:cs typeface="Arial" charset="0"/>
              </a:rPr>
              <a:t>.</a:t>
            </a:r>
          </a:p>
          <a:p>
            <a:pPr eaLnBrk="1" hangingPunct="1">
              <a:spcBef>
                <a:spcPct val="50000"/>
              </a:spcBef>
              <a:buFontTx/>
              <a:buChar char="-"/>
              <a:defRPr/>
            </a:pPr>
            <a:r>
              <a:rPr lang="en-US" sz="2400" dirty="0" err="1">
                <a:latin typeface="Times New Roman" pitchFamily="18" charset="0"/>
                <a:cs typeface="Arial" charset="0"/>
              </a:rPr>
              <a:t>Rèn</a:t>
            </a:r>
            <a:r>
              <a:rPr lang="en-US" sz="2400" dirty="0">
                <a:latin typeface="Times New Roman" pitchFamily="18" charset="0"/>
                <a:cs typeface="Arial" charset="0"/>
              </a:rPr>
              <a:t> </a:t>
            </a:r>
            <a:r>
              <a:rPr lang="en-US" sz="2400" dirty="0" err="1">
                <a:latin typeface="Times New Roman" pitchFamily="18" charset="0"/>
                <a:cs typeface="Arial" charset="0"/>
              </a:rPr>
              <a:t>khả</a:t>
            </a:r>
            <a:r>
              <a:rPr lang="en-US" sz="2400" dirty="0">
                <a:latin typeface="Times New Roman" pitchFamily="18" charset="0"/>
                <a:cs typeface="Arial" charset="0"/>
              </a:rPr>
              <a:t> </a:t>
            </a:r>
            <a:r>
              <a:rPr lang="en-US" sz="2400" dirty="0" err="1">
                <a:latin typeface="Times New Roman" pitchFamily="18" charset="0"/>
                <a:cs typeface="Arial" charset="0"/>
              </a:rPr>
              <a:t>năng</a:t>
            </a:r>
            <a:r>
              <a:rPr lang="en-US" sz="2400" dirty="0">
                <a:latin typeface="Times New Roman" pitchFamily="18" charset="0"/>
                <a:cs typeface="Arial" charset="0"/>
              </a:rPr>
              <a:t> </a:t>
            </a:r>
            <a:r>
              <a:rPr lang="en-US" sz="2400" dirty="0" err="1">
                <a:latin typeface="Times New Roman" pitchFamily="18" charset="0"/>
                <a:cs typeface="Arial" charset="0"/>
              </a:rPr>
              <a:t>quan</a:t>
            </a:r>
            <a:r>
              <a:rPr lang="en-US" sz="2400" dirty="0">
                <a:latin typeface="Times New Roman" pitchFamily="18" charset="0"/>
                <a:cs typeface="Arial" charset="0"/>
              </a:rPr>
              <a:t> </a:t>
            </a:r>
            <a:r>
              <a:rPr lang="en-US" sz="2400" dirty="0" err="1">
                <a:latin typeface="Times New Roman" pitchFamily="18" charset="0"/>
                <a:cs typeface="Arial" charset="0"/>
              </a:rPr>
              <a:t>sát</a:t>
            </a:r>
            <a:r>
              <a:rPr lang="en-US" sz="2400" dirty="0">
                <a:latin typeface="Times New Roman" pitchFamily="18" charset="0"/>
                <a:cs typeface="Arial" charset="0"/>
              </a:rPr>
              <a:t>, </a:t>
            </a:r>
            <a:r>
              <a:rPr lang="en-US" sz="2400" dirty="0" err="1">
                <a:latin typeface="Times New Roman" pitchFamily="18" charset="0"/>
                <a:cs typeface="Arial" charset="0"/>
              </a:rPr>
              <a:t>sự</a:t>
            </a:r>
            <a:r>
              <a:rPr lang="en-US" sz="2400" dirty="0">
                <a:latin typeface="Times New Roman" pitchFamily="18" charset="0"/>
                <a:cs typeface="Arial" charset="0"/>
              </a:rPr>
              <a:t> </a:t>
            </a:r>
            <a:r>
              <a:rPr lang="en-US" sz="2400" dirty="0" err="1">
                <a:latin typeface="Times New Roman" pitchFamily="18" charset="0"/>
                <a:cs typeface="Arial" charset="0"/>
              </a:rPr>
              <a:t>nhanh</a:t>
            </a:r>
            <a:r>
              <a:rPr lang="en-US" sz="2400" dirty="0">
                <a:latin typeface="Times New Roman" pitchFamily="18" charset="0"/>
                <a:cs typeface="Arial" charset="0"/>
              </a:rPr>
              <a:t> </a:t>
            </a:r>
            <a:r>
              <a:rPr lang="en-US" sz="2400" dirty="0" err="1">
                <a:latin typeface="Times New Roman" pitchFamily="18" charset="0"/>
                <a:cs typeface="Arial" charset="0"/>
              </a:rPr>
              <a:t>nhẹn</a:t>
            </a:r>
            <a:r>
              <a:rPr lang="en-US" sz="2400" dirty="0">
                <a:latin typeface="Times New Roman" pitchFamily="18" charset="0"/>
                <a:cs typeface="Arial" charset="0"/>
              </a:rPr>
              <a:t> </a:t>
            </a:r>
            <a:r>
              <a:rPr lang="en-US" sz="2400" dirty="0" err="1">
                <a:latin typeface="Times New Roman" pitchFamily="18" charset="0"/>
                <a:cs typeface="Arial" charset="0"/>
              </a:rPr>
              <a:t>cho</a:t>
            </a:r>
            <a:r>
              <a:rPr lang="en-US" sz="2400" dirty="0">
                <a:latin typeface="Times New Roman" pitchFamily="18" charset="0"/>
                <a:cs typeface="Arial" charset="0"/>
              </a:rPr>
              <a:t> </a:t>
            </a:r>
            <a:r>
              <a:rPr lang="en-US" sz="2400" dirty="0" err="1">
                <a:latin typeface="Times New Roman" pitchFamily="18" charset="0"/>
                <a:cs typeface="Arial" charset="0"/>
              </a:rPr>
              <a:t>trẻ</a:t>
            </a:r>
            <a:r>
              <a:rPr lang="en-US" sz="2400" dirty="0">
                <a:latin typeface="Times New Roman" pitchFamily="18" charset="0"/>
                <a:cs typeface="Arial" charset="0"/>
              </a:rPr>
              <a:t> </a:t>
            </a:r>
            <a:r>
              <a:rPr lang="en-US" sz="2400" dirty="0" err="1">
                <a:latin typeface="Times New Roman" pitchFamily="18" charset="0"/>
                <a:cs typeface="Arial" charset="0"/>
              </a:rPr>
              <a:t>thông</a:t>
            </a:r>
            <a:r>
              <a:rPr lang="en-US" sz="2400" dirty="0">
                <a:latin typeface="Times New Roman" pitchFamily="18" charset="0"/>
                <a:cs typeface="Arial" charset="0"/>
              </a:rPr>
              <a:t> qua </a:t>
            </a:r>
            <a:r>
              <a:rPr lang="en-US" sz="2400" dirty="0" err="1">
                <a:latin typeface="Times New Roman" pitchFamily="18" charset="0"/>
                <a:cs typeface="Arial" charset="0"/>
              </a:rPr>
              <a:t>việc</a:t>
            </a:r>
            <a:r>
              <a:rPr lang="en-US" sz="2400" dirty="0">
                <a:latin typeface="Times New Roman" pitchFamily="18" charset="0"/>
                <a:cs typeface="Arial" charset="0"/>
              </a:rPr>
              <a:t> </a:t>
            </a:r>
            <a:r>
              <a:rPr lang="en-US" sz="2400" dirty="0" err="1">
                <a:latin typeface="Times New Roman" pitchFamily="18" charset="0"/>
                <a:cs typeface="Arial" charset="0"/>
              </a:rPr>
              <a:t>tham</a:t>
            </a:r>
            <a:r>
              <a:rPr lang="en-US" sz="2400" dirty="0">
                <a:latin typeface="Times New Roman" pitchFamily="18" charset="0"/>
                <a:cs typeface="Arial" charset="0"/>
              </a:rPr>
              <a:t> </a:t>
            </a:r>
            <a:r>
              <a:rPr lang="en-US" sz="2400" dirty="0" err="1">
                <a:latin typeface="Times New Roman" pitchFamily="18" charset="0"/>
                <a:cs typeface="Arial" charset="0"/>
              </a:rPr>
              <a:t>gia</a:t>
            </a:r>
            <a:r>
              <a:rPr lang="en-US" sz="2400" dirty="0">
                <a:latin typeface="Times New Roman" pitchFamily="18" charset="0"/>
                <a:cs typeface="Arial" charset="0"/>
              </a:rPr>
              <a:t> </a:t>
            </a:r>
            <a:r>
              <a:rPr lang="en-US" sz="2400" dirty="0" err="1">
                <a:latin typeface="Times New Roman" pitchFamily="18" charset="0"/>
                <a:cs typeface="Arial" charset="0"/>
              </a:rPr>
              <a:t>các</a:t>
            </a:r>
            <a:r>
              <a:rPr lang="en-US" sz="2400" dirty="0">
                <a:latin typeface="Times New Roman" pitchFamily="18" charset="0"/>
                <a:cs typeface="Arial" charset="0"/>
              </a:rPr>
              <a:t> </a:t>
            </a:r>
            <a:r>
              <a:rPr lang="en-US" sz="2400" dirty="0" err="1">
                <a:latin typeface="Times New Roman" pitchFamily="18" charset="0"/>
                <a:cs typeface="Arial" charset="0"/>
              </a:rPr>
              <a:t>trò</a:t>
            </a:r>
            <a:r>
              <a:rPr lang="en-US" sz="2400" dirty="0">
                <a:latin typeface="Times New Roman" pitchFamily="18" charset="0"/>
                <a:cs typeface="Arial" charset="0"/>
              </a:rPr>
              <a:t> </a:t>
            </a:r>
            <a:r>
              <a:rPr lang="en-US" sz="2400" dirty="0" err="1">
                <a:latin typeface="Times New Roman" pitchFamily="18" charset="0"/>
                <a:cs typeface="Arial" charset="0"/>
              </a:rPr>
              <a:t>chơi</a:t>
            </a:r>
            <a:r>
              <a:rPr lang="en-US" sz="2400" dirty="0">
                <a:latin typeface="Times New Roman" pitchFamily="18" charset="0"/>
                <a:cs typeface="Arial" charset="0"/>
              </a:rPr>
              <a:t>.</a:t>
            </a:r>
          </a:p>
          <a:p>
            <a:pPr marL="0" indent="0" eaLnBrk="1" hangingPunct="1">
              <a:spcBef>
                <a:spcPct val="50000"/>
              </a:spcBef>
              <a:defRPr/>
            </a:pPr>
            <a:r>
              <a:rPr lang="en-US" sz="2400" i="1" dirty="0">
                <a:solidFill>
                  <a:srgbClr val="0000FF"/>
                </a:solidFill>
                <a:latin typeface="Times New Roman" pitchFamily="18" charset="0"/>
                <a:cs typeface="Arial" charset="0"/>
              </a:rPr>
              <a:t>3. </a:t>
            </a:r>
            <a:r>
              <a:rPr lang="en-US" sz="2400" i="1" dirty="0" err="1">
                <a:solidFill>
                  <a:srgbClr val="0000FF"/>
                </a:solidFill>
                <a:latin typeface="Times New Roman" pitchFamily="18" charset="0"/>
                <a:cs typeface="Arial" charset="0"/>
              </a:rPr>
              <a:t>Thái</a:t>
            </a:r>
            <a:r>
              <a:rPr lang="en-US" sz="2400" i="1" dirty="0">
                <a:solidFill>
                  <a:srgbClr val="0000FF"/>
                </a:solidFill>
                <a:latin typeface="Times New Roman" pitchFamily="18" charset="0"/>
                <a:cs typeface="Arial" charset="0"/>
              </a:rPr>
              <a:t> </a:t>
            </a:r>
            <a:r>
              <a:rPr lang="en-US" sz="2400" i="1" dirty="0" err="1">
                <a:solidFill>
                  <a:srgbClr val="0000FF"/>
                </a:solidFill>
                <a:latin typeface="Times New Roman" pitchFamily="18" charset="0"/>
                <a:cs typeface="Arial" charset="0"/>
              </a:rPr>
              <a:t>độ</a:t>
            </a:r>
            <a:r>
              <a:rPr lang="en-US" sz="2400" i="1" dirty="0">
                <a:solidFill>
                  <a:srgbClr val="0000FF"/>
                </a:solidFill>
                <a:latin typeface="Times New Roman" pitchFamily="18" charset="0"/>
                <a:cs typeface="Arial" charset="0"/>
              </a:rPr>
              <a:t>:</a:t>
            </a:r>
          </a:p>
          <a:p>
            <a:pPr eaLnBrk="1" hangingPunct="1">
              <a:spcBef>
                <a:spcPct val="50000"/>
              </a:spcBef>
              <a:buFontTx/>
              <a:buChar char="-"/>
              <a:defRPr/>
            </a:pPr>
            <a:r>
              <a:rPr lang="en-US" sz="2400" dirty="0" err="1">
                <a:latin typeface="Times New Roman" pitchFamily="18" charset="0"/>
                <a:cs typeface="Arial" charset="0"/>
              </a:rPr>
              <a:t>Trẻ</a:t>
            </a:r>
            <a:r>
              <a:rPr lang="en-US" sz="2400" dirty="0">
                <a:latin typeface="Times New Roman" pitchFamily="18" charset="0"/>
                <a:cs typeface="Arial" charset="0"/>
              </a:rPr>
              <a:t> </a:t>
            </a:r>
            <a:r>
              <a:rPr lang="en-US" sz="2400" dirty="0" err="1">
                <a:latin typeface="Times New Roman" pitchFamily="18" charset="0"/>
                <a:cs typeface="Arial" charset="0"/>
              </a:rPr>
              <a:t>hứng</a:t>
            </a:r>
            <a:r>
              <a:rPr lang="en-US" sz="2400" dirty="0">
                <a:latin typeface="Times New Roman" pitchFamily="18" charset="0"/>
                <a:cs typeface="Arial" charset="0"/>
              </a:rPr>
              <a:t> </a:t>
            </a:r>
            <a:r>
              <a:rPr lang="en-US" sz="2400" dirty="0" err="1">
                <a:latin typeface="Times New Roman" pitchFamily="18" charset="0"/>
                <a:cs typeface="Arial" charset="0"/>
              </a:rPr>
              <a:t>thú</a:t>
            </a:r>
            <a:r>
              <a:rPr lang="en-US" sz="2400" dirty="0">
                <a:latin typeface="Times New Roman" pitchFamily="18" charset="0"/>
                <a:cs typeface="Arial" charset="0"/>
              </a:rPr>
              <a:t> </a:t>
            </a:r>
            <a:r>
              <a:rPr lang="en-US" sz="2400" dirty="0" err="1">
                <a:latin typeface="Times New Roman" pitchFamily="18" charset="0"/>
                <a:cs typeface="Arial" charset="0"/>
              </a:rPr>
              <a:t>tham</a:t>
            </a:r>
            <a:r>
              <a:rPr lang="en-US" sz="2400" dirty="0">
                <a:latin typeface="Times New Roman" pitchFamily="18" charset="0"/>
                <a:cs typeface="Arial" charset="0"/>
              </a:rPr>
              <a:t> </a:t>
            </a:r>
            <a:r>
              <a:rPr lang="en-US" sz="2400" dirty="0" err="1">
                <a:latin typeface="Times New Roman" pitchFamily="18" charset="0"/>
                <a:cs typeface="Arial" charset="0"/>
              </a:rPr>
              <a:t>gia</a:t>
            </a:r>
            <a:r>
              <a:rPr lang="en-US" sz="2400" dirty="0">
                <a:latin typeface="Times New Roman" pitchFamily="18" charset="0"/>
                <a:cs typeface="Arial" charset="0"/>
              </a:rPr>
              <a:t> </a:t>
            </a:r>
            <a:r>
              <a:rPr lang="en-US" sz="2400" dirty="0" err="1">
                <a:latin typeface="Times New Roman" pitchFamily="18" charset="0"/>
                <a:cs typeface="Arial" charset="0"/>
              </a:rPr>
              <a:t>hoạt</a:t>
            </a:r>
            <a:r>
              <a:rPr lang="en-US" sz="2400" dirty="0">
                <a:latin typeface="Times New Roman" pitchFamily="18" charset="0"/>
                <a:cs typeface="Arial" charset="0"/>
              </a:rPr>
              <a:t> </a:t>
            </a:r>
            <a:r>
              <a:rPr lang="en-US" sz="2400" dirty="0" err="1">
                <a:latin typeface="Times New Roman" pitchFamily="18" charset="0"/>
                <a:cs typeface="Arial" charset="0"/>
              </a:rPr>
              <a:t>động</a:t>
            </a:r>
            <a:r>
              <a:rPr lang="en-US" sz="2400" dirty="0">
                <a:latin typeface="Times New Roman" pitchFamily="18" charset="0"/>
                <a:cs typeface="Arial" charset="0"/>
              </a:rPr>
              <a:t> do </a:t>
            </a:r>
            <a:r>
              <a:rPr lang="en-US" sz="2400" dirty="0" err="1">
                <a:latin typeface="Times New Roman" pitchFamily="18" charset="0"/>
                <a:cs typeface="Arial" charset="0"/>
              </a:rPr>
              <a:t>cô</a:t>
            </a:r>
            <a:r>
              <a:rPr lang="en-US" sz="2400" dirty="0">
                <a:latin typeface="Times New Roman" pitchFamily="18" charset="0"/>
                <a:cs typeface="Arial" charset="0"/>
              </a:rPr>
              <a:t> </a:t>
            </a:r>
            <a:r>
              <a:rPr lang="en-US" sz="2400" dirty="0" err="1">
                <a:latin typeface="Times New Roman" pitchFamily="18" charset="0"/>
                <a:cs typeface="Arial" charset="0"/>
              </a:rPr>
              <a:t>tổ</a:t>
            </a:r>
            <a:r>
              <a:rPr lang="en-US" sz="2400" dirty="0">
                <a:latin typeface="Times New Roman" pitchFamily="18" charset="0"/>
                <a:cs typeface="Arial" charset="0"/>
              </a:rPr>
              <a:t> </a:t>
            </a:r>
            <a:r>
              <a:rPr lang="en-US" sz="2400" dirty="0" err="1">
                <a:latin typeface="Times New Roman" pitchFamily="18" charset="0"/>
                <a:cs typeface="Arial" charset="0"/>
              </a:rPr>
              <a:t>chức</a:t>
            </a:r>
            <a:r>
              <a:rPr lang="en-US" sz="2400" dirty="0">
                <a:latin typeface="Times New Roman" pitchFamily="18" charset="0"/>
                <a:cs typeface="Arial" charset="0"/>
              </a:rPr>
              <a:t>.</a:t>
            </a:r>
          </a:p>
          <a:p>
            <a:pPr eaLnBrk="1" hangingPunct="1">
              <a:spcBef>
                <a:spcPct val="50000"/>
              </a:spcBef>
              <a:buFontTx/>
              <a:buChar char="-"/>
              <a:defRPr/>
            </a:pPr>
            <a:r>
              <a:rPr lang="en-US" sz="2400" dirty="0" err="1">
                <a:latin typeface="Times New Roman" pitchFamily="18" charset="0"/>
                <a:cs typeface="Arial" charset="0"/>
              </a:rPr>
              <a:t>Trẻ</a:t>
            </a:r>
            <a:r>
              <a:rPr lang="en-US" sz="2400" dirty="0">
                <a:latin typeface="Times New Roman" pitchFamily="18" charset="0"/>
                <a:cs typeface="Arial" charset="0"/>
              </a:rPr>
              <a:t> </a:t>
            </a:r>
            <a:r>
              <a:rPr lang="en-US" sz="2400" dirty="0" err="1">
                <a:latin typeface="Times New Roman" pitchFamily="18" charset="0"/>
                <a:cs typeface="Arial" charset="0"/>
              </a:rPr>
              <a:t>có</a:t>
            </a:r>
            <a:r>
              <a:rPr lang="en-US" sz="2400" dirty="0">
                <a:latin typeface="Times New Roman" pitchFamily="18" charset="0"/>
                <a:cs typeface="Arial" charset="0"/>
              </a:rPr>
              <a:t> ý </a:t>
            </a:r>
            <a:r>
              <a:rPr lang="en-US" sz="2400" dirty="0" err="1">
                <a:latin typeface="Times New Roman" pitchFamily="18" charset="0"/>
                <a:cs typeface="Arial" charset="0"/>
              </a:rPr>
              <a:t>thức</a:t>
            </a:r>
            <a:r>
              <a:rPr lang="en-US" sz="2400" dirty="0">
                <a:latin typeface="Times New Roman" pitchFamily="18" charset="0"/>
                <a:cs typeface="Arial" charset="0"/>
              </a:rPr>
              <a:t> </a:t>
            </a:r>
            <a:r>
              <a:rPr lang="en-US" sz="2400" dirty="0" err="1">
                <a:latin typeface="Times New Roman" pitchFamily="18" charset="0"/>
                <a:cs typeface="Arial" charset="0"/>
              </a:rPr>
              <a:t>tập</a:t>
            </a:r>
            <a:r>
              <a:rPr lang="en-US" sz="2400" dirty="0">
                <a:latin typeface="Times New Roman" pitchFamily="18" charset="0"/>
                <a:cs typeface="Arial" charset="0"/>
              </a:rPr>
              <a:t> </a:t>
            </a:r>
            <a:r>
              <a:rPr lang="en-US" sz="2400" dirty="0" err="1">
                <a:latin typeface="Times New Roman" pitchFamily="18" charset="0"/>
                <a:cs typeface="Arial" charset="0"/>
              </a:rPr>
              <a:t>thể</a:t>
            </a:r>
            <a:r>
              <a:rPr lang="en-US" sz="2400" dirty="0">
                <a:latin typeface="Times New Roman" pitchFamily="18" charset="0"/>
                <a:cs typeface="Arial" charset="0"/>
              </a:rPr>
              <a:t> </a:t>
            </a:r>
            <a:r>
              <a:rPr lang="en-US" sz="2400" dirty="0" err="1">
                <a:latin typeface="Times New Roman" pitchFamily="18" charset="0"/>
                <a:cs typeface="Arial" charset="0"/>
              </a:rPr>
              <a:t>trong</a:t>
            </a:r>
            <a:r>
              <a:rPr lang="en-US" sz="2400" dirty="0">
                <a:latin typeface="Times New Roman" pitchFamily="18" charset="0"/>
                <a:cs typeface="Arial" charset="0"/>
              </a:rPr>
              <a:t> </a:t>
            </a:r>
            <a:r>
              <a:rPr lang="en-US" sz="2400" dirty="0" err="1">
                <a:latin typeface="Times New Roman" pitchFamily="18" charset="0"/>
                <a:cs typeface="Arial" charset="0"/>
              </a:rPr>
              <a:t>khi</a:t>
            </a:r>
            <a:r>
              <a:rPr lang="en-US" sz="2400" dirty="0">
                <a:latin typeface="Times New Roman" pitchFamily="18" charset="0"/>
                <a:cs typeface="Arial" charset="0"/>
              </a:rPr>
              <a:t> </a:t>
            </a:r>
            <a:r>
              <a:rPr lang="en-US" sz="2400" dirty="0" err="1">
                <a:latin typeface="Times New Roman" pitchFamily="18" charset="0"/>
                <a:cs typeface="Arial" charset="0"/>
              </a:rPr>
              <a:t>tham</a:t>
            </a:r>
            <a:r>
              <a:rPr lang="en-US" sz="2400" dirty="0">
                <a:latin typeface="Times New Roman" pitchFamily="18" charset="0"/>
                <a:cs typeface="Arial" charset="0"/>
              </a:rPr>
              <a:t> </a:t>
            </a:r>
            <a:r>
              <a:rPr lang="en-US" sz="2400" dirty="0" err="1">
                <a:latin typeface="Times New Roman" pitchFamily="18" charset="0"/>
                <a:cs typeface="Arial" charset="0"/>
              </a:rPr>
              <a:t>gia</a:t>
            </a:r>
            <a:r>
              <a:rPr lang="en-US" sz="2400" dirty="0">
                <a:latin typeface="Times New Roman" pitchFamily="18" charset="0"/>
                <a:cs typeface="Arial" charset="0"/>
              </a:rPr>
              <a:t> </a:t>
            </a:r>
            <a:r>
              <a:rPr lang="en-US" sz="2400" dirty="0" err="1">
                <a:latin typeface="Times New Roman" pitchFamily="18" charset="0"/>
                <a:cs typeface="Arial" charset="0"/>
              </a:rPr>
              <a:t>các</a:t>
            </a:r>
            <a:r>
              <a:rPr lang="en-US" sz="2400" dirty="0">
                <a:latin typeface="Times New Roman" pitchFamily="18" charset="0"/>
                <a:cs typeface="Arial" charset="0"/>
              </a:rPr>
              <a:t> </a:t>
            </a:r>
            <a:r>
              <a:rPr lang="en-US" sz="2400" dirty="0" err="1">
                <a:latin typeface="Times New Roman" pitchFamily="18" charset="0"/>
                <a:cs typeface="Arial" charset="0"/>
              </a:rPr>
              <a:t>hoạt</a:t>
            </a:r>
            <a:r>
              <a:rPr lang="en-US" sz="2400" dirty="0">
                <a:latin typeface="Times New Roman" pitchFamily="18" charset="0"/>
                <a:cs typeface="Arial" charset="0"/>
              </a:rPr>
              <a:t> </a:t>
            </a:r>
            <a:r>
              <a:rPr lang="en-US" sz="2400" dirty="0" err="1">
                <a:latin typeface="Times New Roman" pitchFamily="18" charset="0"/>
                <a:cs typeface="Arial" charset="0"/>
              </a:rPr>
              <a:t>động</a:t>
            </a:r>
            <a:r>
              <a:rPr lang="en-US" sz="2400" dirty="0">
                <a:latin typeface="Times New Roman" pitchFamily="18" charset="0"/>
                <a:cs typeface="Arial" charset="0"/>
              </a:rPr>
              <a:t>.</a:t>
            </a:r>
          </a:p>
        </p:txBody>
      </p:sp>
      <p:pic>
        <p:nvPicPr>
          <p:cNvPr id="140314" name="lớp em vui ghe.MP3">
            <a:hlinkClick r:id="" action="ppaction://media"/>
            <a:extLst>
              <a:ext uri="{FF2B5EF4-FFF2-40B4-BE49-F238E27FC236}">
                <a16:creationId xmlns:a16="http://schemas.microsoft.com/office/drawing/2014/main" id="{AF4FF331-D3E1-E0A2-C56C-71A734C559C3}"/>
              </a:ext>
            </a:extLst>
          </p:cNvPr>
          <p:cNvPicPr>
            <a:picLocks noGrp="1" noRot="1" noChangeAspect="1" noChangeArrowheads="1"/>
          </p:cNvPicPr>
          <p:nvPr>
            <p:ph idx="1"/>
            <a:audioFile r:link="rId1"/>
          </p:nvPr>
        </p:nvPicPr>
        <p:blipFill>
          <a:blip r:embed="rId18">
            <a:extLst>
              <a:ext uri="{28A0092B-C50C-407E-A947-70E740481C1C}">
                <a14:useLocalDpi xmlns:a14="http://schemas.microsoft.com/office/drawing/2010/main" val="0"/>
              </a:ext>
            </a:extLst>
          </a:blip>
          <a:srcRect/>
          <a:stretch>
            <a:fillRect/>
          </a:stretch>
        </p:blipFill>
        <p:spPr>
          <a:xfrm>
            <a:off x="304800" y="5638800"/>
            <a:ext cx="609600" cy="6096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40313"/>
                                        </p:tgtEl>
                                        <p:attrNameLst>
                                          <p:attrName>style.visibility</p:attrName>
                                        </p:attrNameLst>
                                      </p:cBhvr>
                                      <p:to>
                                        <p:strVal val="visible"/>
                                      </p:to>
                                    </p:set>
                                    <p:animEffect transition="in" filter="wheel(4)">
                                      <p:cBhvr>
                                        <p:cTn id="7" dur="2000"/>
                                        <p:tgtEl>
                                          <p:spTgt spid="14031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8" fill="hold" display="0">
                  <p:stCondLst>
                    <p:cond delay="indefinite"/>
                  </p:stCondLst>
                  <p:endCondLst>
                    <p:cond evt="onNext" delay="0">
                      <p:tgtEl>
                        <p:sldTgt/>
                      </p:tgtEl>
                    </p:cond>
                    <p:cond evt="onPrev" delay="0">
                      <p:tgtEl>
                        <p:sldTgt/>
                      </p:tgtEl>
                    </p:cond>
                    <p:cond evt="onStopAudio" delay="0">
                      <p:tgtEl>
                        <p:sldTgt/>
                      </p:tgtEl>
                    </p:cond>
                  </p:endCondLst>
                </p:cTn>
                <p:tgtEl>
                  <p:spTgt spid="140314"/>
                </p:tgtEl>
              </p:cMediaNode>
            </p:audio>
          </p:childTnLst>
        </p:cTn>
      </p:par>
    </p:tnLst>
    <p:bldLst>
      <p:bldP spid="1403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CF77A7-9A24-3899-83EE-D675792A83F6}"/>
              </a:ext>
            </a:extLst>
          </p:cNvPr>
          <p:cNvSpPr txBox="1">
            <a:spLocks noChangeArrowheads="1"/>
          </p:cNvSpPr>
          <p:nvPr/>
        </p:nvSpPr>
        <p:spPr bwMode="auto">
          <a:xfrm>
            <a:off x="2708275" y="1295400"/>
            <a:ext cx="4191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600">
                <a:solidFill>
                  <a:srgbClr val="FF0000"/>
                </a:solidFill>
                <a:latin typeface="Times New Roman" panose="02020603050405020304" pitchFamily="18" charset="0"/>
                <a:cs typeface="Times New Roman" panose="02020603050405020304" pitchFamily="18" charset="0"/>
              </a:rPr>
              <a:t>1. Ổn định tổ chức</a:t>
            </a:r>
          </a:p>
        </p:txBody>
      </p:sp>
      <p:sp>
        <p:nvSpPr>
          <p:cNvPr id="3" name="TextBox 2">
            <a:extLst>
              <a:ext uri="{FF2B5EF4-FFF2-40B4-BE49-F238E27FC236}">
                <a16:creationId xmlns:a16="http://schemas.microsoft.com/office/drawing/2014/main" id="{8FC3D8C0-8D6F-2744-0991-0E9DAE5F5CD7}"/>
              </a:ext>
            </a:extLst>
          </p:cNvPr>
          <p:cNvSpPr txBox="1">
            <a:spLocks noChangeArrowheads="1"/>
          </p:cNvSpPr>
          <p:nvPr/>
        </p:nvSpPr>
        <p:spPr bwMode="auto">
          <a:xfrm>
            <a:off x="849313" y="3746500"/>
            <a:ext cx="66294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2400">
                <a:solidFill>
                  <a:srgbClr val="0000FF"/>
                </a:solidFill>
                <a:latin typeface="Times New Roman" panose="02020603050405020304" pitchFamily="18" charset="0"/>
                <a:cs typeface="Times New Roman" panose="02020603050405020304" pitchFamily="18" charset="0"/>
              </a:rPr>
              <a:t>Cô cùng trẻ hát và  vận động theo bài hát “Khuôn mặt cười” -Nhạc nước ngoài</a:t>
            </a:r>
          </a:p>
        </p:txBody>
      </p:sp>
      <p:pic>
        <p:nvPicPr>
          <p:cNvPr id="4" name="khuôn mặt cười.mp3">
            <a:hlinkClick r:id="" action="ppaction://media"/>
            <a:extLst>
              <a:ext uri="{FF2B5EF4-FFF2-40B4-BE49-F238E27FC236}">
                <a16:creationId xmlns:a16="http://schemas.microsoft.com/office/drawing/2014/main" id="{BB6ADD60-E93F-CB86-218F-95100F78826D}"/>
              </a:ext>
            </a:extLst>
          </p:cNvPr>
          <p:cNvPicPr>
            <a:picLocks noRot="1" noChangeAspect="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55563"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53038" fill="hold"/>
                                        <p:tgtEl>
                                          <p:spTgt spid="4"/>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p:cTn id="18" dur="500" fill="hold"/>
                                        <p:tgtEl>
                                          <p:spTgt spid="3"/>
                                        </p:tgtEl>
                                        <p:attrNameLst>
                                          <p:attrName>ppt_w</p:attrName>
                                        </p:attrNameLst>
                                      </p:cBhvr>
                                      <p:tavLst>
                                        <p:tav tm="0">
                                          <p:val>
                                            <p:fltVal val="0"/>
                                          </p:val>
                                        </p:tav>
                                        <p:tav tm="100000">
                                          <p:val>
                                            <p:strVal val="#ppt_w"/>
                                          </p:val>
                                        </p:tav>
                                      </p:tavLst>
                                    </p:anim>
                                    <p:anim calcmode="lin" valueType="num">
                                      <p:cBhvr>
                                        <p:cTn id="19" dur="500" fill="hold"/>
                                        <p:tgtEl>
                                          <p:spTgt spid="3"/>
                                        </p:tgtEl>
                                        <p:attrNameLst>
                                          <p:attrName>ppt_h</p:attrName>
                                        </p:attrNameLst>
                                      </p:cBhvr>
                                      <p:tavLst>
                                        <p:tav tm="0">
                                          <p:val>
                                            <p:fltVal val="0"/>
                                          </p:val>
                                        </p:tav>
                                        <p:tav tm="100000">
                                          <p:val>
                                            <p:strVal val="#ppt_h"/>
                                          </p:val>
                                        </p:tav>
                                      </p:tavLst>
                                    </p:anim>
                                    <p:animEffect transition="in" filter="fade">
                                      <p:cBhvr>
                                        <p:cTn id="2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80000">
                <p:cTn id="21" fill="hold" display="0">
                  <p:stCondLst>
                    <p:cond delay="indefinite"/>
                  </p:stCondLst>
                  <p:endCondLst>
                    <p:cond evt="onStopAudio" delay="0">
                      <p:tgtEl>
                        <p:sldTgt/>
                      </p:tgtEl>
                    </p:cond>
                  </p:endCondLst>
                </p:cTn>
                <p:tgtEl>
                  <p:spTgt spid="4"/>
                </p:tgtEl>
              </p:cMediaNode>
            </p:audio>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LOWERS5">
            <a:extLst>
              <a:ext uri="{FF2B5EF4-FFF2-40B4-BE49-F238E27FC236}">
                <a16:creationId xmlns:a16="http://schemas.microsoft.com/office/drawing/2014/main" id="{BE00D800-974A-3A42-8E97-F3852AD2CA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FLOWERS5">
            <a:extLst>
              <a:ext uri="{FF2B5EF4-FFF2-40B4-BE49-F238E27FC236}">
                <a16:creationId xmlns:a16="http://schemas.microsoft.com/office/drawing/2014/main" id="{C7542E99-DCCD-1327-A94C-61B547742E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4" descr="FLOWERS5">
            <a:extLst>
              <a:ext uri="{FF2B5EF4-FFF2-40B4-BE49-F238E27FC236}">
                <a16:creationId xmlns:a16="http://schemas.microsoft.com/office/drawing/2014/main" id="{05EE488F-EEF3-D1FD-3E41-7FD2BAB641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descr="FLOWERS5">
            <a:extLst>
              <a:ext uri="{FF2B5EF4-FFF2-40B4-BE49-F238E27FC236}">
                <a16:creationId xmlns:a16="http://schemas.microsoft.com/office/drawing/2014/main" id="{89DE327F-3680-1714-A80F-DD83D65048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1288"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8" descr="FLOWERS5">
            <a:extLst>
              <a:ext uri="{FF2B5EF4-FFF2-40B4-BE49-F238E27FC236}">
                <a16:creationId xmlns:a16="http://schemas.microsoft.com/office/drawing/2014/main" id="{B705A41B-D150-E6EB-AAA7-9CB0D897F4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9" descr="FLOWERS5">
            <a:extLst>
              <a:ext uri="{FF2B5EF4-FFF2-40B4-BE49-F238E27FC236}">
                <a16:creationId xmlns:a16="http://schemas.microsoft.com/office/drawing/2014/main" id="{97129B48-101D-58AC-F23F-0E56EA5205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10" descr="FLOWERS5">
            <a:extLst>
              <a:ext uri="{FF2B5EF4-FFF2-40B4-BE49-F238E27FC236}">
                <a16:creationId xmlns:a16="http://schemas.microsoft.com/office/drawing/2014/main" id="{1F3BE332-16ED-A242-2AC4-2D601549F3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1">
            <a:extLst>
              <a:ext uri="{FF2B5EF4-FFF2-40B4-BE49-F238E27FC236}">
                <a16:creationId xmlns:a16="http://schemas.microsoft.com/office/drawing/2014/main" id="{A449F371-D865-071A-0E3E-4DED8F22137B}"/>
              </a:ext>
            </a:extLst>
          </p:cNvPr>
          <p:cNvSpPr>
            <a:spLocks noChangeArrowheads="1"/>
          </p:cNvSpPr>
          <p:nvPr/>
        </p:nvSpPr>
        <p:spPr bwMode="auto">
          <a:xfrm>
            <a:off x="868363" y="917575"/>
            <a:ext cx="67119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200">
                <a:solidFill>
                  <a:srgbClr val="000099"/>
                </a:solidFill>
                <a:latin typeface="Times New Roman" panose="02020603050405020304" pitchFamily="18" charset="0"/>
                <a:cs typeface="Times New Roman" panose="02020603050405020304" pitchFamily="18" charset="0"/>
              </a:rPr>
              <a:t>Hoạt động 1: Ôn hình</a:t>
            </a:r>
          </a:p>
        </p:txBody>
      </p:sp>
      <p:sp>
        <p:nvSpPr>
          <p:cNvPr id="7178" name="Text Box 12">
            <a:extLst>
              <a:ext uri="{FF2B5EF4-FFF2-40B4-BE49-F238E27FC236}">
                <a16:creationId xmlns:a16="http://schemas.microsoft.com/office/drawing/2014/main" id="{E5605A1E-BF05-53B6-9747-125AC7FDB3C9}"/>
              </a:ext>
            </a:extLst>
          </p:cNvPr>
          <p:cNvSpPr txBox="1">
            <a:spLocks noChangeArrowheads="1"/>
          </p:cNvSpPr>
          <p:nvPr/>
        </p:nvSpPr>
        <p:spPr bwMode="auto">
          <a:xfrm>
            <a:off x="1219200" y="2362200"/>
            <a:ext cx="6553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spcBef>
                <a:spcPct val="50000"/>
              </a:spcBef>
            </a:pPr>
            <a:r>
              <a:rPr lang="en-US" altLang="en-US" sz="4400">
                <a:latin typeface="Arial" panose="020B0604020202020204" pitchFamily="34" charset="0"/>
              </a:rPr>
              <a:t> </a:t>
            </a:r>
          </a:p>
        </p:txBody>
      </p:sp>
      <p:sp>
        <p:nvSpPr>
          <p:cNvPr id="7179" name="Text Box 13">
            <a:extLst>
              <a:ext uri="{FF2B5EF4-FFF2-40B4-BE49-F238E27FC236}">
                <a16:creationId xmlns:a16="http://schemas.microsoft.com/office/drawing/2014/main" id="{839D77A8-2313-51FE-95FD-35DAE2D918CC}"/>
              </a:ext>
            </a:extLst>
          </p:cNvPr>
          <p:cNvSpPr txBox="1">
            <a:spLocks noChangeArrowheads="1"/>
          </p:cNvSpPr>
          <p:nvPr/>
        </p:nvSpPr>
        <p:spPr bwMode="auto">
          <a:xfrm>
            <a:off x="2057400" y="4800600"/>
            <a:ext cx="487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endParaRPr lang="en-US" altLang="en-US" b="0">
              <a:latin typeface="Arial" panose="020B0604020202020204" pitchFamily="34" charset="0"/>
            </a:endParaRPr>
          </a:p>
        </p:txBody>
      </p:sp>
      <p:sp>
        <p:nvSpPr>
          <p:cNvPr id="35854" name="Text Box 14">
            <a:extLst>
              <a:ext uri="{FF2B5EF4-FFF2-40B4-BE49-F238E27FC236}">
                <a16:creationId xmlns:a16="http://schemas.microsoft.com/office/drawing/2014/main" id="{B17BA68D-0BA2-F3A9-1438-0813212372B9}"/>
              </a:ext>
            </a:extLst>
          </p:cNvPr>
          <p:cNvSpPr txBox="1">
            <a:spLocks noChangeArrowheads="1"/>
          </p:cNvSpPr>
          <p:nvPr/>
        </p:nvSpPr>
        <p:spPr bwMode="auto">
          <a:xfrm>
            <a:off x="381000" y="1517650"/>
            <a:ext cx="82296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3200" u="sng">
                <a:solidFill>
                  <a:srgbClr val="FF3300"/>
                </a:solidFill>
                <a:latin typeface="Times New Roman" panose="02020603050405020304" pitchFamily="18" charset="0"/>
                <a:cs typeface="Times New Roman" panose="02020603050405020304" pitchFamily="18" charset="0"/>
              </a:rPr>
              <a:t>Trò chơi 1</a:t>
            </a:r>
            <a:r>
              <a:rPr lang="en-US" altLang="en-US" sz="3600">
                <a:solidFill>
                  <a:srgbClr val="FF3300"/>
                </a:solidFill>
                <a:latin typeface="Times New Roman" panose="02020603050405020304" pitchFamily="18" charset="0"/>
                <a:cs typeface="Times New Roman" panose="02020603050405020304" pitchFamily="18" charset="0"/>
              </a:rPr>
              <a:t>:</a:t>
            </a:r>
            <a:r>
              <a:rPr lang="en-US" altLang="en-US" sz="4000">
                <a:solidFill>
                  <a:srgbClr val="FF3300"/>
                </a:solidFill>
                <a:latin typeface="Times New Roman" panose="02020603050405020304" pitchFamily="18" charset="0"/>
                <a:cs typeface="Times New Roman" panose="02020603050405020304" pitchFamily="18" charset="0"/>
              </a:rPr>
              <a:t> </a:t>
            </a:r>
          </a:p>
          <a:p>
            <a:pPr algn="ctr" eaLnBrk="1" hangingPunct="1">
              <a:spcBef>
                <a:spcPct val="50000"/>
              </a:spcBef>
            </a:pPr>
            <a:r>
              <a:rPr lang="en-US" altLang="en-US" sz="3600">
                <a:solidFill>
                  <a:srgbClr val="CC00FF"/>
                </a:solidFill>
                <a:latin typeface="Times New Roman" panose="02020603050405020304" pitchFamily="18" charset="0"/>
                <a:cs typeface="Times New Roman" panose="02020603050405020304" pitchFamily="18" charset="0"/>
              </a:rPr>
              <a:t>Zích zắc cùng bé yêu</a:t>
            </a:r>
          </a:p>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Cách chơi: Trên màn hình sẽ xuất hiện 1 bảng zích zắc. Khi chấm tròn rơi vào hình nào:</a:t>
            </a:r>
          </a:p>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Lần 1: các con là sẽ đọc thật to hình đó lên.</a:t>
            </a:r>
          </a:p>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Lần 2: Các con đọc hình và màu sắc.</a:t>
            </a:r>
          </a:p>
        </p:txBody>
      </p:sp>
      <p:sp>
        <p:nvSpPr>
          <p:cNvPr id="13" name="TextBox 12">
            <a:extLst>
              <a:ext uri="{FF2B5EF4-FFF2-40B4-BE49-F238E27FC236}">
                <a16:creationId xmlns:a16="http://schemas.microsoft.com/office/drawing/2014/main" id="{C144997B-801C-D317-E98E-59B86FDBC255}"/>
              </a:ext>
            </a:extLst>
          </p:cNvPr>
          <p:cNvSpPr txBox="1">
            <a:spLocks noChangeArrowheads="1"/>
          </p:cNvSpPr>
          <p:nvPr/>
        </p:nvSpPr>
        <p:spPr bwMode="auto">
          <a:xfrm>
            <a:off x="876300" y="304800"/>
            <a:ext cx="69278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r>
              <a:rPr lang="en-US" altLang="en-US" sz="3200">
                <a:solidFill>
                  <a:srgbClr val="FF0000"/>
                </a:solidFill>
                <a:latin typeface="Times New Roman" panose="02020603050405020304" pitchFamily="18" charset="0"/>
                <a:cs typeface="Times New Roman" panose="02020603050405020304" pitchFamily="18" charset="0"/>
              </a:rPr>
              <a:t>2. Phương pháp, hình thức tổ chức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153"/>
                                        </p:tgtEl>
                                        <p:attrNameLst>
                                          <p:attrName>style.visibility</p:attrName>
                                        </p:attrNameLst>
                                      </p:cBhvr>
                                      <p:to>
                                        <p:strVal val="visible"/>
                                      </p:to>
                                    </p:set>
                                    <p:animEffect transition="in" filter="barn(inVertical)">
                                      <p:cBhvr>
                                        <p:cTn id="14" dur="500"/>
                                        <p:tgtEl>
                                          <p:spTgt spid="615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5854"/>
                                        </p:tgtEl>
                                        <p:attrNameLst>
                                          <p:attrName>style.visibility</p:attrName>
                                        </p:attrNameLst>
                                      </p:cBhvr>
                                      <p:to>
                                        <p:strVal val="visible"/>
                                      </p:to>
                                    </p:set>
                                    <p:animEffect transition="in" filter="diamond(in)">
                                      <p:cBhvr>
                                        <p:cTn id="19" dur="500"/>
                                        <p:tgtEl>
                                          <p:spTgt spid="35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3" grpId="0"/>
      <p:bldP spid="35854"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13B71C4-4600-26B5-D3D6-F5B31EECE523}"/>
              </a:ext>
            </a:extLst>
          </p:cNvPr>
          <p:cNvSpPr>
            <a:spLocks noChangeArrowheads="1"/>
          </p:cNvSpPr>
          <p:nvPr/>
        </p:nvSpPr>
        <p:spPr bwMode="auto">
          <a:xfrm>
            <a:off x="0" y="0"/>
            <a:ext cx="9144000" cy="6858000"/>
          </a:xfrm>
          <a:prstGeom prst="rect">
            <a:avLst/>
          </a:prstGeom>
          <a:solidFill>
            <a:srgbClr val="EEEA3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28000" b="0">
              <a:solidFill>
                <a:schemeClr val="accent2"/>
              </a:solidFill>
              <a:latin typeface=".VnAvant" panose="020B7200000000000000" pitchFamily="34" charset="0"/>
            </a:endParaRPr>
          </a:p>
        </p:txBody>
      </p:sp>
      <p:sp>
        <p:nvSpPr>
          <p:cNvPr id="8195" name="Text Box 3">
            <a:extLst>
              <a:ext uri="{FF2B5EF4-FFF2-40B4-BE49-F238E27FC236}">
                <a16:creationId xmlns:a16="http://schemas.microsoft.com/office/drawing/2014/main" id="{1638E85D-53C7-81EA-8CC8-4C70EDEE6127}"/>
              </a:ext>
            </a:extLst>
          </p:cNvPr>
          <p:cNvSpPr txBox="1">
            <a:spLocks noChangeArrowheads="1"/>
          </p:cNvSpPr>
          <p:nvPr/>
        </p:nvSpPr>
        <p:spPr bwMode="auto">
          <a:xfrm>
            <a:off x="120650" y="-304800"/>
            <a:ext cx="9023350" cy="201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2400">
              <a:solidFill>
                <a:srgbClr val="0000CC"/>
              </a:solidFill>
              <a:latin typeface=".VnAvant" panose="020B7200000000000000" pitchFamily="34" charset="0"/>
            </a:endParaRPr>
          </a:p>
          <a:p>
            <a:pPr algn="ctr" eaLnBrk="1" hangingPunct="1"/>
            <a:r>
              <a:rPr lang="en-US" altLang="en-US" sz="5400">
                <a:solidFill>
                  <a:srgbClr val="CC00FF"/>
                </a:solidFill>
                <a:latin typeface=".VnAvant" panose="020B7200000000000000" pitchFamily="34" charset="0"/>
              </a:rPr>
              <a:t>ZÝc z¾c cïng bÐ yªu</a:t>
            </a:r>
            <a:r>
              <a:rPr lang="en-US" altLang="en-US" sz="4000">
                <a:solidFill>
                  <a:srgbClr val="CC00FF"/>
                </a:solidFill>
                <a:latin typeface=".VnAvant" panose="020B7200000000000000" pitchFamily="34" charset="0"/>
              </a:rPr>
              <a:t>.</a:t>
            </a:r>
          </a:p>
          <a:p>
            <a:pPr algn="ctr" eaLnBrk="1" hangingPunct="1"/>
            <a:endParaRPr lang="en-US" altLang="en-US" sz="2800" b="0">
              <a:latin typeface=".VnAvant" panose="020B7200000000000000" pitchFamily="34" charset="0"/>
            </a:endParaRPr>
          </a:p>
          <a:p>
            <a:pPr eaLnBrk="1" hangingPunct="1"/>
            <a:endParaRPr lang="en-US" altLang="en-US" sz="2000" b="0">
              <a:latin typeface=".VnAvant" panose="020B7200000000000000" pitchFamily="34" charset="0"/>
            </a:endParaRPr>
          </a:p>
        </p:txBody>
      </p:sp>
      <p:sp>
        <p:nvSpPr>
          <p:cNvPr id="8196" name="Rectangle 4">
            <a:extLst>
              <a:ext uri="{FF2B5EF4-FFF2-40B4-BE49-F238E27FC236}">
                <a16:creationId xmlns:a16="http://schemas.microsoft.com/office/drawing/2014/main" id="{BD03E92F-46F5-A157-ED65-C79903F9CC2E}"/>
              </a:ext>
            </a:extLst>
          </p:cNvPr>
          <p:cNvSpPr>
            <a:spLocks noChangeArrowheads="1"/>
          </p:cNvSpPr>
          <p:nvPr/>
        </p:nvSpPr>
        <p:spPr bwMode="auto">
          <a:xfrm>
            <a:off x="304800" y="1143000"/>
            <a:ext cx="8839200" cy="5715000"/>
          </a:xfrm>
          <a:prstGeom prst="rect">
            <a:avLst/>
          </a:prstGeom>
          <a:solidFill>
            <a:srgbClr val="43E15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197" name="Line 5">
            <a:extLst>
              <a:ext uri="{FF2B5EF4-FFF2-40B4-BE49-F238E27FC236}">
                <a16:creationId xmlns:a16="http://schemas.microsoft.com/office/drawing/2014/main" id="{69839783-894C-D8F7-1028-233CB20D6674}"/>
              </a:ext>
            </a:extLst>
          </p:cNvPr>
          <p:cNvSpPr>
            <a:spLocks noChangeShapeType="1"/>
          </p:cNvSpPr>
          <p:nvPr/>
        </p:nvSpPr>
        <p:spPr bwMode="auto">
          <a:xfrm>
            <a:off x="5334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8" name="Line 6">
            <a:extLst>
              <a:ext uri="{FF2B5EF4-FFF2-40B4-BE49-F238E27FC236}">
                <a16:creationId xmlns:a16="http://schemas.microsoft.com/office/drawing/2014/main" id="{6A2647D9-06A7-D055-FAFB-59D9D8BB9FD8}"/>
              </a:ext>
            </a:extLst>
          </p:cNvPr>
          <p:cNvSpPr>
            <a:spLocks noChangeShapeType="1"/>
          </p:cNvSpPr>
          <p:nvPr/>
        </p:nvSpPr>
        <p:spPr bwMode="auto">
          <a:xfrm>
            <a:off x="3276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9" name="Line 7">
            <a:extLst>
              <a:ext uri="{FF2B5EF4-FFF2-40B4-BE49-F238E27FC236}">
                <a16:creationId xmlns:a16="http://schemas.microsoft.com/office/drawing/2014/main" id="{7460C0FB-3C92-3E2A-9DFE-6797A3E0331F}"/>
              </a:ext>
            </a:extLst>
          </p:cNvPr>
          <p:cNvSpPr>
            <a:spLocks noChangeShapeType="1"/>
          </p:cNvSpPr>
          <p:nvPr/>
        </p:nvSpPr>
        <p:spPr bwMode="auto">
          <a:xfrm>
            <a:off x="3657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0" name="Line 8">
            <a:extLst>
              <a:ext uri="{FF2B5EF4-FFF2-40B4-BE49-F238E27FC236}">
                <a16:creationId xmlns:a16="http://schemas.microsoft.com/office/drawing/2014/main" id="{943F4DC8-40D5-7E38-9015-F872EFA3FE1A}"/>
              </a:ext>
            </a:extLst>
          </p:cNvPr>
          <p:cNvSpPr>
            <a:spLocks noChangeShapeType="1"/>
          </p:cNvSpPr>
          <p:nvPr/>
        </p:nvSpPr>
        <p:spPr bwMode="auto">
          <a:xfrm>
            <a:off x="4038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1" name="Line 9">
            <a:extLst>
              <a:ext uri="{FF2B5EF4-FFF2-40B4-BE49-F238E27FC236}">
                <a16:creationId xmlns:a16="http://schemas.microsoft.com/office/drawing/2014/main" id="{50DF3CE6-825E-34CD-2890-D968AB0CDFB3}"/>
              </a:ext>
            </a:extLst>
          </p:cNvPr>
          <p:cNvSpPr>
            <a:spLocks noChangeShapeType="1"/>
          </p:cNvSpPr>
          <p:nvPr/>
        </p:nvSpPr>
        <p:spPr bwMode="auto">
          <a:xfrm>
            <a:off x="4419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 name="Line 10">
            <a:extLst>
              <a:ext uri="{FF2B5EF4-FFF2-40B4-BE49-F238E27FC236}">
                <a16:creationId xmlns:a16="http://schemas.microsoft.com/office/drawing/2014/main" id="{6B42BFF6-BFE3-005C-9EAF-DEA3D81156C0}"/>
              </a:ext>
            </a:extLst>
          </p:cNvPr>
          <p:cNvSpPr>
            <a:spLocks noChangeShapeType="1"/>
          </p:cNvSpPr>
          <p:nvPr/>
        </p:nvSpPr>
        <p:spPr bwMode="auto">
          <a:xfrm>
            <a:off x="48768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3" name="Line 11">
            <a:extLst>
              <a:ext uri="{FF2B5EF4-FFF2-40B4-BE49-F238E27FC236}">
                <a16:creationId xmlns:a16="http://schemas.microsoft.com/office/drawing/2014/main" id="{1562F18B-11E0-397D-1E46-AC6CE2C916FF}"/>
              </a:ext>
            </a:extLst>
          </p:cNvPr>
          <p:cNvSpPr>
            <a:spLocks noChangeShapeType="1"/>
          </p:cNvSpPr>
          <p:nvPr/>
        </p:nvSpPr>
        <p:spPr bwMode="auto">
          <a:xfrm>
            <a:off x="5334000" y="10668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 name="Line 12">
            <a:extLst>
              <a:ext uri="{FF2B5EF4-FFF2-40B4-BE49-F238E27FC236}">
                <a16:creationId xmlns:a16="http://schemas.microsoft.com/office/drawing/2014/main" id="{3D5B6F59-37D7-6B11-17C7-CDEBC6C2FBEE}"/>
              </a:ext>
            </a:extLst>
          </p:cNvPr>
          <p:cNvSpPr>
            <a:spLocks noChangeShapeType="1"/>
          </p:cNvSpPr>
          <p:nvPr/>
        </p:nvSpPr>
        <p:spPr bwMode="auto">
          <a:xfrm>
            <a:off x="57150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5" name="Line 13">
            <a:extLst>
              <a:ext uri="{FF2B5EF4-FFF2-40B4-BE49-F238E27FC236}">
                <a16:creationId xmlns:a16="http://schemas.microsoft.com/office/drawing/2014/main" id="{1756625F-378A-505A-8BB7-927CF40303EF}"/>
              </a:ext>
            </a:extLst>
          </p:cNvPr>
          <p:cNvSpPr>
            <a:spLocks noChangeShapeType="1"/>
          </p:cNvSpPr>
          <p:nvPr/>
        </p:nvSpPr>
        <p:spPr bwMode="auto">
          <a:xfrm>
            <a:off x="61722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6" name="Line 14">
            <a:extLst>
              <a:ext uri="{FF2B5EF4-FFF2-40B4-BE49-F238E27FC236}">
                <a16:creationId xmlns:a16="http://schemas.microsoft.com/office/drawing/2014/main" id="{DEC16370-9892-EF4A-9C0B-61E1EA3B457C}"/>
              </a:ext>
            </a:extLst>
          </p:cNvPr>
          <p:cNvSpPr>
            <a:spLocks noChangeShapeType="1"/>
          </p:cNvSpPr>
          <p:nvPr/>
        </p:nvSpPr>
        <p:spPr bwMode="auto">
          <a:xfrm>
            <a:off x="66294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7" name="Line 15">
            <a:extLst>
              <a:ext uri="{FF2B5EF4-FFF2-40B4-BE49-F238E27FC236}">
                <a16:creationId xmlns:a16="http://schemas.microsoft.com/office/drawing/2014/main" id="{5C7665B7-1F5C-4B05-ED8A-18919E10761C}"/>
              </a:ext>
            </a:extLst>
          </p:cNvPr>
          <p:cNvSpPr>
            <a:spLocks noChangeShapeType="1"/>
          </p:cNvSpPr>
          <p:nvPr/>
        </p:nvSpPr>
        <p:spPr bwMode="auto">
          <a:xfrm>
            <a:off x="7086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8" name="Line 16">
            <a:extLst>
              <a:ext uri="{FF2B5EF4-FFF2-40B4-BE49-F238E27FC236}">
                <a16:creationId xmlns:a16="http://schemas.microsoft.com/office/drawing/2014/main" id="{F59A6C86-8544-AC57-BC55-1D02958DB63E}"/>
              </a:ext>
            </a:extLst>
          </p:cNvPr>
          <p:cNvSpPr>
            <a:spLocks noChangeShapeType="1"/>
          </p:cNvSpPr>
          <p:nvPr/>
        </p:nvSpPr>
        <p:spPr bwMode="auto">
          <a:xfrm>
            <a:off x="7467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9" name="Line 17">
            <a:extLst>
              <a:ext uri="{FF2B5EF4-FFF2-40B4-BE49-F238E27FC236}">
                <a16:creationId xmlns:a16="http://schemas.microsoft.com/office/drawing/2014/main" id="{8C6C15A6-0B76-E2E1-0A4F-FF540190EA62}"/>
              </a:ext>
            </a:extLst>
          </p:cNvPr>
          <p:cNvSpPr>
            <a:spLocks noChangeShapeType="1"/>
          </p:cNvSpPr>
          <p:nvPr/>
        </p:nvSpPr>
        <p:spPr bwMode="auto">
          <a:xfrm>
            <a:off x="7848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0" name="Line 18">
            <a:extLst>
              <a:ext uri="{FF2B5EF4-FFF2-40B4-BE49-F238E27FC236}">
                <a16:creationId xmlns:a16="http://schemas.microsoft.com/office/drawing/2014/main" id="{04D60E2B-D093-3D59-6E12-F8908170EC4C}"/>
              </a:ext>
            </a:extLst>
          </p:cNvPr>
          <p:cNvSpPr>
            <a:spLocks noChangeShapeType="1"/>
          </p:cNvSpPr>
          <p:nvPr/>
        </p:nvSpPr>
        <p:spPr bwMode="auto">
          <a:xfrm>
            <a:off x="8229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1" name="Line 19">
            <a:extLst>
              <a:ext uri="{FF2B5EF4-FFF2-40B4-BE49-F238E27FC236}">
                <a16:creationId xmlns:a16="http://schemas.microsoft.com/office/drawing/2014/main" id="{2CCC469A-BE3F-4C7A-6FD3-0D16531DE8C1}"/>
              </a:ext>
            </a:extLst>
          </p:cNvPr>
          <p:cNvSpPr>
            <a:spLocks noChangeShapeType="1"/>
          </p:cNvSpPr>
          <p:nvPr/>
        </p:nvSpPr>
        <p:spPr bwMode="auto">
          <a:xfrm>
            <a:off x="8610600" y="10668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2" name="Line 20">
            <a:extLst>
              <a:ext uri="{FF2B5EF4-FFF2-40B4-BE49-F238E27FC236}">
                <a16:creationId xmlns:a16="http://schemas.microsoft.com/office/drawing/2014/main" id="{462A9FFE-C731-B11D-2BD7-02091B1E5BD6}"/>
              </a:ext>
            </a:extLst>
          </p:cNvPr>
          <p:cNvSpPr>
            <a:spLocks noChangeShapeType="1"/>
          </p:cNvSpPr>
          <p:nvPr/>
        </p:nvSpPr>
        <p:spPr bwMode="auto">
          <a:xfrm>
            <a:off x="1371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3" name="Line 21">
            <a:extLst>
              <a:ext uri="{FF2B5EF4-FFF2-40B4-BE49-F238E27FC236}">
                <a16:creationId xmlns:a16="http://schemas.microsoft.com/office/drawing/2014/main" id="{75BFCF2E-9F59-D99F-65FF-DB6DEA8937A0}"/>
              </a:ext>
            </a:extLst>
          </p:cNvPr>
          <p:cNvSpPr>
            <a:spLocks noChangeShapeType="1"/>
          </p:cNvSpPr>
          <p:nvPr/>
        </p:nvSpPr>
        <p:spPr bwMode="auto">
          <a:xfrm>
            <a:off x="1752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4" name="Line 22">
            <a:extLst>
              <a:ext uri="{FF2B5EF4-FFF2-40B4-BE49-F238E27FC236}">
                <a16:creationId xmlns:a16="http://schemas.microsoft.com/office/drawing/2014/main" id="{C4CC5AF9-C3E0-3398-0925-AB7654C5304E}"/>
              </a:ext>
            </a:extLst>
          </p:cNvPr>
          <p:cNvSpPr>
            <a:spLocks noChangeShapeType="1"/>
          </p:cNvSpPr>
          <p:nvPr/>
        </p:nvSpPr>
        <p:spPr bwMode="auto">
          <a:xfrm>
            <a:off x="2133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5" name="Line 23">
            <a:extLst>
              <a:ext uri="{FF2B5EF4-FFF2-40B4-BE49-F238E27FC236}">
                <a16:creationId xmlns:a16="http://schemas.microsoft.com/office/drawing/2014/main" id="{55734423-E48B-7AE3-CE57-CE134171A5C3}"/>
              </a:ext>
            </a:extLst>
          </p:cNvPr>
          <p:cNvSpPr>
            <a:spLocks noChangeShapeType="1"/>
          </p:cNvSpPr>
          <p:nvPr/>
        </p:nvSpPr>
        <p:spPr bwMode="auto">
          <a:xfrm>
            <a:off x="2514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6" name="Line 24">
            <a:extLst>
              <a:ext uri="{FF2B5EF4-FFF2-40B4-BE49-F238E27FC236}">
                <a16:creationId xmlns:a16="http://schemas.microsoft.com/office/drawing/2014/main" id="{D0E23367-99D4-AC20-6739-E86C541DF86E}"/>
              </a:ext>
            </a:extLst>
          </p:cNvPr>
          <p:cNvSpPr>
            <a:spLocks noChangeShapeType="1"/>
          </p:cNvSpPr>
          <p:nvPr/>
        </p:nvSpPr>
        <p:spPr bwMode="auto">
          <a:xfrm>
            <a:off x="2895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7" name="Line 25">
            <a:extLst>
              <a:ext uri="{FF2B5EF4-FFF2-40B4-BE49-F238E27FC236}">
                <a16:creationId xmlns:a16="http://schemas.microsoft.com/office/drawing/2014/main" id="{6E5BAD55-FBD5-4797-4163-55DFDF1D6E30}"/>
              </a:ext>
            </a:extLst>
          </p:cNvPr>
          <p:cNvSpPr>
            <a:spLocks noChangeShapeType="1"/>
          </p:cNvSpPr>
          <p:nvPr/>
        </p:nvSpPr>
        <p:spPr bwMode="auto">
          <a:xfrm>
            <a:off x="914400" y="11430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8" name="Line 26">
            <a:extLst>
              <a:ext uri="{FF2B5EF4-FFF2-40B4-BE49-F238E27FC236}">
                <a16:creationId xmlns:a16="http://schemas.microsoft.com/office/drawing/2014/main" id="{DE0B5DF5-5EDE-E78F-CC26-1104B6BCD27A}"/>
              </a:ext>
            </a:extLst>
          </p:cNvPr>
          <p:cNvSpPr>
            <a:spLocks noChangeShapeType="1"/>
          </p:cNvSpPr>
          <p:nvPr/>
        </p:nvSpPr>
        <p:spPr bwMode="auto">
          <a:xfrm>
            <a:off x="152400" y="19812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9" name="Line 27">
            <a:extLst>
              <a:ext uri="{FF2B5EF4-FFF2-40B4-BE49-F238E27FC236}">
                <a16:creationId xmlns:a16="http://schemas.microsoft.com/office/drawing/2014/main" id="{E123C830-8167-256E-9D53-8E693C43DC30}"/>
              </a:ext>
            </a:extLst>
          </p:cNvPr>
          <p:cNvSpPr>
            <a:spLocks noChangeShapeType="1"/>
          </p:cNvSpPr>
          <p:nvPr/>
        </p:nvSpPr>
        <p:spPr bwMode="auto">
          <a:xfrm>
            <a:off x="152400" y="1752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0" name="Line 28">
            <a:extLst>
              <a:ext uri="{FF2B5EF4-FFF2-40B4-BE49-F238E27FC236}">
                <a16:creationId xmlns:a16="http://schemas.microsoft.com/office/drawing/2014/main" id="{7AAB4121-D1CC-3060-F595-BE383365AD6B}"/>
              </a:ext>
            </a:extLst>
          </p:cNvPr>
          <p:cNvSpPr>
            <a:spLocks noChangeShapeType="1"/>
          </p:cNvSpPr>
          <p:nvPr/>
        </p:nvSpPr>
        <p:spPr bwMode="auto">
          <a:xfrm>
            <a:off x="152400" y="22860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1" name="Line 29">
            <a:extLst>
              <a:ext uri="{FF2B5EF4-FFF2-40B4-BE49-F238E27FC236}">
                <a16:creationId xmlns:a16="http://schemas.microsoft.com/office/drawing/2014/main" id="{17C5BFEC-097E-2106-039F-26F67F42715F}"/>
              </a:ext>
            </a:extLst>
          </p:cNvPr>
          <p:cNvSpPr>
            <a:spLocks noChangeShapeType="1"/>
          </p:cNvSpPr>
          <p:nvPr/>
        </p:nvSpPr>
        <p:spPr bwMode="auto">
          <a:xfrm>
            <a:off x="152400" y="2590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2" name="Line 30">
            <a:extLst>
              <a:ext uri="{FF2B5EF4-FFF2-40B4-BE49-F238E27FC236}">
                <a16:creationId xmlns:a16="http://schemas.microsoft.com/office/drawing/2014/main" id="{027342A8-0373-4FB7-48F7-65EAE8D67603}"/>
              </a:ext>
            </a:extLst>
          </p:cNvPr>
          <p:cNvSpPr>
            <a:spLocks noChangeShapeType="1"/>
          </p:cNvSpPr>
          <p:nvPr/>
        </p:nvSpPr>
        <p:spPr bwMode="auto">
          <a:xfrm>
            <a:off x="152400" y="2895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3" name="Line 31">
            <a:extLst>
              <a:ext uri="{FF2B5EF4-FFF2-40B4-BE49-F238E27FC236}">
                <a16:creationId xmlns:a16="http://schemas.microsoft.com/office/drawing/2014/main" id="{F9087C92-8B7F-F098-AF2E-6F025080BDA5}"/>
              </a:ext>
            </a:extLst>
          </p:cNvPr>
          <p:cNvSpPr>
            <a:spLocks noChangeShapeType="1"/>
          </p:cNvSpPr>
          <p:nvPr/>
        </p:nvSpPr>
        <p:spPr bwMode="auto">
          <a:xfrm>
            <a:off x="152400" y="32004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4" name="Line 32">
            <a:extLst>
              <a:ext uri="{FF2B5EF4-FFF2-40B4-BE49-F238E27FC236}">
                <a16:creationId xmlns:a16="http://schemas.microsoft.com/office/drawing/2014/main" id="{F8793BF0-CB13-1A5A-ECBE-284708EE4230}"/>
              </a:ext>
            </a:extLst>
          </p:cNvPr>
          <p:cNvSpPr>
            <a:spLocks noChangeShapeType="1"/>
          </p:cNvSpPr>
          <p:nvPr/>
        </p:nvSpPr>
        <p:spPr bwMode="auto">
          <a:xfrm>
            <a:off x="152400" y="35052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5" name="Line 33">
            <a:extLst>
              <a:ext uri="{FF2B5EF4-FFF2-40B4-BE49-F238E27FC236}">
                <a16:creationId xmlns:a16="http://schemas.microsoft.com/office/drawing/2014/main" id="{FE86A3B2-12F2-3015-7360-110F476AC338}"/>
              </a:ext>
            </a:extLst>
          </p:cNvPr>
          <p:cNvSpPr>
            <a:spLocks noChangeShapeType="1"/>
          </p:cNvSpPr>
          <p:nvPr/>
        </p:nvSpPr>
        <p:spPr bwMode="auto">
          <a:xfrm>
            <a:off x="152400" y="38100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6" name="Line 34">
            <a:extLst>
              <a:ext uri="{FF2B5EF4-FFF2-40B4-BE49-F238E27FC236}">
                <a16:creationId xmlns:a16="http://schemas.microsoft.com/office/drawing/2014/main" id="{71466F1D-B9BE-E76F-B6CF-6FF0134E9C33}"/>
              </a:ext>
            </a:extLst>
          </p:cNvPr>
          <p:cNvSpPr>
            <a:spLocks noChangeShapeType="1"/>
          </p:cNvSpPr>
          <p:nvPr/>
        </p:nvSpPr>
        <p:spPr bwMode="auto">
          <a:xfrm>
            <a:off x="152400" y="4114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7" name="Line 35">
            <a:extLst>
              <a:ext uri="{FF2B5EF4-FFF2-40B4-BE49-F238E27FC236}">
                <a16:creationId xmlns:a16="http://schemas.microsoft.com/office/drawing/2014/main" id="{5AA228DB-698A-B80C-0E4D-FC314A57627C}"/>
              </a:ext>
            </a:extLst>
          </p:cNvPr>
          <p:cNvSpPr>
            <a:spLocks noChangeShapeType="1"/>
          </p:cNvSpPr>
          <p:nvPr/>
        </p:nvSpPr>
        <p:spPr bwMode="auto">
          <a:xfrm>
            <a:off x="152400" y="4419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8" name="Line 36">
            <a:extLst>
              <a:ext uri="{FF2B5EF4-FFF2-40B4-BE49-F238E27FC236}">
                <a16:creationId xmlns:a16="http://schemas.microsoft.com/office/drawing/2014/main" id="{204A51FD-A5C9-FDBF-D81F-91F59938D593}"/>
              </a:ext>
            </a:extLst>
          </p:cNvPr>
          <p:cNvSpPr>
            <a:spLocks noChangeShapeType="1"/>
          </p:cNvSpPr>
          <p:nvPr/>
        </p:nvSpPr>
        <p:spPr bwMode="auto">
          <a:xfrm>
            <a:off x="152400" y="4800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9" name="Line 37">
            <a:extLst>
              <a:ext uri="{FF2B5EF4-FFF2-40B4-BE49-F238E27FC236}">
                <a16:creationId xmlns:a16="http://schemas.microsoft.com/office/drawing/2014/main" id="{5E23EB85-E70C-AAEE-80FA-E020C983418E}"/>
              </a:ext>
            </a:extLst>
          </p:cNvPr>
          <p:cNvSpPr>
            <a:spLocks noChangeShapeType="1"/>
          </p:cNvSpPr>
          <p:nvPr/>
        </p:nvSpPr>
        <p:spPr bwMode="auto">
          <a:xfrm>
            <a:off x="152400" y="5181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30" name="Line 38">
            <a:extLst>
              <a:ext uri="{FF2B5EF4-FFF2-40B4-BE49-F238E27FC236}">
                <a16:creationId xmlns:a16="http://schemas.microsoft.com/office/drawing/2014/main" id="{72A86981-73E1-AE9F-C92E-60E5557E444A}"/>
              </a:ext>
            </a:extLst>
          </p:cNvPr>
          <p:cNvSpPr>
            <a:spLocks noChangeShapeType="1"/>
          </p:cNvSpPr>
          <p:nvPr/>
        </p:nvSpPr>
        <p:spPr bwMode="auto">
          <a:xfrm>
            <a:off x="152400" y="5562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31" name="Line 39">
            <a:extLst>
              <a:ext uri="{FF2B5EF4-FFF2-40B4-BE49-F238E27FC236}">
                <a16:creationId xmlns:a16="http://schemas.microsoft.com/office/drawing/2014/main" id="{7D339258-8C4D-9675-B1D4-C6C7E75BD093}"/>
              </a:ext>
            </a:extLst>
          </p:cNvPr>
          <p:cNvSpPr>
            <a:spLocks noChangeShapeType="1"/>
          </p:cNvSpPr>
          <p:nvPr/>
        </p:nvSpPr>
        <p:spPr bwMode="auto">
          <a:xfrm>
            <a:off x="152400" y="1447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32" name="Oval 40">
            <a:extLst>
              <a:ext uri="{FF2B5EF4-FFF2-40B4-BE49-F238E27FC236}">
                <a16:creationId xmlns:a16="http://schemas.microsoft.com/office/drawing/2014/main" id="{FD7AE1EA-118E-7E71-A08F-BE60BAAE5A54}"/>
              </a:ext>
            </a:extLst>
          </p:cNvPr>
          <p:cNvSpPr>
            <a:spLocks noChangeArrowheads="1"/>
          </p:cNvSpPr>
          <p:nvPr/>
        </p:nvSpPr>
        <p:spPr bwMode="auto">
          <a:xfrm>
            <a:off x="1676400" y="160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3" name="Oval 41">
            <a:extLst>
              <a:ext uri="{FF2B5EF4-FFF2-40B4-BE49-F238E27FC236}">
                <a16:creationId xmlns:a16="http://schemas.microsoft.com/office/drawing/2014/main" id="{5C2FC69F-C1F8-4E4C-02A9-DBB2C9F7ACE6}"/>
              </a:ext>
            </a:extLst>
          </p:cNvPr>
          <p:cNvSpPr>
            <a:spLocks noChangeArrowheads="1"/>
          </p:cNvSpPr>
          <p:nvPr/>
        </p:nvSpPr>
        <p:spPr bwMode="auto">
          <a:xfrm>
            <a:off x="8610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4" name="Oval 42">
            <a:extLst>
              <a:ext uri="{FF2B5EF4-FFF2-40B4-BE49-F238E27FC236}">
                <a16:creationId xmlns:a16="http://schemas.microsoft.com/office/drawing/2014/main" id="{A16BDB9E-17A4-1C40-A34A-BA1C90EAA533}"/>
              </a:ext>
            </a:extLst>
          </p:cNvPr>
          <p:cNvSpPr>
            <a:spLocks noChangeArrowheads="1"/>
          </p:cNvSpPr>
          <p:nvPr/>
        </p:nvSpPr>
        <p:spPr bwMode="auto">
          <a:xfrm>
            <a:off x="7848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5" name="Oval 43">
            <a:extLst>
              <a:ext uri="{FF2B5EF4-FFF2-40B4-BE49-F238E27FC236}">
                <a16:creationId xmlns:a16="http://schemas.microsoft.com/office/drawing/2014/main" id="{F8F23C30-A2F9-C6AB-7C52-A11389A29271}"/>
              </a:ext>
            </a:extLst>
          </p:cNvPr>
          <p:cNvSpPr>
            <a:spLocks noChangeArrowheads="1"/>
          </p:cNvSpPr>
          <p:nvPr/>
        </p:nvSpPr>
        <p:spPr bwMode="auto">
          <a:xfrm>
            <a:off x="7086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6" name="Oval 44">
            <a:extLst>
              <a:ext uri="{FF2B5EF4-FFF2-40B4-BE49-F238E27FC236}">
                <a16:creationId xmlns:a16="http://schemas.microsoft.com/office/drawing/2014/main" id="{5FEA10AD-1AE6-62EF-52B1-5077BBCA49A5}"/>
              </a:ext>
            </a:extLst>
          </p:cNvPr>
          <p:cNvSpPr>
            <a:spLocks noChangeArrowheads="1"/>
          </p:cNvSpPr>
          <p:nvPr/>
        </p:nvSpPr>
        <p:spPr bwMode="auto">
          <a:xfrm>
            <a:off x="61722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7" name="Oval 45">
            <a:extLst>
              <a:ext uri="{FF2B5EF4-FFF2-40B4-BE49-F238E27FC236}">
                <a16:creationId xmlns:a16="http://schemas.microsoft.com/office/drawing/2014/main" id="{D52D57B0-0243-21EB-7860-8F755354F68B}"/>
              </a:ext>
            </a:extLst>
          </p:cNvPr>
          <p:cNvSpPr>
            <a:spLocks noChangeArrowheads="1"/>
          </p:cNvSpPr>
          <p:nvPr/>
        </p:nvSpPr>
        <p:spPr bwMode="auto">
          <a:xfrm>
            <a:off x="53340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8" name="Oval 46">
            <a:extLst>
              <a:ext uri="{FF2B5EF4-FFF2-40B4-BE49-F238E27FC236}">
                <a16:creationId xmlns:a16="http://schemas.microsoft.com/office/drawing/2014/main" id="{46072F9C-352A-A735-9A0D-3D055FF302AE}"/>
              </a:ext>
            </a:extLst>
          </p:cNvPr>
          <p:cNvSpPr>
            <a:spLocks noChangeArrowheads="1"/>
          </p:cNvSpPr>
          <p:nvPr/>
        </p:nvSpPr>
        <p:spPr bwMode="auto">
          <a:xfrm>
            <a:off x="4419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39" name="Oval 47">
            <a:extLst>
              <a:ext uri="{FF2B5EF4-FFF2-40B4-BE49-F238E27FC236}">
                <a16:creationId xmlns:a16="http://schemas.microsoft.com/office/drawing/2014/main" id="{15CB03D4-06E1-935D-9A1B-62FE42691C39}"/>
              </a:ext>
            </a:extLst>
          </p:cNvPr>
          <p:cNvSpPr>
            <a:spLocks noChangeArrowheads="1"/>
          </p:cNvSpPr>
          <p:nvPr/>
        </p:nvSpPr>
        <p:spPr bwMode="auto">
          <a:xfrm>
            <a:off x="3657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0" name="Oval 48">
            <a:extLst>
              <a:ext uri="{FF2B5EF4-FFF2-40B4-BE49-F238E27FC236}">
                <a16:creationId xmlns:a16="http://schemas.microsoft.com/office/drawing/2014/main" id="{697B3847-3E66-15CD-B194-818BF1AB0A76}"/>
              </a:ext>
            </a:extLst>
          </p:cNvPr>
          <p:cNvSpPr>
            <a:spLocks noChangeArrowheads="1"/>
          </p:cNvSpPr>
          <p:nvPr/>
        </p:nvSpPr>
        <p:spPr bwMode="auto">
          <a:xfrm>
            <a:off x="2895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1" name="Oval 49">
            <a:extLst>
              <a:ext uri="{FF2B5EF4-FFF2-40B4-BE49-F238E27FC236}">
                <a16:creationId xmlns:a16="http://schemas.microsoft.com/office/drawing/2014/main" id="{29A49BB5-EDF5-DCAD-1AA4-5740BB98F4E8}"/>
              </a:ext>
            </a:extLst>
          </p:cNvPr>
          <p:cNvSpPr>
            <a:spLocks noChangeArrowheads="1"/>
          </p:cNvSpPr>
          <p:nvPr/>
        </p:nvSpPr>
        <p:spPr bwMode="auto">
          <a:xfrm>
            <a:off x="2133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2" name="Oval 50">
            <a:extLst>
              <a:ext uri="{FF2B5EF4-FFF2-40B4-BE49-F238E27FC236}">
                <a16:creationId xmlns:a16="http://schemas.microsoft.com/office/drawing/2014/main" id="{C3DB4E6B-7F04-49F2-0C8D-DAD42A43FDF6}"/>
              </a:ext>
            </a:extLst>
          </p:cNvPr>
          <p:cNvSpPr>
            <a:spLocks noChangeArrowheads="1"/>
          </p:cNvSpPr>
          <p:nvPr/>
        </p:nvSpPr>
        <p:spPr bwMode="auto">
          <a:xfrm>
            <a:off x="4572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3" name="Oval 51">
            <a:extLst>
              <a:ext uri="{FF2B5EF4-FFF2-40B4-BE49-F238E27FC236}">
                <a16:creationId xmlns:a16="http://schemas.microsoft.com/office/drawing/2014/main" id="{0877881C-1A58-77BC-6F4C-46548B1C482D}"/>
              </a:ext>
            </a:extLst>
          </p:cNvPr>
          <p:cNvSpPr>
            <a:spLocks noChangeArrowheads="1"/>
          </p:cNvSpPr>
          <p:nvPr/>
        </p:nvSpPr>
        <p:spPr bwMode="auto">
          <a:xfrm>
            <a:off x="1371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4" name="Oval 52">
            <a:extLst>
              <a:ext uri="{FF2B5EF4-FFF2-40B4-BE49-F238E27FC236}">
                <a16:creationId xmlns:a16="http://schemas.microsoft.com/office/drawing/2014/main" id="{2C3F0423-5878-4E67-73FE-A1516A1BAD64}"/>
              </a:ext>
            </a:extLst>
          </p:cNvPr>
          <p:cNvSpPr>
            <a:spLocks noChangeArrowheads="1"/>
          </p:cNvSpPr>
          <p:nvPr/>
        </p:nvSpPr>
        <p:spPr bwMode="auto">
          <a:xfrm>
            <a:off x="8839200" y="541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5" name="Oval 53">
            <a:extLst>
              <a:ext uri="{FF2B5EF4-FFF2-40B4-BE49-F238E27FC236}">
                <a16:creationId xmlns:a16="http://schemas.microsoft.com/office/drawing/2014/main" id="{79DF411F-6503-8CF8-FD92-F567AD34E85F}"/>
              </a:ext>
            </a:extLst>
          </p:cNvPr>
          <p:cNvSpPr>
            <a:spLocks noChangeArrowheads="1"/>
          </p:cNvSpPr>
          <p:nvPr/>
        </p:nvSpPr>
        <p:spPr bwMode="auto">
          <a:xfrm>
            <a:off x="8229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6" name="Oval 54">
            <a:extLst>
              <a:ext uri="{FF2B5EF4-FFF2-40B4-BE49-F238E27FC236}">
                <a16:creationId xmlns:a16="http://schemas.microsoft.com/office/drawing/2014/main" id="{CA14A8E8-9429-BD24-20CC-8DBEF4E26F11}"/>
              </a:ext>
            </a:extLst>
          </p:cNvPr>
          <p:cNvSpPr>
            <a:spLocks noChangeArrowheads="1"/>
          </p:cNvSpPr>
          <p:nvPr/>
        </p:nvSpPr>
        <p:spPr bwMode="auto">
          <a:xfrm>
            <a:off x="7467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7" name="Oval 55">
            <a:extLst>
              <a:ext uri="{FF2B5EF4-FFF2-40B4-BE49-F238E27FC236}">
                <a16:creationId xmlns:a16="http://schemas.microsoft.com/office/drawing/2014/main" id="{822D70D9-1772-6E5E-9177-1BD8D07A23D3}"/>
              </a:ext>
            </a:extLst>
          </p:cNvPr>
          <p:cNvSpPr>
            <a:spLocks noChangeArrowheads="1"/>
          </p:cNvSpPr>
          <p:nvPr/>
        </p:nvSpPr>
        <p:spPr bwMode="auto">
          <a:xfrm>
            <a:off x="6629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8" name="Oval 56">
            <a:extLst>
              <a:ext uri="{FF2B5EF4-FFF2-40B4-BE49-F238E27FC236}">
                <a16:creationId xmlns:a16="http://schemas.microsoft.com/office/drawing/2014/main" id="{E888F157-AF71-9850-0F88-AA9FECAE3E3C}"/>
              </a:ext>
            </a:extLst>
          </p:cNvPr>
          <p:cNvSpPr>
            <a:spLocks noChangeArrowheads="1"/>
          </p:cNvSpPr>
          <p:nvPr/>
        </p:nvSpPr>
        <p:spPr bwMode="auto">
          <a:xfrm>
            <a:off x="57150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49" name="Oval 57">
            <a:extLst>
              <a:ext uri="{FF2B5EF4-FFF2-40B4-BE49-F238E27FC236}">
                <a16:creationId xmlns:a16="http://schemas.microsoft.com/office/drawing/2014/main" id="{FD6F5607-B4F2-2FA5-81F4-6F4B735E40CF}"/>
              </a:ext>
            </a:extLst>
          </p:cNvPr>
          <p:cNvSpPr>
            <a:spLocks noChangeArrowheads="1"/>
          </p:cNvSpPr>
          <p:nvPr/>
        </p:nvSpPr>
        <p:spPr bwMode="auto">
          <a:xfrm>
            <a:off x="4876800" y="541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0" name="Oval 58">
            <a:extLst>
              <a:ext uri="{FF2B5EF4-FFF2-40B4-BE49-F238E27FC236}">
                <a16:creationId xmlns:a16="http://schemas.microsoft.com/office/drawing/2014/main" id="{CE70A516-4593-904B-2E37-DC8BBAE8FC04}"/>
              </a:ext>
            </a:extLst>
          </p:cNvPr>
          <p:cNvSpPr>
            <a:spLocks noChangeArrowheads="1"/>
          </p:cNvSpPr>
          <p:nvPr/>
        </p:nvSpPr>
        <p:spPr bwMode="auto">
          <a:xfrm>
            <a:off x="4038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1" name="Oval 59">
            <a:extLst>
              <a:ext uri="{FF2B5EF4-FFF2-40B4-BE49-F238E27FC236}">
                <a16:creationId xmlns:a16="http://schemas.microsoft.com/office/drawing/2014/main" id="{8E9C4C03-1B4B-74D8-A5D6-F3859F63B08C}"/>
              </a:ext>
            </a:extLst>
          </p:cNvPr>
          <p:cNvSpPr>
            <a:spLocks noChangeArrowheads="1"/>
          </p:cNvSpPr>
          <p:nvPr/>
        </p:nvSpPr>
        <p:spPr bwMode="auto">
          <a:xfrm>
            <a:off x="3200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2" name="Oval 60">
            <a:extLst>
              <a:ext uri="{FF2B5EF4-FFF2-40B4-BE49-F238E27FC236}">
                <a16:creationId xmlns:a16="http://schemas.microsoft.com/office/drawing/2014/main" id="{2D1ACFF0-C3AF-2549-0309-2CFC7C9A1EF4}"/>
              </a:ext>
            </a:extLst>
          </p:cNvPr>
          <p:cNvSpPr>
            <a:spLocks noChangeArrowheads="1"/>
          </p:cNvSpPr>
          <p:nvPr/>
        </p:nvSpPr>
        <p:spPr bwMode="auto">
          <a:xfrm>
            <a:off x="2514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3" name="Oval 61">
            <a:extLst>
              <a:ext uri="{FF2B5EF4-FFF2-40B4-BE49-F238E27FC236}">
                <a16:creationId xmlns:a16="http://schemas.microsoft.com/office/drawing/2014/main" id="{7569C245-A87E-7E27-93EA-9851D5AE7056}"/>
              </a:ext>
            </a:extLst>
          </p:cNvPr>
          <p:cNvSpPr>
            <a:spLocks noChangeArrowheads="1"/>
          </p:cNvSpPr>
          <p:nvPr/>
        </p:nvSpPr>
        <p:spPr bwMode="auto">
          <a:xfrm>
            <a:off x="1752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4" name="Oval 62">
            <a:extLst>
              <a:ext uri="{FF2B5EF4-FFF2-40B4-BE49-F238E27FC236}">
                <a16:creationId xmlns:a16="http://schemas.microsoft.com/office/drawing/2014/main" id="{5DBC831E-5680-35C0-3DA4-17957AB6832B}"/>
              </a:ext>
            </a:extLst>
          </p:cNvPr>
          <p:cNvSpPr>
            <a:spLocks noChangeArrowheads="1"/>
          </p:cNvSpPr>
          <p:nvPr/>
        </p:nvSpPr>
        <p:spPr bwMode="auto">
          <a:xfrm>
            <a:off x="914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5" name="Oval 63">
            <a:extLst>
              <a:ext uri="{FF2B5EF4-FFF2-40B4-BE49-F238E27FC236}">
                <a16:creationId xmlns:a16="http://schemas.microsoft.com/office/drawing/2014/main" id="{000FAF7D-D82F-9CEF-C525-CDFB3ED06661}"/>
              </a:ext>
            </a:extLst>
          </p:cNvPr>
          <p:cNvSpPr>
            <a:spLocks noChangeArrowheads="1"/>
          </p:cNvSpPr>
          <p:nvPr/>
        </p:nvSpPr>
        <p:spPr bwMode="auto">
          <a:xfrm>
            <a:off x="152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6" name="Oval 64">
            <a:extLst>
              <a:ext uri="{FF2B5EF4-FFF2-40B4-BE49-F238E27FC236}">
                <a16:creationId xmlns:a16="http://schemas.microsoft.com/office/drawing/2014/main" id="{B8A15B49-040D-2F08-510E-A3811D6CCA0E}"/>
              </a:ext>
            </a:extLst>
          </p:cNvPr>
          <p:cNvSpPr>
            <a:spLocks noChangeArrowheads="1"/>
          </p:cNvSpPr>
          <p:nvPr/>
        </p:nvSpPr>
        <p:spPr bwMode="auto">
          <a:xfrm>
            <a:off x="60960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7" name="Oval 65">
            <a:extLst>
              <a:ext uri="{FF2B5EF4-FFF2-40B4-BE49-F238E27FC236}">
                <a16:creationId xmlns:a16="http://schemas.microsoft.com/office/drawing/2014/main" id="{C4EE9F47-A7D6-FE10-42F1-06084E7114FC}"/>
              </a:ext>
            </a:extLst>
          </p:cNvPr>
          <p:cNvSpPr>
            <a:spLocks noChangeArrowheads="1"/>
          </p:cNvSpPr>
          <p:nvPr/>
        </p:nvSpPr>
        <p:spPr bwMode="auto">
          <a:xfrm>
            <a:off x="53340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8" name="Oval 66">
            <a:extLst>
              <a:ext uri="{FF2B5EF4-FFF2-40B4-BE49-F238E27FC236}">
                <a16:creationId xmlns:a16="http://schemas.microsoft.com/office/drawing/2014/main" id="{FC1FAA99-C50E-59CF-1338-34AC5A977341}"/>
              </a:ext>
            </a:extLst>
          </p:cNvPr>
          <p:cNvSpPr>
            <a:spLocks noChangeArrowheads="1"/>
          </p:cNvSpPr>
          <p:nvPr/>
        </p:nvSpPr>
        <p:spPr bwMode="auto">
          <a:xfrm>
            <a:off x="4419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59" name="Oval 67">
            <a:extLst>
              <a:ext uri="{FF2B5EF4-FFF2-40B4-BE49-F238E27FC236}">
                <a16:creationId xmlns:a16="http://schemas.microsoft.com/office/drawing/2014/main" id="{803CB2F7-0150-8633-2BBC-AED8F03A4ACC}"/>
              </a:ext>
            </a:extLst>
          </p:cNvPr>
          <p:cNvSpPr>
            <a:spLocks noChangeArrowheads="1"/>
          </p:cNvSpPr>
          <p:nvPr/>
        </p:nvSpPr>
        <p:spPr bwMode="auto">
          <a:xfrm>
            <a:off x="3657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0" name="Oval 68">
            <a:extLst>
              <a:ext uri="{FF2B5EF4-FFF2-40B4-BE49-F238E27FC236}">
                <a16:creationId xmlns:a16="http://schemas.microsoft.com/office/drawing/2014/main" id="{5B1492FB-61BA-1FAD-24B0-1FF80406DB93}"/>
              </a:ext>
            </a:extLst>
          </p:cNvPr>
          <p:cNvSpPr>
            <a:spLocks noChangeArrowheads="1"/>
          </p:cNvSpPr>
          <p:nvPr/>
        </p:nvSpPr>
        <p:spPr bwMode="auto">
          <a:xfrm>
            <a:off x="28194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1" name="Oval 69">
            <a:extLst>
              <a:ext uri="{FF2B5EF4-FFF2-40B4-BE49-F238E27FC236}">
                <a16:creationId xmlns:a16="http://schemas.microsoft.com/office/drawing/2014/main" id="{1094C6A1-766D-12AD-0C59-F03C8552E264}"/>
              </a:ext>
            </a:extLst>
          </p:cNvPr>
          <p:cNvSpPr>
            <a:spLocks noChangeArrowheads="1"/>
          </p:cNvSpPr>
          <p:nvPr/>
        </p:nvSpPr>
        <p:spPr bwMode="auto">
          <a:xfrm>
            <a:off x="20574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2" name="Oval 70">
            <a:extLst>
              <a:ext uri="{FF2B5EF4-FFF2-40B4-BE49-F238E27FC236}">
                <a16:creationId xmlns:a16="http://schemas.microsoft.com/office/drawing/2014/main" id="{ABBB5926-98D9-30FE-3FCE-FD5AED234F0F}"/>
              </a:ext>
            </a:extLst>
          </p:cNvPr>
          <p:cNvSpPr>
            <a:spLocks noChangeArrowheads="1"/>
          </p:cNvSpPr>
          <p:nvPr/>
        </p:nvSpPr>
        <p:spPr bwMode="auto">
          <a:xfrm>
            <a:off x="1371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3" name="Oval 71">
            <a:extLst>
              <a:ext uri="{FF2B5EF4-FFF2-40B4-BE49-F238E27FC236}">
                <a16:creationId xmlns:a16="http://schemas.microsoft.com/office/drawing/2014/main" id="{F9B51780-40E6-99EA-A5A1-40D5CE8C9597}"/>
              </a:ext>
            </a:extLst>
          </p:cNvPr>
          <p:cNvSpPr>
            <a:spLocks noChangeArrowheads="1"/>
          </p:cNvSpPr>
          <p:nvPr/>
        </p:nvSpPr>
        <p:spPr bwMode="auto">
          <a:xfrm>
            <a:off x="4572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4" name="Oval 72">
            <a:extLst>
              <a:ext uri="{FF2B5EF4-FFF2-40B4-BE49-F238E27FC236}">
                <a16:creationId xmlns:a16="http://schemas.microsoft.com/office/drawing/2014/main" id="{F418E55F-AB01-E426-20B1-460B1ED65F1F}"/>
              </a:ext>
            </a:extLst>
          </p:cNvPr>
          <p:cNvSpPr>
            <a:spLocks noChangeArrowheads="1"/>
          </p:cNvSpPr>
          <p:nvPr/>
        </p:nvSpPr>
        <p:spPr bwMode="auto">
          <a:xfrm>
            <a:off x="152400" y="3962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5" name="Oval 73">
            <a:extLst>
              <a:ext uri="{FF2B5EF4-FFF2-40B4-BE49-F238E27FC236}">
                <a16:creationId xmlns:a16="http://schemas.microsoft.com/office/drawing/2014/main" id="{4845AF34-5FC3-753A-673C-113BEB7D5493}"/>
              </a:ext>
            </a:extLst>
          </p:cNvPr>
          <p:cNvSpPr>
            <a:spLocks noChangeArrowheads="1"/>
          </p:cNvSpPr>
          <p:nvPr/>
        </p:nvSpPr>
        <p:spPr bwMode="auto">
          <a:xfrm>
            <a:off x="914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6" name="Oval 74">
            <a:extLst>
              <a:ext uri="{FF2B5EF4-FFF2-40B4-BE49-F238E27FC236}">
                <a16:creationId xmlns:a16="http://schemas.microsoft.com/office/drawing/2014/main" id="{F342710C-7E9D-B702-6B44-93FC72026C5D}"/>
              </a:ext>
            </a:extLst>
          </p:cNvPr>
          <p:cNvSpPr>
            <a:spLocks noChangeArrowheads="1"/>
          </p:cNvSpPr>
          <p:nvPr/>
        </p:nvSpPr>
        <p:spPr bwMode="auto">
          <a:xfrm>
            <a:off x="1752600" y="4114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7" name="Oval 75">
            <a:extLst>
              <a:ext uri="{FF2B5EF4-FFF2-40B4-BE49-F238E27FC236}">
                <a16:creationId xmlns:a16="http://schemas.microsoft.com/office/drawing/2014/main" id="{073A14B7-1E5C-0E77-7045-C756304CDF69}"/>
              </a:ext>
            </a:extLst>
          </p:cNvPr>
          <p:cNvSpPr>
            <a:spLocks noChangeArrowheads="1"/>
          </p:cNvSpPr>
          <p:nvPr/>
        </p:nvSpPr>
        <p:spPr bwMode="auto">
          <a:xfrm>
            <a:off x="2438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8" name="Oval 76">
            <a:extLst>
              <a:ext uri="{FF2B5EF4-FFF2-40B4-BE49-F238E27FC236}">
                <a16:creationId xmlns:a16="http://schemas.microsoft.com/office/drawing/2014/main" id="{245D68A0-30EA-FC11-52C4-0FBB8FD1EA2B}"/>
              </a:ext>
            </a:extLst>
          </p:cNvPr>
          <p:cNvSpPr>
            <a:spLocks noChangeArrowheads="1"/>
          </p:cNvSpPr>
          <p:nvPr/>
        </p:nvSpPr>
        <p:spPr bwMode="auto">
          <a:xfrm>
            <a:off x="3276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69" name="Oval 77">
            <a:extLst>
              <a:ext uri="{FF2B5EF4-FFF2-40B4-BE49-F238E27FC236}">
                <a16:creationId xmlns:a16="http://schemas.microsoft.com/office/drawing/2014/main" id="{F5EA8FAC-C3D8-27FA-6D47-3C1335500581}"/>
              </a:ext>
            </a:extLst>
          </p:cNvPr>
          <p:cNvSpPr>
            <a:spLocks noChangeArrowheads="1"/>
          </p:cNvSpPr>
          <p:nvPr/>
        </p:nvSpPr>
        <p:spPr bwMode="auto">
          <a:xfrm>
            <a:off x="3962400" y="3962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0" name="Oval 78">
            <a:extLst>
              <a:ext uri="{FF2B5EF4-FFF2-40B4-BE49-F238E27FC236}">
                <a16:creationId xmlns:a16="http://schemas.microsoft.com/office/drawing/2014/main" id="{86554E2E-F502-1489-6760-C3B78D59BAB4}"/>
              </a:ext>
            </a:extLst>
          </p:cNvPr>
          <p:cNvSpPr>
            <a:spLocks noChangeArrowheads="1"/>
          </p:cNvSpPr>
          <p:nvPr/>
        </p:nvSpPr>
        <p:spPr bwMode="auto">
          <a:xfrm>
            <a:off x="4800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1" name="Oval 79">
            <a:extLst>
              <a:ext uri="{FF2B5EF4-FFF2-40B4-BE49-F238E27FC236}">
                <a16:creationId xmlns:a16="http://schemas.microsoft.com/office/drawing/2014/main" id="{D91836A0-8049-0E99-34B0-2A76A8BA94CD}"/>
              </a:ext>
            </a:extLst>
          </p:cNvPr>
          <p:cNvSpPr>
            <a:spLocks noChangeArrowheads="1"/>
          </p:cNvSpPr>
          <p:nvPr/>
        </p:nvSpPr>
        <p:spPr bwMode="auto">
          <a:xfrm>
            <a:off x="57150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2" name="Oval 80">
            <a:extLst>
              <a:ext uri="{FF2B5EF4-FFF2-40B4-BE49-F238E27FC236}">
                <a16:creationId xmlns:a16="http://schemas.microsoft.com/office/drawing/2014/main" id="{C65DA294-8A69-9525-8DDB-42AC9F64E699}"/>
              </a:ext>
            </a:extLst>
          </p:cNvPr>
          <p:cNvSpPr>
            <a:spLocks noChangeArrowheads="1"/>
          </p:cNvSpPr>
          <p:nvPr/>
        </p:nvSpPr>
        <p:spPr bwMode="auto">
          <a:xfrm>
            <a:off x="6629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3" name="Oval 81">
            <a:extLst>
              <a:ext uri="{FF2B5EF4-FFF2-40B4-BE49-F238E27FC236}">
                <a16:creationId xmlns:a16="http://schemas.microsoft.com/office/drawing/2014/main" id="{593345E5-3D48-1FB4-3EF6-92F0990D2FD5}"/>
              </a:ext>
            </a:extLst>
          </p:cNvPr>
          <p:cNvSpPr>
            <a:spLocks noChangeArrowheads="1"/>
          </p:cNvSpPr>
          <p:nvPr/>
        </p:nvSpPr>
        <p:spPr bwMode="auto">
          <a:xfrm>
            <a:off x="7391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4" name="Oval 82">
            <a:extLst>
              <a:ext uri="{FF2B5EF4-FFF2-40B4-BE49-F238E27FC236}">
                <a16:creationId xmlns:a16="http://schemas.microsoft.com/office/drawing/2014/main" id="{5BE2E6CA-35C6-35CC-F778-042CFAC364BA}"/>
              </a:ext>
            </a:extLst>
          </p:cNvPr>
          <p:cNvSpPr>
            <a:spLocks noChangeArrowheads="1"/>
          </p:cNvSpPr>
          <p:nvPr/>
        </p:nvSpPr>
        <p:spPr bwMode="auto">
          <a:xfrm>
            <a:off x="8229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5" name="Oval 83">
            <a:extLst>
              <a:ext uri="{FF2B5EF4-FFF2-40B4-BE49-F238E27FC236}">
                <a16:creationId xmlns:a16="http://schemas.microsoft.com/office/drawing/2014/main" id="{62889370-7555-F15B-4E98-058092990496}"/>
              </a:ext>
            </a:extLst>
          </p:cNvPr>
          <p:cNvSpPr>
            <a:spLocks noChangeArrowheads="1"/>
          </p:cNvSpPr>
          <p:nvPr/>
        </p:nvSpPr>
        <p:spPr bwMode="auto">
          <a:xfrm>
            <a:off x="88392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6" name="Oval 84">
            <a:extLst>
              <a:ext uri="{FF2B5EF4-FFF2-40B4-BE49-F238E27FC236}">
                <a16:creationId xmlns:a16="http://schemas.microsoft.com/office/drawing/2014/main" id="{BF933FA3-0EB9-A540-38BB-08F429C258AA}"/>
              </a:ext>
            </a:extLst>
          </p:cNvPr>
          <p:cNvSpPr>
            <a:spLocks noChangeArrowheads="1"/>
          </p:cNvSpPr>
          <p:nvPr/>
        </p:nvSpPr>
        <p:spPr bwMode="auto">
          <a:xfrm>
            <a:off x="7391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7" name="Oval 85">
            <a:extLst>
              <a:ext uri="{FF2B5EF4-FFF2-40B4-BE49-F238E27FC236}">
                <a16:creationId xmlns:a16="http://schemas.microsoft.com/office/drawing/2014/main" id="{3D15F4FB-671B-BF14-B020-6923537B40D1}"/>
              </a:ext>
            </a:extLst>
          </p:cNvPr>
          <p:cNvSpPr>
            <a:spLocks noChangeArrowheads="1"/>
          </p:cNvSpPr>
          <p:nvPr/>
        </p:nvSpPr>
        <p:spPr bwMode="auto">
          <a:xfrm>
            <a:off x="6553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8" name="Oval 86">
            <a:extLst>
              <a:ext uri="{FF2B5EF4-FFF2-40B4-BE49-F238E27FC236}">
                <a16:creationId xmlns:a16="http://schemas.microsoft.com/office/drawing/2014/main" id="{FFF759CB-2785-328C-16BE-A1751D14C7D8}"/>
              </a:ext>
            </a:extLst>
          </p:cNvPr>
          <p:cNvSpPr>
            <a:spLocks noChangeArrowheads="1"/>
          </p:cNvSpPr>
          <p:nvPr/>
        </p:nvSpPr>
        <p:spPr bwMode="auto">
          <a:xfrm>
            <a:off x="56388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79" name="Oval 87">
            <a:extLst>
              <a:ext uri="{FF2B5EF4-FFF2-40B4-BE49-F238E27FC236}">
                <a16:creationId xmlns:a16="http://schemas.microsoft.com/office/drawing/2014/main" id="{96516CC0-6960-5BE0-49F9-E02AFE5DAD31}"/>
              </a:ext>
            </a:extLst>
          </p:cNvPr>
          <p:cNvSpPr>
            <a:spLocks noChangeArrowheads="1"/>
          </p:cNvSpPr>
          <p:nvPr/>
        </p:nvSpPr>
        <p:spPr bwMode="auto">
          <a:xfrm>
            <a:off x="4800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0" name="Oval 88">
            <a:extLst>
              <a:ext uri="{FF2B5EF4-FFF2-40B4-BE49-F238E27FC236}">
                <a16:creationId xmlns:a16="http://schemas.microsoft.com/office/drawing/2014/main" id="{DCC4E597-FF47-9DC5-E0C9-D33E6C69D75A}"/>
              </a:ext>
            </a:extLst>
          </p:cNvPr>
          <p:cNvSpPr>
            <a:spLocks noChangeArrowheads="1"/>
          </p:cNvSpPr>
          <p:nvPr/>
        </p:nvSpPr>
        <p:spPr bwMode="auto">
          <a:xfrm>
            <a:off x="3962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1" name="Oval 89">
            <a:extLst>
              <a:ext uri="{FF2B5EF4-FFF2-40B4-BE49-F238E27FC236}">
                <a16:creationId xmlns:a16="http://schemas.microsoft.com/office/drawing/2014/main" id="{FA45945C-E1E5-6B41-8E66-1E019030FD97}"/>
              </a:ext>
            </a:extLst>
          </p:cNvPr>
          <p:cNvSpPr>
            <a:spLocks noChangeArrowheads="1"/>
          </p:cNvSpPr>
          <p:nvPr/>
        </p:nvSpPr>
        <p:spPr bwMode="auto">
          <a:xfrm>
            <a:off x="3200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2" name="Oval 90">
            <a:extLst>
              <a:ext uri="{FF2B5EF4-FFF2-40B4-BE49-F238E27FC236}">
                <a16:creationId xmlns:a16="http://schemas.microsoft.com/office/drawing/2014/main" id="{C9C47880-9805-398A-29D7-907D8BBBAA62}"/>
              </a:ext>
            </a:extLst>
          </p:cNvPr>
          <p:cNvSpPr>
            <a:spLocks noChangeArrowheads="1"/>
          </p:cNvSpPr>
          <p:nvPr/>
        </p:nvSpPr>
        <p:spPr bwMode="auto">
          <a:xfrm>
            <a:off x="2514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3" name="Oval 91">
            <a:extLst>
              <a:ext uri="{FF2B5EF4-FFF2-40B4-BE49-F238E27FC236}">
                <a16:creationId xmlns:a16="http://schemas.microsoft.com/office/drawing/2014/main" id="{79E81FE0-4427-DF3B-FB55-AC956C2D2025}"/>
              </a:ext>
            </a:extLst>
          </p:cNvPr>
          <p:cNvSpPr>
            <a:spLocks noChangeArrowheads="1"/>
          </p:cNvSpPr>
          <p:nvPr/>
        </p:nvSpPr>
        <p:spPr bwMode="auto">
          <a:xfrm>
            <a:off x="1752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4" name="Oval 92">
            <a:extLst>
              <a:ext uri="{FF2B5EF4-FFF2-40B4-BE49-F238E27FC236}">
                <a16:creationId xmlns:a16="http://schemas.microsoft.com/office/drawing/2014/main" id="{A56651FE-F972-8B73-E25F-34DA71F1E79C}"/>
              </a:ext>
            </a:extLst>
          </p:cNvPr>
          <p:cNvSpPr>
            <a:spLocks noChangeArrowheads="1"/>
          </p:cNvSpPr>
          <p:nvPr/>
        </p:nvSpPr>
        <p:spPr bwMode="auto">
          <a:xfrm>
            <a:off x="838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5" name="Oval 93">
            <a:extLst>
              <a:ext uri="{FF2B5EF4-FFF2-40B4-BE49-F238E27FC236}">
                <a16:creationId xmlns:a16="http://schemas.microsoft.com/office/drawing/2014/main" id="{502A6E37-7D18-6617-0A5E-E3386FCAB9C8}"/>
              </a:ext>
            </a:extLst>
          </p:cNvPr>
          <p:cNvSpPr>
            <a:spLocks noChangeArrowheads="1"/>
          </p:cNvSpPr>
          <p:nvPr/>
        </p:nvSpPr>
        <p:spPr bwMode="auto">
          <a:xfrm>
            <a:off x="152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6" name="Oval 94">
            <a:extLst>
              <a:ext uri="{FF2B5EF4-FFF2-40B4-BE49-F238E27FC236}">
                <a16:creationId xmlns:a16="http://schemas.microsoft.com/office/drawing/2014/main" id="{AF857C74-2A40-D15B-1944-48F805A54068}"/>
              </a:ext>
            </a:extLst>
          </p:cNvPr>
          <p:cNvSpPr>
            <a:spLocks noChangeArrowheads="1"/>
          </p:cNvSpPr>
          <p:nvPr/>
        </p:nvSpPr>
        <p:spPr bwMode="auto">
          <a:xfrm>
            <a:off x="8610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7" name="Oval 95">
            <a:extLst>
              <a:ext uri="{FF2B5EF4-FFF2-40B4-BE49-F238E27FC236}">
                <a16:creationId xmlns:a16="http://schemas.microsoft.com/office/drawing/2014/main" id="{ABEED7C7-BB88-85B8-D68A-BA891984CDFB}"/>
              </a:ext>
            </a:extLst>
          </p:cNvPr>
          <p:cNvSpPr>
            <a:spLocks noChangeArrowheads="1"/>
          </p:cNvSpPr>
          <p:nvPr/>
        </p:nvSpPr>
        <p:spPr bwMode="auto">
          <a:xfrm>
            <a:off x="7848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8" name="Oval 96">
            <a:extLst>
              <a:ext uri="{FF2B5EF4-FFF2-40B4-BE49-F238E27FC236}">
                <a16:creationId xmlns:a16="http://schemas.microsoft.com/office/drawing/2014/main" id="{B4785D40-39CD-4863-0DE4-2C6D7325B388}"/>
              </a:ext>
            </a:extLst>
          </p:cNvPr>
          <p:cNvSpPr>
            <a:spLocks noChangeArrowheads="1"/>
          </p:cNvSpPr>
          <p:nvPr/>
        </p:nvSpPr>
        <p:spPr bwMode="auto">
          <a:xfrm>
            <a:off x="7086600" y="3352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89" name="Oval 97">
            <a:extLst>
              <a:ext uri="{FF2B5EF4-FFF2-40B4-BE49-F238E27FC236}">
                <a16:creationId xmlns:a16="http://schemas.microsoft.com/office/drawing/2014/main" id="{BC498518-5EDA-318A-ABBA-54542466880D}"/>
              </a:ext>
            </a:extLst>
          </p:cNvPr>
          <p:cNvSpPr>
            <a:spLocks noChangeArrowheads="1"/>
          </p:cNvSpPr>
          <p:nvPr/>
        </p:nvSpPr>
        <p:spPr bwMode="auto">
          <a:xfrm>
            <a:off x="8382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0" name="Oval 98">
            <a:extLst>
              <a:ext uri="{FF2B5EF4-FFF2-40B4-BE49-F238E27FC236}">
                <a16:creationId xmlns:a16="http://schemas.microsoft.com/office/drawing/2014/main" id="{DE2B0190-D461-3FFD-1F2D-320421946B6D}"/>
              </a:ext>
            </a:extLst>
          </p:cNvPr>
          <p:cNvSpPr>
            <a:spLocks noChangeArrowheads="1"/>
          </p:cNvSpPr>
          <p:nvPr/>
        </p:nvSpPr>
        <p:spPr bwMode="auto">
          <a:xfrm>
            <a:off x="8534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1" name="Oval 99">
            <a:extLst>
              <a:ext uri="{FF2B5EF4-FFF2-40B4-BE49-F238E27FC236}">
                <a16:creationId xmlns:a16="http://schemas.microsoft.com/office/drawing/2014/main" id="{00CAD393-DDAA-D5D6-5472-F9BC4C44B586}"/>
              </a:ext>
            </a:extLst>
          </p:cNvPr>
          <p:cNvSpPr>
            <a:spLocks noChangeArrowheads="1"/>
          </p:cNvSpPr>
          <p:nvPr/>
        </p:nvSpPr>
        <p:spPr bwMode="auto">
          <a:xfrm>
            <a:off x="7848600" y="2133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2" name="Oval 100">
            <a:extLst>
              <a:ext uri="{FF2B5EF4-FFF2-40B4-BE49-F238E27FC236}">
                <a16:creationId xmlns:a16="http://schemas.microsoft.com/office/drawing/2014/main" id="{2FEADE7B-31B0-B8A3-1E1D-B140805020D6}"/>
              </a:ext>
            </a:extLst>
          </p:cNvPr>
          <p:cNvSpPr>
            <a:spLocks noChangeArrowheads="1"/>
          </p:cNvSpPr>
          <p:nvPr/>
        </p:nvSpPr>
        <p:spPr bwMode="auto">
          <a:xfrm>
            <a:off x="70866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3" name="Oval 101">
            <a:extLst>
              <a:ext uri="{FF2B5EF4-FFF2-40B4-BE49-F238E27FC236}">
                <a16:creationId xmlns:a16="http://schemas.microsoft.com/office/drawing/2014/main" id="{6EA910ED-D55A-664D-C0E3-2986FFB9DDC5}"/>
              </a:ext>
            </a:extLst>
          </p:cNvPr>
          <p:cNvSpPr>
            <a:spLocks noChangeArrowheads="1"/>
          </p:cNvSpPr>
          <p:nvPr/>
        </p:nvSpPr>
        <p:spPr bwMode="auto">
          <a:xfrm>
            <a:off x="60960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4" name="Oval 102">
            <a:extLst>
              <a:ext uri="{FF2B5EF4-FFF2-40B4-BE49-F238E27FC236}">
                <a16:creationId xmlns:a16="http://schemas.microsoft.com/office/drawing/2014/main" id="{F81EF9B1-4A2D-57C5-E6AB-8E56EDC2B279}"/>
              </a:ext>
            </a:extLst>
          </p:cNvPr>
          <p:cNvSpPr>
            <a:spLocks noChangeArrowheads="1"/>
          </p:cNvSpPr>
          <p:nvPr/>
        </p:nvSpPr>
        <p:spPr bwMode="auto">
          <a:xfrm>
            <a:off x="5257800" y="2286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5" name="Oval 103">
            <a:extLst>
              <a:ext uri="{FF2B5EF4-FFF2-40B4-BE49-F238E27FC236}">
                <a16:creationId xmlns:a16="http://schemas.microsoft.com/office/drawing/2014/main" id="{A8870A52-E02A-3995-7844-5A750DCAFE31}"/>
              </a:ext>
            </a:extLst>
          </p:cNvPr>
          <p:cNvSpPr>
            <a:spLocks noChangeArrowheads="1"/>
          </p:cNvSpPr>
          <p:nvPr/>
        </p:nvSpPr>
        <p:spPr bwMode="auto">
          <a:xfrm>
            <a:off x="4343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6" name="Oval 104">
            <a:extLst>
              <a:ext uri="{FF2B5EF4-FFF2-40B4-BE49-F238E27FC236}">
                <a16:creationId xmlns:a16="http://schemas.microsoft.com/office/drawing/2014/main" id="{CFE36CF2-050D-4DFD-BA24-76464A876F6B}"/>
              </a:ext>
            </a:extLst>
          </p:cNvPr>
          <p:cNvSpPr>
            <a:spLocks noChangeArrowheads="1"/>
          </p:cNvSpPr>
          <p:nvPr/>
        </p:nvSpPr>
        <p:spPr bwMode="auto">
          <a:xfrm>
            <a:off x="3581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7" name="Oval 105">
            <a:extLst>
              <a:ext uri="{FF2B5EF4-FFF2-40B4-BE49-F238E27FC236}">
                <a16:creationId xmlns:a16="http://schemas.microsoft.com/office/drawing/2014/main" id="{19E0ACAE-AAE2-7FDC-618A-264854FA19C8}"/>
              </a:ext>
            </a:extLst>
          </p:cNvPr>
          <p:cNvSpPr>
            <a:spLocks noChangeArrowheads="1"/>
          </p:cNvSpPr>
          <p:nvPr/>
        </p:nvSpPr>
        <p:spPr bwMode="auto">
          <a:xfrm>
            <a:off x="2819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8" name="Oval 106">
            <a:extLst>
              <a:ext uri="{FF2B5EF4-FFF2-40B4-BE49-F238E27FC236}">
                <a16:creationId xmlns:a16="http://schemas.microsoft.com/office/drawing/2014/main" id="{B2A1C0B9-395C-3AA9-6D80-B9A673C277C3}"/>
              </a:ext>
            </a:extLst>
          </p:cNvPr>
          <p:cNvSpPr>
            <a:spLocks noChangeArrowheads="1"/>
          </p:cNvSpPr>
          <p:nvPr/>
        </p:nvSpPr>
        <p:spPr bwMode="auto">
          <a:xfrm>
            <a:off x="2057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299" name="Oval 107">
            <a:extLst>
              <a:ext uri="{FF2B5EF4-FFF2-40B4-BE49-F238E27FC236}">
                <a16:creationId xmlns:a16="http://schemas.microsoft.com/office/drawing/2014/main" id="{47271C36-0729-72F7-39C7-C7CD0B548BAB}"/>
              </a:ext>
            </a:extLst>
          </p:cNvPr>
          <p:cNvSpPr>
            <a:spLocks noChangeArrowheads="1"/>
          </p:cNvSpPr>
          <p:nvPr/>
        </p:nvSpPr>
        <p:spPr bwMode="auto">
          <a:xfrm>
            <a:off x="4572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0" name="Oval 108">
            <a:extLst>
              <a:ext uri="{FF2B5EF4-FFF2-40B4-BE49-F238E27FC236}">
                <a16:creationId xmlns:a16="http://schemas.microsoft.com/office/drawing/2014/main" id="{1C02E0CE-CCAA-B905-C1CD-3E792F3B8F3E}"/>
              </a:ext>
            </a:extLst>
          </p:cNvPr>
          <p:cNvSpPr>
            <a:spLocks noChangeArrowheads="1"/>
          </p:cNvSpPr>
          <p:nvPr/>
        </p:nvSpPr>
        <p:spPr bwMode="auto">
          <a:xfrm>
            <a:off x="8839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1" name="Oval 109">
            <a:extLst>
              <a:ext uri="{FF2B5EF4-FFF2-40B4-BE49-F238E27FC236}">
                <a16:creationId xmlns:a16="http://schemas.microsoft.com/office/drawing/2014/main" id="{DF0E8098-DBA6-8048-4288-5FF942BCA897}"/>
              </a:ext>
            </a:extLst>
          </p:cNvPr>
          <p:cNvSpPr>
            <a:spLocks noChangeArrowheads="1"/>
          </p:cNvSpPr>
          <p:nvPr/>
        </p:nvSpPr>
        <p:spPr bwMode="auto">
          <a:xfrm>
            <a:off x="8229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2" name="Oval 110">
            <a:extLst>
              <a:ext uri="{FF2B5EF4-FFF2-40B4-BE49-F238E27FC236}">
                <a16:creationId xmlns:a16="http://schemas.microsoft.com/office/drawing/2014/main" id="{1B6AF303-E408-7CBE-2A78-66EE55D3213C}"/>
              </a:ext>
            </a:extLst>
          </p:cNvPr>
          <p:cNvSpPr>
            <a:spLocks noChangeArrowheads="1"/>
          </p:cNvSpPr>
          <p:nvPr/>
        </p:nvSpPr>
        <p:spPr bwMode="auto">
          <a:xfrm>
            <a:off x="48768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3" name="Oval 111">
            <a:extLst>
              <a:ext uri="{FF2B5EF4-FFF2-40B4-BE49-F238E27FC236}">
                <a16:creationId xmlns:a16="http://schemas.microsoft.com/office/drawing/2014/main" id="{584939F2-2383-A923-7275-F712387D6128}"/>
              </a:ext>
            </a:extLst>
          </p:cNvPr>
          <p:cNvSpPr>
            <a:spLocks noChangeArrowheads="1"/>
          </p:cNvSpPr>
          <p:nvPr/>
        </p:nvSpPr>
        <p:spPr bwMode="auto">
          <a:xfrm>
            <a:off x="3962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4" name="Oval 112">
            <a:extLst>
              <a:ext uri="{FF2B5EF4-FFF2-40B4-BE49-F238E27FC236}">
                <a16:creationId xmlns:a16="http://schemas.microsoft.com/office/drawing/2014/main" id="{7C79915B-C50D-7A56-8D91-544043BC8527}"/>
              </a:ext>
            </a:extLst>
          </p:cNvPr>
          <p:cNvSpPr>
            <a:spLocks noChangeArrowheads="1"/>
          </p:cNvSpPr>
          <p:nvPr/>
        </p:nvSpPr>
        <p:spPr bwMode="auto">
          <a:xfrm>
            <a:off x="3200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5" name="Oval 113">
            <a:extLst>
              <a:ext uri="{FF2B5EF4-FFF2-40B4-BE49-F238E27FC236}">
                <a16:creationId xmlns:a16="http://schemas.microsoft.com/office/drawing/2014/main" id="{13EA3050-FF35-5B85-EC79-D3873C341F80}"/>
              </a:ext>
            </a:extLst>
          </p:cNvPr>
          <p:cNvSpPr>
            <a:spLocks noChangeArrowheads="1"/>
          </p:cNvSpPr>
          <p:nvPr/>
        </p:nvSpPr>
        <p:spPr bwMode="auto">
          <a:xfrm>
            <a:off x="25146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6" name="Oval 114">
            <a:extLst>
              <a:ext uri="{FF2B5EF4-FFF2-40B4-BE49-F238E27FC236}">
                <a16:creationId xmlns:a16="http://schemas.microsoft.com/office/drawing/2014/main" id="{A6FED713-0278-F510-A92C-18C68F39BFAE}"/>
              </a:ext>
            </a:extLst>
          </p:cNvPr>
          <p:cNvSpPr>
            <a:spLocks noChangeArrowheads="1"/>
          </p:cNvSpPr>
          <p:nvPr/>
        </p:nvSpPr>
        <p:spPr bwMode="auto">
          <a:xfrm>
            <a:off x="7391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7" name="Oval 115">
            <a:extLst>
              <a:ext uri="{FF2B5EF4-FFF2-40B4-BE49-F238E27FC236}">
                <a16:creationId xmlns:a16="http://schemas.microsoft.com/office/drawing/2014/main" id="{A2A4999F-8BD7-542F-59A9-5E0111EF5781}"/>
              </a:ext>
            </a:extLst>
          </p:cNvPr>
          <p:cNvSpPr>
            <a:spLocks noChangeArrowheads="1"/>
          </p:cNvSpPr>
          <p:nvPr/>
        </p:nvSpPr>
        <p:spPr bwMode="auto">
          <a:xfrm>
            <a:off x="6629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8" name="Oval 116">
            <a:extLst>
              <a:ext uri="{FF2B5EF4-FFF2-40B4-BE49-F238E27FC236}">
                <a16:creationId xmlns:a16="http://schemas.microsoft.com/office/drawing/2014/main" id="{F4FDFBB4-CCEE-7CC0-6B81-80D54543F51F}"/>
              </a:ext>
            </a:extLst>
          </p:cNvPr>
          <p:cNvSpPr>
            <a:spLocks noChangeArrowheads="1"/>
          </p:cNvSpPr>
          <p:nvPr/>
        </p:nvSpPr>
        <p:spPr bwMode="auto">
          <a:xfrm>
            <a:off x="56388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09" name="Oval 117">
            <a:extLst>
              <a:ext uri="{FF2B5EF4-FFF2-40B4-BE49-F238E27FC236}">
                <a16:creationId xmlns:a16="http://schemas.microsoft.com/office/drawing/2014/main" id="{412613A8-339B-6C18-8DA1-2D42D634B8A1}"/>
              </a:ext>
            </a:extLst>
          </p:cNvPr>
          <p:cNvSpPr>
            <a:spLocks noChangeArrowheads="1"/>
          </p:cNvSpPr>
          <p:nvPr/>
        </p:nvSpPr>
        <p:spPr bwMode="auto">
          <a:xfrm>
            <a:off x="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0" name="Oval 118">
            <a:extLst>
              <a:ext uri="{FF2B5EF4-FFF2-40B4-BE49-F238E27FC236}">
                <a16:creationId xmlns:a16="http://schemas.microsoft.com/office/drawing/2014/main" id="{E2200103-7B55-4FC1-D8B3-5CD919A17BA1}"/>
              </a:ext>
            </a:extLst>
          </p:cNvPr>
          <p:cNvSpPr>
            <a:spLocks noChangeArrowheads="1"/>
          </p:cNvSpPr>
          <p:nvPr/>
        </p:nvSpPr>
        <p:spPr bwMode="auto">
          <a:xfrm>
            <a:off x="88392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1" name="Oval 119">
            <a:extLst>
              <a:ext uri="{FF2B5EF4-FFF2-40B4-BE49-F238E27FC236}">
                <a16:creationId xmlns:a16="http://schemas.microsoft.com/office/drawing/2014/main" id="{6946F64A-111E-4107-6643-A5AAEC778351}"/>
              </a:ext>
            </a:extLst>
          </p:cNvPr>
          <p:cNvSpPr>
            <a:spLocks noChangeArrowheads="1"/>
          </p:cNvSpPr>
          <p:nvPr/>
        </p:nvSpPr>
        <p:spPr bwMode="auto">
          <a:xfrm>
            <a:off x="8153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2" name="Oval 120">
            <a:extLst>
              <a:ext uri="{FF2B5EF4-FFF2-40B4-BE49-F238E27FC236}">
                <a16:creationId xmlns:a16="http://schemas.microsoft.com/office/drawing/2014/main" id="{CE32DFFE-51CF-89EF-84A4-5A33CEBDB07E}"/>
              </a:ext>
            </a:extLst>
          </p:cNvPr>
          <p:cNvSpPr>
            <a:spLocks noChangeArrowheads="1"/>
          </p:cNvSpPr>
          <p:nvPr/>
        </p:nvSpPr>
        <p:spPr bwMode="auto">
          <a:xfrm>
            <a:off x="60960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3" name="Oval 121">
            <a:extLst>
              <a:ext uri="{FF2B5EF4-FFF2-40B4-BE49-F238E27FC236}">
                <a16:creationId xmlns:a16="http://schemas.microsoft.com/office/drawing/2014/main" id="{66DCC418-0DA1-AF4B-C364-5F41E5DF8648}"/>
              </a:ext>
            </a:extLst>
          </p:cNvPr>
          <p:cNvSpPr>
            <a:spLocks noChangeArrowheads="1"/>
          </p:cNvSpPr>
          <p:nvPr/>
        </p:nvSpPr>
        <p:spPr bwMode="auto">
          <a:xfrm>
            <a:off x="1371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4" name="Oval 122">
            <a:extLst>
              <a:ext uri="{FF2B5EF4-FFF2-40B4-BE49-F238E27FC236}">
                <a16:creationId xmlns:a16="http://schemas.microsoft.com/office/drawing/2014/main" id="{59388C78-3341-7112-1447-48CFC62F32FD}"/>
              </a:ext>
            </a:extLst>
          </p:cNvPr>
          <p:cNvSpPr>
            <a:spLocks noChangeArrowheads="1"/>
          </p:cNvSpPr>
          <p:nvPr/>
        </p:nvSpPr>
        <p:spPr bwMode="auto">
          <a:xfrm>
            <a:off x="152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5" name="Oval 123">
            <a:extLst>
              <a:ext uri="{FF2B5EF4-FFF2-40B4-BE49-F238E27FC236}">
                <a16:creationId xmlns:a16="http://schemas.microsoft.com/office/drawing/2014/main" id="{2EB2321D-D345-8320-DCAF-B16C8AB69E1B}"/>
              </a:ext>
            </a:extLst>
          </p:cNvPr>
          <p:cNvSpPr>
            <a:spLocks noChangeArrowheads="1"/>
          </p:cNvSpPr>
          <p:nvPr/>
        </p:nvSpPr>
        <p:spPr bwMode="auto">
          <a:xfrm>
            <a:off x="7010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6" name="Oval 124">
            <a:extLst>
              <a:ext uri="{FF2B5EF4-FFF2-40B4-BE49-F238E27FC236}">
                <a16:creationId xmlns:a16="http://schemas.microsoft.com/office/drawing/2014/main" id="{CEC2B61C-FEE5-5160-5EE7-D148C46F7CA1}"/>
              </a:ext>
            </a:extLst>
          </p:cNvPr>
          <p:cNvSpPr>
            <a:spLocks noChangeArrowheads="1"/>
          </p:cNvSpPr>
          <p:nvPr/>
        </p:nvSpPr>
        <p:spPr bwMode="auto">
          <a:xfrm>
            <a:off x="7772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7" name="Oval 125">
            <a:extLst>
              <a:ext uri="{FF2B5EF4-FFF2-40B4-BE49-F238E27FC236}">
                <a16:creationId xmlns:a16="http://schemas.microsoft.com/office/drawing/2014/main" id="{3CE19C64-60B1-43FF-E87D-5F2CD47660EB}"/>
              </a:ext>
            </a:extLst>
          </p:cNvPr>
          <p:cNvSpPr>
            <a:spLocks noChangeArrowheads="1"/>
          </p:cNvSpPr>
          <p:nvPr/>
        </p:nvSpPr>
        <p:spPr bwMode="auto">
          <a:xfrm>
            <a:off x="8534400" y="990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8" name="Oval 126">
            <a:extLst>
              <a:ext uri="{FF2B5EF4-FFF2-40B4-BE49-F238E27FC236}">
                <a16:creationId xmlns:a16="http://schemas.microsoft.com/office/drawing/2014/main" id="{793B8275-5505-8FA6-18FF-80CBE64656E6}"/>
              </a:ext>
            </a:extLst>
          </p:cNvPr>
          <p:cNvSpPr>
            <a:spLocks noChangeArrowheads="1"/>
          </p:cNvSpPr>
          <p:nvPr/>
        </p:nvSpPr>
        <p:spPr bwMode="auto">
          <a:xfrm>
            <a:off x="52578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19" name="Oval 127">
            <a:extLst>
              <a:ext uri="{FF2B5EF4-FFF2-40B4-BE49-F238E27FC236}">
                <a16:creationId xmlns:a16="http://schemas.microsoft.com/office/drawing/2014/main" id="{C0C9C8FE-90E3-FAFD-3993-E9A15F02B63F}"/>
              </a:ext>
            </a:extLst>
          </p:cNvPr>
          <p:cNvSpPr>
            <a:spLocks noChangeArrowheads="1"/>
          </p:cNvSpPr>
          <p:nvPr/>
        </p:nvSpPr>
        <p:spPr bwMode="auto">
          <a:xfrm>
            <a:off x="4419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20" name="Oval 128">
            <a:extLst>
              <a:ext uri="{FF2B5EF4-FFF2-40B4-BE49-F238E27FC236}">
                <a16:creationId xmlns:a16="http://schemas.microsoft.com/office/drawing/2014/main" id="{4538FF36-D1EB-9F6C-0E96-0694AB08203F}"/>
              </a:ext>
            </a:extLst>
          </p:cNvPr>
          <p:cNvSpPr>
            <a:spLocks noChangeArrowheads="1"/>
          </p:cNvSpPr>
          <p:nvPr/>
        </p:nvSpPr>
        <p:spPr bwMode="auto">
          <a:xfrm>
            <a:off x="3657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21" name="Oval 129">
            <a:extLst>
              <a:ext uri="{FF2B5EF4-FFF2-40B4-BE49-F238E27FC236}">
                <a16:creationId xmlns:a16="http://schemas.microsoft.com/office/drawing/2014/main" id="{910AD0E7-64B0-516F-8949-85465A177A1D}"/>
              </a:ext>
            </a:extLst>
          </p:cNvPr>
          <p:cNvSpPr>
            <a:spLocks noChangeArrowheads="1"/>
          </p:cNvSpPr>
          <p:nvPr/>
        </p:nvSpPr>
        <p:spPr bwMode="auto">
          <a:xfrm>
            <a:off x="2819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322" name="Oval 130">
            <a:extLst>
              <a:ext uri="{FF2B5EF4-FFF2-40B4-BE49-F238E27FC236}">
                <a16:creationId xmlns:a16="http://schemas.microsoft.com/office/drawing/2014/main" id="{4C1DA7B2-A2BB-C1EE-8122-B4E2FEB7C4BF}"/>
              </a:ext>
            </a:extLst>
          </p:cNvPr>
          <p:cNvSpPr>
            <a:spLocks noChangeArrowheads="1"/>
          </p:cNvSpPr>
          <p:nvPr/>
        </p:nvSpPr>
        <p:spPr bwMode="auto">
          <a:xfrm>
            <a:off x="2133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8201" name="AutoShape 137">
            <a:extLst>
              <a:ext uri="{FF2B5EF4-FFF2-40B4-BE49-F238E27FC236}">
                <a16:creationId xmlns:a16="http://schemas.microsoft.com/office/drawing/2014/main" id="{65B5B20D-9813-8028-F1FC-212763ECBEBA}"/>
              </a:ext>
            </a:extLst>
          </p:cNvPr>
          <p:cNvSpPr>
            <a:spLocks noChangeArrowheads="1"/>
          </p:cNvSpPr>
          <p:nvPr/>
        </p:nvSpPr>
        <p:spPr bwMode="auto">
          <a:xfrm>
            <a:off x="4572000" y="914400"/>
            <a:ext cx="685800" cy="6096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 name="Oval 138">
            <a:extLst>
              <a:ext uri="{FF2B5EF4-FFF2-40B4-BE49-F238E27FC236}">
                <a16:creationId xmlns:a16="http://schemas.microsoft.com/office/drawing/2014/main" id="{DDB2FAD2-A58B-2E94-5E4A-B4036A4D0EE3}"/>
              </a:ext>
            </a:extLst>
          </p:cNvPr>
          <p:cNvSpPr/>
          <p:nvPr/>
        </p:nvSpPr>
        <p:spPr>
          <a:xfrm>
            <a:off x="304800" y="5791200"/>
            <a:ext cx="1143000" cy="10668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solidFill>
                <a:srgbClr val="FFFF00"/>
              </a:solidFill>
            </a:endParaRPr>
          </a:p>
        </p:txBody>
      </p:sp>
      <p:sp>
        <p:nvSpPr>
          <p:cNvPr id="141" name="Isosceles Triangle 140">
            <a:extLst>
              <a:ext uri="{FF2B5EF4-FFF2-40B4-BE49-F238E27FC236}">
                <a16:creationId xmlns:a16="http://schemas.microsoft.com/office/drawing/2014/main" id="{C86907E2-0269-CA83-91FC-07A6C0E6AE8F}"/>
              </a:ext>
            </a:extLst>
          </p:cNvPr>
          <p:cNvSpPr/>
          <p:nvPr/>
        </p:nvSpPr>
        <p:spPr>
          <a:xfrm>
            <a:off x="1562100" y="5770563"/>
            <a:ext cx="990600" cy="990600"/>
          </a:xfrm>
          <a:prstGeom prst="triangl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
        <p:nvSpPr>
          <p:cNvPr id="145" name="Oval 144">
            <a:extLst>
              <a:ext uri="{FF2B5EF4-FFF2-40B4-BE49-F238E27FC236}">
                <a16:creationId xmlns:a16="http://schemas.microsoft.com/office/drawing/2014/main" id="{8DD525A9-E521-EE75-65B0-B193E85B43B3}"/>
              </a:ext>
            </a:extLst>
          </p:cNvPr>
          <p:cNvSpPr/>
          <p:nvPr/>
        </p:nvSpPr>
        <p:spPr>
          <a:xfrm>
            <a:off x="2592388" y="5791200"/>
            <a:ext cx="1143000" cy="10668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solidFill>
                <a:srgbClr val="FFFF00"/>
              </a:solidFill>
            </a:endParaRPr>
          </a:p>
        </p:txBody>
      </p:sp>
      <p:sp>
        <p:nvSpPr>
          <p:cNvPr id="146" name="Isosceles Triangle 145">
            <a:extLst>
              <a:ext uri="{FF2B5EF4-FFF2-40B4-BE49-F238E27FC236}">
                <a16:creationId xmlns:a16="http://schemas.microsoft.com/office/drawing/2014/main" id="{5A51F92F-A011-EAEA-9C18-8BC37D46B6E0}"/>
              </a:ext>
            </a:extLst>
          </p:cNvPr>
          <p:cNvSpPr/>
          <p:nvPr/>
        </p:nvSpPr>
        <p:spPr>
          <a:xfrm>
            <a:off x="3908425" y="5791200"/>
            <a:ext cx="990600" cy="990600"/>
          </a:xfrm>
          <a:prstGeom prst="triangl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
        <p:nvSpPr>
          <p:cNvPr id="149" name="Oval 148">
            <a:extLst>
              <a:ext uri="{FF2B5EF4-FFF2-40B4-BE49-F238E27FC236}">
                <a16:creationId xmlns:a16="http://schemas.microsoft.com/office/drawing/2014/main" id="{BB098FE0-238B-E6E4-0C7A-661D00AE1C43}"/>
              </a:ext>
            </a:extLst>
          </p:cNvPr>
          <p:cNvSpPr/>
          <p:nvPr/>
        </p:nvSpPr>
        <p:spPr>
          <a:xfrm>
            <a:off x="4953000" y="5791200"/>
            <a:ext cx="1143000" cy="10668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solidFill>
                <a:srgbClr val="FFFF00"/>
              </a:solidFill>
            </a:endParaRPr>
          </a:p>
        </p:txBody>
      </p:sp>
      <p:sp>
        <p:nvSpPr>
          <p:cNvPr id="154" name="Oval 153">
            <a:extLst>
              <a:ext uri="{FF2B5EF4-FFF2-40B4-BE49-F238E27FC236}">
                <a16:creationId xmlns:a16="http://schemas.microsoft.com/office/drawing/2014/main" id="{193DC852-6C98-7D64-6691-3ECF0A130A96}"/>
              </a:ext>
            </a:extLst>
          </p:cNvPr>
          <p:cNvSpPr/>
          <p:nvPr/>
        </p:nvSpPr>
        <p:spPr>
          <a:xfrm>
            <a:off x="7924800" y="5764213"/>
            <a:ext cx="1143000" cy="1066800"/>
          </a:xfrm>
          <a:prstGeom prst="ellips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dirty="0">
              <a:solidFill>
                <a:srgbClr val="FFFF00"/>
              </a:solidFill>
            </a:endParaRPr>
          </a:p>
        </p:txBody>
      </p:sp>
      <p:sp>
        <p:nvSpPr>
          <p:cNvPr id="155" name="Isosceles Triangle 154">
            <a:extLst>
              <a:ext uri="{FF2B5EF4-FFF2-40B4-BE49-F238E27FC236}">
                <a16:creationId xmlns:a16="http://schemas.microsoft.com/office/drawing/2014/main" id="{62218AE2-B3B6-317A-8DE1-70FE0EEB4FBD}"/>
              </a:ext>
            </a:extLst>
          </p:cNvPr>
          <p:cNvSpPr/>
          <p:nvPr/>
        </p:nvSpPr>
        <p:spPr>
          <a:xfrm>
            <a:off x="6400800" y="5827713"/>
            <a:ext cx="990600" cy="990600"/>
          </a:xfrm>
          <a:prstGeom prst="triangle">
            <a:avLst/>
          </a:prstGeom>
        </p:spPr>
        <p:style>
          <a:lnRef idx="2">
            <a:schemeClr val="dk1"/>
          </a:lnRef>
          <a:fillRef idx="1">
            <a:schemeClr val="lt1"/>
          </a:fillRef>
          <a:effectRef idx="0">
            <a:schemeClr val="dk1"/>
          </a:effectRef>
          <a:fontRef idx="minor">
            <a:schemeClr val="dk1"/>
          </a:fontRef>
        </p:style>
        <p:txBody>
          <a:bodyPr anchor="ctr"/>
          <a:lstStyle/>
          <a:p>
            <a:pPr algn="ctr">
              <a:defRPr/>
            </a:pP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nodeType="clickEffect">
                                  <p:stCondLst>
                                    <p:cond delay="0"/>
                                  </p:stCondLst>
                                  <p:childTnLst>
                                    <p:animMotion origin="layout" path="M -0.01024 -0.08464 C -0.05573 -0.08533 -0.10139 -0.08557 -0.14687 -0.08672 C -0.15156 -0.08695 -0.16111 -0.0888 -0.16111 -0.08857 C -0.15747 -0.07446 -0.15781 -0.05828 -0.16267 -0.0444 C -0.18594 -0.0444 -0.2092 -0.0444 -0.23247 -0.0444 C -0.23646 -0.03931 -0.2375 -0.03376 -0.24045 -0.02752 C -0.24045 -0.02705 -0.24184 -0.01156 -0.24358 -0.00855 C -0.24583 -0.00462 -0.25156 0.00208 -0.25156 0.00232 C -0.25278 0.01573 -0.25538 0.05065 -0.27066 0.05065 C -0.26753 0.05134 -0.26406 0.05111 -0.26111 0.05273 C -0.2559 0.05528 -0.25556 0.06892 -0.25469 0.07401 C -0.24965 0.10384 -0.25 0.09367 -0.25 0.13529 C -0.25955 0.13853 -0.27257 0.14131 -0.28177 0.14801 C -0.29219 0.15541 -0.29253 0.1575 -0.30399 0.16073 C -0.30868 0.1649 -0.31424 0.1679 -0.31823 0.17322 C -0.32135 0.17739 -0.32622 0.18525 -0.3309 0.18802 C -0.34045 0.19381 -0.34757 0.19473 -0.35799 0.19658 C -0.36319 0.19889 -0.36267 0.19658 -0.36267 0.20074 C -0.35226 0.20306 -0.35226 0.20282 -0.34687 0.21346 C -0.34392 0.22803 -0.34479 0.24307 -0.34201 0.25787 C -0.34306 0.27105 -0.34792 0.29695 -0.33576 0.30227 C -0.33212 0.3069 -0.3316 0.31106 -0.32934 0.31707 C -0.36215 0.31776 -0.39497 0.318 -0.42778 0.31915 C -0.43576 0.31938 -0.44427 0.32077 -0.45156 0.32563 C -0.45885 0.33048 -0.46267 0.33696 -0.4691 0.34251 C -0.46701 0.36448 -0.4658 0.37327 -0.4658 0.39732 C -0.45677 0.43363 -0.46111 0.47387 -0.46424 0.51134 C -0.46424 0.51989 -0.50417 0.74214 -0.45156 0.69542 C -0.44705 0.68617 -0.44028 0.68294 -0.43403 0.67623 C -0.43264 0.67461 -0.42986 0.67438 -0.42934 0.67207 C -0.42812 0.66605 -0.42934 0.65935 -0.42934 0.6531 " pathEditMode="relative" rAng="0" ptsTypes="ffffffffffffffffffffffffffffffA">
                                      <p:cBhvr>
                                        <p:cTn id="6" dur="3000" fill="hold"/>
                                        <p:tgtEl>
                                          <p:spTgt spid="88201"/>
                                        </p:tgtEl>
                                        <p:attrNameLst>
                                          <p:attrName>ppt_x</p:attrName>
                                          <p:attrName>ppt_y</p:attrName>
                                        </p:attrNameLst>
                                      </p:cBhvr>
                                      <p:rCtr x="-24705" y="41119"/>
                                    </p:animMotion>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0" presetClass="path" presetSubtype="0" accel="50000" decel="50000" fill="hold" nodeType="clickEffect">
                                  <p:stCondLst>
                                    <p:cond delay="0"/>
                                  </p:stCondLst>
                                  <p:childTnLst>
                                    <p:animMotion origin="layout" path="M 3.33333E-6 9.25069E-9 C 0.01597 0.00139 0.02916 0.00347 0.04444 0.00624 C 0.05225 0.00948 0.06007 0.0111 0.06823 0.01272 C 0.07309 0.01688 0.07569 0.02151 0.07934 0.02752 C 0.08055 0.0296 0.08264 0.03377 0.08264 0.034 C 0.08055 0.03932 0.07882 0.04533 0.07621 0.05065 C 0.07413 0.05481 0.06979 0.06337 0.06979 0.0636 C 0.06701 0.07863 0.06041 0.09019 0.05243 0.10153 C 0.05191 0.1043 0.05191 0.10731 0.05086 0.10985 C 0.05017 0.1117 0.04826 0.11216 0.04757 0.11401 C 0.04045 0.13275 0.04757 0.12257 0.04288 0.12882 C 0.06632 0.11864 0.08593 0.12581 0.10955 0.12882 C 0.11614 0.13113 0.12222 0.1339 0.12864 0.13737 C 0.13767 0.14963 0.13298 0.14639 0.14132 0.15009 C 0.15312 0.16582 0.14896 0.15934 0.16041 0.16906 C 0.16892 0.18686 0.16805 0.19658 0.18732 0.19658 C 0.18593 0.21092 0.18455 0.23427 0.17465 0.24306 C 0.17274 0.24699 0.16996 0.24977 0.16823 0.2537 C 0.16736 0.25555 0.16753 0.25809 0.16666 0.25994 C 0.16146 0.27243 0.15607 0.28122 0.14444 0.28122 C 0.15121 0.287 0.15607 0.2907 0.16198 0.2981 C 0.16527 0.31129 0.17291 0.32262 0.17934 0.33395 C 0.18177 0.34413 0.1809 0.37211 0.19375 0.37211 C 0.18576 0.3772 0.18003 0.3802 0.17309 0.38668 C 0.15937 0.39986 0.15052 0.41466 0.13333 0.41836 C 0.12708 0.42114 0.11996 0.42484 0.11423 0.429 C 0.10555 0.43548 0.1 0.44588 0.09045 0.45005 C 0.08472 0.46207 0.07639 0.46092 0.06666 0.46277 C 0.0651 0.46346 0.06336 0.46369 0.06198 0.46485 C 0.05607 0.46947 0.06093 0.46901 0.05711 0.46901 C 0.05972 0.51272 0.07048 0.56707 0.05243 0.60453 C 0.04809 0.62789 0.05416 0.59921 0.04757 0.61933 C 0.04444 0.62858 0.04566 0.63784 0.04132 0.64662 C 0.04271 0.6642 0.04479 0.68224 0.04757 0.69958 C 0.04843 0.7049 0.05243 0.70768 0.05243 0.7123 L 0.07621 0.69542 " pathEditMode="relative" rAng="0" ptsTypes="ffffffffffffffffffffffffffffffffffAA">
                                      <p:cBhvr>
                                        <p:cTn id="10" dur="3000" fill="hold"/>
                                        <p:tgtEl>
                                          <p:spTgt spid="88201"/>
                                        </p:tgtEl>
                                        <p:attrNameLst>
                                          <p:attrName>ppt_x</p:attrName>
                                          <p:attrName>ppt_y</p:attrName>
                                        </p:attrNameLst>
                                      </p:cBhvr>
                                      <p:rCtr x="9687" y="35615"/>
                                    </p:animMotion>
                                  </p:childTnLst>
                                  <p:subTnLst>
                                    <p:audio>
                                      <p:cMediaNode>
                                        <p:cTn display="0" masterRel="sameClick">
                                          <p:stCondLst>
                                            <p:cond evt="begin" delay="0">
                                              <p:tn val="9"/>
                                            </p:cond>
                                          </p:stCondLst>
                                          <p:endCondLst>
                                            <p:cond evt="onStopAudio" delay="0">
                                              <p:tgtEl>
                                                <p:sldTgt/>
                                              </p:tgtEl>
                                            </p:cond>
                                          </p:endCondLst>
                                        </p:cTn>
                                        <p:tgtEl>
                                          <p:sndTgt r:embed="rId3"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nodeType="clickEffect">
                                  <p:stCondLst>
                                    <p:cond delay="0"/>
                                  </p:stCondLst>
                                  <p:childTnLst>
                                    <p:animMotion origin="layout" path="M 0.0375 -0.0555 C 0.08646 -0.03931 0.14826 -0.05134 0.20087 -0.05134 C 0.20521 -0.04602 0.21007 -0.03792 0.21528 -0.03446 C 0.2283 -0.0259 0.24878 -0.02682 0.26128 -0.0259 C 0.26493 -0.02428 0.26892 -0.02405 0.2724 -0.02174 C 0.27465 -0.02012 0.27639 -0.01734 0.27865 -0.01549 C 0.28715 -0.00902 0.28108 -0.01642 0.28507 -0.0111 C 0.28212 0.0007 0.2776 0.00949 0.27396 0.02059 C 0.27257 0.02475 0.27083 0.03331 0.27083 0.03354 C 0.27031 0.03886 0.27031 0.04464 0.2691 0.05019 C 0.26823 0.05458 0.25972 0.07332 0.25972 0.07771 C 0.26128 0.07493 0.26198 0.07077 0.26441 0.06915 C 0.2658 0.06823 0.26753 0.07031 0.2691 0.07123 C 0.27882 0.07678 0.27274 0.07493 0.28351 0.08187 C 0.29635 0.09043 0.30972 0.09852 0.32309 0.10523 C 0.33299 0.11032 0.33958 0.12072 0.35017 0.12419 C 0.35608 0.12951 0.36042 0.13067 0.36753 0.13252 C 0.37205 0.13853 0.37361 0.142 0.37865 0.14732 C 0.38316 0.15218 0.38003 0.15171 0.38351 0.15171 C 0.38455 0.15588 0.38715 0.16004 0.38663 0.16443 C 0.38594 0.16929 0.38021 0.17692 0.38021 0.17715 C 0.37604 0.19982 0.38229 0.17207 0.37396 0.19149 C 0.36858 0.20398 0.37552 0.19589 0.37083 0.20653 C 0.3651 0.21855 0.3559 0.22965 0.34531 0.23405 C 0.34358 0.24145 0.34497 0.2389 0.34219 0.2426 C 0.34514 0.24515 0.34878 0.2463 0.35174 0.24885 C 0.35365 0.25023 0.35469 0.25347 0.35642 0.25509 C 0.36319 0.26249 0.3717 0.26735 0.38021 0.26966 C 0.38628 0.27475 0.39253 0.2803 0.39931 0.28284 C 0.40417 0.29256 0.4099 0.30435 0.4184 0.30805 C 0.42309 0.31776 0.42622 0.321 0.43108 0.32933 C 0.43229 0.33141 0.43264 0.33418 0.4342 0.33557 C 0.43698 0.33788 0.44375 0.33974 0.44375 0.33997 C 0.43524 0.3439 0.43038 0.35199 0.42309 0.35893 C 0.41545 0.36633 0.4125 0.36726 0.40729 0.37581 C 0.40295 0.38298 0.40365 0.38714 0.39774 0.39246 C 0.38681 0.41443 0.37083 0.43687 0.35017 0.43687 C 0.33941 0.45398 0.34132 0.44751 0.34688 0.46647 C 0.34983 0.49538 0.35608 0.52822 0.35642 0.55736 C 0.35694 0.59806 0.35642 0.63876 0.35642 0.6797 " pathEditMode="relative" rAng="0" ptsTypes="fffffffffffffffffffffffffffffffffffffffA">
                                      <p:cBhvr>
                                        <p:cTn id="14" dur="3000" fill="hold"/>
                                        <p:tgtEl>
                                          <p:spTgt spid="88201"/>
                                        </p:tgtEl>
                                        <p:attrNameLst>
                                          <p:attrName>ppt_x</p:attrName>
                                          <p:attrName>ppt_y</p:attrName>
                                        </p:attrNameLst>
                                      </p:cBhvr>
                                      <p:rCtr x="20313" y="36748"/>
                                    </p:animMotion>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0" presetClass="path" presetSubtype="0" accel="50000" decel="50000" fill="hold" nodeType="clickEffect">
                                  <p:stCondLst>
                                    <p:cond delay="0"/>
                                  </p:stCondLst>
                                  <p:childTnLst>
                                    <p:animMotion origin="layout" path="M -0.02917 -0.0777 C -0.04201 -0.06938 -0.05642 -0.06336 -0.07049 -0.06082 C -0.09219 -0.05134 -0.07153 -0.06175 -0.08472 -0.05249 C -0.08958 -0.04926 -0.09531 -0.04833 -0.10052 -0.04602 C -0.10503 -0.04047 -0.10382 -0.04394 -0.10382 -0.03538 C -0.10799 -0.02705 -0.10608 -0.02405 -0.11337 -0.02058 C -0.11615 -0.00971 -0.12205 0.00047 -0.12917 0.00671 C -0.13472 0.01827 -0.13715 0.03331 -0.13715 0.04695 C -0.12656 0.05042 -0.11858 0.05944 -0.10851 0.06383 C -0.10747 0.06522 -0.1066 0.06707 -0.10538 0.06823 C -0.10399 0.06938 -0.10156 0.06846 -0.10052 0.07031 C -0.09271 0.08488 -0.09583 0.12142 -0.09583 0.13159 C -0.10521 0.13761 -0.11285 0.14524 -0.12274 0.15056 C -0.12969 0.15935 -0.1217 0.15079 -0.13559 0.15703 C -0.14236 0.16004 -0.15 0.16813 -0.15781 0.1716 C -0.16562 0.18201 -0.15903 0.176 -0.17205 0.17993 C -0.17535 0.18132 -0.1816 0.18432 -0.1816 0.18455 C -0.18681 0.19496 -0.19271 0.19866 -0.20052 0.2056 C -0.20365 0.22526 -0.20191 0.22248 -0.21806 0.22248 C -0.21215 0.2241 -0.20608 0.22387 -0.20052 0.22665 C -0.19913 0.22734 -0.19878 0.23011 -0.1974 0.23104 C -0.19184 0.23474 -0.18559 0.23566 -0.18003 0.23937 C -0.16615 0.24838 -0.18351 0.23937 -0.17049 0.24584 C -0.1599 0.25949 -0.14913 0.2722 -0.13872 0.28585 C -0.1375 0.28747 -0.13542 0.28701 -0.13385 0.28793 C -0.13177 0.28909 -0.12969 0.29071 -0.1276 0.29233 C -0.11615 0.30158 -0.12101 0.29695 -0.11493 0.30504 C -0.11389 0.30643 -0.11302 0.30828 -0.11163 0.30921 C -0.10868 0.31106 -0.10226 0.31337 -0.10226 0.3136 C -0.11424 0.31591 -0.12622 0.32586 -0.13559 0.33673 C -0.13941 0.34112 -0.14983 0.35407 -0.15451 0.35546 C -0.16076 0.35754 -0.16719 0.35708 -0.17361 0.35754 C -0.17465 0.35986 -0.17535 0.3624 -0.17674 0.36425 C -0.17812 0.3661 -0.18038 0.36633 -0.1816 0.36841 C -0.18264 0.37003 -0.18229 0.37258 -0.18316 0.37443 C -0.18542 0.37951 -0.18941 0.38506 -0.19271 0.38923 C -0.19497 0.39825 -0.20035 0.40148 -0.20538 0.40842 C -0.2059 0.4105 -0.20694 0.4142 -0.20694 0.41443 C -0.21007 0.41559 -0.21562 0.4142 -0.21649 0.41883 C -0.22135 0.4408 -0.21875 0.4593 -0.21649 0.48011 C -0.2158 0.51874 -0.21684 0.5562 -0.21163 0.59367 C -0.21354 0.6013 -0.21476 0.60777 -0.21649 0.61564 C -0.21458 0.68317 -0.22917 0.67253 -0.19115 0.67253 " pathEditMode="relative" rAng="0" ptsTypes="ffffffffffffffffffffffffffffffffffffffffffA">
                                      <p:cBhvr>
                                        <p:cTn id="18" dur="3000" fill="hold"/>
                                        <p:tgtEl>
                                          <p:spTgt spid="88201"/>
                                        </p:tgtEl>
                                        <p:attrNameLst>
                                          <p:attrName>ppt_x</p:attrName>
                                          <p:attrName>ppt_y</p:attrName>
                                        </p:attrNameLst>
                                      </p:cBhvr>
                                      <p:rCtr x="-10000" y="38043"/>
                                    </p:animMotion>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0" presetClass="path" presetSubtype="0" accel="50000" decel="50000" fill="hold" nodeType="clickEffect">
                                  <p:stCondLst>
                                    <p:cond delay="0"/>
                                  </p:stCondLst>
                                  <p:childTnLst>
                                    <p:animMotion origin="layout" path="M -0.03472 -0.11101 C -0.03611 -0.11054 -0.04514 -0.10869 -0.0474 -0.10684 C -0.05486 -0.10083 -0.04549 -0.10314 -0.05521 -0.10037 C -0.07309 -0.09505 -0.09115 -0.09343 -0.1092 -0.09204 C -0.11458 -0.08973 -0.11979 -0.08788 -0.12517 -0.08557 C -0.13316 -0.07863 -0.14288 -0.0666 -0.15208 -0.06244 C -0.15833 -0.05365 -0.16198 -0.05203 -0.17118 -0.04972 C -0.17274 -0.04833 -0.17413 -0.04671 -0.17587 -0.04556 C -0.17743 -0.04463 -0.17951 -0.04486 -0.18073 -0.04324 C -0.18194 -0.04162 -0.18229 -0.037 -0.18229 -0.03677 C -0.17812 -0.03631 -0.17361 -0.03654 -0.16962 -0.03492 C -0.16042 -0.03099 -0.15521 -0.0252 -0.14583 -0.0222 C -0.14062 -0.01549 -0.13698 -0.0104 -0.12986 -0.0074 C -0.12778 -0.00555 -0.11285 0.00486 -0.11076 0.0074 C -0.10347 0.01573 -0.09861 0.02429 -0.0934 0.03492 C -0.09253 0.03677 -0.08316 0.04256 -0.08229 0.04325 C -0.07604 0.05227 -0.06788 0.05805 -0.05851 0.05805 C -0.07344 0.06545 -0.09028 0.0673 -0.10608 0.07077 C -0.11858 0.07355 -0.13056 0.08025 -0.14253 0.08557 C -0.14913 0.08858 -0.15625 0.08696 -0.16319 0.08765 C -0.17587 0.09344 -0.16944 0.09135 -0.18229 0.09413 C -0.19444 0.09945 -0.20677 0.1013 -0.21875 0.10685 C -0.23212 0.11286 -0.22465 0.11286 -0.23142 0.11957 C -0.23993 0.12813 -0.24757 0.13206 -0.25851 0.13206 C -0.24618 0.13784 -0.26181 0.12951 -0.24896 0.14061 C -0.24566 0.14362 -0.24149 0.14455 -0.23785 0.14686 C -0.22865 0.15981 -0.2191 0.17507 -0.20608 0.18085 C -0.19809 0.19381 -0.19965 0.19219 -0.18698 0.19774 C -0.17674 0.20676 -0.1658 0.21184 -0.15365 0.21462 C -0.14479 0.21855 -0.13924 0.22526 -0.12986 0.22526 C -0.14792 0.22595 -0.1658 0.22595 -0.18385 0.22734 C -0.20104 0.2285 -0.2158 0.24353 -0.23142 0.25047 C -0.23767 0.25879 -0.23142 0.25208 -0.24253 0.25694 C -0.25382 0.2618 -0.26302 0.27429 -0.27431 0.27799 C -0.28056 0.28377 -0.28767 0.28839 -0.29497 0.29048 C -0.29774 0.29325 -0.29983 0.29718 -0.30295 0.29926 C -0.3059 0.30134 -0.3125 0.30343 -0.3125 0.30366 C -0.32153 0.31152 -0.32882 0.31221 -0.33941 0.31406 C -0.34462 0.31869 -0.34219 0.31823 -0.34583 0.31823 C -0.33889 0.32285 -0.3283 0.33164 -0.32031 0.33511 C -0.31667 0.35454 -0.32187 0.33465 -0.31406 0.3476 C -0.30729 0.3587 -0.31597 0.37558 -0.30295 0.38136 C -0.29618 0.39015 -0.30104 0.40241 -0.29653 0.41305 C -0.29288 0.42114 -0.28663 0.4216 -0.28073 0.42369 C -0.27344 0.42623 -0.26545 0.42947 -0.25851 0.43432 C -0.25747 0.43294 -0.2566 0.42947 -0.25521 0.43016 C -0.25139 0.43178 -0.25486 0.44103 -0.25521 0.44265 C -0.25417 0.45121 -0.25243 0.45953 -0.25208 0.46809 C -0.25122 0.4933 -0.26094 0.52614 -0.26632 0.55065 C -0.2684 0.55944 -0.27257 0.56591 -0.27431 0.57586 C -0.27587 0.58488 -0.27812 0.59089 -0.28073 0.59922 C -0.28472 0.61217 -0.28542 0.62188 -0.29184 0.63298 C -0.29236 0.63784 -0.29219 0.6427 -0.2934 0.64755 C -0.29392 0.64963 -0.29583 0.6501 -0.29653 0.65218 C -0.2974 0.65472 -0.29722 0.6575 -0.29809 0.6605 C -0.30174 0.67137 -0.30937 0.67322 -0.31719 0.67322 " pathEditMode="relative" rAng="0" ptsTypes="fffffffffffffffffffffffffffffffffffffffffffffffffffffffA">
                                      <p:cBhvr>
                                        <p:cTn id="22" dur="3000" fill="hold"/>
                                        <p:tgtEl>
                                          <p:spTgt spid="88201"/>
                                        </p:tgtEl>
                                        <p:attrNameLst>
                                          <p:attrName>ppt_x</p:attrName>
                                          <p:attrName>ppt_y</p:attrName>
                                        </p:attrNameLst>
                                      </p:cBhvr>
                                      <p:rCtr x="-15556" y="39200"/>
                                    </p:animMotion>
                                  </p:childTnLst>
                                  <p:subTnLst>
                                    <p:audio>
                                      <p:cMediaNode>
                                        <p:cTn display="0" masterRel="sameClick">
                                          <p:stCondLst>
                                            <p:cond evt="begin" delay="0">
                                              <p:tn val="21"/>
                                            </p:cond>
                                          </p:stCondLst>
                                          <p:endCondLst>
                                            <p:cond evt="onStopAudio" delay="0">
                                              <p:tgtEl>
                                                <p:sldTgt/>
                                              </p:tgtEl>
                                            </p:cond>
                                          </p:endCondLst>
                                        </p:cTn>
                                        <p:tgtEl>
                                          <p:sndTgt r:embed="rId3" name="chimes.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0" presetClass="path" presetSubtype="0" accel="50000" decel="50000" fill="hold" nodeType="clickEffect">
                                  <p:stCondLst>
                                    <p:cond delay="0"/>
                                  </p:stCondLst>
                                  <p:childTnLst>
                                    <p:animMotion origin="layout" path="M 0.02083 -0.12211 C 0.02674 -0.11864 0.03212 -0.11355 0.03837 -0.11147 C 0.06146 -0.10384 0.04201 -0.11378 0.05903 -0.1073 C 0.06649 -0.10453 0.07413 -0.1006 0.08125 -0.09667 C 0.08785 -0.09297 0.09375 -0.08788 0.10017 -0.08395 C 0.1033 -0.0821 0.10972 -0.07978 0.10972 -0.07955 C 0.1151 -0.07215 0.12465 -0.06868 0.13194 -0.06498 C 0.14063 -0.04718 0.16892 -0.05018 0.18125 -0.05018 C 0.17604 -0.04787 0.17066 -0.04533 0.16528 -0.04371 C 0.15799 -0.04162 0.15 -0.04139 0.14306 -0.03746 C 0.13594 -0.03353 0.12969 -0.02775 0.1224 -0.02474 C 0.11771 -0.02058 0.11337 -0.01873 0.10816 -0.01619 C 0.10052 -0.00624 0.09271 -0.00115 0.08438 0.00694 C 0.07413 0.01665 0.08524 0.01157 0.07326 0.0155 C 0.06476 0.0229 0.06059 0.0222 0.04948 0.02382 C 0.03646 0.02937 0.05278 0.02244 0.03993 0.02822 C 0.03837 0.02891 0.03507 0.0303 0.03507 0.03053 C 0.05139 0.03377 0.06788 0.03585 0.08438 0.03862 C 0.08802 0.04024 0.09201 0.04094 0.09549 0.04302 C 0.09722 0.04394 0.09861 0.04603 0.10017 0.04718 C 0.10226 0.0488 0.10434 0.05019 0.1066 0.05134 C 0.10972 0.05296 0.11615 0.05551 0.11615 0.05574 C 0.12135 0.06036 0.12639 0.06036 0.13194 0.06406 C 0.14427 0.07216 0.12986 0.06522 0.14149 0.07031 C 0.14983 0.08187 0.16146 0.08627 0.1717 0.09367 C 0.18177 0.10107 0.19219 0.10824 0.20174 0.11702 C 0.2033 0.11841 0.22656 0.12951 0.23038 0.13183 C 0.23715 0.13576 0.24236 0.14385 0.24948 0.14663 C 0.2526 0.14778 0.26997 0.15056 0.2717 0.15079 C 0.28472 0.15657 0.27795 0.15495 0.29236 0.15495 C 0.27743 0.15888 0.26319 0.16166 0.24792 0.16351 C 0.23594 0.16883 0.22292 0.17183 0.21128 0.17831 C 0.20538 0.18155 0.19983 0.18571 0.19392 0.18872 C 0.18264 0.1945 0.19236 0.18687 0.17951 0.19519 C 0.16458 0.20514 0.17778 0.19889 0.16684 0.20352 C 0.16059 0.21231 0.16736 0.20421 0.15729 0.20999 C 0.15556 0.21092 0.15434 0.213 0.1526 0.21416 C 0.15122 0.21508 0.14948 0.21554 0.14792 0.21624 C 0.13698 0.22618 0.12847 0.24006 0.11771 0.25023 C 0.11667 0.25232 0.11615 0.25486 0.11458 0.25648 C 0.11319 0.25787 0.11128 0.25764 0.10972 0.25856 C 0.10451 0.26203 0.1026 0.26665 0.09705 0.2692 C 0.09219 0.27544 0.08906 0.28192 0.08438 0.28816 C 0.08993 0.29973 0.08455 0.29117 0.09705 0.2988 C 0.10608 0.30412 0.11528 0.30944 0.12396 0.31568 C 0.12847 0.31892 0.13281 0.32239 0.13681 0.32632 C 0.13889 0.3284 0.1408 0.33095 0.14306 0.33257 C 0.14809 0.33627 0.15469 0.33742 0.15903 0.3432 C 0.16528 0.35153 0.16892 0.35962 0.17639 0.36633 C 0.18212 0.37789 0.17639 0.36818 0.1875 0.37882 C 0.20347 0.39408 0.20833 0.40403 0.22882 0.40842 C 0.23403 0.41073 0.23194 0.4105 0.23507 0.4105 C 0.23698 0.43756 0.2408 0.46393 0.24306 0.49098 C 0.24253 0.53446 0.26233 0.62165 0.23194 0.66443 C 0.20764 0.66189 0.20972 0.67207 0.20972 0.6538 " pathEditMode="relative" rAng="0" ptsTypes="ffffffffffffffffffffffffffffffffffffffffffffffffffffffA">
                                      <p:cBhvr>
                                        <p:cTn id="26" dur="3000" fill="hold"/>
                                        <p:tgtEl>
                                          <p:spTgt spid="88201"/>
                                        </p:tgtEl>
                                        <p:attrNameLst>
                                          <p:attrName>ppt_x</p:attrName>
                                          <p:attrName>ppt_y</p:attrName>
                                        </p:attrNameLst>
                                      </p:cBhvr>
                                      <p:rCtr x="13576" y="39709"/>
                                    </p:animMotion>
                                  </p:childTnLst>
                                  <p:subTnLst>
                                    <p:audio>
                                      <p:cMediaNode>
                                        <p:cTn display="0" masterRel="sameClick">
                                          <p:stCondLst>
                                            <p:cond evt="begin" delay="0">
                                              <p:tn val="25"/>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nodeType="clickEffect">
                                  <p:stCondLst>
                                    <p:cond delay="0"/>
                                  </p:stCondLst>
                                  <p:childTnLst>
                                    <p:animMotion origin="layout" path="M -0.03976 -0.0888 C -0.04444 -0.08464 -0.04931 -0.07724 -0.05417 -0.074 C -0.05764 -0.07169 -0.06163 -0.07123 -0.06528 -0.06961 C -0.07569 -0.0592 -0.06962 -0.06591 -0.08264 -0.04856 C -0.08403 -0.04671 -0.08594 -0.04602 -0.0875 -0.0444 C -0.08872 -0.04324 -0.08958 -0.04139 -0.09062 -0.04001 C -0.0934 -0.02867 -0.09826 -0.02405 -0.10486 -0.01688 C -0.1099 -0.01133 -0.11302 -0.0037 -0.11753 0.00232 C -0.11979 0.00532 -0.12257 0.00879 -0.12552 0.01064 C -0.12865 0.01249 -0.13507 0.0148 -0.13507 0.01504 C -0.13906 0.02059 -0.14271 0.02197 -0.14774 0.02544 C -0.14948 0.0266 -0.15243 0.02961 -0.15243 0.02984 C -0.13403 0.03122 -0.1184 0.03585 -0.10017 0.03816 C -0.08507 0.04464 -0.06979 0.05088 -0.05417 0.05504 C -0.04844 0.06221 -0.04253 0.06661 -0.03507 0.06985 C -0.02378 0.08118 -0.00764 0.08418 0.00625 0.08673 C 0.00885 0.0895 0.01128 0.09297 0.01424 0.09529 C 0.01615 0.09667 0.01858 0.09598 0.02049 0.09737 C 0.0224 0.09875 0.02344 0.10199 0.02535 0.10361 C 0.02847 0.10616 0.0342 0.10847 0.03802 0.11009 C 0.04375 0.11517 0.04896 0.11749 0.05538 0.12072 C 0.05972 0.12281 0.06337 0.12697 0.06806 0.12697 C 0.0408 0.13298 0.07483 0.12604 0.0125 0.13113 C 0.00642 0.13159 -0.00243 0.13714 -0.00799 0.13969 C -0.01493 0.1427 -0.0217 0.14524 -0.02865 0.14801 C -0.03212 0.1494 -0.03472 0.15333 -0.03819 0.15449 C -0.0434 0.15611 -0.04878 0.15588 -0.05417 0.15657 C -0.06094 0.15958 -0.06788 0.15981 -0.07465 0.16282 C -0.08212 0.16952 -0.09184 0.16975 -0.09861 0.17762 C -0.10503 0.18502 -0.11163 0.19496 -0.11753 0.20306 C -0.1191 0.20514 -0.1375 0.20514 -0.14618 0.20514 C -0.13819 0.20861 -0.12951 0.21184 -0.1224 0.21786 C -0.12014 0.21971 -0.11858 0.22341 -0.11597 0.22433 C -0.11042 0.22641 -0.10434 0.22572 -0.09861 0.22641 C -0.07049 0.23867 -0.04062 0.24677 -0.01128 0.25162 C -0.00382 0.25509 0.00347 0.25694 0.01094 0.26018 C 0.01701 0.26781 0.025 0.26897 0.03316 0.27082 C 0.04253 0.27683 0.05035 0.28562 0.06024 0.28978 C 0.06528 0.29441 0.06302 0.29394 0.06649 0.29394 C 0.05851 0.29603 0.05069 0.29834 0.04271 0.30042 C 0.03941 0.30134 0.03646 0.30435 0.03316 0.30458 C 0.01753 0.30597 0.00208 0.30643 -0.01285 0.31314 C -0.02448 0.31823 -0.03837 0.32054 -0.04931 0.32794 C -0.05781 0.33372 -0.06701 0.33974 -0.07639 0.34274 C -0.07795 0.34413 -0.07934 0.34552 -0.08108 0.3469 C -0.08247 0.34783 -0.08437 0.34783 -0.08576 0.34875 C -0.08767 0.35037 -0.08872 0.35361 -0.09062 0.355 C -0.09549 0.35962 -0.10295 0.35986 -0.10799 0.36356 C -0.12396 0.37512 -0.11111 0.37003 -0.12396 0.37419 C -0.13038 0.37998 -0.13646 0.38298 -0.14306 0.38899 C -0.14462 0.39038 -0.14583 0.39246 -0.14774 0.39316 C -0.14983 0.39385 -0.15417 0.39524 -0.15417 0.39547 C -0.14931 0.39801 -0.14444 0.40056 -0.13976 0.4038 C -0.13802 0.40495 -0.13698 0.4075 -0.13507 0.40796 C -0.11892 0.41189 -0.10069 0.41212 -0.0842 0.4142 C -0.07812 0.4186 -0.07361 0.42253 -0.06684 0.42484 C -0.06059 0.4327 -0.04948 0.43409 -0.04132 0.43756 C -0.03819 0.43895 -0.03194 0.44172 -0.03194 0.44196 C -0.03038 0.44311 -0.02882 0.44496 -0.02708 0.44612 C -0.02517 0.44727 -0.02083 0.4482 -0.02083 0.44843 C -0.02187 0.45097 -0.02309 0.45352 -0.02396 0.45653 C -0.02465 0.4593 -0.02465 0.46231 -0.02552 0.46508 C -0.02865 0.47503 -0.02795 0.46786 -0.03194 0.47572 C -0.03316 0.47826 -0.03385 0.48127 -0.03507 0.48405 C -0.03698 0.48844 -0.04132 0.49677 -0.04132 0.497 C -0.04566 0.534 -0.04132 0.49052 -0.04132 0.56661 C -0.04132 0.57956 -0.02865 0.64223 -0.05087 0.65333 C -0.05712 0.6612 -0.06233 0.66027 -0.07153 0.66166 C -0.07309 0.65541 -0.07465 0.65333 -0.07795 0.64894 " pathEditMode="relative" rAng="0" ptsTypes="ffffffffffffffffffffffffffffffffffffffffffffffffffffffffffffffffffffA">
                                      <p:cBhvr>
                                        <p:cTn id="30" dur="3000" fill="hold"/>
                                        <p:tgtEl>
                                          <p:spTgt spid="88201"/>
                                        </p:tgtEl>
                                        <p:attrNameLst>
                                          <p:attrName>ppt_x</p:attrName>
                                          <p:attrName>ppt_y</p:attrName>
                                        </p:attrNameLst>
                                      </p:cBhvr>
                                      <p:rCtr x="0" y="37512"/>
                                    </p:animMotion>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0B68217-81FF-ABC0-2883-B987164B6218}"/>
              </a:ext>
            </a:extLst>
          </p:cNvPr>
          <p:cNvSpPr>
            <a:spLocks noChangeArrowheads="1"/>
          </p:cNvSpPr>
          <p:nvPr/>
        </p:nvSpPr>
        <p:spPr bwMode="auto">
          <a:xfrm>
            <a:off x="0" y="0"/>
            <a:ext cx="9144000" cy="6858000"/>
          </a:xfrm>
          <a:prstGeom prst="rect">
            <a:avLst/>
          </a:prstGeom>
          <a:solidFill>
            <a:srgbClr val="EEEA3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28000" b="0">
              <a:solidFill>
                <a:schemeClr val="accent2"/>
              </a:solidFill>
              <a:latin typeface=".VnAvant" panose="020B7200000000000000" pitchFamily="34" charset="0"/>
            </a:endParaRPr>
          </a:p>
        </p:txBody>
      </p:sp>
      <p:sp>
        <p:nvSpPr>
          <p:cNvPr id="9219" name="Text Box 3">
            <a:extLst>
              <a:ext uri="{FF2B5EF4-FFF2-40B4-BE49-F238E27FC236}">
                <a16:creationId xmlns:a16="http://schemas.microsoft.com/office/drawing/2014/main" id="{A109ACAD-02C9-9D8A-1748-5E973A3CD84A}"/>
              </a:ext>
            </a:extLst>
          </p:cNvPr>
          <p:cNvSpPr txBox="1">
            <a:spLocks noChangeArrowheads="1"/>
          </p:cNvSpPr>
          <p:nvPr/>
        </p:nvSpPr>
        <p:spPr bwMode="auto">
          <a:xfrm>
            <a:off x="120650" y="-304800"/>
            <a:ext cx="9023350" cy="201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2400">
              <a:solidFill>
                <a:srgbClr val="0000CC"/>
              </a:solidFill>
              <a:latin typeface=".VnAvant" panose="020B7200000000000000" pitchFamily="34" charset="0"/>
            </a:endParaRPr>
          </a:p>
          <a:p>
            <a:pPr algn="ctr" eaLnBrk="1" hangingPunct="1"/>
            <a:r>
              <a:rPr lang="en-US" altLang="en-US" sz="5400">
                <a:solidFill>
                  <a:srgbClr val="CC00FF"/>
                </a:solidFill>
                <a:latin typeface=".VnAvant" panose="020B7200000000000000" pitchFamily="34" charset="0"/>
              </a:rPr>
              <a:t>ZÝc z¾c cïng bÐ yªu</a:t>
            </a:r>
            <a:r>
              <a:rPr lang="en-US" altLang="en-US" sz="4000">
                <a:solidFill>
                  <a:srgbClr val="CC00FF"/>
                </a:solidFill>
                <a:latin typeface=".VnAvant" panose="020B7200000000000000" pitchFamily="34" charset="0"/>
              </a:rPr>
              <a:t>.</a:t>
            </a:r>
          </a:p>
          <a:p>
            <a:pPr algn="ctr" eaLnBrk="1" hangingPunct="1"/>
            <a:endParaRPr lang="en-US" altLang="en-US" sz="2800" b="0">
              <a:latin typeface=".VnAvant" panose="020B7200000000000000" pitchFamily="34" charset="0"/>
            </a:endParaRPr>
          </a:p>
          <a:p>
            <a:pPr eaLnBrk="1" hangingPunct="1"/>
            <a:endParaRPr lang="en-US" altLang="en-US" sz="2000" b="0">
              <a:latin typeface=".VnAvant" panose="020B7200000000000000" pitchFamily="34" charset="0"/>
            </a:endParaRPr>
          </a:p>
        </p:txBody>
      </p:sp>
      <p:sp>
        <p:nvSpPr>
          <p:cNvPr id="9220" name="Rectangle 4">
            <a:extLst>
              <a:ext uri="{FF2B5EF4-FFF2-40B4-BE49-F238E27FC236}">
                <a16:creationId xmlns:a16="http://schemas.microsoft.com/office/drawing/2014/main" id="{9B2B9E18-0256-6ABF-086D-B04D8C4FAB4F}"/>
              </a:ext>
            </a:extLst>
          </p:cNvPr>
          <p:cNvSpPr>
            <a:spLocks noChangeArrowheads="1"/>
          </p:cNvSpPr>
          <p:nvPr/>
        </p:nvSpPr>
        <p:spPr bwMode="auto">
          <a:xfrm>
            <a:off x="304800" y="1143000"/>
            <a:ext cx="8839200" cy="5715000"/>
          </a:xfrm>
          <a:prstGeom prst="rect">
            <a:avLst/>
          </a:prstGeom>
          <a:solidFill>
            <a:srgbClr val="43E15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21" name="Line 5">
            <a:extLst>
              <a:ext uri="{FF2B5EF4-FFF2-40B4-BE49-F238E27FC236}">
                <a16:creationId xmlns:a16="http://schemas.microsoft.com/office/drawing/2014/main" id="{478D51D2-ACF6-DC87-F82E-E4DCE2C97C1C}"/>
              </a:ext>
            </a:extLst>
          </p:cNvPr>
          <p:cNvSpPr>
            <a:spLocks noChangeShapeType="1"/>
          </p:cNvSpPr>
          <p:nvPr/>
        </p:nvSpPr>
        <p:spPr bwMode="auto">
          <a:xfrm>
            <a:off x="5334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2" name="Line 6">
            <a:extLst>
              <a:ext uri="{FF2B5EF4-FFF2-40B4-BE49-F238E27FC236}">
                <a16:creationId xmlns:a16="http://schemas.microsoft.com/office/drawing/2014/main" id="{0317B555-07CC-1EF8-6476-3595080F97A4}"/>
              </a:ext>
            </a:extLst>
          </p:cNvPr>
          <p:cNvSpPr>
            <a:spLocks noChangeShapeType="1"/>
          </p:cNvSpPr>
          <p:nvPr/>
        </p:nvSpPr>
        <p:spPr bwMode="auto">
          <a:xfrm>
            <a:off x="3276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Line 7">
            <a:extLst>
              <a:ext uri="{FF2B5EF4-FFF2-40B4-BE49-F238E27FC236}">
                <a16:creationId xmlns:a16="http://schemas.microsoft.com/office/drawing/2014/main" id="{691EDF67-AF92-AE08-299A-AAA2DFCD45C1}"/>
              </a:ext>
            </a:extLst>
          </p:cNvPr>
          <p:cNvSpPr>
            <a:spLocks noChangeShapeType="1"/>
          </p:cNvSpPr>
          <p:nvPr/>
        </p:nvSpPr>
        <p:spPr bwMode="auto">
          <a:xfrm>
            <a:off x="3657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 name="Line 8">
            <a:extLst>
              <a:ext uri="{FF2B5EF4-FFF2-40B4-BE49-F238E27FC236}">
                <a16:creationId xmlns:a16="http://schemas.microsoft.com/office/drawing/2014/main" id="{892AAAE7-9755-7814-E465-0E37D4B0CE36}"/>
              </a:ext>
            </a:extLst>
          </p:cNvPr>
          <p:cNvSpPr>
            <a:spLocks noChangeShapeType="1"/>
          </p:cNvSpPr>
          <p:nvPr/>
        </p:nvSpPr>
        <p:spPr bwMode="auto">
          <a:xfrm>
            <a:off x="4038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5" name="Line 9">
            <a:extLst>
              <a:ext uri="{FF2B5EF4-FFF2-40B4-BE49-F238E27FC236}">
                <a16:creationId xmlns:a16="http://schemas.microsoft.com/office/drawing/2014/main" id="{21A029EA-E5B0-45F9-333C-B48232DE0EC2}"/>
              </a:ext>
            </a:extLst>
          </p:cNvPr>
          <p:cNvSpPr>
            <a:spLocks noChangeShapeType="1"/>
          </p:cNvSpPr>
          <p:nvPr/>
        </p:nvSpPr>
        <p:spPr bwMode="auto">
          <a:xfrm>
            <a:off x="4419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6" name="Line 10">
            <a:extLst>
              <a:ext uri="{FF2B5EF4-FFF2-40B4-BE49-F238E27FC236}">
                <a16:creationId xmlns:a16="http://schemas.microsoft.com/office/drawing/2014/main" id="{B78160CD-7C56-6D98-4F26-C17ECF4AB3C2}"/>
              </a:ext>
            </a:extLst>
          </p:cNvPr>
          <p:cNvSpPr>
            <a:spLocks noChangeShapeType="1"/>
          </p:cNvSpPr>
          <p:nvPr/>
        </p:nvSpPr>
        <p:spPr bwMode="auto">
          <a:xfrm>
            <a:off x="48768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7" name="Line 11">
            <a:extLst>
              <a:ext uri="{FF2B5EF4-FFF2-40B4-BE49-F238E27FC236}">
                <a16:creationId xmlns:a16="http://schemas.microsoft.com/office/drawing/2014/main" id="{85BEDCFF-9AEA-DE67-FC95-120939BDC57C}"/>
              </a:ext>
            </a:extLst>
          </p:cNvPr>
          <p:cNvSpPr>
            <a:spLocks noChangeShapeType="1"/>
          </p:cNvSpPr>
          <p:nvPr/>
        </p:nvSpPr>
        <p:spPr bwMode="auto">
          <a:xfrm>
            <a:off x="5334000" y="10668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8" name="Line 12">
            <a:extLst>
              <a:ext uri="{FF2B5EF4-FFF2-40B4-BE49-F238E27FC236}">
                <a16:creationId xmlns:a16="http://schemas.microsoft.com/office/drawing/2014/main" id="{E3D6626D-08AF-1A38-28FD-304335F6FD94}"/>
              </a:ext>
            </a:extLst>
          </p:cNvPr>
          <p:cNvSpPr>
            <a:spLocks noChangeShapeType="1"/>
          </p:cNvSpPr>
          <p:nvPr/>
        </p:nvSpPr>
        <p:spPr bwMode="auto">
          <a:xfrm>
            <a:off x="57150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9" name="Line 13">
            <a:extLst>
              <a:ext uri="{FF2B5EF4-FFF2-40B4-BE49-F238E27FC236}">
                <a16:creationId xmlns:a16="http://schemas.microsoft.com/office/drawing/2014/main" id="{255DC915-D718-1C94-65AD-CC5AF8E15E94}"/>
              </a:ext>
            </a:extLst>
          </p:cNvPr>
          <p:cNvSpPr>
            <a:spLocks noChangeShapeType="1"/>
          </p:cNvSpPr>
          <p:nvPr/>
        </p:nvSpPr>
        <p:spPr bwMode="auto">
          <a:xfrm>
            <a:off x="61722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0" name="Line 14">
            <a:extLst>
              <a:ext uri="{FF2B5EF4-FFF2-40B4-BE49-F238E27FC236}">
                <a16:creationId xmlns:a16="http://schemas.microsoft.com/office/drawing/2014/main" id="{E1A30B9C-B59B-254F-D0DD-41C90C76E0B2}"/>
              </a:ext>
            </a:extLst>
          </p:cNvPr>
          <p:cNvSpPr>
            <a:spLocks noChangeShapeType="1"/>
          </p:cNvSpPr>
          <p:nvPr/>
        </p:nvSpPr>
        <p:spPr bwMode="auto">
          <a:xfrm>
            <a:off x="66294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1" name="Line 15">
            <a:extLst>
              <a:ext uri="{FF2B5EF4-FFF2-40B4-BE49-F238E27FC236}">
                <a16:creationId xmlns:a16="http://schemas.microsoft.com/office/drawing/2014/main" id="{AD07FE71-4A7B-14CF-7802-40FCFE7977EF}"/>
              </a:ext>
            </a:extLst>
          </p:cNvPr>
          <p:cNvSpPr>
            <a:spLocks noChangeShapeType="1"/>
          </p:cNvSpPr>
          <p:nvPr/>
        </p:nvSpPr>
        <p:spPr bwMode="auto">
          <a:xfrm>
            <a:off x="7086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2" name="Line 16">
            <a:extLst>
              <a:ext uri="{FF2B5EF4-FFF2-40B4-BE49-F238E27FC236}">
                <a16:creationId xmlns:a16="http://schemas.microsoft.com/office/drawing/2014/main" id="{FBEF4D6B-B2AA-A9C8-8363-062AE0BF2091}"/>
              </a:ext>
            </a:extLst>
          </p:cNvPr>
          <p:cNvSpPr>
            <a:spLocks noChangeShapeType="1"/>
          </p:cNvSpPr>
          <p:nvPr/>
        </p:nvSpPr>
        <p:spPr bwMode="auto">
          <a:xfrm>
            <a:off x="7467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3" name="Line 17">
            <a:extLst>
              <a:ext uri="{FF2B5EF4-FFF2-40B4-BE49-F238E27FC236}">
                <a16:creationId xmlns:a16="http://schemas.microsoft.com/office/drawing/2014/main" id="{30E3326F-5018-8A9D-0CE3-8925DEB6F99F}"/>
              </a:ext>
            </a:extLst>
          </p:cNvPr>
          <p:cNvSpPr>
            <a:spLocks noChangeShapeType="1"/>
          </p:cNvSpPr>
          <p:nvPr/>
        </p:nvSpPr>
        <p:spPr bwMode="auto">
          <a:xfrm>
            <a:off x="7848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4" name="Line 18">
            <a:extLst>
              <a:ext uri="{FF2B5EF4-FFF2-40B4-BE49-F238E27FC236}">
                <a16:creationId xmlns:a16="http://schemas.microsoft.com/office/drawing/2014/main" id="{2C784285-FA33-5181-F4BA-95EC909AAE45}"/>
              </a:ext>
            </a:extLst>
          </p:cNvPr>
          <p:cNvSpPr>
            <a:spLocks noChangeShapeType="1"/>
          </p:cNvSpPr>
          <p:nvPr/>
        </p:nvSpPr>
        <p:spPr bwMode="auto">
          <a:xfrm>
            <a:off x="8229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5" name="Line 19">
            <a:extLst>
              <a:ext uri="{FF2B5EF4-FFF2-40B4-BE49-F238E27FC236}">
                <a16:creationId xmlns:a16="http://schemas.microsoft.com/office/drawing/2014/main" id="{854DEE78-D530-012F-D6CA-670F12846C59}"/>
              </a:ext>
            </a:extLst>
          </p:cNvPr>
          <p:cNvSpPr>
            <a:spLocks noChangeShapeType="1"/>
          </p:cNvSpPr>
          <p:nvPr/>
        </p:nvSpPr>
        <p:spPr bwMode="auto">
          <a:xfrm>
            <a:off x="8610600" y="10668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6" name="Line 20">
            <a:extLst>
              <a:ext uri="{FF2B5EF4-FFF2-40B4-BE49-F238E27FC236}">
                <a16:creationId xmlns:a16="http://schemas.microsoft.com/office/drawing/2014/main" id="{CEDA36B8-6125-6E85-6D7C-93AF2D7B777A}"/>
              </a:ext>
            </a:extLst>
          </p:cNvPr>
          <p:cNvSpPr>
            <a:spLocks noChangeShapeType="1"/>
          </p:cNvSpPr>
          <p:nvPr/>
        </p:nvSpPr>
        <p:spPr bwMode="auto">
          <a:xfrm>
            <a:off x="1371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7" name="Line 21">
            <a:extLst>
              <a:ext uri="{FF2B5EF4-FFF2-40B4-BE49-F238E27FC236}">
                <a16:creationId xmlns:a16="http://schemas.microsoft.com/office/drawing/2014/main" id="{17659329-12DC-ED8E-B0CD-BB49157C4E04}"/>
              </a:ext>
            </a:extLst>
          </p:cNvPr>
          <p:cNvSpPr>
            <a:spLocks noChangeShapeType="1"/>
          </p:cNvSpPr>
          <p:nvPr/>
        </p:nvSpPr>
        <p:spPr bwMode="auto">
          <a:xfrm>
            <a:off x="1752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8" name="Line 22">
            <a:extLst>
              <a:ext uri="{FF2B5EF4-FFF2-40B4-BE49-F238E27FC236}">
                <a16:creationId xmlns:a16="http://schemas.microsoft.com/office/drawing/2014/main" id="{A7332F5A-CD39-C3D8-3794-EE760BD5425A}"/>
              </a:ext>
            </a:extLst>
          </p:cNvPr>
          <p:cNvSpPr>
            <a:spLocks noChangeShapeType="1"/>
          </p:cNvSpPr>
          <p:nvPr/>
        </p:nvSpPr>
        <p:spPr bwMode="auto">
          <a:xfrm>
            <a:off x="2133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9" name="Line 23">
            <a:extLst>
              <a:ext uri="{FF2B5EF4-FFF2-40B4-BE49-F238E27FC236}">
                <a16:creationId xmlns:a16="http://schemas.microsoft.com/office/drawing/2014/main" id="{58600239-68AA-E41A-D223-890FBABE357F}"/>
              </a:ext>
            </a:extLst>
          </p:cNvPr>
          <p:cNvSpPr>
            <a:spLocks noChangeShapeType="1"/>
          </p:cNvSpPr>
          <p:nvPr/>
        </p:nvSpPr>
        <p:spPr bwMode="auto">
          <a:xfrm>
            <a:off x="2514600" y="1143000"/>
            <a:ext cx="76200" cy="5715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0" name="Line 24">
            <a:extLst>
              <a:ext uri="{FF2B5EF4-FFF2-40B4-BE49-F238E27FC236}">
                <a16:creationId xmlns:a16="http://schemas.microsoft.com/office/drawing/2014/main" id="{5F746C13-1421-2BFB-5690-3BC634429109}"/>
              </a:ext>
            </a:extLst>
          </p:cNvPr>
          <p:cNvSpPr>
            <a:spLocks noChangeShapeType="1"/>
          </p:cNvSpPr>
          <p:nvPr/>
        </p:nvSpPr>
        <p:spPr bwMode="auto">
          <a:xfrm>
            <a:off x="2895600" y="1143000"/>
            <a:ext cx="76200" cy="441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1" name="Line 25">
            <a:extLst>
              <a:ext uri="{FF2B5EF4-FFF2-40B4-BE49-F238E27FC236}">
                <a16:creationId xmlns:a16="http://schemas.microsoft.com/office/drawing/2014/main" id="{C1E6FCAC-CDAB-0211-A8A3-02AEECE8311F}"/>
              </a:ext>
            </a:extLst>
          </p:cNvPr>
          <p:cNvSpPr>
            <a:spLocks noChangeShapeType="1"/>
          </p:cNvSpPr>
          <p:nvPr/>
        </p:nvSpPr>
        <p:spPr bwMode="auto">
          <a:xfrm>
            <a:off x="914400" y="1143000"/>
            <a:ext cx="7620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2" name="Line 26">
            <a:extLst>
              <a:ext uri="{FF2B5EF4-FFF2-40B4-BE49-F238E27FC236}">
                <a16:creationId xmlns:a16="http://schemas.microsoft.com/office/drawing/2014/main" id="{A8F99BDE-4A98-8DFF-B615-9DF40ED3332A}"/>
              </a:ext>
            </a:extLst>
          </p:cNvPr>
          <p:cNvSpPr>
            <a:spLocks noChangeShapeType="1"/>
          </p:cNvSpPr>
          <p:nvPr/>
        </p:nvSpPr>
        <p:spPr bwMode="auto">
          <a:xfrm>
            <a:off x="152400" y="19812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3" name="Line 27">
            <a:extLst>
              <a:ext uri="{FF2B5EF4-FFF2-40B4-BE49-F238E27FC236}">
                <a16:creationId xmlns:a16="http://schemas.microsoft.com/office/drawing/2014/main" id="{95AB50AF-F2B5-AE0E-C2C2-56E9032977F8}"/>
              </a:ext>
            </a:extLst>
          </p:cNvPr>
          <p:cNvSpPr>
            <a:spLocks noChangeShapeType="1"/>
          </p:cNvSpPr>
          <p:nvPr/>
        </p:nvSpPr>
        <p:spPr bwMode="auto">
          <a:xfrm>
            <a:off x="152400" y="1752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4" name="Line 28">
            <a:extLst>
              <a:ext uri="{FF2B5EF4-FFF2-40B4-BE49-F238E27FC236}">
                <a16:creationId xmlns:a16="http://schemas.microsoft.com/office/drawing/2014/main" id="{F6BA42FC-3745-E5F5-5565-48C06FC9DDB1}"/>
              </a:ext>
            </a:extLst>
          </p:cNvPr>
          <p:cNvSpPr>
            <a:spLocks noChangeShapeType="1"/>
          </p:cNvSpPr>
          <p:nvPr/>
        </p:nvSpPr>
        <p:spPr bwMode="auto">
          <a:xfrm>
            <a:off x="152400" y="22860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5" name="Line 29">
            <a:extLst>
              <a:ext uri="{FF2B5EF4-FFF2-40B4-BE49-F238E27FC236}">
                <a16:creationId xmlns:a16="http://schemas.microsoft.com/office/drawing/2014/main" id="{9D17498A-09D9-BCA3-AB3B-D4F14D0A8247}"/>
              </a:ext>
            </a:extLst>
          </p:cNvPr>
          <p:cNvSpPr>
            <a:spLocks noChangeShapeType="1"/>
          </p:cNvSpPr>
          <p:nvPr/>
        </p:nvSpPr>
        <p:spPr bwMode="auto">
          <a:xfrm>
            <a:off x="152400" y="2590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6" name="Line 30">
            <a:extLst>
              <a:ext uri="{FF2B5EF4-FFF2-40B4-BE49-F238E27FC236}">
                <a16:creationId xmlns:a16="http://schemas.microsoft.com/office/drawing/2014/main" id="{32C7E380-E7B8-99AA-EE95-C2928C8023A8}"/>
              </a:ext>
            </a:extLst>
          </p:cNvPr>
          <p:cNvSpPr>
            <a:spLocks noChangeShapeType="1"/>
          </p:cNvSpPr>
          <p:nvPr/>
        </p:nvSpPr>
        <p:spPr bwMode="auto">
          <a:xfrm>
            <a:off x="152400" y="2895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7" name="Line 31">
            <a:extLst>
              <a:ext uri="{FF2B5EF4-FFF2-40B4-BE49-F238E27FC236}">
                <a16:creationId xmlns:a16="http://schemas.microsoft.com/office/drawing/2014/main" id="{4CCF08AD-D2C3-9C46-D7E1-69371EB884EF}"/>
              </a:ext>
            </a:extLst>
          </p:cNvPr>
          <p:cNvSpPr>
            <a:spLocks noChangeShapeType="1"/>
          </p:cNvSpPr>
          <p:nvPr/>
        </p:nvSpPr>
        <p:spPr bwMode="auto">
          <a:xfrm>
            <a:off x="152400" y="32004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8" name="Line 32">
            <a:extLst>
              <a:ext uri="{FF2B5EF4-FFF2-40B4-BE49-F238E27FC236}">
                <a16:creationId xmlns:a16="http://schemas.microsoft.com/office/drawing/2014/main" id="{D89577F2-5064-6ED6-6C29-9184C02E8A46}"/>
              </a:ext>
            </a:extLst>
          </p:cNvPr>
          <p:cNvSpPr>
            <a:spLocks noChangeShapeType="1"/>
          </p:cNvSpPr>
          <p:nvPr/>
        </p:nvSpPr>
        <p:spPr bwMode="auto">
          <a:xfrm>
            <a:off x="152400" y="35052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49" name="Line 33">
            <a:extLst>
              <a:ext uri="{FF2B5EF4-FFF2-40B4-BE49-F238E27FC236}">
                <a16:creationId xmlns:a16="http://schemas.microsoft.com/office/drawing/2014/main" id="{38254BCE-4769-5B40-ED4A-9474644DDD64}"/>
              </a:ext>
            </a:extLst>
          </p:cNvPr>
          <p:cNvSpPr>
            <a:spLocks noChangeShapeType="1"/>
          </p:cNvSpPr>
          <p:nvPr/>
        </p:nvSpPr>
        <p:spPr bwMode="auto">
          <a:xfrm>
            <a:off x="152400" y="38100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0" name="Line 34">
            <a:extLst>
              <a:ext uri="{FF2B5EF4-FFF2-40B4-BE49-F238E27FC236}">
                <a16:creationId xmlns:a16="http://schemas.microsoft.com/office/drawing/2014/main" id="{CDD77DE1-5776-F3FA-0071-D6A469F351AB}"/>
              </a:ext>
            </a:extLst>
          </p:cNvPr>
          <p:cNvSpPr>
            <a:spLocks noChangeShapeType="1"/>
          </p:cNvSpPr>
          <p:nvPr/>
        </p:nvSpPr>
        <p:spPr bwMode="auto">
          <a:xfrm>
            <a:off x="152400" y="4114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1" name="Line 35">
            <a:extLst>
              <a:ext uri="{FF2B5EF4-FFF2-40B4-BE49-F238E27FC236}">
                <a16:creationId xmlns:a16="http://schemas.microsoft.com/office/drawing/2014/main" id="{539AB61E-20E8-4FA2-0019-E2E0B7764E1E}"/>
              </a:ext>
            </a:extLst>
          </p:cNvPr>
          <p:cNvSpPr>
            <a:spLocks noChangeShapeType="1"/>
          </p:cNvSpPr>
          <p:nvPr/>
        </p:nvSpPr>
        <p:spPr bwMode="auto">
          <a:xfrm>
            <a:off x="152400" y="4419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2" name="Line 36">
            <a:extLst>
              <a:ext uri="{FF2B5EF4-FFF2-40B4-BE49-F238E27FC236}">
                <a16:creationId xmlns:a16="http://schemas.microsoft.com/office/drawing/2014/main" id="{30BD4511-8075-4665-5B76-395113EA02C2}"/>
              </a:ext>
            </a:extLst>
          </p:cNvPr>
          <p:cNvSpPr>
            <a:spLocks noChangeShapeType="1"/>
          </p:cNvSpPr>
          <p:nvPr/>
        </p:nvSpPr>
        <p:spPr bwMode="auto">
          <a:xfrm>
            <a:off x="152400" y="4800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3" name="Line 37">
            <a:extLst>
              <a:ext uri="{FF2B5EF4-FFF2-40B4-BE49-F238E27FC236}">
                <a16:creationId xmlns:a16="http://schemas.microsoft.com/office/drawing/2014/main" id="{307894FE-3AEA-AAC5-BB1B-02FEE7F365EC}"/>
              </a:ext>
            </a:extLst>
          </p:cNvPr>
          <p:cNvSpPr>
            <a:spLocks noChangeShapeType="1"/>
          </p:cNvSpPr>
          <p:nvPr/>
        </p:nvSpPr>
        <p:spPr bwMode="auto">
          <a:xfrm>
            <a:off x="152400" y="5181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4" name="Line 38">
            <a:extLst>
              <a:ext uri="{FF2B5EF4-FFF2-40B4-BE49-F238E27FC236}">
                <a16:creationId xmlns:a16="http://schemas.microsoft.com/office/drawing/2014/main" id="{3E0DF198-39B3-97F4-BAB9-06457314ED63}"/>
              </a:ext>
            </a:extLst>
          </p:cNvPr>
          <p:cNvSpPr>
            <a:spLocks noChangeShapeType="1"/>
          </p:cNvSpPr>
          <p:nvPr/>
        </p:nvSpPr>
        <p:spPr bwMode="auto">
          <a:xfrm>
            <a:off x="152400" y="55626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5" name="Line 39">
            <a:extLst>
              <a:ext uri="{FF2B5EF4-FFF2-40B4-BE49-F238E27FC236}">
                <a16:creationId xmlns:a16="http://schemas.microsoft.com/office/drawing/2014/main" id="{564DDF9C-4791-DF8B-1E20-CB91FACEA52F}"/>
              </a:ext>
            </a:extLst>
          </p:cNvPr>
          <p:cNvSpPr>
            <a:spLocks noChangeShapeType="1"/>
          </p:cNvSpPr>
          <p:nvPr/>
        </p:nvSpPr>
        <p:spPr bwMode="auto">
          <a:xfrm>
            <a:off x="152400" y="1447800"/>
            <a:ext cx="883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56" name="Oval 40">
            <a:extLst>
              <a:ext uri="{FF2B5EF4-FFF2-40B4-BE49-F238E27FC236}">
                <a16:creationId xmlns:a16="http://schemas.microsoft.com/office/drawing/2014/main" id="{1C4274F2-EBE1-54B8-64EE-EF8DD46875C6}"/>
              </a:ext>
            </a:extLst>
          </p:cNvPr>
          <p:cNvSpPr>
            <a:spLocks noChangeArrowheads="1"/>
          </p:cNvSpPr>
          <p:nvPr/>
        </p:nvSpPr>
        <p:spPr bwMode="auto">
          <a:xfrm>
            <a:off x="1676400" y="160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57" name="Oval 41">
            <a:extLst>
              <a:ext uri="{FF2B5EF4-FFF2-40B4-BE49-F238E27FC236}">
                <a16:creationId xmlns:a16="http://schemas.microsoft.com/office/drawing/2014/main" id="{B7A8A0E5-4E49-7586-3830-86BCBB4E8EEA}"/>
              </a:ext>
            </a:extLst>
          </p:cNvPr>
          <p:cNvSpPr>
            <a:spLocks noChangeArrowheads="1"/>
          </p:cNvSpPr>
          <p:nvPr/>
        </p:nvSpPr>
        <p:spPr bwMode="auto">
          <a:xfrm>
            <a:off x="8610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58" name="Oval 42">
            <a:extLst>
              <a:ext uri="{FF2B5EF4-FFF2-40B4-BE49-F238E27FC236}">
                <a16:creationId xmlns:a16="http://schemas.microsoft.com/office/drawing/2014/main" id="{6FC84981-14A6-52D6-5346-FEDE23C9403F}"/>
              </a:ext>
            </a:extLst>
          </p:cNvPr>
          <p:cNvSpPr>
            <a:spLocks noChangeArrowheads="1"/>
          </p:cNvSpPr>
          <p:nvPr/>
        </p:nvSpPr>
        <p:spPr bwMode="auto">
          <a:xfrm>
            <a:off x="7848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59" name="Oval 43">
            <a:extLst>
              <a:ext uri="{FF2B5EF4-FFF2-40B4-BE49-F238E27FC236}">
                <a16:creationId xmlns:a16="http://schemas.microsoft.com/office/drawing/2014/main" id="{6288A8FB-C311-16BE-9807-2293B294E24C}"/>
              </a:ext>
            </a:extLst>
          </p:cNvPr>
          <p:cNvSpPr>
            <a:spLocks noChangeArrowheads="1"/>
          </p:cNvSpPr>
          <p:nvPr/>
        </p:nvSpPr>
        <p:spPr bwMode="auto">
          <a:xfrm>
            <a:off x="7086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0" name="Oval 44">
            <a:extLst>
              <a:ext uri="{FF2B5EF4-FFF2-40B4-BE49-F238E27FC236}">
                <a16:creationId xmlns:a16="http://schemas.microsoft.com/office/drawing/2014/main" id="{3E50681C-3B96-32BE-7EA2-0C8523443C82}"/>
              </a:ext>
            </a:extLst>
          </p:cNvPr>
          <p:cNvSpPr>
            <a:spLocks noChangeArrowheads="1"/>
          </p:cNvSpPr>
          <p:nvPr/>
        </p:nvSpPr>
        <p:spPr bwMode="auto">
          <a:xfrm>
            <a:off x="61722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1" name="Oval 45">
            <a:extLst>
              <a:ext uri="{FF2B5EF4-FFF2-40B4-BE49-F238E27FC236}">
                <a16:creationId xmlns:a16="http://schemas.microsoft.com/office/drawing/2014/main" id="{D88E36C3-1311-0DD1-C29A-C06898C2E6F3}"/>
              </a:ext>
            </a:extLst>
          </p:cNvPr>
          <p:cNvSpPr>
            <a:spLocks noChangeArrowheads="1"/>
          </p:cNvSpPr>
          <p:nvPr/>
        </p:nvSpPr>
        <p:spPr bwMode="auto">
          <a:xfrm>
            <a:off x="53340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2" name="Oval 46">
            <a:extLst>
              <a:ext uri="{FF2B5EF4-FFF2-40B4-BE49-F238E27FC236}">
                <a16:creationId xmlns:a16="http://schemas.microsoft.com/office/drawing/2014/main" id="{A6E92652-D9B6-816F-4279-5A8B68CC5630}"/>
              </a:ext>
            </a:extLst>
          </p:cNvPr>
          <p:cNvSpPr>
            <a:spLocks noChangeArrowheads="1"/>
          </p:cNvSpPr>
          <p:nvPr/>
        </p:nvSpPr>
        <p:spPr bwMode="auto">
          <a:xfrm>
            <a:off x="4419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3" name="Oval 47">
            <a:extLst>
              <a:ext uri="{FF2B5EF4-FFF2-40B4-BE49-F238E27FC236}">
                <a16:creationId xmlns:a16="http://schemas.microsoft.com/office/drawing/2014/main" id="{6A267B15-A53D-755F-F935-7A15223D9953}"/>
              </a:ext>
            </a:extLst>
          </p:cNvPr>
          <p:cNvSpPr>
            <a:spLocks noChangeArrowheads="1"/>
          </p:cNvSpPr>
          <p:nvPr/>
        </p:nvSpPr>
        <p:spPr bwMode="auto">
          <a:xfrm>
            <a:off x="3657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4" name="Oval 48">
            <a:extLst>
              <a:ext uri="{FF2B5EF4-FFF2-40B4-BE49-F238E27FC236}">
                <a16:creationId xmlns:a16="http://schemas.microsoft.com/office/drawing/2014/main" id="{142BFF7F-BE8D-5A85-69E6-B39E280059EF}"/>
              </a:ext>
            </a:extLst>
          </p:cNvPr>
          <p:cNvSpPr>
            <a:spLocks noChangeArrowheads="1"/>
          </p:cNvSpPr>
          <p:nvPr/>
        </p:nvSpPr>
        <p:spPr bwMode="auto">
          <a:xfrm>
            <a:off x="2895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5" name="Oval 49">
            <a:extLst>
              <a:ext uri="{FF2B5EF4-FFF2-40B4-BE49-F238E27FC236}">
                <a16:creationId xmlns:a16="http://schemas.microsoft.com/office/drawing/2014/main" id="{272D1B8E-135E-6F53-A51F-F7FBDC10BBA8}"/>
              </a:ext>
            </a:extLst>
          </p:cNvPr>
          <p:cNvSpPr>
            <a:spLocks noChangeArrowheads="1"/>
          </p:cNvSpPr>
          <p:nvPr/>
        </p:nvSpPr>
        <p:spPr bwMode="auto">
          <a:xfrm>
            <a:off x="2133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6" name="Oval 50">
            <a:extLst>
              <a:ext uri="{FF2B5EF4-FFF2-40B4-BE49-F238E27FC236}">
                <a16:creationId xmlns:a16="http://schemas.microsoft.com/office/drawing/2014/main" id="{0CF1F853-4EED-69DE-6939-98C9E4FC433F}"/>
              </a:ext>
            </a:extLst>
          </p:cNvPr>
          <p:cNvSpPr>
            <a:spLocks noChangeArrowheads="1"/>
          </p:cNvSpPr>
          <p:nvPr/>
        </p:nvSpPr>
        <p:spPr bwMode="auto">
          <a:xfrm>
            <a:off x="4572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7" name="Oval 51">
            <a:extLst>
              <a:ext uri="{FF2B5EF4-FFF2-40B4-BE49-F238E27FC236}">
                <a16:creationId xmlns:a16="http://schemas.microsoft.com/office/drawing/2014/main" id="{3D2754A1-C53D-73C1-04F0-DCE2D3164BEE}"/>
              </a:ext>
            </a:extLst>
          </p:cNvPr>
          <p:cNvSpPr>
            <a:spLocks noChangeArrowheads="1"/>
          </p:cNvSpPr>
          <p:nvPr/>
        </p:nvSpPr>
        <p:spPr bwMode="auto">
          <a:xfrm>
            <a:off x="1371600" y="4724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8" name="Oval 52">
            <a:extLst>
              <a:ext uri="{FF2B5EF4-FFF2-40B4-BE49-F238E27FC236}">
                <a16:creationId xmlns:a16="http://schemas.microsoft.com/office/drawing/2014/main" id="{C31DB1EF-4853-499C-86C4-9DDDF4A253AC}"/>
              </a:ext>
            </a:extLst>
          </p:cNvPr>
          <p:cNvSpPr>
            <a:spLocks noChangeArrowheads="1"/>
          </p:cNvSpPr>
          <p:nvPr/>
        </p:nvSpPr>
        <p:spPr bwMode="auto">
          <a:xfrm>
            <a:off x="8839200" y="541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69" name="Oval 53">
            <a:extLst>
              <a:ext uri="{FF2B5EF4-FFF2-40B4-BE49-F238E27FC236}">
                <a16:creationId xmlns:a16="http://schemas.microsoft.com/office/drawing/2014/main" id="{0144E656-A8A5-824A-CB74-9ECF53A0496A}"/>
              </a:ext>
            </a:extLst>
          </p:cNvPr>
          <p:cNvSpPr>
            <a:spLocks noChangeArrowheads="1"/>
          </p:cNvSpPr>
          <p:nvPr/>
        </p:nvSpPr>
        <p:spPr bwMode="auto">
          <a:xfrm>
            <a:off x="8229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0" name="Oval 54">
            <a:extLst>
              <a:ext uri="{FF2B5EF4-FFF2-40B4-BE49-F238E27FC236}">
                <a16:creationId xmlns:a16="http://schemas.microsoft.com/office/drawing/2014/main" id="{A537EE9C-6121-D06D-6A99-196FE66AFB21}"/>
              </a:ext>
            </a:extLst>
          </p:cNvPr>
          <p:cNvSpPr>
            <a:spLocks noChangeArrowheads="1"/>
          </p:cNvSpPr>
          <p:nvPr/>
        </p:nvSpPr>
        <p:spPr bwMode="auto">
          <a:xfrm>
            <a:off x="7467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1" name="Oval 55">
            <a:extLst>
              <a:ext uri="{FF2B5EF4-FFF2-40B4-BE49-F238E27FC236}">
                <a16:creationId xmlns:a16="http://schemas.microsoft.com/office/drawing/2014/main" id="{35602143-6E9B-CEC2-B067-74352CF35173}"/>
              </a:ext>
            </a:extLst>
          </p:cNvPr>
          <p:cNvSpPr>
            <a:spLocks noChangeArrowheads="1"/>
          </p:cNvSpPr>
          <p:nvPr/>
        </p:nvSpPr>
        <p:spPr bwMode="auto">
          <a:xfrm>
            <a:off x="6629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2" name="Oval 56">
            <a:extLst>
              <a:ext uri="{FF2B5EF4-FFF2-40B4-BE49-F238E27FC236}">
                <a16:creationId xmlns:a16="http://schemas.microsoft.com/office/drawing/2014/main" id="{7D03960E-34C8-6499-429C-BFB17780D584}"/>
              </a:ext>
            </a:extLst>
          </p:cNvPr>
          <p:cNvSpPr>
            <a:spLocks noChangeArrowheads="1"/>
          </p:cNvSpPr>
          <p:nvPr/>
        </p:nvSpPr>
        <p:spPr bwMode="auto">
          <a:xfrm>
            <a:off x="57150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3" name="Oval 57">
            <a:extLst>
              <a:ext uri="{FF2B5EF4-FFF2-40B4-BE49-F238E27FC236}">
                <a16:creationId xmlns:a16="http://schemas.microsoft.com/office/drawing/2014/main" id="{DD3723CC-EB0C-31DD-113A-E7880E3E5E86}"/>
              </a:ext>
            </a:extLst>
          </p:cNvPr>
          <p:cNvSpPr>
            <a:spLocks noChangeArrowheads="1"/>
          </p:cNvSpPr>
          <p:nvPr/>
        </p:nvSpPr>
        <p:spPr bwMode="auto">
          <a:xfrm>
            <a:off x="4876800" y="54102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4" name="Oval 58">
            <a:extLst>
              <a:ext uri="{FF2B5EF4-FFF2-40B4-BE49-F238E27FC236}">
                <a16:creationId xmlns:a16="http://schemas.microsoft.com/office/drawing/2014/main" id="{60EC9D13-BF15-298E-BAA6-3A8E958F376B}"/>
              </a:ext>
            </a:extLst>
          </p:cNvPr>
          <p:cNvSpPr>
            <a:spLocks noChangeArrowheads="1"/>
          </p:cNvSpPr>
          <p:nvPr/>
        </p:nvSpPr>
        <p:spPr bwMode="auto">
          <a:xfrm>
            <a:off x="4038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5" name="Oval 59">
            <a:extLst>
              <a:ext uri="{FF2B5EF4-FFF2-40B4-BE49-F238E27FC236}">
                <a16:creationId xmlns:a16="http://schemas.microsoft.com/office/drawing/2014/main" id="{2841920C-3442-C5F7-91B4-B8250327DAF2}"/>
              </a:ext>
            </a:extLst>
          </p:cNvPr>
          <p:cNvSpPr>
            <a:spLocks noChangeArrowheads="1"/>
          </p:cNvSpPr>
          <p:nvPr/>
        </p:nvSpPr>
        <p:spPr bwMode="auto">
          <a:xfrm>
            <a:off x="3200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6" name="Oval 60">
            <a:extLst>
              <a:ext uri="{FF2B5EF4-FFF2-40B4-BE49-F238E27FC236}">
                <a16:creationId xmlns:a16="http://schemas.microsoft.com/office/drawing/2014/main" id="{539C40A3-142C-9DE6-FEEA-47E6B75DDF6F}"/>
              </a:ext>
            </a:extLst>
          </p:cNvPr>
          <p:cNvSpPr>
            <a:spLocks noChangeArrowheads="1"/>
          </p:cNvSpPr>
          <p:nvPr/>
        </p:nvSpPr>
        <p:spPr bwMode="auto">
          <a:xfrm>
            <a:off x="2514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7" name="Oval 61">
            <a:extLst>
              <a:ext uri="{FF2B5EF4-FFF2-40B4-BE49-F238E27FC236}">
                <a16:creationId xmlns:a16="http://schemas.microsoft.com/office/drawing/2014/main" id="{DF049D1B-567E-9F51-2072-5E4DBA258AA0}"/>
              </a:ext>
            </a:extLst>
          </p:cNvPr>
          <p:cNvSpPr>
            <a:spLocks noChangeArrowheads="1"/>
          </p:cNvSpPr>
          <p:nvPr/>
        </p:nvSpPr>
        <p:spPr bwMode="auto">
          <a:xfrm>
            <a:off x="17526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8" name="Oval 62">
            <a:extLst>
              <a:ext uri="{FF2B5EF4-FFF2-40B4-BE49-F238E27FC236}">
                <a16:creationId xmlns:a16="http://schemas.microsoft.com/office/drawing/2014/main" id="{3056B378-A45C-047D-1F82-F73A03FA2F61}"/>
              </a:ext>
            </a:extLst>
          </p:cNvPr>
          <p:cNvSpPr>
            <a:spLocks noChangeArrowheads="1"/>
          </p:cNvSpPr>
          <p:nvPr/>
        </p:nvSpPr>
        <p:spPr bwMode="auto">
          <a:xfrm>
            <a:off x="914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79" name="Oval 63">
            <a:extLst>
              <a:ext uri="{FF2B5EF4-FFF2-40B4-BE49-F238E27FC236}">
                <a16:creationId xmlns:a16="http://schemas.microsoft.com/office/drawing/2014/main" id="{F4DF1C0A-676B-9531-7B50-24EF8DEB7969}"/>
              </a:ext>
            </a:extLst>
          </p:cNvPr>
          <p:cNvSpPr>
            <a:spLocks noChangeArrowheads="1"/>
          </p:cNvSpPr>
          <p:nvPr/>
        </p:nvSpPr>
        <p:spPr bwMode="auto">
          <a:xfrm>
            <a:off x="152400" y="548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0" name="Oval 64">
            <a:extLst>
              <a:ext uri="{FF2B5EF4-FFF2-40B4-BE49-F238E27FC236}">
                <a16:creationId xmlns:a16="http://schemas.microsoft.com/office/drawing/2014/main" id="{29745536-CDE0-9750-5E26-192660A78610}"/>
              </a:ext>
            </a:extLst>
          </p:cNvPr>
          <p:cNvSpPr>
            <a:spLocks noChangeArrowheads="1"/>
          </p:cNvSpPr>
          <p:nvPr/>
        </p:nvSpPr>
        <p:spPr bwMode="auto">
          <a:xfrm>
            <a:off x="60960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1" name="Oval 65">
            <a:extLst>
              <a:ext uri="{FF2B5EF4-FFF2-40B4-BE49-F238E27FC236}">
                <a16:creationId xmlns:a16="http://schemas.microsoft.com/office/drawing/2014/main" id="{21A48162-260D-1D6B-B147-412C006ADF1B}"/>
              </a:ext>
            </a:extLst>
          </p:cNvPr>
          <p:cNvSpPr>
            <a:spLocks noChangeArrowheads="1"/>
          </p:cNvSpPr>
          <p:nvPr/>
        </p:nvSpPr>
        <p:spPr bwMode="auto">
          <a:xfrm>
            <a:off x="53340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2" name="Oval 66">
            <a:extLst>
              <a:ext uri="{FF2B5EF4-FFF2-40B4-BE49-F238E27FC236}">
                <a16:creationId xmlns:a16="http://schemas.microsoft.com/office/drawing/2014/main" id="{B1CF6543-E2D4-DFB6-8824-040FCB39E835}"/>
              </a:ext>
            </a:extLst>
          </p:cNvPr>
          <p:cNvSpPr>
            <a:spLocks noChangeArrowheads="1"/>
          </p:cNvSpPr>
          <p:nvPr/>
        </p:nvSpPr>
        <p:spPr bwMode="auto">
          <a:xfrm>
            <a:off x="4419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3" name="Oval 67">
            <a:extLst>
              <a:ext uri="{FF2B5EF4-FFF2-40B4-BE49-F238E27FC236}">
                <a16:creationId xmlns:a16="http://schemas.microsoft.com/office/drawing/2014/main" id="{A77046CB-6AF2-DE5F-2B56-FE09128B3F2D}"/>
              </a:ext>
            </a:extLst>
          </p:cNvPr>
          <p:cNvSpPr>
            <a:spLocks noChangeArrowheads="1"/>
          </p:cNvSpPr>
          <p:nvPr/>
        </p:nvSpPr>
        <p:spPr bwMode="auto">
          <a:xfrm>
            <a:off x="3657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4" name="Oval 68">
            <a:extLst>
              <a:ext uri="{FF2B5EF4-FFF2-40B4-BE49-F238E27FC236}">
                <a16:creationId xmlns:a16="http://schemas.microsoft.com/office/drawing/2014/main" id="{450CCB38-A28A-04D7-3DDB-34E92B9FE8CA}"/>
              </a:ext>
            </a:extLst>
          </p:cNvPr>
          <p:cNvSpPr>
            <a:spLocks noChangeArrowheads="1"/>
          </p:cNvSpPr>
          <p:nvPr/>
        </p:nvSpPr>
        <p:spPr bwMode="auto">
          <a:xfrm>
            <a:off x="28194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5" name="Oval 69">
            <a:extLst>
              <a:ext uri="{FF2B5EF4-FFF2-40B4-BE49-F238E27FC236}">
                <a16:creationId xmlns:a16="http://schemas.microsoft.com/office/drawing/2014/main" id="{7D8E5E27-1A6B-A952-F489-EC47000820D3}"/>
              </a:ext>
            </a:extLst>
          </p:cNvPr>
          <p:cNvSpPr>
            <a:spLocks noChangeArrowheads="1"/>
          </p:cNvSpPr>
          <p:nvPr/>
        </p:nvSpPr>
        <p:spPr bwMode="auto">
          <a:xfrm>
            <a:off x="20574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6" name="Oval 70">
            <a:extLst>
              <a:ext uri="{FF2B5EF4-FFF2-40B4-BE49-F238E27FC236}">
                <a16:creationId xmlns:a16="http://schemas.microsoft.com/office/drawing/2014/main" id="{B6AB112C-4F4F-BE9D-4B39-1BDEC1F0ACB5}"/>
              </a:ext>
            </a:extLst>
          </p:cNvPr>
          <p:cNvSpPr>
            <a:spLocks noChangeArrowheads="1"/>
          </p:cNvSpPr>
          <p:nvPr/>
        </p:nvSpPr>
        <p:spPr bwMode="auto">
          <a:xfrm>
            <a:off x="1371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7" name="Oval 71">
            <a:extLst>
              <a:ext uri="{FF2B5EF4-FFF2-40B4-BE49-F238E27FC236}">
                <a16:creationId xmlns:a16="http://schemas.microsoft.com/office/drawing/2014/main" id="{F917B0B8-F4EE-185C-32C1-C3E1C0141E49}"/>
              </a:ext>
            </a:extLst>
          </p:cNvPr>
          <p:cNvSpPr>
            <a:spLocks noChangeArrowheads="1"/>
          </p:cNvSpPr>
          <p:nvPr/>
        </p:nvSpPr>
        <p:spPr bwMode="auto">
          <a:xfrm>
            <a:off x="4572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8" name="Oval 72">
            <a:extLst>
              <a:ext uri="{FF2B5EF4-FFF2-40B4-BE49-F238E27FC236}">
                <a16:creationId xmlns:a16="http://schemas.microsoft.com/office/drawing/2014/main" id="{A27FD6DC-9BB6-A41E-C5EA-F8261A1F2D52}"/>
              </a:ext>
            </a:extLst>
          </p:cNvPr>
          <p:cNvSpPr>
            <a:spLocks noChangeArrowheads="1"/>
          </p:cNvSpPr>
          <p:nvPr/>
        </p:nvSpPr>
        <p:spPr bwMode="auto">
          <a:xfrm>
            <a:off x="152400" y="3962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89" name="Oval 73">
            <a:extLst>
              <a:ext uri="{FF2B5EF4-FFF2-40B4-BE49-F238E27FC236}">
                <a16:creationId xmlns:a16="http://schemas.microsoft.com/office/drawing/2014/main" id="{B217C81C-0469-8531-2E19-C1A5F52A0ADF}"/>
              </a:ext>
            </a:extLst>
          </p:cNvPr>
          <p:cNvSpPr>
            <a:spLocks noChangeArrowheads="1"/>
          </p:cNvSpPr>
          <p:nvPr/>
        </p:nvSpPr>
        <p:spPr bwMode="auto">
          <a:xfrm>
            <a:off x="914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0" name="Oval 74">
            <a:extLst>
              <a:ext uri="{FF2B5EF4-FFF2-40B4-BE49-F238E27FC236}">
                <a16:creationId xmlns:a16="http://schemas.microsoft.com/office/drawing/2014/main" id="{2E34A957-B094-C922-E4AE-73096AE1A4CE}"/>
              </a:ext>
            </a:extLst>
          </p:cNvPr>
          <p:cNvSpPr>
            <a:spLocks noChangeArrowheads="1"/>
          </p:cNvSpPr>
          <p:nvPr/>
        </p:nvSpPr>
        <p:spPr bwMode="auto">
          <a:xfrm>
            <a:off x="1752600" y="4114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1" name="Oval 75">
            <a:extLst>
              <a:ext uri="{FF2B5EF4-FFF2-40B4-BE49-F238E27FC236}">
                <a16:creationId xmlns:a16="http://schemas.microsoft.com/office/drawing/2014/main" id="{BEA56B5F-7BFD-9472-01FD-A41A7087B1A6}"/>
              </a:ext>
            </a:extLst>
          </p:cNvPr>
          <p:cNvSpPr>
            <a:spLocks noChangeArrowheads="1"/>
          </p:cNvSpPr>
          <p:nvPr/>
        </p:nvSpPr>
        <p:spPr bwMode="auto">
          <a:xfrm>
            <a:off x="2438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2" name="Oval 76">
            <a:extLst>
              <a:ext uri="{FF2B5EF4-FFF2-40B4-BE49-F238E27FC236}">
                <a16:creationId xmlns:a16="http://schemas.microsoft.com/office/drawing/2014/main" id="{37107118-0213-E922-76E2-989678204FB5}"/>
              </a:ext>
            </a:extLst>
          </p:cNvPr>
          <p:cNvSpPr>
            <a:spLocks noChangeArrowheads="1"/>
          </p:cNvSpPr>
          <p:nvPr/>
        </p:nvSpPr>
        <p:spPr bwMode="auto">
          <a:xfrm>
            <a:off x="3276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3" name="Oval 77">
            <a:extLst>
              <a:ext uri="{FF2B5EF4-FFF2-40B4-BE49-F238E27FC236}">
                <a16:creationId xmlns:a16="http://schemas.microsoft.com/office/drawing/2014/main" id="{06D3E532-304C-7EB3-52E6-5EFAE91A4B3F}"/>
              </a:ext>
            </a:extLst>
          </p:cNvPr>
          <p:cNvSpPr>
            <a:spLocks noChangeArrowheads="1"/>
          </p:cNvSpPr>
          <p:nvPr/>
        </p:nvSpPr>
        <p:spPr bwMode="auto">
          <a:xfrm>
            <a:off x="3962400" y="3962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4" name="Oval 78">
            <a:extLst>
              <a:ext uri="{FF2B5EF4-FFF2-40B4-BE49-F238E27FC236}">
                <a16:creationId xmlns:a16="http://schemas.microsoft.com/office/drawing/2014/main" id="{8D603A42-11F9-7878-4DA2-1BD744137C86}"/>
              </a:ext>
            </a:extLst>
          </p:cNvPr>
          <p:cNvSpPr>
            <a:spLocks noChangeArrowheads="1"/>
          </p:cNvSpPr>
          <p:nvPr/>
        </p:nvSpPr>
        <p:spPr bwMode="auto">
          <a:xfrm>
            <a:off x="4800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5" name="Oval 79">
            <a:extLst>
              <a:ext uri="{FF2B5EF4-FFF2-40B4-BE49-F238E27FC236}">
                <a16:creationId xmlns:a16="http://schemas.microsoft.com/office/drawing/2014/main" id="{B89724C9-C099-2FB0-974B-055635DCB1CC}"/>
              </a:ext>
            </a:extLst>
          </p:cNvPr>
          <p:cNvSpPr>
            <a:spLocks noChangeArrowheads="1"/>
          </p:cNvSpPr>
          <p:nvPr/>
        </p:nvSpPr>
        <p:spPr bwMode="auto">
          <a:xfrm>
            <a:off x="57150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6" name="Oval 80">
            <a:extLst>
              <a:ext uri="{FF2B5EF4-FFF2-40B4-BE49-F238E27FC236}">
                <a16:creationId xmlns:a16="http://schemas.microsoft.com/office/drawing/2014/main" id="{42F020E6-0AB9-4B89-EE07-B29941CE6757}"/>
              </a:ext>
            </a:extLst>
          </p:cNvPr>
          <p:cNvSpPr>
            <a:spLocks noChangeArrowheads="1"/>
          </p:cNvSpPr>
          <p:nvPr/>
        </p:nvSpPr>
        <p:spPr bwMode="auto">
          <a:xfrm>
            <a:off x="6629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7" name="Oval 81">
            <a:extLst>
              <a:ext uri="{FF2B5EF4-FFF2-40B4-BE49-F238E27FC236}">
                <a16:creationId xmlns:a16="http://schemas.microsoft.com/office/drawing/2014/main" id="{824D76AB-683F-EE7C-72D5-2A559C5B688D}"/>
              </a:ext>
            </a:extLst>
          </p:cNvPr>
          <p:cNvSpPr>
            <a:spLocks noChangeArrowheads="1"/>
          </p:cNvSpPr>
          <p:nvPr/>
        </p:nvSpPr>
        <p:spPr bwMode="auto">
          <a:xfrm>
            <a:off x="73914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8" name="Oval 82">
            <a:extLst>
              <a:ext uri="{FF2B5EF4-FFF2-40B4-BE49-F238E27FC236}">
                <a16:creationId xmlns:a16="http://schemas.microsoft.com/office/drawing/2014/main" id="{BD74D5B8-DBAA-E25D-396C-00A8E56679A9}"/>
              </a:ext>
            </a:extLst>
          </p:cNvPr>
          <p:cNvSpPr>
            <a:spLocks noChangeArrowheads="1"/>
          </p:cNvSpPr>
          <p:nvPr/>
        </p:nvSpPr>
        <p:spPr bwMode="auto">
          <a:xfrm>
            <a:off x="82296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299" name="Oval 83">
            <a:extLst>
              <a:ext uri="{FF2B5EF4-FFF2-40B4-BE49-F238E27FC236}">
                <a16:creationId xmlns:a16="http://schemas.microsoft.com/office/drawing/2014/main" id="{C6568338-1516-DEF1-F40E-1D5A051E5EE3}"/>
              </a:ext>
            </a:extLst>
          </p:cNvPr>
          <p:cNvSpPr>
            <a:spLocks noChangeArrowheads="1"/>
          </p:cNvSpPr>
          <p:nvPr/>
        </p:nvSpPr>
        <p:spPr bwMode="auto">
          <a:xfrm>
            <a:off x="8839200" y="4038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0" name="Oval 84">
            <a:extLst>
              <a:ext uri="{FF2B5EF4-FFF2-40B4-BE49-F238E27FC236}">
                <a16:creationId xmlns:a16="http://schemas.microsoft.com/office/drawing/2014/main" id="{6060BEB9-3128-B399-70F2-04BA67342E3D}"/>
              </a:ext>
            </a:extLst>
          </p:cNvPr>
          <p:cNvSpPr>
            <a:spLocks noChangeArrowheads="1"/>
          </p:cNvSpPr>
          <p:nvPr/>
        </p:nvSpPr>
        <p:spPr bwMode="auto">
          <a:xfrm>
            <a:off x="7391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1" name="Oval 85">
            <a:extLst>
              <a:ext uri="{FF2B5EF4-FFF2-40B4-BE49-F238E27FC236}">
                <a16:creationId xmlns:a16="http://schemas.microsoft.com/office/drawing/2014/main" id="{B1904F9B-7FF7-B113-CFF7-38F08CEF74AB}"/>
              </a:ext>
            </a:extLst>
          </p:cNvPr>
          <p:cNvSpPr>
            <a:spLocks noChangeArrowheads="1"/>
          </p:cNvSpPr>
          <p:nvPr/>
        </p:nvSpPr>
        <p:spPr bwMode="auto">
          <a:xfrm>
            <a:off x="6553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2" name="Oval 86">
            <a:extLst>
              <a:ext uri="{FF2B5EF4-FFF2-40B4-BE49-F238E27FC236}">
                <a16:creationId xmlns:a16="http://schemas.microsoft.com/office/drawing/2014/main" id="{955C2978-D7BA-363A-1E4A-B9E51C959056}"/>
              </a:ext>
            </a:extLst>
          </p:cNvPr>
          <p:cNvSpPr>
            <a:spLocks noChangeArrowheads="1"/>
          </p:cNvSpPr>
          <p:nvPr/>
        </p:nvSpPr>
        <p:spPr bwMode="auto">
          <a:xfrm>
            <a:off x="56388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3" name="Oval 87">
            <a:extLst>
              <a:ext uri="{FF2B5EF4-FFF2-40B4-BE49-F238E27FC236}">
                <a16:creationId xmlns:a16="http://schemas.microsoft.com/office/drawing/2014/main" id="{EBEF883B-A6A1-104A-B0F6-BAB7C8D28597}"/>
              </a:ext>
            </a:extLst>
          </p:cNvPr>
          <p:cNvSpPr>
            <a:spLocks noChangeArrowheads="1"/>
          </p:cNvSpPr>
          <p:nvPr/>
        </p:nvSpPr>
        <p:spPr bwMode="auto">
          <a:xfrm>
            <a:off x="4800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4" name="Oval 88">
            <a:extLst>
              <a:ext uri="{FF2B5EF4-FFF2-40B4-BE49-F238E27FC236}">
                <a16:creationId xmlns:a16="http://schemas.microsoft.com/office/drawing/2014/main" id="{70D9738F-0B63-F445-9EF8-AC7896DBF4BC}"/>
              </a:ext>
            </a:extLst>
          </p:cNvPr>
          <p:cNvSpPr>
            <a:spLocks noChangeArrowheads="1"/>
          </p:cNvSpPr>
          <p:nvPr/>
        </p:nvSpPr>
        <p:spPr bwMode="auto">
          <a:xfrm>
            <a:off x="3962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5" name="Oval 89">
            <a:extLst>
              <a:ext uri="{FF2B5EF4-FFF2-40B4-BE49-F238E27FC236}">
                <a16:creationId xmlns:a16="http://schemas.microsoft.com/office/drawing/2014/main" id="{4C46A891-2E1B-A72B-8550-15895A4E40A6}"/>
              </a:ext>
            </a:extLst>
          </p:cNvPr>
          <p:cNvSpPr>
            <a:spLocks noChangeArrowheads="1"/>
          </p:cNvSpPr>
          <p:nvPr/>
        </p:nvSpPr>
        <p:spPr bwMode="auto">
          <a:xfrm>
            <a:off x="3200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6" name="Oval 90">
            <a:extLst>
              <a:ext uri="{FF2B5EF4-FFF2-40B4-BE49-F238E27FC236}">
                <a16:creationId xmlns:a16="http://schemas.microsoft.com/office/drawing/2014/main" id="{5AD0DF6E-FB1C-E9F5-2637-2B5021835B03}"/>
              </a:ext>
            </a:extLst>
          </p:cNvPr>
          <p:cNvSpPr>
            <a:spLocks noChangeArrowheads="1"/>
          </p:cNvSpPr>
          <p:nvPr/>
        </p:nvSpPr>
        <p:spPr bwMode="auto">
          <a:xfrm>
            <a:off x="2514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7" name="Oval 91">
            <a:extLst>
              <a:ext uri="{FF2B5EF4-FFF2-40B4-BE49-F238E27FC236}">
                <a16:creationId xmlns:a16="http://schemas.microsoft.com/office/drawing/2014/main" id="{7A7C38F8-B2ED-565B-688E-8BBD99AA6D3D}"/>
              </a:ext>
            </a:extLst>
          </p:cNvPr>
          <p:cNvSpPr>
            <a:spLocks noChangeArrowheads="1"/>
          </p:cNvSpPr>
          <p:nvPr/>
        </p:nvSpPr>
        <p:spPr bwMode="auto">
          <a:xfrm>
            <a:off x="1752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8" name="Oval 92">
            <a:extLst>
              <a:ext uri="{FF2B5EF4-FFF2-40B4-BE49-F238E27FC236}">
                <a16:creationId xmlns:a16="http://schemas.microsoft.com/office/drawing/2014/main" id="{7198C5C4-A58F-1EF4-2B69-A873D5D3AA65}"/>
              </a:ext>
            </a:extLst>
          </p:cNvPr>
          <p:cNvSpPr>
            <a:spLocks noChangeArrowheads="1"/>
          </p:cNvSpPr>
          <p:nvPr/>
        </p:nvSpPr>
        <p:spPr bwMode="auto">
          <a:xfrm>
            <a:off x="838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09" name="Oval 93">
            <a:extLst>
              <a:ext uri="{FF2B5EF4-FFF2-40B4-BE49-F238E27FC236}">
                <a16:creationId xmlns:a16="http://schemas.microsoft.com/office/drawing/2014/main" id="{8A4D4D59-6B16-0FEF-3D1B-0535E1C54978}"/>
              </a:ext>
            </a:extLst>
          </p:cNvPr>
          <p:cNvSpPr>
            <a:spLocks noChangeArrowheads="1"/>
          </p:cNvSpPr>
          <p:nvPr/>
        </p:nvSpPr>
        <p:spPr bwMode="auto">
          <a:xfrm>
            <a:off x="1524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0" name="Oval 94">
            <a:extLst>
              <a:ext uri="{FF2B5EF4-FFF2-40B4-BE49-F238E27FC236}">
                <a16:creationId xmlns:a16="http://schemas.microsoft.com/office/drawing/2014/main" id="{29C71AA0-865C-116F-8569-CC9996BDE07B}"/>
              </a:ext>
            </a:extLst>
          </p:cNvPr>
          <p:cNvSpPr>
            <a:spLocks noChangeArrowheads="1"/>
          </p:cNvSpPr>
          <p:nvPr/>
        </p:nvSpPr>
        <p:spPr bwMode="auto">
          <a:xfrm>
            <a:off x="8610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1" name="Oval 95">
            <a:extLst>
              <a:ext uri="{FF2B5EF4-FFF2-40B4-BE49-F238E27FC236}">
                <a16:creationId xmlns:a16="http://schemas.microsoft.com/office/drawing/2014/main" id="{AAA3A789-F610-8664-5B23-B5E5FD480F6C}"/>
              </a:ext>
            </a:extLst>
          </p:cNvPr>
          <p:cNvSpPr>
            <a:spLocks noChangeArrowheads="1"/>
          </p:cNvSpPr>
          <p:nvPr/>
        </p:nvSpPr>
        <p:spPr bwMode="auto">
          <a:xfrm>
            <a:off x="7848600" y="3429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2" name="Oval 96">
            <a:extLst>
              <a:ext uri="{FF2B5EF4-FFF2-40B4-BE49-F238E27FC236}">
                <a16:creationId xmlns:a16="http://schemas.microsoft.com/office/drawing/2014/main" id="{B28A257A-E5DD-3F9F-23BF-7FB67B47AFDE}"/>
              </a:ext>
            </a:extLst>
          </p:cNvPr>
          <p:cNvSpPr>
            <a:spLocks noChangeArrowheads="1"/>
          </p:cNvSpPr>
          <p:nvPr/>
        </p:nvSpPr>
        <p:spPr bwMode="auto">
          <a:xfrm>
            <a:off x="7086600" y="3352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3" name="Oval 97">
            <a:extLst>
              <a:ext uri="{FF2B5EF4-FFF2-40B4-BE49-F238E27FC236}">
                <a16:creationId xmlns:a16="http://schemas.microsoft.com/office/drawing/2014/main" id="{69337AF6-75C6-D769-B751-B586B920A2D3}"/>
              </a:ext>
            </a:extLst>
          </p:cNvPr>
          <p:cNvSpPr>
            <a:spLocks noChangeArrowheads="1"/>
          </p:cNvSpPr>
          <p:nvPr/>
        </p:nvSpPr>
        <p:spPr bwMode="auto">
          <a:xfrm>
            <a:off x="8382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4" name="Oval 98">
            <a:extLst>
              <a:ext uri="{FF2B5EF4-FFF2-40B4-BE49-F238E27FC236}">
                <a16:creationId xmlns:a16="http://schemas.microsoft.com/office/drawing/2014/main" id="{E8ACE1C3-ACE9-89B5-8A3A-ECEA6EEB0C5D}"/>
              </a:ext>
            </a:extLst>
          </p:cNvPr>
          <p:cNvSpPr>
            <a:spLocks noChangeArrowheads="1"/>
          </p:cNvSpPr>
          <p:nvPr/>
        </p:nvSpPr>
        <p:spPr bwMode="auto">
          <a:xfrm>
            <a:off x="8534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5" name="Oval 99">
            <a:extLst>
              <a:ext uri="{FF2B5EF4-FFF2-40B4-BE49-F238E27FC236}">
                <a16:creationId xmlns:a16="http://schemas.microsoft.com/office/drawing/2014/main" id="{2F00A9B2-2483-CC6D-AB12-745465194343}"/>
              </a:ext>
            </a:extLst>
          </p:cNvPr>
          <p:cNvSpPr>
            <a:spLocks noChangeArrowheads="1"/>
          </p:cNvSpPr>
          <p:nvPr/>
        </p:nvSpPr>
        <p:spPr bwMode="auto">
          <a:xfrm>
            <a:off x="7848600" y="2133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6" name="Oval 100">
            <a:extLst>
              <a:ext uri="{FF2B5EF4-FFF2-40B4-BE49-F238E27FC236}">
                <a16:creationId xmlns:a16="http://schemas.microsoft.com/office/drawing/2014/main" id="{E2A8CC55-4848-4928-5B8A-3BD8BB19D4B8}"/>
              </a:ext>
            </a:extLst>
          </p:cNvPr>
          <p:cNvSpPr>
            <a:spLocks noChangeArrowheads="1"/>
          </p:cNvSpPr>
          <p:nvPr/>
        </p:nvSpPr>
        <p:spPr bwMode="auto">
          <a:xfrm>
            <a:off x="70866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7" name="Oval 101">
            <a:extLst>
              <a:ext uri="{FF2B5EF4-FFF2-40B4-BE49-F238E27FC236}">
                <a16:creationId xmlns:a16="http://schemas.microsoft.com/office/drawing/2014/main" id="{5F77651B-F677-8B11-92BC-322DF77DF341}"/>
              </a:ext>
            </a:extLst>
          </p:cNvPr>
          <p:cNvSpPr>
            <a:spLocks noChangeArrowheads="1"/>
          </p:cNvSpPr>
          <p:nvPr/>
        </p:nvSpPr>
        <p:spPr bwMode="auto">
          <a:xfrm>
            <a:off x="60960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8" name="Oval 102">
            <a:extLst>
              <a:ext uri="{FF2B5EF4-FFF2-40B4-BE49-F238E27FC236}">
                <a16:creationId xmlns:a16="http://schemas.microsoft.com/office/drawing/2014/main" id="{142AA1C4-8BF9-1967-5D07-22D92D95A3D8}"/>
              </a:ext>
            </a:extLst>
          </p:cNvPr>
          <p:cNvSpPr>
            <a:spLocks noChangeArrowheads="1"/>
          </p:cNvSpPr>
          <p:nvPr/>
        </p:nvSpPr>
        <p:spPr bwMode="auto">
          <a:xfrm>
            <a:off x="5257800" y="22860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19" name="Oval 103">
            <a:extLst>
              <a:ext uri="{FF2B5EF4-FFF2-40B4-BE49-F238E27FC236}">
                <a16:creationId xmlns:a16="http://schemas.microsoft.com/office/drawing/2014/main" id="{2CE84EFC-639D-D09A-EB31-AB0A4D305214}"/>
              </a:ext>
            </a:extLst>
          </p:cNvPr>
          <p:cNvSpPr>
            <a:spLocks noChangeArrowheads="1"/>
          </p:cNvSpPr>
          <p:nvPr/>
        </p:nvSpPr>
        <p:spPr bwMode="auto">
          <a:xfrm>
            <a:off x="4343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0" name="Oval 104">
            <a:extLst>
              <a:ext uri="{FF2B5EF4-FFF2-40B4-BE49-F238E27FC236}">
                <a16:creationId xmlns:a16="http://schemas.microsoft.com/office/drawing/2014/main" id="{3A58E519-5CED-4270-F3B1-80CFE27FAB47}"/>
              </a:ext>
            </a:extLst>
          </p:cNvPr>
          <p:cNvSpPr>
            <a:spLocks noChangeArrowheads="1"/>
          </p:cNvSpPr>
          <p:nvPr/>
        </p:nvSpPr>
        <p:spPr bwMode="auto">
          <a:xfrm>
            <a:off x="3581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1" name="Oval 105">
            <a:extLst>
              <a:ext uri="{FF2B5EF4-FFF2-40B4-BE49-F238E27FC236}">
                <a16:creationId xmlns:a16="http://schemas.microsoft.com/office/drawing/2014/main" id="{97DBE38F-70BB-F5FD-3471-BB249EE8CA11}"/>
              </a:ext>
            </a:extLst>
          </p:cNvPr>
          <p:cNvSpPr>
            <a:spLocks noChangeArrowheads="1"/>
          </p:cNvSpPr>
          <p:nvPr/>
        </p:nvSpPr>
        <p:spPr bwMode="auto">
          <a:xfrm>
            <a:off x="2819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2" name="Oval 106">
            <a:extLst>
              <a:ext uri="{FF2B5EF4-FFF2-40B4-BE49-F238E27FC236}">
                <a16:creationId xmlns:a16="http://schemas.microsoft.com/office/drawing/2014/main" id="{612F4E8A-FE6F-D0C1-E023-61B469E3206A}"/>
              </a:ext>
            </a:extLst>
          </p:cNvPr>
          <p:cNvSpPr>
            <a:spLocks noChangeArrowheads="1"/>
          </p:cNvSpPr>
          <p:nvPr/>
        </p:nvSpPr>
        <p:spPr bwMode="auto">
          <a:xfrm>
            <a:off x="20574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3" name="Oval 107">
            <a:extLst>
              <a:ext uri="{FF2B5EF4-FFF2-40B4-BE49-F238E27FC236}">
                <a16:creationId xmlns:a16="http://schemas.microsoft.com/office/drawing/2014/main" id="{F4FBA4D2-600C-6F94-640B-7E8B9F857A08}"/>
              </a:ext>
            </a:extLst>
          </p:cNvPr>
          <p:cNvSpPr>
            <a:spLocks noChangeArrowheads="1"/>
          </p:cNvSpPr>
          <p:nvPr/>
        </p:nvSpPr>
        <p:spPr bwMode="auto">
          <a:xfrm>
            <a:off x="457200" y="2209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4" name="Oval 108">
            <a:extLst>
              <a:ext uri="{FF2B5EF4-FFF2-40B4-BE49-F238E27FC236}">
                <a16:creationId xmlns:a16="http://schemas.microsoft.com/office/drawing/2014/main" id="{4AC36959-2695-704B-871D-AC69A0D44019}"/>
              </a:ext>
            </a:extLst>
          </p:cNvPr>
          <p:cNvSpPr>
            <a:spLocks noChangeArrowheads="1"/>
          </p:cNvSpPr>
          <p:nvPr/>
        </p:nvSpPr>
        <p:spPr bwMode="auto">
          <a:xfrm>
            <a:off x="88392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5" name="Oval 109">
            <a:extLst>
              <a:ext uri="{FF2B5EF4-FFF2-40B4-BE49-F238E27FC236}">
                <a16:creationId xmlns:a16="http://schemas.microsoft.com/office/drawing/2014/main" id="{160F0615-45B3-891A-6E41-9EBBBA7BEE3D}"/>
              </a:ext>
            </a:extLst>
          </p:cNvPr>
          <p:cNvSpPr>
            <a:spLocks noChangeArrowheads="1"/>
          </p:cNvSpPr>
          <p:nvPr/>
        </p:nvSpPr>
        <p:spPr bwMode="auto">
          <a:xfrm>
            <a:off x="8229600" y="2819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6" name="Oval 110">
            <a:extLst>
              <a:ext uri="{FF2B5EF4-FFF2-40B4-BE49-F238E27FC236}">
                <a16:creationId xmlns:a16="http://schemas.microsoft.com/office/drawing/2014/main" id="{8AEE9F38-D685-7663-B4E0-7BC5C3D89F06}"/>
              </a:ext>
            </a:extLst>
          </p:cNvPr>
          <p:cNvSpPr>
            <a:spLocks noChangeArrowheads="1"/>
          </p:cNvSpPr>
          <p:nvPr/>
        </p:nvSpPr>
        <p:spPr bwMode="auto">
          <a:xfrm>
            <a:off x="48768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7" name="Oval 111">
            <a:extLst>
              <a:ext uri="{FF2B5EF4-FFF2-40B4-BE49-F238E27FC236}">
                <a16:creationId xmlns:a16="http://schemas.microsoft.com/office/drawing/2014/main" id="{98B6B60E-C9D8-335A-A519-AA38261DBF77}"/>
              </a:ext>
            </a:extLst>
          </p:cNvPr>
          <p:cNvSpPr>
            <a:spLocks noChangeArrowheads="1"/>
          </p:cNvSpPr>
          <p:nvPr/>
        </p:nvSpPr>
        <p:spPr bwMode="auto">
          <a:xfrm>
            <a:off x="3962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8" name="Oval 112">
            <a:extLst>
              <a:ext uri="{FF2B5EF4-FFF2-40B4-BE49-F238E27FC236}">
                <a16:creationId xmlns:a16="http://schemas.microsoft.com/office/drawing/2014/main" id="{34BDBA03-A137-D4E4-AAA9-BBF844F528DA}"/>
              </a:ext>
            </a:extLst>
          </p:cNvPr>
          <p:cNvSpPr>
            <a:spLocks noChangeArrowheads="1"/>
          </p:cNvSpPr>
          <p:nvPr/>
        </p:nvSpPr>
        <p:spPr bwMode="auto">
          <a:xfrm>
            <a:off x="3200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29" name="Oval 113">
            <a:extLst>
              <a:ext uri="{FF2B5EF4-FFF2-40B4-BE49-F238E27FC236}">
                <a16:creationId xmlns:a16="http://schemas.microsoft.com/office/drawing/2014/main" id="{F1F81EAD-719C-1620-DFAC-230950F1D9E0}"/>
              </a:ext>
            </a:extLst>
          </p:cNvPr>
          <p:cNvSpPr>
            <a:spLocks noChangeArrowheads="1"/>
          </p:cNvSpPr>
          <p:nvPr/>
        </p:nvSpPr>
        <p:spPr bwMode="auto">
          <a:xfrm>
            <a:off x="25146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0" name="Oval 114">
            <a:extLst>
              <a:ext uri="{FF2B5EF4-FFF2-40B4-BE49-F238E27FC236}">
                <a16:creationId xmlns:a16="http://schemas.microsoft.com/office/drawing/2014/main" id="{C46CCAAB-A868-7963-A1E2-BD8DAE05BBAC}"/>
              </a:ext>
            </a:extLst>
          </p:cNvPr>
          <p:cNvSpPr>
            <a:spLocks noChangeArrowheads="1"/>
          </p:cNvSpPr>
          <p:nvPr/>
        </p:nvSpPr>
        <p:spPr bwMode="auto">
          <a:xfrm>
            <a:off x="7391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1" name="Oval 115">
            <a:extLst>
              <a:ext uri="{FF2B5EF4-FFF2-40B4-BE49-F238E27FC236}">
                <a16:creationId xmlns:a16="http://schemas.microsoft.com/office/drawing/2014/main" id="{BF4D4ABC-A360-0281-CDC9-E0D6777F75F6}"/>
              </a:ext>
            </a:extLst>
          </p:cNvPr>
          <p:cNvSpPr>
            <a:spLocks noChangeArrowheads="1"/>
          </p:cNvSpPr>
          <p:nvPr/>
        </p:nvSpPr>
        <p:spPr bwMode="auto">
          <a:xfrm>
            <a:off x="6629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2" name="Oval 116">
            <a:extLst>
              <a:ext uri="{FF2B5EF4-FFF2-40B4-BE49-F238E27FC236}">
                <a16:creationId xmlns:a16="http://schemas.microsoft.com/office/drawing/2014/main" id="{B6CE6D61-3410-1BA2-1D1F-813CF9CCB34D}"/>
              </a:ext>
            </a:extLst>
          </p:cNvPr>
          <p:cNvSpPr>
            <a:spLocks noChangeArrowheads="1"/>
          </p:cNvSpPr>
          <p:nvPr/>
        </p:nvSpPr>
        <p:spPr bwMode="auto">
          <a:xfrm>
            <a:off x="56388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3" name="Oval 117">
            <a:extLst>
              <a:ext uri="{FF2B5EF4-FFF2-40B4-BE49-F238E27FC236}">
                <a16:creationId xmlns:a16="http://schemas.microsoft.com/office/drawing/2014/main" id="{052E33FF-D2E5-8BB4-84D4-4FE1C6532B4D}"/>
              </a:ext>
            </a:extLst>
          </p:cNvPr>
          <p:cNvSpPr>
            <a:spLocks noChangeArrowheads="1"/>
          </p:cNvSpPr>
          <p:nvPr/>
        </p:nvSpPr>
        <p:spPr bwMode="auto">
          <a:xfrm>
            <a:off x="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4" name="Oval 118">
            <a:extLst>
              <a:ext uri="{FF2B5EF4-FFF2-40B4-BE49-F238E27FC236}">
                <a16:creationId xmlns:a16="http://schemas.microsoft.com/office/drawing/2014/main" id="{D0E2EA3F-355F-2A3C-458C-4987CEE0DE90}"/>
              </a:ext>
            </a:extLst>
          </p:cNvPr>
          <p:cNvSpPr>
            <a:spLocks noChangeArrowheads="1"/>
          </p:cNvSpPr>
          <p:nvPr/>
        </p:nvSpPr>
        <p:spPr bwMode="auto">
          <a:xfrm>
            <a:off x="88392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5" name="Oval 119">
            <a:extLst>
              <a:ext uri="{FF2B5EF4-FFF2-40B4-BE49-F238E27FC236}">
                <a16:creationId xmlns:a16="http://schemas.microsoft.com/office/drawing/2014/main" id="{80722C29-125B-6E82-D303-672B9910CD95}"/>
              </a:ext>
            </a:extLst>
          </p:cNvPr>
          <p:cNvSpPr>
            <a:spLocks noChangeArrowheads="1"/>
          </p:cNvSpPr>
          <p:nvPr/>
        </p:nvSpPr>
        <p:spPr bwMode="auto">
          <a:xfrm>
            <a:off x="8153400" y="16764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6" name="Oval 120">
            <a:extLst>
              <a:ext uri="{FF2B5EF4-FFF2-40B4-BE49-F238E27FC236}">
                <a16:creationId xmlns:a16="http://schemas.microsoft.com/office/drawing/2014/main" id="{F0B7CC15-F4C5-08CF-384A-E85F97FEE35D}"/>
              </a:ext>
            </a:extLst>
          </p:cNvPr>
          <p:cNvSpPr>
            <a:spLocks noChangeArrowheads="1"/>
          </p:cNvSpPr>
          <p:nvPr/>
        </p:nvSpPr>
        <p:spPr bwMode="auto">
          <a:xfrm>
            <a:off x="60960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7" name="Oval 121">
            <a:extLst>
              <a:ext uri="{FF2B5EF4-FFF2-40B4-BE49-F238E27FC236}">
                <a16:creationId xmlns:a16="http://schemas.microsoft.com/office/drawing/2014/main" id="{8831210E-97DC-5C69-5378-2F75538A32A6}"/>
              </a:ext>
            </a:extLst>
          </p:cNvPr>
          <p:cNvSpPr>
            <a:spLocks noChangeArrowheads="1"/>
          </p:cNvSpPr>
          <p:nvPr/>
        </p:nvSpPr>
        <p:spPr bwMode="auto">
          <a:xfrm>
            <a:off x="1371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8" name="Oval 122">
            <a:extLst>
              <a:ext uri="{FF2B5EF4-FFF2-40B4-BE49-F238E27FC236}">
                <a16:creationId xmlns:a16="http://schemas.microsoft.com/office/drawing/2014/main" id="{3442243F-3EF8-CE48-1153-BB5CB7DD8917}"/>
              </a:ext>
            </a:extLst>
          </p:cNvPr>
          <p:cNvSpPr>
            <a:spLocks noChangeArrowheads="1"/>
          </p:cNvSpPr>
          <p:nvPr/>
        </p:nvSpPr>
        <p:spPr bwMode="auto">
          <a:xfrm>
            <a:off x="152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39" name="Oval 123">
            <a:extLst>
              <a:ext uri="{FF2B5EF4-FFF2-40B4-BE49-F238E27FC236}">
                <a16:creationId xmlns:a16="http://schemas.microsoft.com/office/drawing/2014/main" id="{353318E3-CD7F-E8FA-1ED6-D30C537C8F63}"/>
              </a:ext>
            </a:extLst>
          </p:cNvPr>
          <p:cNvSpPr>
            <a:spLocks noChangeArrowheads="1"/>
          </p:cNvSpPr>
          <p:nvPr/>
        </p:nvSpPr>
        <p:spPr bwMode="auto">
          <a:xfrm>
            <a:off x="7010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0" name="Oval 124">
            <a:extLst>
              <a:ext uri="{FF2B5EF4-FFF2-40B4-BE49-F238E27FC236}">
                <a16:creationId xmlns:a16="http://schemas.microsoft.com/office/drawing/2014/main" id="{E21D689D-6B9C-DD4C-1B09-BD6E1081D827}"/>
              </a:ext>
            </a:extLst>
          </p:cNvPr>
          <p:cNvSpPr>
            <a:spLocks noChangeArrowheads="1"/>
          </p:cNvSpPr>
          <p:nvPr/>
        </p:nvSpPr>
        <p:spPr bwMode="auto">
          <a:xfrm>
            <a:off x="7772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1" name="Oval 125">
            <a:extLst>
              <a:ext uri="{FF2B5EF4-FFF2-40B4-BE49-F238E27FC236}">
                <a16:creationId xmlns:a16="http://schemas.microsoft.com/office/drawing/2014/main" id="{6A44C832-7E3E-66A4-F73B-BF93D1BCAAB8}"/>
              </a:ext>
            </a:extLst>
          </p:cNvPr>
          <p:cNvSpPr>
            <a:spLocks noChangeArrowheads="1"/>
          </p:cNvSpPr>
          <p:nvPr/>
        </p:nvSpPr>
        <p:spPr bwMode="auto">
          <a:xfrm>
            <a:off x="8534400" y="9906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2" name="Oval 126">
            <a:extLst>
              <a:ext uri="{FF2B5EF4-FFF2-40B4-BE49-F238E27FC236}">
                <a16:creationId xmlns:a16="http://schemas.microsoft.com/office/drawing/2014/main" id="{C35BE50D-B8BA-C794-EE79-93D5C2AD2CF5}"/>
              </a:ext>
            </a:extLst>
          </p:cNvPr>
          <p:cNvSpPr>
            <a:spLocks noChangeArrowheads="1"/>
          </p:cNvSpPr>
          <p:nvPr/>
        </p:nvSpPr>
        <p:spPr bwMode="auto">
          <a:xfrm>
            <a:off x="52578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3" name="Oval 127">
            <a:extLst>
              <a:ext uri="{FF2B5EF4-FFF2-40B4-BE49-F238E27FC236}">
                <a16:creationId xmlns:a16="http://schemas.microsoft.com/office/drawing/2014/main" id="{2233367C-CFE9-413F-F39C-35E2C4E40F61}"/>
              </a:ext>
            </a:extLst>
          </p:cNvPr>
          <p:cNvSpPr>
            <a:spLocks noChangeArrowheads="1"/>
          </p:cNvSpPr>
          <p:nvPr/>
        </p:nvSpPr>
        <p:spPr bwMode="auto">
          <a:xfrm>
            <a:off x="4419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4" name="Oval 128">
            <a:extLst>
              <a:ext uri="{FF2B5EF4-FFF2-40B4-BE49-F238E27FC236}">
                <a16:creationId xmlns:a16="http://schemas.microsoft.com/office/drawing/2014/main" id="{78A0F7DE-C60C-01D8-3429-06FF509B5586}"/>
              </a:ext>
            </a:extLst>
          </p:cNvPr>
          <p:cNvSpPr>
            <a:spLocks noChangeArrowheads="1"/>
          </p:cNvSpPr>
          <p:nvPr/>
        </p:nvSpPr>
        <p:spPr bwMode="auto">
          <a:xfrm>
            <a:off x="3657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5" name="Oval 129">
            <a:extLst>
              <a:ext uri="{FF2B5EF4-FFF2-40B4-BE49-F238E27FC236}">
                <a16:creationId xmlns:a16="http://schemas.microsoft.com/office/drawing/2014/main" id="{132845BF-FC0B-32AA-9A3B-3385F6604BCA}"/>
              </a:ext>
            </a:extLst>
          </p:cNvPr>
          <p:cNvSpPr>
            <a:spLocks noChangeArrowheads="1"/>
          </p:cNvSpPr>
          <p:nvPr/>
        </p:nvSpPr>
        <p:spPr bwMode="auto">
          <a:xfrm>
            <a:off x="28194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346" name="Oval 130">
            <a:extLst>
              <a:ext uri="{FF2B5EF4-FFF2-40B4-BE49-F238E27FC236}">
                <a16:creationId xmlns:a16="http://schemas.microsoft.com/office/drawing/2014/main" id="{F85F2175-0250-9B02-0255-F19A60B4B2B3}"/>
              </a:ext>
            </a:extLst>
          </p:cNvPr>
          <p:cNvSpPr>
            <a:spLocks noChangeArrowheads="1"/>
          </p:cNvSpPr>
          <p:nvPr/>
        </p:nvSpPr>
        <p:spPr bwMode="auto">
          <a:xfrm>
            <a:off x="2133600" y="1066800"/>
            <a:ext cx="152400" cy="152400"/>
          </a:xfrm>
          <a:prstGeom prst="ellipse">
            <a:avLst/>
          </a:prstGeom>
          <a:solidFill>
            <a:srgbClr val="0000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8201" name="AutoShape 137">
            <a:extLst>
              <a:ext uri="{FF2B5EF4-FFF2-40B4-BE49-F238E27FC236}">
                <a16:creationId xmlns:a16="http://schemas.microsoft.com/office/drawing/2014/main" id="{7E7BE8FE-BB8E-E3EB-8B2E-629AF135B0CE}"/>
              </a:ext>
            </a:extLst>
          </p:cNvPr>
          <p:cNvSpPr>
            <a:spLocks noChangeArrowheads="1"/>
          </p:cNvSpPr>
          <p:nvPr/>
        </p:nvSpPr>
        <p:spPr bwMode="auto">
          <a:xfrm>
            <a:off x="4572000" y="914400"/>
            <a:ext cx="685800" cy="6096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33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48" name="Oval 142">
            <a:extLst>
              <a:ext uri="{FF2B5EF4-FFF2-40B4-BE49-F238E27FC236}">
                <a16:creationId xmlns:a16="http://schemas.microsoft.com/office/drawing/2014/main" id="{FB1F8B40-947E-E393-D187-E6EAF14F16CC}"/>
              </a:ext>
            </a:extLst>
          </p:cNvPr>
          <p:cNvSpPr>
            <a:spLocks noChangeArrowheads="1"/>
          </p:cNvSpPr>
          <p:nvPr/>
        </p:nvSpPr>
        <p:spPr bwMode="auto">
          <a:xfrm>
            <a:off x="3878263" y="5767388"/>
            <a:ext cx="1074737" cy="1042987"/>
          </a:xfrm>
          <a:prstGeom prst="ellipse">
            <a:avLst/>
          </a:prstGeom>
          <a:solidFill>
            <a:srgbClr val="FF0000"/>
          </a:solidFill>
          <a:ln w="9525">
            <a:solidFill>
              <a:schemeClr val="tx1"/>
            </a:solidFill>
            <a:round/>
            <a:headEnd/>
            <a:tailEnd/>
          </a:ln>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vi-VN" altLang="en-US" sz="4800">
              <a:latin typeface="Times New Roman" panose="02020603050405020304" pitchFamily="18" charset="0"/>
            </a:endParaRPr>
          </a:p>
        </p:txBody>
      </p:sp>
      <p:sp>
        <p:nvSpPr>
          <p:cNvPr id="9349" name="Oval 143">
            <a:extLst>
              <a:ext uri="{FF2B5EF4-FFF2-40B4-BE49-F238E27FC236}">
                <a16:creationId xmlns:a16="http://schemas.microsoft.com/office/drawing/2014/main" id="{1C18FBCC-918A-A197-8241-AE8C254D58FA}"/>
              </a:ext>
            </a:extLst>
          </p:cNvPr>
          <p:cNvSpPr>
            <a:spLocks noChangeArrowheads="1"/>
          </p:cNvSpPr>
          <p:nvPr/>
        </p:nvSpPr>
        <p:spPr bwMode="auto">
          <a:xfrm>
            <a:off x="325438" y="5781675"/>
            <a:ext cx="1104900" cy="1073150"/>
          </a:xfrm>
          <a:prstGeom prst="ellipse">
            <a:avLst/>
          </a:prstGeom>
          <a:solidFill>
            <a:srgbClr val="0000FF"/>
          </a:solidFill>
          <a:ln w="9525">
            <a:solidFill>
              <a:schemeClr val="tx1"/>
            </a:solidFill>
            <a:round/>
            <a:headEnd/>
            <a:tailEnd/>
          </a:ln>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vi-VN" altLang="en-US" sz="4800">
              <a:solidFill>
                <a:srgbClr val="FF0000"/>
              </a:solidFill>
              <a:latin typeface="Times New Roman" panose="02020603050405020304" pitchFamily="18" charset="0"/>
            </a:endParaRPr>
          </a:p>
        </p:txBody>
      </p:sp>
      <p:sp>
        <p:nvSpPr>
          <p:cNvPr id="9350" name="Oval 146">
            <a:extLst>
              <a:ext uri="{FF2B5EF4-FFF2-40B4-BE49-F238E27FC236}">
                <a16:creationId xmlns:a16="http://schemas.microsoft.com/office/drawing/2014/main" id="{03BFFD0F-09DD-4025-397E-82A3180E1BAE}"/>
              </a:ext>
            </a:extLst>
          </p:cNvPr>
          <p:cNvSpPr>
            <a:spLocks noChangeArrowheads="1"/>
          </p:cNvSpPr>
          <p:nvPr/>
        </p:nvSpPr>
        <p:spPr bwMode="auto">
          <a:xfrm>
            <a:off x="7658100" y="5767388"/>
            <a:ext cx="1076325" cy="1042987"/>
          </a:xfrm>
          <a:prstGeom prst="ellipse">
            <a:avLst/>
          </a:prstGeom>
          <a:solidFill>
            <a:srgbClr val="FF0000"/>
          </a:solidFill>
          <a:ln w="9525">
            <a:solidFill>
              <a:schemeClr val="tx1"/>
            </a:solidFill>
            <a:round/>
            <a:headEnd/>
            <a:tailEnd/>
          </a:ln>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vi-VN" altLang="en-US" sz="4800">
              <a:latin typeface="Times New Roman" panose="02020603050405020304" pitchFamily="18" charset="0"/>
            </a:endParaRPr>
          </a:p>
        </p:txBody>
      </p:sp>
      <p:sp>
        <p:nvSpPr>
          <p:cNvPr id="150" name="Oval 149">
            <a:extLst>
              <a:ext uri="{FF2B5EF4-FFF2-40B4-BE49-F238E27FC236}">
                <a16:creationId xmlns:a16="http://schemas.microsoft.com/office/drawing/2014/main" id="{202A90B4-F8FE-1A7A-B19F-FB2915BB0C8C}"/>
              </a:ext>
            </a:extLst>
          </p:cNvPr>
          <p:cNvSpPr/>
          <p:nvPr/>
        </p:nvSpPr>
        <p:spPr>
          <a:xfrm>
            <a:off x="5067300" y="5848350"/>
            <a:ext cx="1143000" cy="1035050"/>
          </a:xfrm>
          <a:prstGeom prst="ellipse">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solidFill>
                <a:srgbClr val="FFFF00"/>
              </a:solidFill>
            </a:endParaRPr>
          </a:p>
        </p:txBody>
      </p:sp>
      <p:sp>
        <p:nvSpPr>
          <p:cNvPr id="9352" name="Oval 153">
            <a:extLst>
              <a:ext uri="{FF2B5EF4-FFF2-40B4-BE49-F238E27FC236}">
                <a16:creationId xmlns:a16="http://schemas.microsoft.com/office/drawing/2014/main" id="{759D82A3-21C3-2EF6-E1EC-7C462823DCCA}"/>
              </a:ext>
            </a:extLst>
          </p:cNvPr>
          <p:cNvSpPr>
            <a:spLocks noChangeArrowheads="1"/>
          </p:cNvSpPr>
          <p:nvPr/>
        </p:nvSpPr>
        <p:spPr bwMode="auto">
          <a:xfrm>
            <a:off x="6300788" y="5753100"/>
            <a:ext cx="1104900" cy="1074738"/>
          </a:xfrm>
          <a:prstGeom prst="ellipse">
            <a:avLst/>
          </a:prstGeom>
          <a:solidFill>
            <a:srgbClr val="0000FF"/>
          </a:solidFill>
          <a:ln w="9525">
            <a:solidFill>
              <a:schemeClr val="tx1"/>
            </a:solidFill>
            <a:round/>
            <a:headEnd/>
            <a:tailEnd/>
          </a:ln>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vi-VN" altLang="en-US" sz="4800">
              <a:solidFill>
                <a:srgbClr val="FF0000"/>
              </a:solidFill>
              <a:latin typeface="Times New Roman" panose="02020603050405020304" pitchFamily="18" charset="0"/>
            </a:endParaRPr>
          </a:p>
        </p:txBody>
      </p:sp>
      <p:sp>
        <p:nvSpPr>
          <p:cNvPr id="9353" name="Oval 154">
            <a:extLst>
              <a:ext uri="{FF2B5EF4-FFF2-40B4-BE49-F238E27FC236}">
                <a16:creationId xmlns:a16="http://schemas.microsoft.com/office/drawing/2014/main" id="{3A1E5DED-5969-BC0E-C727-2E4C38B311D8}"/>
              </a:ext>
            </a:extLst>
          </p:cNvPr>
          <p:cNvSpPr>
            <a:spLocks noChangeArrowheads="1"/>
          </p:cNvSpPr>
          <p:nvPr/>
        </p:nvSpPr>
        <p:spPr bwMode="auto">
          <a:xfrm>
            <a:off x="1466850" y="5781675"/>
            <a:ext cx="1074738" cy="1041400"/>
          </a:xfrm>
          <a:prstGeom prst="ellipse">
            <a:avLst/>
          </a:prstGeom>
          <a:solidFill>
            <a:srgbClr val="FF0000"/>
          </a:solidFill>
          <a:ln w="9525">
            <a:solidFill>
              <a:schemeClr val="tx1"/>
            </a:solidFill>
            <a:round/>
            <a:headEnd/>
            <a:tailEnd/>
          </a:ln>
        </p:spPr>
        <p:txBody>
          <a:bodyPr wrap="none" anchor="ct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vi-VN" altLang="en-US" sz="4800">
              <a:latin typeface="Times New Roman" panose="02020603050405020304" pitchFamily="18" charset="0"/>
            </a:endParaRPr>
          </a:p>
        </p:txBody>
      </p:sp>
      <p:sp>
        <p:nvSpPr>
          <p:cNvPr id="156" name="Oval 155">
            <a:extLst>
              <a:ext uri="{FF2B5EF4-FFF2-40B4-BE49-F238E27FC236}">
                <a16:creationId xmlns:a16="http://schemas.microsoft.com/office/drawing/2014/main" id="{203C0195-8A11-6CB8-23CF-7B1D91F1B971}"/>
              </a:ext>
            </a:extLst>
          </p:cNvPr>
          <p:cNvSpPr/>
          <p:nvPr/>
        </p:nvSpPr>
        <p:spPr>
          <a:xfrm>
            <a:off x="2628900" y="5842000"/>
            <a:ext cx="1143000" cy="1035050"/>
          </a:xfrm>
          <a:prstGeom prst="ellipse">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n-US" dirty="0">
              <a:solidFill>
                <a:srgbClr val="FF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nodeType="clickEffect">
                                  <p:stCondLst>
                                    <p:cond delay="0"/>
                                  </p:stCondLst>
                                  <p:childTnLst>
                                    <p:animMotion origin="layout" path="M -0.01024 -0.08464 C -0.05573 -0.08533 -0.10139 -0.08557 -0.14687 -0.08672 C -0.15156 -0.08695 -0.16111 -0.0888 -0.16111 -0.08857 C -0.15747 -0.07446 -0.15781 -0.05828 -0.16267 -0.0444 C -0.18594 -0.0444 -0.2092 -0.0444 -0.23247 -0.0444 C -0.23646 -0.03931 -0.2375 -0.03376 -0.24045 -0.02752 C -0.24045 -0.02705 -0.24184 -0.01156 -0.24358 -0.00855 C -0.24583 -0.00462 -0.25156 0.00208 -0.25156 0.00232 C -0.25278 0.01573 -0.25538 0.05065 -0.27066 0.05065 C -0.26753 0.05134 -0.26406 0.05111 -0.26111 0.05273 C -0.2559 0.05528 -0.25556 0.06892 -0.25469 0.07401 C -0.24965 0.10384 -0.25 0.09367 -0.25 0.13529 C -0.25955 0.13853 -0.27257 0.14131 -0.28177 0.14801 C -0.29219 0.15541 -0.29253 0.1575 -0.30399 0.16073 C -0.30868 0.1649 -0.31424 0.1679 -0.31823 0.17322 C -0.32135 0.17739 -0.32622 0.18525 -0.3309 0.18802 C -0.34045 0.19381 -0.34757 0.19473 -0.35799 0.19658 C -0.36319 0.19889 -0.36267 0.19658 -0.36267 0.20074 C -0.35226 0.20306 -0.35226 0.20282 -0.34687 0.21346 C -0.34392 0.22803 -0.34479 0.24307 -0.34201 0.25787 C -0.34306 0.27105 -0.34792 0.29695 -0.33576 0.30227 C -0.33212 0.3069 -0.3316 0.31106 -0.32934 0.31707 C -0.36215 0.31776 -0.39497 0.318 -0.42778 0.31915 C -0.43576 0.31938 -0.44427 0.32077 -0.45156 0.32563 C -0.45885 0.33048 -0.46267 0.33696 -0.4691 0.34251 C -0.46701 0.36448 -0.4658 0.37327 -0.4658 0.39732 C -0.45677 0.43363 -0.46111 0.47387 -0.46424 0.51134 C -0.46424 0.51989 -0.50417 0.74214 -0.45156 0.69542 C -0.44705 0.68617 -0.44028 0.68294 -0.43403 0.67623 C -0.43264 0.67461 -0.42986 0.67438 -0.42934 0.67207 C -0.42812 0.66605 -0.42934 0.65935 -0.42934 0.6531 " pathEditMode="relative" rAng="0" ptsTypes="ffffffffffffffffffffffffffffffA">
                                      <p:cBhvr>
                                        <p:cTn id="6" dur="3000" fill="hold"/>
                                        <p:tgtEl>
                                          <p:spTgt spid="88201"/>
                                        </p:tgtEl>
                                        <p:attrNameLst>
                                          <p:attrName>ppt_x</p:attrName>
                                          <p:attrName>ppt_y</p:attrName>
                                        </p:attrNameLst>
                                      </p:cBhvr>
                                      <p:rCtr x="-24705" y="41119"/>
                                    </p:animMotion>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0" presetClass="path" presetSubtype="0" accel="50000" decel="50000" fill="hold" nodeType="clickEffect">
                                  <p:stCondLst>
                                    <p:cond delay="0"/>
                                  </p:stCondLst>
                                  <p:childTnLst>
                                    <p:animMotion origin="layout" path="M 3.33333E-6 9.25069E-9 C 0.01597 0.00139 0.02916 0.00347 0.04444 0.00624 C 0.05225 0.00948 0.06007 0.0111 0.06823 0.01272 C 0.07309 0.01688 0.07569 0.02151 0.07934 0.02752 C 0.08055 0.0296 0.08264 0.03377 0.08264 0.034 C 0.08055 0.03932 0.07882 0.04533 0.07621 0.05065 C 0.07413 0.05481 0.06979 0.06337 0.06979 0.0636 C 0.06701 0.07863 0.06041 0.09019 0.05243 0.10153 C 0.05191 0.1043 0.05191 0.10731 0.05086 0.10985 C 0.05017 0.1117 0.04826 0.11216 0.04757 0.11401 C 0.04045 0.13275 0.04757 0.12257 0.04288 0.12882 C 0.06632 0.11864 0.08593 0.12581 0.10955 0.12882 C 0.11614 0.13113 0.12222 0.1339 0.12864 0.13737 C 0.13767 0.14963 0.13298 0.14639 0.14132 0.15009 C 0.15312 0.16582 0.14896 0.15934 0.16041 0.16906 C 0.16892 0.18686 0.16805 0.19658 0.18732 0.19658 C 0.18593 0.21092 0.18455 0.23427 0.17465 0.24306 C 0.17274 0.24699 0.16996 0.24977 0.16823 0.2537 C 0.16736 0.25555 0.16753 0.25809 0.16666 0.25994 C 0.16146 0.27243 0.15607 0.28122 0.14444 0.28122 C 0.15121 0.287 0.15607 0.2907 0.16198 0.2981 C 0.16527 0.31129 0.17291 0.32262 0.17934 0.33395 C 0.18177 0.34413 0.1809 0.37211 0.19375 0.37211 C 0.18576 0.3772 0.18003 0.3802 0.17309 0.38668 C 0.15937 0.39986 0.15052 0.41466 0.13333 0.41836 C 0.12708 0.42114 0.11996 0.42484 0.11423 0.429 C 0.10555 0.43548 0.1 0.44588 0.09045 0.45005 C 0.08472 0.46207 0.07639 0.46092 0.06666 0.46277 C 0.0651 0.46346 0.06336 0.46369 0.06198 0.46485 C 0.05607 0.46947 0.06093 0.46901 0.05711 0.46901 C 0.05972 0.51272 0.07048 0.56707 0.05243 0.60453 C 0.04809 0.62789 0.05416 0.59921 0.04757 0.61933 C 0.04444 0.62858 0.04566 0.63784 0.04132 0.64662 C 0.04271 0.6642 0.04479 0.68224 0.04757 0.69958 C 0.04843 0.7049 0.05243 0.70768 0.05243 0.7123 L 0.07621 0.69542 " pathEditMode="relative" rAng="0" ptsTypes="ffffffffffffffffffffffffffffffffffAA">
                                      <p:cBhvr>
                                        <p:cTn id="10" dur="3000" fill="hold"/>
                                        <p:tgtEl>
                                          <p:spTgt spid="88201"/>
                                        </p:tgtEl>
                                        <p:attrNameLst>
                                          <p:attrName>ppt_x</p:attrName>
                                          <p:attrName>ppt_y</p:attrName>
                                        </p:attrNameLst>
                                      </p:cBhvr>
                                      <p:rCtr x="9687" y="35615"/>
                                    </p:animMotion>
                                  </p:childTnLst>
                                  <p:subTnLst>
                                    <p:audio>
                                      <p:cMediaNode>
                                        <p:cTn display="0" masterRel="sameClick">
                                          <p:stCondLst>
                                            <p:cond evt="begin" delay="0">
                                              <p:tn val="9"/>
                                            </p:cond>
                                          </p:stCondLst>
                                          <p:endCondLst>
                                            <p:cond evt="onStopAudio" delay="0">
                                              <p:tgtEl>
                                                <p:sldTgt/>
                                              </p:tgtEl>
                                            </p:cond>
                                          </p:endCondLst>
                                        </p:cTn>
                                        <p:tgtEl>
                                          <p:sndTgt r:embed="rId3"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nodeType="clickEffect">
                                  <p:stCondLst>
                                    <p:cond delay="0"/>
                                  </p:stCondLst>
                                  <p:childTnLst>
                                    <p:animMotion origin="layout" path="M 0.0375 -0.0555 C 0.08646 -0.03931 0.14826 -0.05134 0.20087 -0.05134 C 0.20521 -0.04602 0.21007 -0.03792 0.21528 -0.03446 C 0.2283 -0.0259 0.24878 -0.02682 0.26128 -0.0259 C 0.26493 -0.02428 0.26892 -0.02405 0.2724 -0.02174 C 0.27465 -0.02012 0.27639 -0.01734 0.27865 -0.01549 C 0.28715 -0.00902 0.28108 -0.01642 0.28507 -0.0111 C 0.28212 0.0007 0.2776 0.00949 0.27396 0.02059 C 0.27257 0.02475 0.27083 0.03331 0.27083 0.03354 C 0.27031 0.03886 0.27031 0.04464 0.2691 0.05019 C 0.26823 0.05458 0.25972 0.07332 0.25972 0.07771 C 0.26128 0.07493 0.26198 0.07077 0.26441 0.06915 C 0.2658 0.06823 0.26753 0.07031 0.2691 0.07123 C 0.27882 0.07678 0.27274 0.07493 0.28351 0.08187 C 0.29635 0.09043 0.30972 0.09852 0.32309 0.10523 C 0.33299 0.11032 0.33958 0.12072 0.35017 0.12419 C 0.35608 0.12951 0.36042 0.13067 0.36753 0.13252 C 0.37205 0.13853 0.37361 0.142 0.37865 0.14732 C 0.38316 0.15218 0.38003 0.15171 0.38351 0.15171 C 0.38455 0.15588 0.38715 0.16004 0.38663 0.16443 C 0.38594 0.16929 0.38021 0.17692 0.38021 0.17715 C 0.37604 0.19982 0.38229 0.17207 0.37396 0.19149 C 0.36858 0.20398 0.37552 0.19589 0.37083 0.20653 C 0.3651 0.21855 0.3559 0.22965 0.34531 0.23405 C 0.34358 0.24145 0.34497 0.2389 0.34219 0.2426 C 0.34514 0.24515 0.34878 0.2463 0.35174 0.24885 C 0.35365 0.25023 0.35469 0.25347 0.35642 0.25509 C 0.36319 0.26249 0.3717 0.26735 0.38021 0.26966 C 0.38628 0.27475 0.39253 0.2803 0.39931 0.28284 C 0.40417 0.29256 0.4099 0.30435 0.4184 0.30805 C 0.42309 0.31776 0.42622 0.321 0.43108 0.32933 C 0.43229 0.33141 0.43264 0.33418 0.4342 0.33557 C 0.43698 0.33788 0.44375 0.33974 0.44375 0.33997 C 0.43524 0.3439 0.43038 0.35199 0.42309 0.35893 C 0.41545 0.36633 0.4125 0.36726 0.40729 0.37581 C 0.40295 0.38298 0.40365 0.38714 0.39774 0.39246 C 0.38681 0.41443 0.37083 0.43687 0.35017 0.43687 C 0.33941 0.45398 0.34132 0.44751 0.34688 0.46647 C 0.34983 0.49538 0.35608 0.52822 0.35642 0.55736 C 0.35694 0.59806 0.35642 0.63876 0.35642 0.6797 " pathEditMode="relative" rAng="0" ptsTypes="fffffffffffffffffffffffffffffffffffffffA">
                                      <p:cBhvr>
                                        <p:cTn id="14" dur="3000" fill="hold"/>
                                        <p:tgtEl>
                                          <p:spTgt spid="88201"/>
                                        </p:tgtEl>
                                        <p:attrNameLst>
                                          <p:attrName>ppt_x</p:attrName>
                                          <p:attrName>ppt_y</p:attrName>
                                        </p:attrNameLst>
                                      </p:cBhvr>
                                      <p:rCtr x="20313" y="36748"/>
                                    </p:animMotion>
                                  </p:childTnLst>
                                  <p:subTnLst>
                                    <p:audio>
                                      <p:cMediaNode>
                                        <p:cTn display="0" masterRel="sameClick">
                                          <p:stCondLst>
                                            <p:cond evt="begin" delay="0">
                                              <p:tn val="13"/>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0" presetClass="path" presetSubtype="0" accel="50000" decel="50000" fill="hold" nodeType="clickEffect">
                                  <p:stCondLst>
                                    <p:cond delay="0"/>
                                  </p:stCondLst>
                                  <p:childTnLst>
                                    <p:animMotion origin="layout" path="M -0.02917 -0.0777 C -0.04201 -0.06938 -0.05642 -0.06336 -0.07049 -0.06082 C -0.09219 -0.05134 -0.07153 -0.06175 -0.08472 -0.05249 C -0.08958 -0.04926 -0.09531 -0.04833 -0.10052 -0.04602 C -0.10503 -0.04047 -0.10382 -0.04394 -0.10382 -0.03538 C -0.10799 -0.02705 -0.10608 -0.02405 -0.11337 -0.02058 C -0.11615 -0.00971 -0.12205 0.00047 -0.12917 0.00671 C -0.13472 0.01827 -0.13715 0.03331 -0.13715 0.04695 C -0.12656 0.05042 -0.11858 0.05944 -0.10851 0.06383 C -0.10747 0.06522 -0.1066 0.06707 -0.10538 0.06823 C -0.10399 0.06938 -0.10156 0.06846 -0.10052 0.07031 C -0.09271 0.08488 -0.09583 0.12142 -0.09583 0.13159 C -0.10521 0.13761 -0.11285 0.14524 -0.12274 0.15056 C -0.12969 0.15935 -0.1217 0.15079 -0.13559 0.15703 C -0.14236 0.16004 -0.15 0.16813 -0.15781 0.1716 C -0.16562 0.18201 -0.15903 0.176 -0.17205 0.17993 C -0.17535 0.18132 -0.1816 0.18432 -0.1816 0.18455 C -0.18681 0.19496 -0.19271 0.19866 -0.20052 0.2056 C -0.20365 0.22526 -0.20191 0.22248 -0.21806 0.22248 C -0.21215 0.2241 -0.20608 0.22387 -0.20052 0.22665 C -0.19913 0.22734 -0.19878 0.23011 -0.1974 0.23104 C -0.19184 0.23474 -0.18559 0.23566 -0.18003 0.23937 C -0.16615 0.24838 -0.18351 0.23937 -0.17049 0.24584 C -0.1599 0.25949 -0.14913 0.2722 -0.13872 0.28585 C -0.1375 0.28747 -0.13542 0.28701 -0.13385 0.28793 C -0.13177 0.28909 -0.12969 0.29071 -0.1276 0.29233 C -0.11615 0.30158 -0.12101 0.29695 -0.11493 0.30504 C -0.11389 0.30643 -0.11302 0.30828 -0.11163 0.30921 C -0.10868 0.31106 -0.10226 0.31337 -0.10226 0.3136 C -0.11424 0.31591 -0.12622 0.32586 -0.13559 0.33673 C -0.13941 0.34112 -0.14983 0.35407 -0.15451 0.35546 C -0.16076 0.35754 -0.16719 0.35708 -0.17361 0.35754 C -0.17465 0.35986 -0.17535 0.3624 -0.17674 0.36425 C -0.17812 0.3661 -0.18038 0.36633 -0.1816 0.36841 C -0.18264 0.37003 -0.18229 0.37258 -0.18316 0.37443 C -0.18542 0.37951 -0.18941 0.38506 -0.19271 0.38923 C -0.19497 0.39825 -0.20035 0.40148 -0.20538 0.40842 C -0.2059 0.4105 -0.20694 0.4142 -0.20694 0.41443 C -0.21007 0.41559 -0.21562 0.4142 -0.21649 0.41883 C -0.22135 0.4408 -0.21875 0.4593 -0.21649 0.48011 C -0.2158 0.51874 -0.21684 0.5562 -0.21163 0.59367 C -0.21354 0.6013 -0.21476 0.60777 -0.21649 0.61564 C -0.21458 0.68317 -0.22917 0.67253 -0.19115 0.67253 " pathEditMode="relative" rAng="0" ptsTypes="ffffffffffffffffffffffffffffffffffffffffffA">
                                      <p:cBhvr>
                                        <p:cTn id="18" dur="3000" fill="hold"/>
                                        <p:tgtEl>
                                          <p:spTgt spid="88201"/>
                                        </p:tgtEl>
                                        <p:attrNameLst>
                                          <p:attrName>ppt_x</p:attrName>
                                          <p:attrName>ppt_y</p:attrName>
                                        </p:attrNameLst>
                                      </p:cBhvr>
                                      <p:rCtr x="-10000" y="38043"/>
                                    </p:animMotion>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0" presetClass="path" presetSubtype="0" accel="50000" decel="50000" fill="hold" nodeType="clickEffect">
                                  <p:stCondLst>
                                    <p:cond delay="0"/>
                                  </p:stCondLst>
                                  <p:childTnLst>
                                    <p:animMotion origin="layout" path="M -0.03472 -0.11101 C -0.03611 -0.11054 -0.04514 -0.10869 -0.0474 -0.10684 C -0.05486 -0.10083 -0.04549 -0.10314 -0.05521 -0.10037 C -0.07309 -0.09505 -0.09115 -0.09343 -0.1092 -0.09204 C -0.11458 -0.08973 -0.11979 -0.08788 -0.12517 -0.08557 C -0.13316 -0.07863 -0.14288 -0.0666 -0.15208 -0.06244 C -0.15833 -0.05365 -0.16198 -0.05203 -0.17118 -0.04972 C -0.17274 -0.04833 -0.17413 -0.04671 -0.17587 -0.04556 C -0.17743 -0.04463 -0.17951 -0.04486 -0.18073 -0.04324 C -0.18194 -0.04162 -0.18229 -0.037 -0.18229 -0.03677 C -0.17812 -0.03631 -0.17361 -0.03654 -0.16962 -0.03492 C -0.16042 -0.03099 -0.15521 -0.0252 -0.14583 -0.0222 C -0.14062 -0.01549 -0.13698 -0.0104 -0.12986 -0.0074 C -0.12778 -0.00555 -0.11285 0.00486 -0.11076 0.0074 C -0.10347 0.01573 -0.09861 0.02429 -0.0934 0.03492 C -0.09253 0.03677 -0.08316 0.04256 -0.08229 0.04325 C -0.07604 0.05227 -0.06788 0.05805 -0.05851 0.05805 C -0.07344 0.06545 -0.09028 0.0673 -0.10608 0.07077 C -0.11858 0.07355 -0.13056 0.08025 -0.14253 0.08557 C -0.14913 0.08858 -0.15625 0.08696 -0.16319 0.08765 C -0.17587 0.09344 -0.16944 0.09135 -0.18229 0.09413 C -0.19444 0.09945 -0.20677 0.1013 -0.21875 0.10685 C -0.23212 0.11286 -0.22465 0.11286 -0.23142 0.11957 C -0.23993 0.12813 -0.24757 0.13206 -0.25851 0.13206 C -0.24618 0.13784 -0.26181 0.12951 -0.24896 0.14061 C -0.24566 0.14362 -0.24149 0.14455 -0.23785 0.14686 C -0.22865 0.15981 -0.2191 0.17507 -0.20608 0.18085 C -0.19809 0.19381 -0.19965 0.19219 -0.18698 0.19774 C -0.17674 0.20676 -0.1658 0.21184 -0.15365 0.21462 C -0.14479 0.21855 -0.13924 0.22526 -0.12986 0.22526 C -0.14792 0.22595 -0.1658 0.22595 -0.18385 0.22734 C -0.20104 0.2285 -0.2158 0.24353 -0.23142 0.25047 C -0.23767 0.25879 -0.23142 0.25208 -0.24253 0.25694 C -0.25382 0.2618 -0.26302 0.27429 -0.27431 0.27799 C -0.28056 0.28377 -0.28767 0.28839 -0.29497 0.29048 C -0.29774 0.29325 -0.29983 0.29718 -0.30295 0.29926 C -0.3059 0.30134 -0.3125 0.30343 -0.3125 0.30366 C -0.32153 0.31152 -0.32882 0.31221 -0.33941 0.31406 C -0.34462 0.31869 -0.34219 0.31823 -0.34583 0.31823 C -0.33889 0.32285 -0.3283 0.33164 -0.32031 0.33511 C -0.31667 0.35454 -0.32187 0.33465 -0.31406 0.3476 C -0.30729 0.3587 -0.31597 0.37558 -0.30295 0.38136 C -0.29618 0.39015 -0.30104 0.40241 -0.29653 0.41305 C -0.29288 0.42114 -0.28663 0.4216 -0.28073 0.42369 C -0.27344 0.42623 -0.26545 0.42947 -0.25851 0.43432 C -0.25747 0.43294 -0.2566 0.42947 -0.25521 0.43016 C -0.25139 0.43178 -0.25486 0.44103 -0.25521 0.44265 C -0.25417 0.45121 -0.25243 0.45953 -0.25208 0.46809 C -0.25122 0.4933 -0.26094 0.52614 -0.26632 0.55065 C -0.2684 0.55944 -0.27257 0.56591 -0.27431 0.57586 C -0.27587 0.58488 -0.27812 0.59089 -0.28073 0.59922 C -0.28472 0.61217 -0.28542 0.62188 -0.29184 0.63298 C -0.29236 0.63784 -0.29219 0.6427 -0.2934 0.64755 C -0.29392 0.64963 -0.29583 0.6501 -0.29653 0.65218 C -0.2974 0.65472 -0.29722 0.6575 -0.29809 0.6605 C -0.30174 0.67137 -0.30937 0.67322 -0.31719 0.67322 " pathEditMode="relative" rAng="0" ptsTypes="fffffffffffffffffffffffffffffffffffffffffffffffffffffffA">
                                      <p:cBhvr>
                                        <p:cTn id="22" dur="3000" fill="hold"/>
                                        <p:tgtEl>
                                          <p:spTgt spid="88201"/>
                                        </p:tgtEl>
                                        <p:attrNameLst>
                                          <p:attrName>ppt_x</p:attrName>
                                          <p:attrName>ppt_y</p:attrName>
                                        </p:attrNameLst>
                                      </p:cBhvr>
                                      <p:rCtr x="-15556" y="39200"/>
                                    </p:animMotion>
                                  </p:childTnLst>
                                  <p:subTnLst>
                                    <p:audio>
                                      <p:cMediaNode>
                                        <p:cTn display="0" masterRel="sameClick">
                                          <p:stCondLst>
                                            <p:cond evt="begin" delay="0">
                                              <p:tn val="21"/>
                                            </p:cond>
                                          </p:stCondLst>
                                          <p:endCondLst>
                                            <p:cond evt="onStopAudio" delay="0">
                                              <p:tgtEl>
                                                <p:sldTgt/>
                                              </p:tgtEl>
                                            </p:cond>
                                          </p:endCondLst>
                                        </p:cTn>
                                        <p:tgtEl>
                                          <p:sndTgt r:embed="rId3" name="chimes.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0" presetClass="path" presetSubtype="0" accel="50000" decel="50000" fill="hold" nodeType="clickEffect">
                                  <p:stCondLst>
                                    <p:cond delay="0"/>
                                  </p:stCondLst>
                                  <p:childTnLst>
                                    <p:animMotion origin="layout" path="M 0.02083 -0.12211 C 0.02674 -0.11864 0.03212 -0.11355 0.03837 -0.11147 C 0.06146 -0.10384 0.04201 -0.11378 0.05903 -0.1073 C 0.06649 -0.10453 0.07413 -0.1006 0.08125 -0.09667 C 0.08785 -0.09297 0.09375 -0.08788 0.10017 -0.08395 C 0.1033 -0.0821 0.10972 -0.07978 0.10972 -0.07955 C 0.1151 -0.07215 0.12465 -0.06868 0.13194 -0.06498 C 0.14063 -0.04718 0.16892 -0.05018 0.18125 -0.05018 C 0.17604 -0.04787 0.17066 -0.04533 0.16528 -0.04371 C 0.15799 -0.04162 0.15 -0.04139 0.14306 -0.03746 C 0.13594 -0.03353 0.12969 -0.02775 0.1224 -0.02474 C 0.11771 -0.02058 0.11337 -0.01873 0.10816 -0.01619 C 0.10052 -0.00624 0.09271 -0.00115 0.08438 0.00694 C 0.07413 0.01665 0.08524 0.01157 0.07326 0.0155 C 0.06476 0.0229 0.06059 0.0222 0.04948 0.02382 C 0.03646 0.02937 0.05278 0.02244 0.03993 0.02822 C 0.03837 0.02891 0.03507 0.0303 0.03507 0.03053 C 0.05139 0.03377 0.06788 0.03585 0.08438 0.03862 C 0.08802 0.04024 0.09201 0.04094 0.09549 0.04302 C 0.09722 0.04394 0.09861 0.04603 0.10017 0.04718 C 0.10226 0.0488 0.10434 0.05019 0.1066 0.05134 C 0.10972 0.05296 0.11615 0.05551 0.11615 0.05574 C 0.12135 0.06036 0.12639 0.06036 0.13194 0.06406 C 0.14427 0.07216 0.12986 0.06522 0.14149 0.07031 C 0.14983 0.08187 0.16146 0.08627 0.1717 0.09367 C 0.18177 0.10107 0.19219 0.10824 0.20174 0.11702 C 0.2033 0.11841 0.22656 0.12951 0.23038 0.13183 C 0.23715 0.13576 0.24236 0.14385 0.24948 0.14663 C 0.2526 0.14778 0.26997 0.15056 0.2717 0.15079 C 0.28472 0.15657 0.27795 0.15495 0.29236 0.15495 C 0.27743 0.15888 0.26319 0.16166 0.24792 0.16351 C 0.23594 0.16883 0.22292 0.17183 0.21128 0.17831 C 0.20538 0.18155 0.19983 0.18571 0.19392 0.18872 C 0.18264 0.1945 0.19236 0.18687 0.17951 0.19519 C 0.16458 0.20514 0.17778 0.19889 0.16684 0.20352 C 0.16059 0.21231 0.16736 0.20421 0.15729 0.20999 C 0.15556 0.21092 0.15434 0.213 0.1526 0.21416 C 0.15122 0.21508 0.14948 0.21554 0.14792 0.21624 C 0.13698 0.22618 0.12847 0.24006 0.11771 0.25023 C 0.11667 0.25232 0.11615 0.25486 0.11458 0.25648 C 0.11319 0.25787 0.11128 0.25764 0.10972 0.25856 C 0.10451 0.26203 0.1026 0.26665 0.09705 0.2692 C 0.09219 0.27544 0.08906 0.28192 0.08438 0.28816 C 0.08993 0.29973 0.08455 0.29117 0.09705 0.2988 C 0.10608 0.30412 0.11528 0.30944 0.12396 0.31568 C 0.12847 0.31892 0.13281 0.32239 0.13681 0.32632 C 0.13889 0.3284 0.1408 0.33095 0.14306 0.33257 C 0.14809 0.33627 0.15469 0.33742 0.15903 0.3432 C 0.16528 0.35153 0.16892 0.35962 0.17639 0.36633 C 0.18212 0.37789 0.17639 0.36818 0.1875 0.37882 C 0.20347 0.39408 0.20833 0.40403 0.22882 0.40842 C 0.23403 0.41073 0.23194 0.4105 0.23507 0.4105 C 0.23698 0.43756 0.2408 0.46393 0.24306 0.49098 C 0.24253 0.53446 0.26233 0.62165 0.23194 0.66443 C 0.20764 0.66189 0.20972 0.67207 0.20972 0.6538 " pathEditMode="relative" rAng="0" ptsTypes="ffffffffffffffffffffffffffffffffffffffffffffffffffffffA">
                                      <p:cBhvr>
                                        <p:cTn id="26" dur="3000" fill="hold"/>
                                        <p:tgtEl>
                                          <p:spTgt spid="88201"/>
                                        </p:tgtEl>
                                        <p:attrNameLst>
                                          <p:attrName>ppt_x</p:attrName>
                                          <p:attrName>ppt_y</p:attrName>
                                        </p:attrNameLst>
                                      </p:cBhvr>
                                      <p:rCtr x="13576" y="39709"/>
                                    </p:animMotion>
                                  </p:childTnLst>
                                  <p:subTnLst>
                                    <p:audio>
                                      <p:cMediaNode>
                                        <p:cTn display="0" masterRel="sameClick">
                                          <p:stCondLst>
                                            <p:cond evt="begin" delay="0">
                                              <p:tn val="25"/>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nodeType="clickEffect">
                                  <p:stCondLst>
                                    <p:cond delay="0"/>
                                  </p:stCondLst>
                                  <p:childTnLst>
                                    <p:animMotion origin="layout" path="M -0.03976 -0.0888 C -0.04444 -0.08464 -0.04931 -0.07724 -0.05417 -0.074 C -0.05764 -0.07169 -0.06163 -0.07123 -0.06528 -0.06961 C -0.07569 -0.0592 -0.06962 -0.06591 -0.08264 -0.04856 C -0.08403 -0.04671 -0.08594 -0.04602 -0.0875 -0.0444 C -0.08872 -0.04324 -0.08958 -0.04139 -0.09062 -0.04001 C -0.0934 -0.02867 -0.09826 -0.02405 -0.10486 -0.01688 C -0.1099 -0.01133 -0.11302 -0.0037 -0.11753 0.00232 C -0.11979 0.00532 -0.12257 0.00879 -0.12552 0.01064 C -0.12865 0.01249 -0.13507 0.0148 -0.13507 0.01504 C -0.13906 0.02059 -0.14271 0.02197 -0.14774 0.02544 C -0.14948 0.0266 -0.15243 0.02961 -0.15243 0.02984 C -0.13403 0.03122 -0.1184 0.03585 -0.10017 0.03816 C -0.08507 0.04464 -0.06979 0.05088 -0.05417 0.05504 C -0.04844 0.06221 -0.04253 0.06661 -0.03507 0.06985 C -0.02378 0.08118 -0.00764 0.08418 0.00625 0.08673 C 0.00885 0.0895 0.01128 0.09297 0.01424 0.09529 C 0.01615 0.09667 0.01858 0.09598 0.02049 0.09737 C 0.0224 0.09875 0.02344 0.10199 0.02535 0.10361 C 0.02847 0.10616 0.0342 0.10847 0.03802 0.11009 C 0.04375 0.11517 0.04896 0.11749 0.05538 0.12072 C 0.05972 0.12281 0.06337 0.12697 0.06806 0.12697 C 0.0408 0.13298 0.07483 0.12604 0.0125 0.13113 C 0.00642 0.13159 -0.00243 0.13714 -0.00799 0.13969 C -0.01493 0.1427 -0.0217 0.14524 -0.02865 0.14801 C -0.03212 0.1494 -0.03472 0.15333 -0.03819 0.15449 C -0.0434 0.15611 -0.04878 0.15588 -0.05417 0.15657 C -0.06094 0.15958 -0.06788 0.15981 -0.07465 0.16282 C -0.08212 0.16952 -0.09184 0.16975 -0.09861 0.17762 C -0.10503 0.18502 -0.11163 0.19496 -0.11753 0.20306 C -0.1191 0.20514 -0.1375 0.20514 -0.14618 0.20514 C -0.13819 0.20861 -0.12951 0.21184 -0.1224 0.21786 C -0.12014 0.21971 -0.11858 0.22341 -0.11597 0.22433 C -0.11042 0.22641 -0.10434 0.22572 -0.09861 0.22641 C -0.07049 0.23867 -0.04062 0.24677 -0.01128 0.25162 C -0.00382 0.25509 0.00347 0.25694 0.01094 0.26018 C 0.01701 0.26781 0.025 0.26897 0.03316 0.27082 C 0.04253 0.27683 0.05035 0.28562 0.06024 0.28978 C 0.06528 0.29441 0.06302 0.29394 0.06649 0.29394 C 0.05851 0.29603 0.05069 0.29834 0.04271 0.30042 C 0.03941 0.30134 0.03646 0.30435 0.03316 0.30458 C 0.01753 0.30597 0.00208 0.30643 -0.01285 0.31314 C -0.02448 0.31823 -0.03837 0.32054 -0.04931 0.32794 C -0.05781 0.33372 -0.06701 0.33974 -0.07639 0.34274 C -0.07795 0.34413 -0.07934 0.34552 -0.08108 0.3469 C -0.08247 0.34783 -0.08437 0.34783 -0.08576 0.34875 C -0.08767 0.35037 -0.08872 0.35361 -0.09062 0.355 C -0.09549 0.35962 -0.10295 0.35986 -0.10799 0.36356 C -0.12396 0.37512 -0.11111 0.37003 -0.12396 0.37419 C -0.13038 0.37998 -0.13646 0.38298 -0.14306 0.38899 C -0.14462 0.39038 -0.14583 0.39246 -0.14774 0.39316 C -0.14983 0.39385 -0.15417 0.39524 -0.15417 0.39547 C -0.14931 0.39801 -0.14444 0.40056 -0.13976 0.4038 C -0.13802 0.40495 -0.13698 0.4075 -0.13507 0.40796 C -0.11892 0.41189 -0.10069 0.41212 -0.0842 0.4142 C -0.07812 0.4186 -0.07361 0.42253 -0.06684 0.42484 C -0.06059 0.4327 -0.04948 0.43409 -0.04132 0.43756 C -0.03819 0.43895 -0.03194 0.44172 -0.03194 0.44196 C -0.03038 0.44311 -0.02882 0.44496 -0.02708 0.44612 C -0.02517 0.44727 -0.02083 0.4482 -0.02083 0.44843 C -0.02187 0.45097 -0.02309 0.45352 -0.02396 0.45653 C -0.02465 0.4593 -0.02465 0.46231 -0.02552 0.46508 C -0.02865 0.47503 -0.02795 0.46786 -0.03194 0.47572 C -0.03316 0.47826 -0.03385 0.48127 -0.03507 0.48405 C -0.03698 0.48844 -0.04132 0.49677 -0.04132 0.497 C -0.04566 0.534 -0.04132 0.49052 -0.04132 0.56661 C -0.04132 0.57956 -0.02865 0.64223 -0.05087 0.65333 C -0.05712 0.6612 -0.06233 0.66027 -0.07153 0.66166 C -0.07309 0.65541 -0.07465 0.65333 -0.07795 0.64894 " pathEditMode="relative" rAng="0" ptsTypes="ffffffffffffffffffffffffffffffffffffffffffffffffffffffffffffffffffffA">
                                      <p:cBhvr>
                                        <p:cTn id="30" dur="3000" fill="hold"/>
                                        <p:tgtEl>
                                          <p:spTgt spid="88201"/>
                                        </p:tgtEl>
                                        <p:attrNameLst>
                                          <p:attrName>ppt_x</p:attrName>
                                          <p:attrName>ppt_y</p:attrName>
                                        </p:attrNameLst>
                                      </p:cBhvr>
                                      <p:rCtr x="0" y="37512"/>
                                    </p:animMotion>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Text Box 11">
            <a:extLst>
              <a:ext uri="{FF2B5EF4-FFF2-40B4-BE49-F238E27FC236}">
                <a16:creationId xmlns:a16="http://schemas.microsoft.com/office/drawing/2014/main" id="{38C796EB-E1F5-F5E5-F731-B3B07938CA18}"/>
              </a:ext>
            </a:extLst>
          </p:cNvPr>
          <p:cNvSpPr txBox="1">
            <a:spLocks noChangeArrowheads="1"/>
          </p:cNvSpPr>
          <p:nvPr/>
        </p:nvSpPr>
        <p:spPr bwMode="auto">
          <a:xfrm>
            <a:off x="2362200" y="1066800"/>
            <a:ext cx="39624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spcBef>
                <a:spcPct val="50000"/>
              </a:spcBef>
            </a:pPr>
            <a:r>
              <a:rPr lang="en-US" altLang="en-US" sz="4800" u="sng">
                <a:solidFill>
                  <a:srgbClr val="006600"/>
                </a:solidFill>
                <a:latin typeface="Times New Roman" panose="02020603050405020304" pitchFamily="18" charset="0"/>
                <a:cs typeface="Times New Roman" panose="02020603050405020304" pitchFamily="18" charset="0"/>
              </a:rPr>
              <a:t>Hoạt động 2</a:t>
            </a:r>
          </a:p>
        </p:txBody>
      </p:sp>
      <p:sp>
        <p:nvSpPr>
          <p:cNvPr id="10243" name="TextBox 2">
            <a:extLst>
              <a:ext uri="{FF2B5EF4-FFF2-40B4-BE49-F238E27FC236}">
                <a16:creationId xmlns:a16="http://schemas.microsoft.com/office/drawing/2014/main" id="{D6328FFC-A538-7AC7-8E64-5088F1321FA6}"/>
              </a:ext>
            </a:extLst>
          </p:cNvPr>
          <p:cNvSpPr txBox="1">
            <a:spLocks noChangeArrowheads="1"/>
          </p:cNvSpPr>
          <p:nvPr/>
        </p:nvSpPr>
        <p:spPr bwMode="auto">
          <a:xfrm>
            <a:off x="1371600" y="2209800"/>
            <a:ext cx="72485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r>
              <a:rPr lang="en-US" altLang="en-US" sz="5400">
                <a:solidFill>
                  <a:srgbClr val="0000FF"/>
                </a:solidFill>
                <a:latin typeface="Times New Roman" panose="02020603050405020304" pitchFamily="18" charset="0"/>
                <a:cs typeface="Times New Roman" panose="02020603050405020304" pitchFamily="18" charset="0"/>
              </a:rPr>
              <a:t>Tạo nhóm theo yêu cầu</a:t>
            </a:r>
          </a:p>
        </p:txBody>
      </p:sp>
      <p:pic>
        <p:nvPicPr>
          <p:cNvPr id="10244" name="Picture 10" descr="FLOWERS5">
            <a:extLst>
              <a:ext uri="{FF2B5EF4-FFF2-40B4-BE49-F238E27FC236}">
                <a16:creationId xmlns:a16="http://schemas.microsoft.com/office/drawing/2014/main" id="{904BA811-CC61-780F-160D-F001DA85C3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638800"/>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10" descr="FLOWERS5">
            <a:extLst>
              <a:ext uri="{FF2B5EF4-FFF2-40B4-BE49-F238E27FC236}">
                <a16:creationId xmlns:a16="http://schemas.microsoft.com/office/drawing/2014/main" id="{6BC28722-23E2-AA4E-4892-851F1A9743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4288"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10" descr="FLOWERS5">
            <a:extLst>
              <a:ext uri="{FF2B5EF4-FFF2-40B4-BE49-F238E27FC236}">
                <a16:creationId xmlns:a16="http://schemas.microsoft.com/office/drawing/2014/main" id="{2C05D072-FD0B-34E6-43A9-E24904A27A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89213" y="564515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10" descr="FLOWERS5">
            <a:extLst>
              <a:ext uri="{FF2B5EF4-FFF2-40B4-BE49-F238E27FC236}">
                <a16:creationId xmlns:a16="http://schemas.microsoft.com/office/drawing/2014/main" id="{5B221649-1335-4DB3-D49E-3BBCD963EF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5088" y="564515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0" descr="FLOWERS5">
            <a:extLst>
              <a:ext uri="{FF2B5EF4-FFF2-40B4-BE49-F238E27FC236}">
                <a16:creationId xmlns:a16="http://schemas.microsoft.com/office/drawing/2014/main" id="{23420C86-3AE4-F6E2-301F-0BD787D9AC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4300" y="5603875"/>
            <a:ext cx="138271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0" descr="FLOWERS5">
            <a:extLst>
              <a:ext uri="{FF2B5EF4-FFF2-40B4-BE49-F238E27FC236}">
                <a16:creationId xmlns:a16="http://schemas.microsoft.com/office/drawing/2014/main" id="{43351F8B-9F06-7EE8-8E2F-7E3EEC25C3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7013" y="5603875"/>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0" descr="FLOWERS5">
            <a:extLst>
              <a:ext uri="{FF2B5EF4-FFF2-40B4-BE49-F238E27FC236}">
                <a16:creationId xmlns:a16="http://schemas.microsoft.com/office/drawing/2014/main" id="{AE71EA99-BA83-8A02-CCF6-27D412BB3F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1288" y="5638800"/>
            <a:ext cx="13827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687615A-4701-ABAA-3425-C15CDF06FAD2}"/>
              </a:ext>
            </a:extLst>
          </p:cNvPr>
          <p:cNvSpPr>
            <a:spLocks noChangeArrowheads="1"/>
          </p:cNvSpPr>
          <p:nvPr/>
        </p:nvSpPr>
        <p:spPr bwMode="auto">
          <a:xfrm>
            <a:off x="2624138" y="152400"/>
            <a:ext cx="4294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r>
              <a:rPr lang="en-US" altLang="en-US">
                <a:solidFill>
                  <a:srgbClr val="000000"/>
                </a:solidFill>
                <a:latin typeface="Times New Roman" panose="02020603050405020304" pitchFamily="18" charset="0"/>
                <a:cs typeface="Times New Roman" panose="02020603050405020304" pitchFamily="18" charset="0"/>
              </a:rPr>
              <a:t>Tạo nhóm theo màu sắc: xanh – đỏ - vàng</a:t>
            </a:r>
          </a:p>
        </p:txBody>
      </p:sp>
      <p:sp>
        <p:nvSpPr>
          <p:cNvPr id="11267" name="Rounded Rectangle 10">
            <a:extLst>
              <a:ext uri="{FF2B5EF4-FFF2-40B4-BE49-F238E27FC236}">
                <a16:creationId xmlns:a16="http://schemas.microsoft.com/office/drawing/2014/main" id="{B5E7C451-5354-7622-F8A1-35B129E09C43}"/>
              </a:ext>
            </a:extLst>
          </p:cNvPr>
          <p:cNvSpPr>
            <a:spLocks noChangeArrowheads="1"/>
          </p:cNvSpPr>
          <p:nvPr/>
        </p:nvSpPr>
        <p:spPr bwMode="auto">
          <a:xfrm>
            <a:off x="125413" y="3876675"/>
            <a:ext cx="2895600" cy="2386013"/>
          </a:xfrm>
          <a:prstGeom prst="roundRect">
            <a:avLst>
              <a:gd name="adj" fmla="val 16667"/>
            </a:avLst>
          </a:prstGeom>
          <a:solidFill>
            <a:srgbClr val="66FFFF"/>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3200">
              <a:latin typeface="Times New Roman" panose="02020603050405020304" pitchFamily="18" charset="0"/>
              <a:cs typeface="Times New Roman" panose="02020603050405020304" pitchFamily="18" charset="0"/>
            </a:endParaRPr>
          </a:p>
          <a:p>
            <a:pPr algn="ctr" eaLnBrk="1" hangingPunct="1"/>
            <a:endParaRPr lang="en-US" altLang="en-US" sz="3200">
              <a:latin typeface="Times New Roman" panose="02020603050405020304" pitchFamily="18" charset="0"/>
              <a:cs typeface="Times New Roman" panose="02020603050405020304" pitchFamily="18" charset="0"/>
            </a:endParaRPr>
          </a:p>
        </p:txBody>
      </p:sp>
      <p:sp>
        <p:nvSpPr>
          <p:cNvPr id="11268" name="Rounded Rectangle 11">
            <a:extLst>
              <a:ext uri="{FF2B5EF4-FFF2-40B4-BE49-F238E27FC236}">
                <a16:creationId xmlns:a16="http://schemas.microsoft.com/office/drawing/2014/main" id="{4953F740-E312-09A7-630B-65E0B960EE59}"/>
              </a:ext>
            </a:extLst>
          </p:cNvPr>
          <p:cNvSpPr>
            <a:spLocks noChangeArrowheads="1"/>
          </p:cNvSpPr>
          <p:nvPr/>
        </p:nvSpPr>
        <p:spPr bwMode="auto">
          <a:xfrm>
            <a:off x="3119438" y="3876675"/>
            <a:ext cx="2897187" cy="2408238"/>
          </a:xfrm>
          <a:prstGeom prst="roundRect">
            <a:avLst>
              <a:gd name="adj" fmla="val 16667"/>
            </a:avLst>
          </a:prstGeom>
          <a:solidFill>
            <a:srgbClr val="66FFFF"/>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3200">
              <a:solidFill>
                <a:srgbClr val="000000"/>
              </a:solidFill>
              <a:latin typeface="Times New Roman" panose="02020603050405020304" pitchFamily="18" charset="0"/>
              <a:cs typeface="Times New Roman" panose="02020603050405020304" pitchFamily="18" charset="0"/>
            </a:endParaRPr>
          </a:p>
        </p:txBody>
      </p:sp>
      <p:sp>
        <p:nvSpPr>
          <p:cNvPr id="11269" name="Rounded Rectangle 12">
            <a:extLst>
              <a:ext uri="{FF2B5EF4-FFF2-40B4-BE49-F238E27FC236}">
                <a16:creationId xmlns:a16="http://schemas.microsoft.com/office/drawing/2014/main" id="{250FD1F3-6D06-71FB-DBE1-B6BA588F243F}"/>
              </a:ext>
            </a:extLst>
          </p:cNvPr>
          <p:cNvSpPr>
            <a:spLocks noChangeArrowheads="1"/>
          </p:cNvSpPr>
          <p:nvPr/>
        </p:nvSpPr>
        <p:spPr bwMode="auto">
          <a:xfrm>
            <a:off x="6067425" y="3876675"/>
            <a:ext cx="2895600" cy="2482850"/>
          </a:xfrm>
          <a:prstGeom prst="roundRect">
            <a:avLst>
              <a:gd name="adj" fmla="val 16667"/>
            </a:avLst>
          </a:prstGeom>
          <a:solidFill>
            <a:srgbClr val="66FFFF"/>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algn="ctr" eaLnBrk="1" hangingPunct="1"/>
            <a:endParaRPr lang="en-US" altLang="en-US" sz="3200">
              <a:latin typeface="Times New Roman" panose="02020603050405020304" pitchFamily="18" charset="0"/>
              <a:cs typeface="Times New Roman" panose="02020603050405020304" pitchFamily="18" charset="0"/>
            </a:endParaRPr>
          </a:p>
        </p:txBody>
      </p:sp>
      <p:sp>
        <p:nvSpPr>
          <p:cNvPr id="6" name="Heart 5">
            <a:extLst>
              <a:ext uri="{FF2B5EF4-FFF2-40B4-BE49-F238E27FC236}">
                <a16:creationId xmlns:a16="http://schemas.microsoft.com/office/drawing/2014/main" id="{D94C9FF6-DE3F-B1AB-30E9-8761E565B82C}"/>
              </a:ext>
            </a:extLst>
          </p:cNvPr>
          <p:cNvSpPr/>
          <p:nvPr/>
        </p:nvSpPr>
        <p:spPr bwMode="auto">
          <a:xfrm>
            <a:off x="381000" y="4038600"/>
            <a:ext cx="381000" cy="381000"/>
          </a:xfrm>
          <a:prstGeom prst="heart">
            <a:avLst/>
          </a:prstGeom>
          <a:solidFill>
            <a:srgbClr val="FF0000"/>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15" name="Heart 14">
            <a:extLst>
              <a:ext uri="{FF2B5EF4-FFF2-40B4-BE49-F238E27FC236}">
                <a16:creationId xmlns:a16="http://schemas.microsoft.com/office/drawing/2014/main" id="{1D45F8F3-3AEE-F28A-CEBA-9DB420553603}"/>
              </a:ext>
            </a:extLst>
          </p:cNvPr>
          <p:cNvSpPr/>
          <p:nvPr/>
        </p:nvSpPr>
        <p:spPr bwMode="auto">
          <a:xfrm>
            <a:off x="3303588" y="4038600"/>
            <a:ext cx="381000" cy="381000"/>
          </a:xfrm>
          <a:prstGeom prst="heart">
            <a:avLst/>
          </a:prstGeom>
          <a:solidFill>
            <a:srgbClr val="FFFF00"/>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16" name="Heart 15">
            <a:extLst>
              <a:ext uri="{FF2B5EF4-FFF2-40B4-BE49-F238E27FC236}">
                <a16:creationId xmlns:a16="http://schemas.microsoft.com/office/drawing/2014/main" id="{D121A926-FD8C-0017-BC33-9CAC311AE875}"/>
              </a:ext>
            </a:extLst>
          </p:cNvPr>
          <p:cNvSpPr/>
          <p:nvPr/>
        </p:nvSpPr>
        <p:spPr bwMode="auto">
          <a:xfrm>
            <a:off x="6248400" y="4044950"/>
            <a:ext cx="381000" cy="381000"/>
          </a:xfrm>
          <a:prstGeom prst="heart">
            <a:avLst/>
          </a:prstGeom>
          <a:solidFill>
            <a:srgbClr val="00B050"/>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4" name="Oval 3">
            <a:extLst>
              <a:ext uri="{FF2B5EF4-FFF2-40B4-BE49-F238E27FC236}">
                <a16:creationId xmlns:a16="http://schemas.microsoft.com/office/drawing/2014/main" id="{ABD91147-3625-A4D8-9747-3B95C6872C29}"/>
              </a:ext>
            </a:extLst>
          </p:cNvPr>
          <p:cNvSpPr>
            <a:spLocks noChangeArrowheads="1"/>
          </p:cNvSpPr>
          <p:nvPr/>
        </p:nvSpPr>
        <p:spPr bwMode="auto">
          <a:xfrm>
            <a:off x="152400" y="669925"/>
            <a:ext cx="1489075" cy="1346200"/>
          </a:xfrm>
          <a:prstGeom prst="ellipse">
            <a:avLst/>
          </a:prstGeom>
          <a:solidFill>
            <a:srgbClr val="FF00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5" name="Isosceles Triangle 4">
            <a:extLst>
              <a:ext uri="{FF2B5EF4-FFF2-40B4-BE49-F238E27FC236}">
                <a16:creationId xmlns:a16="http://schemas.microsoft.com/office/drawing/2014/main" id="{4B5FD5A7-F1A5-D0BB-9966-99F04E307B08}"/>
              </a:ext>
            </a:extLst>
          </p:cNvPr>
          <p:cNvSpPr>
            <a:spLocks noChangeArrowheads="1"/>
          </p:cNvSpPr>
          <p:nvPr/>
        </p:nvSpPr>
        <p:spPr bwMode="auto">
          <a:xfrm>
            <a:off x="1573213" y="696913"/>
            <a:ext cx="1524000" cy="1141412"/>
          </a:xfrm>
          <a:prstGeom prst="triangle">
            <a:avLst>
              <a:gd name="adj" fmla="val 50000"/>
            </a:avLst>
          </a:prstGeom>
          <a:solidFill>
            <a:srgbClr val="FFFF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7" name="Oval 6">
            <a:extLst>
              <a:ext uri="{FF2B5EF4-FFF2-40B4-BE49-F238E27FC236}">
                <a16:creationId xmlns:a16="http://schemas.microsoft.com/office/drawing/2014/main" id="{D7EAC354-AF3A-899D-2BCE-D4D82A483744}"/>
              </a:ext>
            </a:extLst>
          </p:cNvPr>
          <p:cNvSpPr>
            <a:spLocks noChangeArrowheads="1"/>
          </p:cNvSpPr>
          <p:nvPr/>
        </p:nvSpPr>
        <p:spPr bwMode="auto">
          <a:xfrm>
            <a:off x="2895600" y="552450"/>
            <a:ext cx="1489075" cy="1346200"/>
          </a:xfrm>
          <a:prstGeom prst="ellipse">
            <a:avLst/>
          </a:prstGeom>
          <a:solidFill>
            <a:srgbClr val="00B05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8" name="Oval 7">
            <a:extLst>
              <a:ext uri="{FF2B5EF4-FFF2-40B4-BE49-F238E27FC236}">
                <a16:creationId xmlns:a16="http://schemas.microsoft.com/office/drawing/2014/main" id="{927096ED-C80C-F1F6-6525-AF0AEF817235}"/>
              </a:ext>
            </a:extLst>
          </p:cNvPr>
          <p:cNvSpPr>
            <a:spLocks noChangeArrowheads="1"/>
          </p:cNvSpPr>
          <p:nvPr/>
        </p:nvSpPr>
        <p:spPr bwMode="auto">
          <a:xfrm>
            <a:off x="4495800" y="568325"/>
            <a:ext cx="1489075" cy="1346200"/>
          </a:xfrm>
          <a:prstGeom prst="ellipse">
            <a:avLst/>
          </a:prstGeom>
          <a:solidFill>
            <a:srgbClr val="FFFF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9" name="Isosceles Triangle 8">
            <a:extLst>
              <a:ext uri="{FF2B5EF4-FFF2-40B4-BE49-F238E27FC236}">
                <a16:creationId xmlns:a16="http://schemas.microsoft.com/office/drawing/2014/main" id="{BECA5876-A309-39EB-7A5A-B2D64F36F1D3}"/>
              </a:ext>
            </a:extLst>
          </p:cNvPr>
          <p:cNvSpPr>
            <a:spLocks noChangeArrowheads="1"/>
          </p:cNvSpPr>
          <p:nvPr/>
        </p:nvSpPr>
        <p:spPr bwMode="auto">
          <a:xfrm>
            <a:off x="6016625" y="568325"/>
            <a:ext cx="1524000" cy="1141413"/>
          </a:xfrm>
          <a:prstGeom prst="triangle">
            <a:avLst>
              <a:gd name="adj" fmla="val 50000"/>
            </a:avLst>
          </a:prstGeom>
          <a:solidFill>
            <a:srgbClr val="FF000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
        <p:nvSpPr>
          <p:cNvPr id="10" name="Isosceles Triangle 9">
            <a:extLst>
              <a:ext uri="{FF2B5EF4-FFF2-40B4-BE49-F238E27FC236}">
                <a16:creationId xmlns:a16="http://schemas.microsoft.com/office/drawing/2014/main" id="{FB2213CC-A0A8-4720-4DB2-25DD27450ACB}"/>
              </a:ext>
            </a:extLst>
          </p:cNvPr>
          <p:cNvSpPr>
            <a:spLocks noChangeArrowheads="1"/>
          </p:cNvSpPr>
          <p:nvPr/>
        </p:nvSpPr>
        <p:spPr bwMode="auto">
          <a:xfrm>
            <a:off x="7515225" y="522288"/>
            <a:ext cx="1524000" cy="1139825"/>
          </a:xfrm>
          <a:prstGeom prst="triangle">
            <a:avLst>
              <a:gd name="adj" fmla="val 50000"/>
            </a:avLst>
          </a:prstGeom>
          <a:solidFill>
            <a:srgbClr val="00B050"/>
          </a:solidFill>
          <a:ln w="9525" algn="ctr">
            <a:solidFill>
              <a:schemeClr val="tx1"/>
            </a:solidFill>
            <a:round/>
            <a:headEnd/>
            <a:tailEnd/>
          </a:ln>
        </p:spPr>
        <p:txBody>
          <a:bodyPr/>
          <a:lstStyle>
            <a:lvl1pPr eaLnBrk="0" hangingPunct="0">
              <a:defRPr b="1">
                <a:solidFill>
                  <a:schemeClr val="tx1"/>
                </a:solidFill>
                <a:latin typeface=".VnTime" panose="020B7200000000000000" pitchFamily="34" charset="0"/>
              </a:defRPr>
            </a:lvl1pPr>
            <a:lvl2pPr marL="742950" indent="-285750" eaLnBrk="0" hangingPunct="0">
              <a:defRPr b="1">
                <a:solidFill>
                  <a:schemeClr val="tx1"/>
                </a:solidFill>
                <a:latin typeface=".VnTime" panose="020B7200000000000000" pitchFamily="34" charset="0"/>
              </a:defRPr>
            </a:lvl2pPr>
            <a:lvl3pPr marL="1143000" indent="-228600" eaLnBrk="0" hangingPunct="0">
              <a:defRPr b="1">
                <a:solidFill>
                  <a:schemeClr val="tx1"/>
                </a:solidFill>
                <a:latin typeface=".VnTime" panose="020B7200000000000000" pitchFamily="34" charset="0"/>
              </a:defRPr>
            </a:lvl3pPr>
            <a:lvl4pPr marL="1600200" indent="-228600" eaLnBrk="0" hangingPunct="0">
              <a:defRPr b="1">
                <a:solidFill>
                  <a:schemeClr val="tx1"/>
                </a:solidFill>
                <a:latin typeface=".VnTime" panose="020B7200000000000000" pitchFamily="34" charset="0"/>
              </a:defRPr>
            </a:lvl4pPr>
            <a:lvl5pPr marL="2057400" indent="-228600" eaLnBrk="0" hangingPunct="0">
              <a:defRPr b="1">
                <a:solidFill>
                  <a:schemeClr val="tx1"/>
                </a:solidFill>
                <a:latin typeface=".VnTime" panose="020B7200000000000000" pitchFamily="34" charset="0"/>
              </a:defRPr>
            </a:lvl5pPr>
            <a:lvl6pPr marL="2514600" indent="-228600" eaLnBrk="0" fontAlgn="base" hangingPunct="0">
              <a:spcBef>
                <a:spcPct val="0"/>
              </a:spcBef>
              <a:spcAft>
                <a:spcPct val="0"/>
              </a:spcAft>
              <a:defRPr b="1">
                <a:solidFill>
                  <a:schemeClr val="tx1"/>
                </a:solidFill>
                <a:latin typeface=".VnTime" panose="020B7200000000000000" pitchFamily="34" charset="0"/>
              </a:defRPr>
            </a:lvl6pPr>
            <a:lvl7pPr marL="2971800" indent="-228600" eaLnBrk="0" fontAlgn="base" hangingPunct="0">
              <a:spcBef>
                <a:spcPct val="0"/>
              </a:spcBef>
              <a:spcAft>
                <a:spcPct val="0"/>
              </a:spcAft>
              <a:defRPr b="1">
                <a:solidFill>
                  <a:schemeClr val="tx1"/>
                </a:solidFill>
                <a:latin typeface=".VnTime" panose="020B7200000000000000" pitchFamily="34" charset="0"/>
              </a:defRPr>
            </a:lvl7pPr>
            <a:lvl8pPr marL="3429000" indent="-228600" eaLnBrk="0" fontAlgn="base" hangingPunct="0">
              <a:spcBef>
                <a:spcPct val="0"/>
              </a:spcBef>
              <a:spcAft>
                <a:spcPct val="0"/>
              </a:spcAft>
              <a:defRPr b="1">
                <a:solidFill>
                  <a:schemeClr val="tx1"/>
                </a:solidFill>
                <a:latin typeface=".VnTime" panose="020B7200000000000000" pitchFamily="34" charset="0"/>
              </a:defRPr>
            </a:lvl8pPr>
            <a:lvl9pPr marL="3886200" indent="-228600" eaLnBrk="0" fontAlgn="base" hangingPunct="0">
              <a:spcBef>
                <a:spcPct val="0"/>
              </a:spcBef>
              <a:spcAft>
                <a:spcPct val="0"/>
              </a:spcAft>
              <a:defRPr b="1">
                <a:solidFill>
                  <a:schemeClr val="tx1"/>
                </a:solidFill>
                <a:latin typeface=".VnTime" panose="020B7200000000000000"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2.77778E-7 -3.33333E-6 L -0.00642 0.54861 " pathEditMode="relative" rAng="0" ptsTypes="AA">
                                      <p:cBhvr>
                                        <p:cTn id="6" dur="2000" fill="hold"/>
                                        <p:tgtEl>
                                          <p:spTgt spid="4"/>
                                        </p:tgtEl>
                                        <p:attrNameLst>
                                          <p:attrName>ppt_x</p:attrName>
                                          <p:attrName>ppt_y</p:attrName>
                                        </p:attrNameLst>
                                      </p:cBhvr>
                                      <p:rCtr x="-330" y="27431"/>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path" presetSubtype="0" accel="50000" decel="50000" fill="hold" grpId="0" nodeType="clickEffect">
                                  <p:stCondLst>
                                    <p:cond delay="0"/>
                                  </p:stCondLst>
                                  <p:childTnLst>
                                    <p:animMotion origin="layout" path="M 5.55556E-7 -2.22222E-6 L -0.49965 0.55625 " pathEditMode="relative" rAng="0" ptsTypes="AA">
                                      <p:cBhvr>
                                        <p:cTn id="10" dur="2000" fill="hold"/>
                                        <p:tgtEl>
                                          <p:spTgt spid="9"/>
                                        </p:tgtEl>
                                        <p:attrNameLst>
                                          <p:attrName>ppt_x</p:attrName>
                                          <p:attrName>ppt_y</p:attrName>
                                        </p:attrNameLst>
                                      </p:cBhvr>
                                      <p:rCtr x="-24983" y="27801"/>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path" presetSubtype="0" accel="50000" decel="50000" fill="hold" grpId="0" nodeType="clickEffect">
                                  <p:stCondLst>
                                    <p:cond delay="0"/>
                                  </p:stCondLst>
                                  <p:childTnLst>
                                    <p:animMotion origin="layout" path="M -1.94444E-6 -2.22222E-6 L 0.18629 0.50417 " pathEditMode="relative" rAng="0" ptsTypes="AA">
                                      <p:cBhvr>
                                        <p:cTn id="14" dur="2000" fill="hold"/>
                                        <p:tgtEl>
                                          <p:spTgt spid="5"/>
                                        </p:tgtEl>
                                        <p:attrNameLst>
                                          <p:attrName>ppt_x</p:attrName>
                                          <p:attrName>ppt_y</p:attrName>
                                        </p:attrNameLst>
                                      </p:cBhvr>
                                      <p:rCtr x="9306" y="25208"/>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path" presetSubtype="0" accel="50000" decel="50000" fill="hold" grpId="0" nodeType="clickEffect">
                                  <p:stCondLst>
                                    <p:cond delay="0"/>
                                  </p:stCondLst>
                                  <p:childTnLst>
                                    <p:animMotion origin="layout" path="M -2.77778E-7 1.48148E-6 L -0.00642 0.53009 " pathEditMode="relative" rAng="0" ptsTypes="AA">
                                      <p:cBhvr>
                                        <p:cTn id="18" dur="2000" fill="hold"/>
                                        <p:tgtEl>
                                          <p:spTgt spid="8"/>
                                        </p:tgtEl>
                                        <p:attrNameLst>
                                          <p:attrName>ppt_x</p:attrName>
                                          <p:attrName>ppt_y</p:attrName>
                                        </p:attrNameLst>
                                      </p:cBhvr>
                                      <p:rCtr x="-330" y="26505"/>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path" presetSubtype="0" accel="50000" decel="50000" fill="hold" grpId="0" nodeType="clickEffect">
                                  <p:stCondLst>
                                    <p:cond delay="0"/>
                                  </p:stCondLst>
                                  <p:childTnLst>
                                    <p:animMotion origin="layout" path="M -2.77778E-7 -3.7037E-6 L 0.36024 0.57686 " pathEditMode="relative" rAng="0" ptsTypes="AA">
                                      <p:cBhvr>
                                        <p:cTn id="22" dur="2000" fill="hold"/>
                                        <p:tgtEl>
                                          <p:spTgt spid="7"/>
                                        </p:tgtEl>
                                        <p:attrNameLst>
                                          <p:attrName>ppt_x</p:attrName>
                                          <p:attrName>ppt_y</p:attrName>
                                        </p:attrNameLst>
                                      </p:cBhvr>
                                      <p:rCtr x="18003" y="28843"/>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path" presetSubtype="0" accel="50000" decel="50000" fill="hold" grpId="0" nodeType="clickEffect">
                                  <p:stCondLst>
                                    <p:cond delay="0"/>
                                  </p:stCondLst>
                                  <p:childTnLst>
                                    <p:animMotion origin="layout" path="M 1.66667E-6 7.40741E-7 L -0.01354 0.56296 " pathEditMode="relative" rAng="0" ptsTypes="AA">
                                      <p:cBhvr>
                                        <p:cTn id="26" dur="2000" fill="hold"/>
                                        <p:tgtEl>
                                          <p:spTgt spid="10"/>
                                        </p:tgtEl>
                                        <p:attrNameLst>
                                          <p:attrName>ppt_x</p:attrName>
                                          <p:attrName>ppt_y</p:attrName>
                                        </p:attrNameLst>
                                      </p:cBhvr>
                                      <p:rCtr x="-677" y="2814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ISPRING_UUID" val="{C7FCD46A-5E07-4529-9A35-1DFDB8E23809}"/>
  <p:tag name="ISPRING_RESOURCE_FOLDER" val="C:\Users\MTC\Downloads\LQVT- TẠO NHÓM THEO DẤU HIỆU\"/>
  <p:tag name="ISPRING_PRESENTATION_PATH" val="C:\Users\MTC\Downloads\LQVT- TẠO NHÓM THEO DẤU HIỆU.ppt"/>
  <p:tag name="ISPRING_PROJECT_FOLDER_UPDATED" val="1"/>
  <p:tag name="ISPRING_SCREEN_RECS_UPDATED" val="C:\Users\MTC\Downloads\LQVT- TẠO NHÓM THEO DẤU HIỆU\"/>
  <p:tag name="MMPROD_UIDATA" val="&lt;database version=&quot;7.0&quot;&gt;&lt;object type=&quot;1&quot; unique_id=&quot;10001&quot;&gt;&lt;property id=&quot;20141&quot; value=&quot;LQVT- TẠO NHÓM THEO DẤU HIỆU&quot;/&gt;&lt;property id=&quot;20148&quot; value=&quot;5&quot;/&gt;&lt;object type=&quot;10&quot; unique_id=&quot;10002&quot;&gt;&lt;object type=&quot;11&quot; unique_id=&quot;10003&quot;&gt;&lt;/object&gt;&lt;/object&gt;&lt;object type=&quot;4&quot; unique_id=&quot;10004&quot;&gt;&lt;/object&gt;&lt;object type=&quot;2&quot; unique_id=&quot;10005&quot;&gt;&lt;object type=&quot;3&quot; unique_id=&quot;10006&quot;&gt;&lt;property id=&quot;20148&quot; value=&quot;5&quot;/&gt;&lt;property id=&quot;20300&quot; value=&quot;Slide 1&quot;/&gt;&lt;property id=&quot;20307&quot; value=&quot;304&quot;/&gt;&lt;/object&gt;&lt;object type=&quot;3&quot; unique_id=&quot;10007&quot;&gt;&lt;property id=&quot;20148&quot; value=&quot;5&quot;/&gt;&lt;property id=&quot;20300&quot; value=&quot;Slide 2&quot;/&gt;&lt;property id=&quot;20307&quot; value=&quot;315&quot;/&gt;&lt;/object&gt;&lt;object type=&quot;3&quot; unique_id=&quot;10008&quot;&gt;&lt;property id=&quot;20148&quot; value=&quot;5&quot;/&gt;&lt;property id=&quot;20300&quot; value=&quot;Slide 3&quot;/&gt;&lt;property id=&quot;20307&quot; value=&quot;332&quot;/&gt;&lt;/object&gt;&lt;object type=&quot;3&quot; unique_id=&quot;10009&quot;&gt;&lt;property id=&quot;20148&quot; value=&quot;5&quot;/&gt;&lt;property id=&quot;20300&quot; value=&quot;Slide 4&quot;/&gt;&lt;property id=&quot;20307&quot; value=&quot;330&quot;/&gt;&lt;/object&gt;&lt;object type=&quot;3&quot; unique_id=&quot;10010&quot;&gt;&lt;property id=&quot;20148&quot; value=&quot;5&quot;/&gt;&lt;property id=&quot;20300&quot; value=&quot;Slide 5&quot;/&gt;&lt;property id=&quot;20307&quot; value=&quot;286&quot;/&gt;&lt;/object&gt;&lt;object type=&quot;3&quot; unique_id=&quot;10011&quot;&gt;&lt;property id=&quot;20148&quot; value=&quot;5&quot;/&gt;&lt;property id=&quot;20300&quot; value=&quot;Slide 6&quot;/&gt;&lt;property id=&quot;20307&quot; value=&quot;329&quot;/&gt;&lt;/object&gt;&lt;object type=&quot;3&quot; unique_id=&quot;10012&quot;&gt;&lt;property id=&quot;20148&quot; value=&quot;5&quot;/&gt;&lt;property id=&quot;20300&quot; value=&quot;Slide 7&quot;/&gt;&lt;property id=&quot;20307&quot; value=&quot;287&quot;/&gt;&lt;/object&gt;&lt;object type=&quot;3&quot; unique_id=&quot;10013&quot;&gt;&lt;property id=&quot;20148&quot; value=&quot;5&quot;/&gt;&lt;property id=&quot;20300&quot; value=&quot;Slide 8&quot;/&gt;&lt;property id=&quot;20307&quot; value=&quot;316&quot;/&gt;&lt;/object&gt;&lt;object type=&quot;3&quot; unique_id=&quot;10014&quot;&gt;&lt;property id=&quot;20148&quot; value=&quot;5&quot;/&gt;&lt;property id=&quot;20300&quot; value=&quot;Slide 11&quot;/&gt;&lt;property id=&quot;20307&quot; value=&quot;279&quot;/&gt;&lt;/object&gt;&lt;object type=&quot;3&quot; unique_id=&quot;10015&quot;&gt;&lt;property id=&quot;20148&quot; value=&quot;5&quot;/&gt;&lt;property id=&quot;20300&quot; value=&quot;Slide 12&quot;/&gt;&lt;property id=&quot;20307&quot; value=&quot;289&quot;/&gt;&lt;/object&gt;&lt;object type=&quot;3&quot; unique_id=&quot;10016&quot;&gt;&lt;property id=&quot;20148&quot; value=&quot;5&quot;/&gt;&lt;property id=&quot;20300&quot; value=&quot;Slide 13&quot;/&gt;&lt;property id=&quot;20307&quot; value=&quot;290&quot;/&gt;&lt;/object&gt;&lt;object type=&quot;3&quot; unique_id=&quot;10078&quot;&gt;&lt;property id=&quot;20148&quot; value=&quot;5&quot;/&gt;&lt;property id=&quot;20300&quot; value=&quot;Slide 9&quot;/&gt;&lt;property id=&quot;20307&quot; value=&quot;334&quot;/&gt;&lt;/object&gt;&lt;object type=&quot;3&quot; unique_id=&quot;10079&quot;&gt;&lt;property id=&quot;20148&quot; value=&quot;5&quot;/&gt;&lt;property id=&quot;20300&quot; value=&quot;Slide 10&quot;/&gt;&lt;property id=&quot;20307&quot; value=&quot;333&quot;/&gt;&lt;/object&gt;&lt;/object&gt;&lt;object type=&quot;8&quot; unique_id=&quot;10077&quot;&gt;&lt;/object&gt;&lt;/object&gt;&lt;/database&gt;"/>
  <p:tag name="SECTOMILLISECCONVERTED" val="1"/>
</p:tagLst>
</file>

<file path=ppt/theme/theme1.xml><?xml version="1.0" encoding="utf-8"?>
<a:theme xmlns:a="http://schemas.openxmlformats.org/drawingml/2006/main" name="LQ chu g y">
  <a:themeElements>
    <a:clrScheme name="LQ chu g 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Q chu g 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LQ chu g 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Q chu g 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Q chu g 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Q chu g 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Q chu g 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Q chu g 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Q chu g 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Q chu g 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Q chu g 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Q chu g 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Q chu g 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Q chu g 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Q chu g y">
  <a:themeElements>
    <a:clrScheme name="LQ chu g 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Q chu g 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LQ chu g 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Q chu g 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Q chu g 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Q chu g 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Q chu g 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Q chu g 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Q chu g 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Q chu g 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Q chu g 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Q chu g 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Q chu g 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Q chu g 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LQ chu g y</Template>
  <TotalTime>667</TotalTime>
  <Words>431</Words>
  <Application>Microsoft Office PowerPoint</Application>
  <PresentationFormat>On-screen Show (4:3)</PresentationFormat>
  <Paragraphs>55</Paragraphs>
  <Slides>14</Slides>
  <Notes>9</Notes>
  <HiddenSlides>0</HiddenSlides>
  <MMClips>7</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.VnAvant</vt:lpstr>
      <vt:lpstr>.VnTime</vt:lpstr>
      <vt:lpstr>Arial</vt:lpstr>
      <vt:lpstr>Times New Roman</vt:lpstr>
      <vt:lpstr>LQ chu g y</vt:lpstr>
      <vt:lpstr>1_LQ chu g 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USERS</dc:creator>
  <cp:lastModifiedBy>Thị Thu Hương Đào</cp:lastModifiedBy>
  <cp:revision>77</cp:revision>
  <dcterms:created xsi:type="dcterms:W3CDTF">2005-12-31T18:15:02Z</dcterms:created>
  <dcterms:modified xsi:type="dcterms:W3CDTF">2024-11-11T16:14:33Z</dcterms:modified>
</cp:coreProperties>
</file>