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  <p:sldMasterId id="2147483768" r:id="rId2"/>
  </p:sldMasterIdLst>
  <p:notesMasterIdLst>
    <p:notesMasterId r:id="rId24"/>
  </p:notesMasterIdLst>
  <p:sldIdLst>
    <p:sldId id="256" r:id="rId3"/>
    <p:sldId id="325" r:id="rId4"/>
    <p:sldId id="300" r:id="rId5"/>
    <p:sldId id="298" r:id="rId6"/>
    <p:sldId id="296" r:id="rId7"/>
    <p:sldId id="297" r:id="rId8"/>
    <p:sldId id="276" r:id="rId9"/>
    <p:sldId id="266" r:id="rId10"/>
    <p:sldId id="302" r:id="rId11"/>
    <p:sldId id="307" r:id="rId12"/>
    <p:sldId id="308" r:id="rId13"/>
    <p:sldId id="310" r:id="rId14"/>
    <p:sldId id="323" r:id="rId15"/>
    <p:sldId id="315" r:id="rId16"/>
    <p:sldId id="317" r:id="rId17"/>
    <p:sldId id="320" r:id="rId18"/>
    <p:sldId id="314" r:id="rId19"/>
    <p:sldId id="279" r:id="rId20"/>
    <p:sldId id="280" r:id="rId21"/>
    <p:sldId id="282" r:id="rId22"/>
    <p:sldId id="326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999"/>
    <a:srgbClr val="FFFFFF"/>
    <a:srgbClr val="FFCC00"/>
    <a:srgbClr val="F4FAA0"/>
    <a:srgbClr val="33179B"/>
    <a:srgbClr val="FF5050"/>
    <a:srgbClr val="FF99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8" autoAdjust="0"/>
    <p:restoredTop sz="94613" autoAdjust="0"/>
  </p:normalViewPr>
  <p:slideViewPr>
    <p:cSldViewPr showGuides="1">
      <p:cViewPr varScale="1">
        <p:scale>
          <a:sx n="97" d="100"/>
          <a:sy n="97" d="100"/>
        </p:scale>
        <p:origin x="1416" y="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0DDD3ADF-C062-F3CD-E4F0-E3A4AA1F737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4947B577-ABFC-3A11-F6A3-242252FAE23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Rectangle 4">
            <a:extLst>
              <a:ext uri="{FF2B5EF4-FFF2-40B4-BE49-F238E27FC236}">
                <a16:creationId xmlns:a16="http://schemas.microsoft.com/office/drawing/2014/main" id="{6244F7C9-2C2F-1617-B3C1-0E57311F751D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7E180438-B5A0-1961-359B-CEE356E4A61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C73154F8-F0E0-D214-2A2E-95C1577152E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0D816B73-7BE7-B05D-043C-D5EA0408CC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4683218-2218-422F-9662-AAD7F4A5A1C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1862318E-9896-ADAA-CE75-99D4F6A76CF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EFF7B522-4172-F9DC-0CD5-BCD43027E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3EB6894E-8F8C-8B4B-99DE-F996639C33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90B9308-A9F2-4FEB-B5DD-37E68B79A3B1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id="{B70B8E73-6E93-4C55-4A53-3BF687926F5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>
            <a:extLst>
              <a:ext uri="{FF2B5EF4-FFF2-40B4-BE49-F238E27FC236}">
                <a16:creationId xmlns:a16="http://schemas.microsoft.com/office/drawing/2014/main" id="{1E17DE0A-B01A-2399-C8E5-37C3786C1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F3DE9EC4-E044-B2FC-26CB-D29578DA47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28D268E-5AA7-4EF3-A299-E72E144B7FED}" type="slidenum">
              <a:rPr lang="en-US" altLang="en-US">
                <a:solidFill>
                  <a:srgbClr val="000000"/>
                </a:solidFill>
              </a:rPr>
              <a:pPr eaLnBrk="1" hangingPunct="1"/>
              <a:t>21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4">
            <a:extLst>
              <a:ext uri="{FF2B5EF4-FFF2-40B4-BE49-F238E27FC236}">
                <a16:creationId xmlns:a16="http://schemas.microsoft.com/office/drawing/2014/main" id="{89215DF0-59FA-B2EC-8931-EB2051A4E816}"/>
              </a:ext>
            </a:extLst>
          </p:cNvPr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9">
            <a:extLst>
              <a:ext uri="{FF2B5EF4-FFF2-40B4-BE49-F238E27FC236}">
                <a16:creationId xmlns:a16="http://schemas.microsoft.com/office/drawing/2014/main" id="{79AD5425-DD9E-4265-21D1-A779CD1A988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id="{21E91731-B7AD-D287-92C8-02AEA8B74FB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2003F5E5-226D-61A3-96AA-96EA9673073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22">
              <a:extLst>
                <a:ext uri="{FF2B5EF4-FFF2-40B4-BE49-F238E27FC236}">
                  <a16:creationId xmlns:a16="http://schemas.microsoft.com/office/drawing/2014/main" id="{3665F33A-175C-A712-77DB-5DDE630EAF7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26">
              <a:extLst>
                <a:ext uri="{FF2B5EF4-FFF2-40B4-BE49-F238E27FC236}">
                  <a16:creationId xmlns:a16="http://schemas.microsoft.com/office/drawing/2014/main" id="{51EA9C63-75E5-296E-8764-C2213BC7E55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0" name="Freeform 10">
              <a:extLst>
                <a:ext uri="{FF2B5EF4-FFF2-40B4-BE49-F238E27FC236}">
                  <a16:creationId xmlns:a16="http://schemas.microsoft.com/office/drawing/2014/main" id="{BB35AFB1-6C78-E7E0-4A1A-440CC4F9053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A25A6D37-046B-099B-00D1-C52BB4F28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08A63AC-3966-40B7-B924-8ACFDFC75823}" type="datetime1">
              <a:rPr lang="vi-VN"/>
              <a:pPr>
                <a:defRPr/>
              </a:pPr>
              <a:t>11/11/2024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1A4A2614-BE86-ED54-6ECC-9F91C6910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vi-VN"/>
              <a:t>Nguyễn Thị Phương Thảo</a:t>
            </a:r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8677D1E-98C5-3CB0-42E0-E5CF940A1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20BD1D-135F-4AD8-B8B4-846E20ECD5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704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C90050-929D-E5DF-D561-4E68D3C60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8F0FF-8D6C-4677-A48F-03F6544D7E16}" type="datetime1">
              <a:rPr lang="vi-VN"/>
              <a:pPr>
                <a:defRPr/>
              </a:pPr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CE1366-9399-86E2-B28B-FF70EB53B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/>
              <a:t>Nguyễn Thị Phương Thảo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AE322D-1462-F6A9-33DA-82ED92F47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A06AD6-BB56-48CD-841B-273644582B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3458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4">
            <a:extLst>
              <a:ext uri="{FF2B5EF4-FFF2-40B4-BE49-F238E27FC236}">
                <a16:creationId xmlns:a16="http://schemas.microsoft.com/office/drawing/2014/main" id="{214268F7-6F92-C967-D331-C9C189729FD9}"/>
              </a:ext>
            </a:extLst>
          </p:cNvPr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5">
            <a:extLst>
              <a:ext uri="{FF2B5EF4-FFF2-40B4-BE49-F238E27FC236}">
                <a16:creationId xmlns:a16="http://schemas.microsoft.com/office/drawing/2014/main" id="{427045BF-529D-D62A-F4FA-AEC80FD899C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id="{C3734350-CC1B-A082-F368-33F30DA0A1E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F981124F-3EB0-5ABE-81E2-91897A63087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22">
              <a:extLst>
                <a:ext uri="{FF2B5EF4-FFF2-40B4-BE49-F238E27FC236}">
                  <a16:creationId xmlns:a16="http://schemas.microsoft.com/office/drawing/2014/main" id="{A0A82AF5-4E55-90A6-812A-4D2F8E4BA02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26">
              <a:extLst>
                <a:ext uri="{FF2B5EF4-FFF2-40B4-BE49-F238E27FC236}">
                  <a16:creationId xmlns:a16="http://schemas.microsoft.com/office/drawing/2014/main" id="{D2871140-5713-21C6-0555-FDC24FB6EDF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0" name="Freeform 25">
              <a:extLst>
                <a:ext uri="{FF2B5EF4-FFF2-40B4-BE49-F238E27FC236}">
                  <a16:creationId xmlns:a16="http://schemas.microsoft.com/office/drawing/2014/main" id="{90F9E46B-D84D-575E-BC10-4DC4451A08D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024449E-DE0E-B26F-F040-6A067ABEA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61A6F6A-2307-4B2C-968B-CD9C88E0BE37}" type="datetime1">
              <a:rPr lang="vi-VN"/>
              <a:pPr>
                <a:defRPr/>
              </a:pPr>
              <a:t>11/11/2024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87622D1-345F-2FE8-93E8-5B96EC424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vi-VN"/>
              <a:t>Nguyễn Thị Phương Thảo</a:t>
            </a:r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3FEF668-1C2F-B15F-D2A4-C469C3569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32D7FE-E2BF-4709-9167-3CC7C99591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5208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60F754-88F2-06C2-CE1A-7076170D28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73533FB-3CD2-4EFF-8358-21C3A07CFC92}" type="datetime1">
              <a:rPr lang="vi-VN"/>
              <a:pPr>
                <a:defRPr/>
              </a:pPr>
              <a:t>11/11/2024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628372-50F4-EFF9-F921-880604F15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vi-VN"/>
              <a:t>Nguyễn Thị Phương Thảo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7A5D58-D89F-409E-2DC9-201BEFBB4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F072BC1-FF9C-4523-B5F3-9DFDF19210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6177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112BDC-2EBC-5D61-46D0-C026C7912B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2D51E8-FD7F-4163-BCA4-330F2A063CF2}" type="datetime1">
              <a:rPr lang="vi-VN"/>
              <a:pPr>
                <a:defRPr/>
              </a:pPr>
              <a:t>11/11/2024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B5D632-465E-E646-851A-3ADF649B8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vi-VN"/>
              <a:t>Nguyễn Thị Phương Thảo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4716F3-9B09-FF1E-6737-804AFE1F1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03FA891-F2E7-4118-A31A-07D88419A3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9921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877BF1-B63F-F7A1-25C5-3FE0B0CEC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</a:defRPr>
            </a:lvl1pPr>
          </a:lstStyle>
          <a:p>
            <a:pPr>
              <a:defRPr/>
            </a:pPr>
            <a:fld id="{E1438633-FE05-4281-8B77-5480DF3FFE14}" type="datetime1">
              <a:rPr lang="vi-VN"/>
              <a:pPr>
                <a:defRPr/>
              </a:pPr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6F6533-3831-FDCD-07C4-9C3637812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</a:defRPr>
            </a:lvl1pPr>
          </a:lstStyle>
          <a:p>
            <a:pPr>
              <a:defRPr/>
            </a:pPr>
            <a:r>
              <a:rPr lang="vi-VN"/>
              <a:t>Nguyễn Thị Phương Thảo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A019B-7739-1B77-DC08-DC86EC49C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B4D1C939-DD25-4F84-AA8B-922953CCFF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2727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BDFBA9-AC0E-5309-99BE-03A2998AB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</a:defRPr>
            </a:lvl1pPr>
          </a:lstStyle>
          <a:p>
            <a:pPr>
              <a:defRPr/>
            </a:pPr>
            <a:fld id="{6FB766DC-B5E2-49CB-B6CA-6CABB35894C8}" type="datetime1">
              <a:rPr lang="vi-VN"/>
              <a:pPr>
                <a:defRPr/>
              </a:pPr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07DEC3-47A8-A85B-8637-48DAF7B03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</a:defRPr>
            </a:lvl1pPr>
          </a:lstStyle>
          <a:p>
            <a:pPr>
              <a:defRPr/>
            </a:pPr>
            <a:r>
              <a:rPr lang="vi-VN"/>
              <a:t>Nguyễn Thị Phương Thảo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24FA5C-6C3A-1557-62B2-0271365C8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A8CABACA-902B-41D3-9689-8AE55FE3FE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5527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92D598-1544-9185-DD80-697F49E2E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</a:defRPr>
            </a:lvl1pPr>
          </a:lstStyle>
          <a:p>
            <a:pPr>
              <a:defRPr/>
            </a:pPr>
            <a:fld id="{C3732B2A-30F7-4888-99B3-3507C26022D3}" type="datetime1">
              <a:rPr lang="vi-VN"/>
              <a:pPr>
                <a:defRPr/>
              </a:pPr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3C49E0-EFDC-7DA2-8053-E370DF553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</a:defRPr>
            </a:lvl1pPr>
          </a:lstStyle>
          <a:p>
            <a:pPr>
              <a:defRPr/>
            </a:pPr>
            <a:r>
              <a:rPr lang="vi-VN"/>
              <a:t>Nguyễn Thị Phương Thảo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F8228-753D-532D-C412-B26713CEC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6A0CDFE-7898-41E7-8059-AED7986FFE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2091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4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A7443C-705E-C550-B424-5B15B7F88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</a:defRPr>
            </a:lvl1pPr>
          </a:lstStyle>
          <a:p>
            <a:pPr>
              <a:defRPr/>
            </a:pPr>
            <a:fld id="{F8081B8E-4469-40A9-B176-C7241BA70999}" type="datetime1">
              <a:rPr lang="vi-VN"/>
              <a:pPr>
                <a:defRPr/>
              </a:pPr>
              <a:t>11/11/2024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EB9E40-35E0-5245-1A5B-27B5F9462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</a:defRPr>
            </a:lvl1pPr>
          </a:lstStyle>
          <a:p>
            <a:pPr>
              <a:defRPr/>
            </a:pPr>
            <a:r>
              <a:rPr lang="vi-VN"/>
              <a:t>Nguyễn Thị Phương Thảo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3CA1C7-E2B2-C3C1-CFD7-8B82D02CD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327BCA40-B448-494E-84FF-938ACF2015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92806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7C09BB-F2F5-384D-87E3-617122C74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</a:defRPr>
            </a:lvl1pPr>
          </a:lstStyle>
          <a:p>
            <a:pPr>
              <a:defRPr/>
            </a:pPr>
            <a:fld id="{10A00A19-1224-4A3E-99E5-2185F3E71C27}" type="datetime1">
              <a:rPr lang="vi-VN"/>
              <a:pPr>
                <a:defRPr/>
              </a:pPr>
              <a:t>11/11/2024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E783BA-3992-578D-009F-E11045CB5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</a:defRPr>
            </a:lvl1pPr>
          </a:lstStyle>
          <a:p>
            <a:pPr>
              <a:defRPr/>
            </a:pPr>
            <a:r>
              <a:rPr lang="vi-VN"/>
              <a:t>Nguyễn Thị Phương Thảo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2F154B-D66C-D665-1D89-FB375ED65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B8EDAEDF-C296-4D9C-AAB7-E499DBFA35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06068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6416B3-5A8E-DA36-838C-2613A8850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</a:defRPr>
            </a:lvl1pPr>
          </a:lstStyle>
          <a:p>
            <a:pPr>
              <a:defRPr/>
            </a:pPr>
            <a:fld id="{4FBCD8E9-2261-4F2D-A389-CA107BF9B26E}" type="datetime1">
              <a:rPr lang="vi-VN"/>
              <a:pPr>
                <a:defRPr/>
              </a:pPr>
              <a:t>11/11/2024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2D5E73-799F-5BEC-63A2-1A81E4052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</a:defRPr>
            </a:lvl1pPr>
          </a:lstStyle>
          <a:p>
            <a:pPr>
              <a:defRPr/>
            </a:pPr>
            <a:r>
              <a:rPr lang="vi-VN"/>
              <a:t>Nguyễn Thị Phương Thảo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5E6F2B-77F8-4F42-1C42-046655A3F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AEB6D304-F43D-4ECE-A232-3D72BE9988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0663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77EE361-5C9B-DE44-BA1C-9A4CF3584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77A75-9D6F-4156-9584-26FAD7C9DC86}" type="datetime1">
              <a:rPr lang="vi-VN"/>
              <a:pPr>
                <a:defRPr/>
              </a:pPr>
              <a:t>11/11/2024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D79E7B7-7A6F-2418-B15B-59FDB8977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/>
              <a:t>Nguyễn Thị Phương Thảo</a:t>
            </a: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378F9CD-6D3F-B042-AC97-A0ECB63A3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8657F4-3FF9-4583-9EBA-11028485B5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52531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991800-3D8C-44E8-1CC1-7BC264207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</a:defRPr>
            </a:lvl1pPr>
          </a:lstStyle>
          <a:p>
            <a:pPr>
              <a:defRPr/>
            </a:pPr>
            <a:fld id="{854E1872-46A0-417A-8BAD-6F3B385552E8}" type="datetime1">
              <a:rPr lang="vi-VN"/>
              <a:pPr>
                <a:defRPr/>
              </a:pPr>
              <a:t>11/11/2024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D65B13-8EB8-F676-8EE5-5382B976B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</a:defRPr>
            </a:lvl1pPr>
          </a:lstStyle>
          <a:p>
            <a:pPr>
              <a:defRPr/>
            </a:pPr>
            <a:r>
              <a:rPr lang="vi-VN"/>
              <a:t>Nguyễn Thị Phương Thảo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D2CD02-805A-2F36-F4C3-CF756194D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55A3DB6A-6FAB-48B9-8501-84E3813E48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06728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074473-07ED-882D-E970-6299EBCDB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</a:defRPr>
            </a:lvl1pPr>
          </a:lstStyle>
          <a:p>
            <a:pPr>
              <a:defRPr/>
            </a:pPr>
            <a:fld id="{6425934C-2FBE-4954-83ED-76A795D65205}" type="datetime1">
              <a:rPr lang="vi-VN"/>
              <a:pPr>
                <a:defRPr/>
              </a:pPr>
              <a:t>11/11/2024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A8E2F9-AB96-99EB-9206-9F7639674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</a:defRPr>
            </a:lvl1pPr>
          </a:lstStyle>
          <a:p>
            <a:pPr>
              <a:defRPr/>
            </a:pPr>
            <a:r>
              <a:rPr lang="vi-VN"/>
              <a:t>Nguyễn Thị Phương Thảo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4A6E54-7740-14C2-F7C3-9C4702EF7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CBCEBAC-A4E8-4776-9BE0-9EC92A25DF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73038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DFAFB2-8451-A16A-D762-044EF3A65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</a:defRPr>
            </a:lvl1pPr>
          </a:lstStyle>
          <a:p>
            <a:pPr>
              <a:defRPr/>
            </a:pPr>
            <a:fld id="{B6F947AF-4259-4E58-9AA5-EE82E39EFFA9}" type="datetime1">
              <a:rPr lang="vi-VN"/>
              <a:pPr>
                <a:defRPr/>
              </a:pPr>
              <a:t>11/11/2024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3E2526-38E2-726F-9C01-9D5DD45B7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</a:defRPr>
            </a:lvl1pPr>
          </a:lstStyle>
          <a:p>
            <a:pPr>
              <a:defRPr/>
            </a:pPr>
            <a:r>
              <a:rPr lang="vi-VN"/>
              <a:t>Nguyễn Thị Phương Thảo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FCA545-981D-8525-6CC4-702949235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E7CA657F-6097-458B-A166-EDCD5CD9A4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46711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414B4-62B0-5BED-A374-E35DF505B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</a:defRPr>
            </a:lvl1pPr>
          </a:lstStyle>
          <a:p>
            <a:pPr>
              <a:defRPr/>
            </a:pPr>
            <a:fld id="{641B7B1B-2AD7-4EB6-8BF7-A2DC46FF68A9}" type="datetime1">
              <a:rPr lang="vi-VN"/>
              <a:pPr>
                <a:defRPr/>
              </a:pPr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488230-36A0-A990-B155-1833C1294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</a:defRPr>
            </a:lvl1pPr>
          </a:lstStyle>
          <a:p>
            <a:pPr>
              <a:defRPr/>
            </a:pPr>
            <a:r>
              <a:rPr lang="vi-VN"/>
              <a:t>Nguyễn Thị Phương Thảo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FCA38-097E-E730-BC9F-201411B41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2F7C0E2A-C2C3-4E4A-A4D9-D5C0FB4EF5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28810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77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9D3C74-0C72-DFDF-9E37-DC0711E6C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</a:defRPr>
            </a:lvl1pPr>
          </a:lstStyle>
          <a:p>
            <a:pPr>
              <a:defRPr/>
            </a:pPr>
            <a:fld id="{294CCB4A-834B-4D70-8817-DC2A6B6B051C}" type="datetime1">
              <a:rPr lang="vi-VN"/>
              <a:pPr>
                <a:defRPr/>
              </a:pPr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033068-FFCD-3AB4-1B51-A167AF7C9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</a:defRPr>
            </a:lvl1pPr>
          </a:lstStyle>
          <a:p>
            <a:pPr>
              <a:defRPr/>
            </a:pPr>
            <a:r>
              <a:rPr lang="vi-VN"/>
              <a:t>Nguyễn Thị Phương Thảo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E1B2E-BA33-29FF-AAFE-A2E1F6763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9F7CAD59-44AE-42DD-ADBA-F5959CE615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1919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4">
            <a:extLst>
              <a:ext uri="{FF2B5EF4-FFF2-40B4-BE49-F238E27FC236}">
                <a16:creationId xmlns:a16="http://schemas.microsoft.com/office/drawing/2014/main" id="{859BF218-9D65-DFC2-2408-81AA2860F394}"/>
              </a:ext>
            </a:extLst>
          </p:cNvPr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14">
            <a:extLst>
              <a:ext uri="{FF2B5EF4-FFF2-40B4-BE49-F238E27FC236}">
                <a16:creationId xmlns:a16="http://schemas.microsoft.com/office/drawing/2014/main" id="{0D236765-DA65-4F12-4B92-90C709497017}"/>
              </a:ext>
            </a:extLst>
          </p:cNvPr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870172 w 2706"/>
              <a:gd name="T1" fmla="*/ 0 h 640"/>
              <a:gd name="T2" fmla="*/ 2870172 w 2706"/>
              <a:gd name="T3" fmla="*/ 0 h 640"/>
              <a:gd name="T4" fmla="*/ 2748987 w 2706"/>
              <a:gd name="T5" fmla="*/ 20092 h 640"/>
              <a:gd name="T6" fmla="*/ 2625676 w 2706"/>
              <a:gd name="T7" fmla="*/ 42416 h 640"/>
              <a:gd name="T8" fmla="*/ 2500239 w 2706"/>
              <a:gd name="T9" fmla="*/ 66973 h 640"/>
              <a:gd name="T10" fmla="*/ 2370549 w 2706"/>
              <a:gd name="T11" fmla="*/ 91529 h 640"/>
              <a:gd name="T12" fmla="*/ 2238734 w 2706"/>
              <a:gd name="T13" fmla="*/ 120551 h 640"/>
              <a:gd name="T14" fmla="*/ 2102667 w 2706"/>
              <a:gd name="T15" fmla="*/ 149572 h 640"/>
              <a:gd name="T16" fmla="*/ 1964473 w 2706"/>
              <a:gd name="T17" fmla="*/ 183059 h 640"/>
              <a:gd name="T18" fmla="*/ 1822028 w 2706"/>
              <a:gd name="T19" fmla="*/ 216545 h 640"/>
              <a:gd name="T20" fmla="*/ 1822028 w 2706"/>
              <a:gd name="T21" fmla="*/ 216545 h 640"/>
              <a:gd name="T22" fmla="*/ 1564775 w 2706"/>
              <a:gd name="T23" fmla="*/ 281285 h 640"/>
              <a:gd name="T24" fmla="*/ 1313901 w 2706"/>
              <a:gd name="T25" fmla="*/ 339328 h 640"/>
              <a:gd name="T26" fmla="*/ 1073657 w 2706"/>
              <a:gd name="T27" fmla="*/ 392906 h 640"/>
              <a:gd name="T28" fmla="*/ 841917 w 2706"/>
              <a:gd name="T29" fmla="*/ 444252 h 640"/>
              <a:gd name="T30" fmla="*/ 620808 w 2706"/>
              <a:gd name="T31" fmla="*/ 488900 h 640"/>
              <a:gd name="T32" fmla="*/ 406076 w 2706"/>
              <a:gd name="T33" fmla="*/ 529084 h 640"/>
              <a:gd name="T34" fmla="*/ 199849 w 2706"/>
              <a:gd name="T35" fmla="*/ 567035 h 640"/>
              <a:gd name="T36" fmla="*/ 0 w 2706"/>
              <a:gd name="T37" fmla="*/ 600521 h 640"/>
              <a:gd name="T38" fmla="*/ 0 w 2706"/>
              <a:gd name="T39" fmla="*/ 600521 h 640"/>
              <a:gd name="T40" fmla="*/ 138193 w 2706"/>
              <a:gd name="T41" fmla="*/ 620613 h 640"/>
              <a:gd name="T42" fmla="*/ 270009 w 2706"/>
              <a:gd name="T43" fmla="*/ 638473 h 640"/>
              <a:gd name="T44" fmla="*/ 397572 w 2706"/>
              <a:gd name="T45" fmla="*/ 654100 h 640"/>
              <a:gd name="T46" fmla="*/ 523009 w 2706"/>
              <a:gd name="T47" fmla="*/ 667494 h 640"/>
              <a:gd name="T48" fmla="*/ 644194 w 2706"/>
              <a:gd name="T49" fmla="*/ 680889 h 640"/>
              <a:gd name="T50" fmla="*/ 761127 w 2706"/>
              <a:gd name="T51" fmla="*/ 689818 h 640"/>
              <a:gd name="T52" fmla="*/ 873808 w 2706"/>
              <a:gd name="T53" fmla="*/ 698748 h 640"/>
              <a:gd name="T54" fmla="*/ 984363 w 2706"/>
              <a:gd name="T55" fmla="*/ 705445 h 640"/>
              <a:gd name="T56" fmla="*/ 1092791 w 2706"/>
              <a:gd name="T57" fmla="*/ 709910 h 640"/>
              <a:gd name="T58" fmla="*/ 1196968 w 2706"/>
              <a:gd name="T59" fmla="*/ 712143 h 640"/>
              <a:gd name="T60" fmla="*/ 1296892 w 2706"/>
              <a:gd name="T61" fmla="*/ 714375 h 640"/>
              <a:gd name="T62" fmla="*/ 1394691 w 2706"/>
              <a:gd name="T63" fmla="*/ 714375 h 640"/>
              <a:gd name="T64" fmla="*/ 1490363 w 2706"/>
              <a:gd name="T65" fmla="*/ 712143 h 640"/>
              <a:gd name="T66" fmla="*/ 1583910 w 2706"/>
              <a:gd name="T67" fmla="*/ 709910 h 640"/>
              <a:gd name="T68" fmla="*/ 1673204 w 2706"/>
              <a:gd name="T69" fmla="*/ 705445 h 640"/>
              <a:gd name="T70" fmla="*/ 1760372 w 2706"/>
              <a:gd name="T71" fmla="*/ 698748 h 640"/>
              <a:gd name="T72" fmla="*/ 1843288 w 2706"/>
              <a:gd name="T73" fmla="*/ 692051 h 640"/>
              <a:gd name="T74" fmla="*/ 1926204 w 2706"/>
              <a:gd name="T75" fmla="*/ 683121 h 640"/>
              <a:gd name="T76" fmla="*/ 2004868 w 2706"/>
              <a:gd name="T77" fmla="*/ 671959 h 640"/>
              <a:gd name="T78" fmla="*/ 2083532 w 2706"/>
              <a:gd name="T79" fmla="*/ 660797 h 640"/>
              <a:gd name="T80" fmla="*/ 2157944 w 2706"/>
              <a:gd name="T81" fmla="*/ 647402 h 640"/>
              <a:gd name="T82" fmla="*/ 2232356 w 2706"/>
              <a:gd name="T83" fmla="*/ 634008 h 640"/>
              <a:gd name="T84" fmla="*/ 2302516 w 2706"/>
              <a:gd name="T85" fmla="*/ 618381 h 640"/>
              <a:gd name="T86" fmla="*/ 2372675 w 2706"/>
              <a:gd name="T87" fmla="*/ 602754 h 640"/>
              <a:gd name="T88" fmla="*/ 2440709 w 2706"/>
              <a:gd name="T89" fmla="*/ 584895 h 640"/>
              <a:gd name="T90" fmla="*/ 2506617 w 2706"/>
              <a:gd name="T91" fmla="*/ 567035 h 640"/>
              <a:gd name="T92" fmla="*/ 2570398 w 2706"/>
              <a:gd name="T93" fmla="*/ 546943 h 640"/>
              <a:gd name="T94" fmla="*/ 2634180 w 2706"/>
              <a:gd name="T95" fmla="*/ 526852 h 640"/>
              <a:gd name="T96" fmla="*/ 2755365 w 2706"/>
              <a:gd name="T97" fmla="*/ 482203 h 640"/>
              <a:gd name="T98" fmla="*/ 2872298 w 2706"/>
              <a:gd name="T99" fmla="*/ 435322 h 640"/>
              <a:gd name="T100" fmla="*/ 2872298 w 2706"/>
              <a:gd name="T101" fmla="*/ 435322 h 640"/>
              <a:gd name="T102" fmla="*/ 2876550 w 2706"/>
              <a:gd name="T103" fmla="*/ 433090 h 640"/>
              <a:gd name="T104" fmla="*/ 2876550 w 2706"/>
              <a:gd name="T105" fmla="*/ 433090 h 640"/>
              <a:gd name="T106" fmla="*/ 2876550 w 2706"/>
              <a:gd name="T107" fmla="*/ 0 h 640"/>
              <a:gd name="T108" fmla="*/ 2876550 w 2706"/>
              <a:gd name="T109" fmla="*/ 0 h 640"/>
              <a:gd name="T110" fmla="*/ 2870172 w 2706"/>
              <a:gd name="T111" fmla="*/ 0 h 640"/>
              <a:gd name="T112" fmla="*/ 2870172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Freeform 18">
            <a:extLst>
              <a:ext uri="{FF2B5EF4-FFF2-40B4-BE49-F238E27FC236}">
                <a16:creationId xmlns:a16="http://schemas.microsoft.com/office/drawing/2014/main" id="{49AF1C99-ABB2-9A2A-4690-62FB9445F67C}"/>
              </a:ext>
            </a:extLst>
          </p:cNvPr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5545138 w 5216"/>
              <a:gd name="T1" fmla="*/ 797300 h 762"/>
              <a:gd name="T2" fmla="*/ 5298498 w 5216"/>
              <a:gd name="T3" fmla="*/ 766033 h 762"/>
              <a:gd name="T4" fmla="*/ 4760569 w 5216"/>
              <a:gd name="T5" fmla="*/ 681167 h 762"/>
              <a:gd name="T6" fmla="*/ 4160980 w 5216"/>
              <a:gd name="T7" fmla="*/ 567267 h 762"/>
              <a:gd name="T8" fmla="*/ 3493352 w 5216"/>
              <a:gd name="T9" fmla="*/ 417633 h 762"/>
              <a:gd name="T10" fmla="*/ 3131897 w 5216"/>
              <a:gd name="T11" fmla="*/ 330533 h 762"/>
              <a:gd name="T12" fmla="*/ 2851239 w 5216"/>
              <a:gd name="T13" fmla="*/ 263533 h 762"/>
              <a:gd name="T14" fmla="*/ 2583337 w 5216"/>
              <a:gd name="T15" fmla="*/ 205467 h 762"/>
              <a:gd name="T16" fmla="*/ 2328193 w 5216"/>
              <a:gd name="T17" fmla="*/ 156333 h 762"/>
              <a:gd name="T18" fmla="*/ 2083679 w 5216"/>
              <a:gd name="T19" fmla="*/ 113900 h 762"/>
              <a:gd name="T20" fmla="*/ 1849797 w 5216"/>
              <a:gd name="T21" fmla="*/ 80400 h 762"/>
              <a:gd name="T22" fmla="*/ 1418178 w 5216"/>
              <a:gd name="T23" fmla="*/ 31267 h 762"/>
              <a:gd name="T24" fmla="*/ 1031209 w 5216"/>
              <a:gd name="T25" fmla="*/ 4467 h 762"/>
              <a:gd name="T26" fmla="*/ 684637 w 5216"/>
              <a:gd name="T27" fmla="*/ 0 h 762"/>
              <a:gd name="T28" fmla="*/ 380590 w 5216"/>
              <a:gd name="T29" fmla="*/ 11167 h 762"/>
              <a:gd name="T30" fmla="*/ 116941 w 5216"/>
              <a:gd name="T31" fmla="*/ 35733 h 762"/>
              <a:gd name="T32" fmla="*/ 0 w 5216"/>
              <a:gd name="T33" fmla="*/ 53600 h 762"/>
              <a:gd name="T34" fmla="*/ 333814 w 5216"/>
              <a:gd name="T35" fmla="*/ 96033 h 762"/>
              <a:gd name="T36" fmla="*/ 693142 w 5216"/>
              <a:gd name="T37" fmla="*/ 156333 h 762"/>
              <a:gd name="T38" fmla="*/ 1077985 w 5216"/>
              <a:gd name="T39" fmla="*/ 234500 h 762"/>
              <a:gd name="T40" fmla="*/ 1490468 w 5216"/>
              <a:gd name="T41" fmla="*/ 330533 h 762"/>
              <a:gd name="T42" fmla="*/ 1866806 w 5216"/>
              <a:gd name="T43" fmla="*/ 422100 h 762"/>
              <a:gd name="T44" fmla="*/ 2559949 w 5216"/>
              <a:gd name="T45" fmla="*/ 576200 h 762"/>
              <a:gd name="T46" fmla="*/ 2878879 w 5216"/>
              <a:gd name="T47" fmla="*/ 638733 h 762"/>
              <a:gd name="T48" fmla="*/ 3180800 w 5216"/>
              <a:gd name="T49" fmla="*/ 692333 h 762"/>
              <a:gd name="T50" fmla="*/ 3465711 w 5216"/>
              <a:gd name="T51" fmla="*/ 739233 h 762"/>
              <a:gd name="T52" fmla="*/ 3733613 w 5216"/>
              <a:gd name="T53" fmla="*/ 774967 h 762"/>
              <a:gd name="T54" fmla="*/ 3986631 w 5216"/>
              <a:gd name="T55" fmla="*/ 806233 h 762"/>
              <a:gd name="T56" fmla="*/ 4224766 w 5216"/>
              <a:gd name="T57" fmla="*/ 826333 h 762"/>
              <a:gd name="T58" fmla="*/ 4448017 w 5216"/>
              <a:gd name="T59" fmla="*/ 841967 h 762"/>
              <a:gd name="T60" fmla="*/ 4660637 w 5216"/>
              <a:gd name="T61" fmla="*/ 850900 h 762"/>
              <a:gd name="T62" fmla="*/ 4858374 w 5216"/>
              <a:gd name="T63" fmla="*/ 850900 h 762"/>
              <a:gd name="T64" fmla="*/ 5045480 w 5216"/>
              <a:gd name="T65" fmla="*/ 846433 h 762"/>
              <a:gd name="T66" fmla="*/ 5221955 w 5216"/>
              <a:gd name="T67" fmla="*/ 835267 h 762"/>
              <a:gd name="T68" fmla="*/ 5387799 w 5216"/>
              <a:gd name="T69" fmla="*/ 817400 h 762"/>
              <a:gd name="T70" fmla="*/ 5545138 w 5216"/>
              <a:gd name="T71" fmla="*/ 797300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Freeform 22">
            <a:extLst>
              <a:ext uri="{FF2B5EF4-FFF2-40B4-BE49-F238E27FC236}">
                <a16:creationId xmlns:a16="http://schemas.microsoft.com/office/drawing/2014/main" id="{33063936-7E44-6228-9A90-327A77300412}"/>
              </a:ext>
            </a:extLst>
          </p:cNvPr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78140 h 694"/>
              <a:gd name="T2" fmla="*/ 0 w 5144"/>
              <a:gd name="T3" fmla="*/ 78140 h 694"/>
              <a:gd name="T4" fmla="*/ 19131 w 5144"/>
              <a:gd name="T5" fmla="*/ 73675 h 694"/>
              <a:gd name="T6" fmla="*/ 76526 w 5144"/>
              <a:gd name="T7" fmla="*/ 62512 h 694"/>
              <a:gd name="T8" fmla="*/ 174309 w 5144"/>
              <a:gd name="T9" fmla="*/ 46884 h 694"/>
              <a:gd name="T10" fmla="*/ 238081 w 5144"/>
              <a:gd name="T11" fmla="*/ 37954 h 694"/>
              <a:gd name="T12" fmla="*/ 312481 w 5144"/>
              <a:gd name="T13" fmla="*/ 29023 h 694"/>
              <a:gd name="T14" fmla="*/ 395384 w 5144"/>
              <a:gd name="T15" fmla="*/ 22326 h 694"/>
              <a:gd name="T16" fmla="*/ 491041 w 5144"/>
              <a:gd name="T17" fmla="*/ 15628 h 694"/>
              <a:gd name="T18" fmla="*/ 595201 w 5144"/>
              <a:gd name="T19" fmla="*/ 8930 h 694"/>
              <a:gd name="T20" fmla="*/ 712116 w 5144"/>
              <a:gd name="T21" fmla="*/ 4465 h 694"/>
              <a:gd name="T22" fmla="*/ 839659 w 5144"/>
              <a:gd name="T23" fmla="*/ 2233 h 694"/>
              <a:gd name="T24" fmla="*/ 977831 w 5144"/>
              <a:gd name="T25" fmla="*/ 0 h 694"/>
              <a:gd name="T26" fmla="*/ 1126631 w 5144"/>
              <a:gd name="T27" fmla="*/ 2233 h 694"/>
              <a:gd name="T28" fmla="*/ 1286060 w 5144"/>
              <a:gd name="T29" fmla="*/ 6698 h 694"/>
              <a:gd name="T30" fmla="*/ 1458243 w 5144"/>
              <a:gd name="T31" fmla="*/ 15628 h 694"/>
              <a:gd name="T32" fmla="*/ 1641055 w 5144"/>
              <a:gd name="T33" fmla="*/ 26791 h 694"/>
              <a:gd name="T34" fmla="*/ 1834496 w 5144"/>
              <a:gd name="T35" fmla="*/ 44651 h 694"/>
              <a:gd name="T36" fmla="*/ 2040691 w 5144"/>
              <a:gd name="T37" fmla="*/ 64744 h 694"/>
              <a:gd name="T38" fmla="*/ 2259640 w 5144"/>
              <a:gd name="T39" fmla="*/ 89303 h 694"/>
              <a:gd name="T40" fmla="*/ 2489217 w 5144"/>
              <a:gd name="T41" fmla="*/ 118326 h 694"/>
              <a:gd name="T42" fmla="*/ 2731549 w 5144"/>
              <a:gd name="T43" fmla="*/ 154047 h 694"/>
              <a:gd name="T44" fmla="*/ 2984510 w 5144"/>
              <a:gd name="T45" fmla="*/ 194233 h 694"/>
              <a:gd name="T46" fmla="*/ 3250225 w 5144"/>
              <a:gd name="T47" fmla="*/ 241117 h 694"/>
              <a:gd name="T48" fmla="*/ 3528694 w 5144"/>
              <a:gd name="T49" fmla="*/ 296931 h 694"/>
              <a:gd name="T50" fmla="*/ 3819918 w 5144"/>
              <a:gd name="T51" fmla="*/ 357210 h 694"/>
              <a:gd name="T52" fmla="*/ 4123895 w 5144"/>
              <a:gd name="T53" fmla="*/ 424187 h 694"/>
              <a:gd name="T54" fmla="*/ 4440628 w 5144"/>
              <a:gd name="T55" fmla="*/ 500095 h 694"/>
              <a:gd name="T56" fmla="*/ 4770114 w 5144"/>
              <a:gd name="T57" fmla="*/ 582699 h 694"/>
              <a:gd name="T58" fmla="*/ 5112355 w 5144"/>
              <a:gd name="T59" fmla="*/ 674235 h 694"/>
              <a:gd name="T60" fmla="*/ 5467350 w 5144"/>
              <a:gd name="T61" fmla="*/ 774700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Freeform 26">
            <a:extLst>
              <a:ext uri="{FF2B5EF4-FFF2-40B4-BE49-F238E27FC236}">
                <a16:creationId xmlns:a16="http://schemas.microsoft.com/office/drawing/2014/main" id="{AC596CA5-B709-0F79-1DFE-EE6090FCA54F}"/>
              </a:ext>
            </a:extLst>
          </p:cNvPr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652463 h 584"/>
              <a:gd name="T2" fmla="*/ 0 w 3112"/>
              <a:gd name="T3" fmla="*/ 652463 h 584"/>
              <a:gd name="T4" fmla="*/ 95633 w 3112"/>
              <a:gd name="T5" fmla="*/ 625649 h 584"/>
              <a:gd name="T6" fmla="*/ 357028 w 3112"/>
              <a:gd name="T7" fmla="*/ 556381 h 584"/>
              <a:gd name="T8" fmla="*/ 537668 w 3112"/>
              <a:gd name="T9" fmla="*/ 509457 h 584"/>
              <a:gd name="T10" fmla="*/ 745934 w 3112"/>
              <a:gd name="T11" fmla="*/ 458065 h 584"/>
              <a:gd name="T12" fmla="*/ 977578 w 3112"/>
              <a:gd name="T13" fmla="*/ 402203 h 584"/>
              <a:gd name="T14" fmla="*/ 1226223 w 3112"/>
              <a:gd name="T15" fmla="*/ 341873 h 584"/>
              <a:gd name="T16" fmla="*/ 1489743 w 3112"/>
              <a:gd name="T17" fmla="*/ 283777 h 584"/>
              <a:gd name="T18" fmla="*/ 1759640 w 3112"/>
              <a:gd name="T19" fmla="*/ 225681 h 584"/>
              <a:gd name="T20" fmla="*/ 2035912 w 3112"/>
              <a:gd name="T21" fmla="*/ 172054 h 584"/>
              <a:gd name="T22" fmla="*/ 2310059 w 3112"/>
              <a:gd name="T23" fmla="*/ 120661 h 584"/>
              <a:gd name="T24" fmla="*/ 2446070 w 3112"/>
              <a:gd name="T25" fmla="*/ 98316 h 584"/>
              <a:gd name="T26" fmla="*/ 2577830 w 3112"/>
              <a:gd name="T27" fmla="*/ 75972 h 584"/>
              <a:gd name="T28" fmla="*/ 2709591 w 3112"/>
              <a:gd name="T29" fmla="*/ 58096 h 584"/>
              <a:gd name="T30" fmla="*/ 2837101 w 3112"/>
              <a:gd name="T31" fmla="*/ 40220 h 584"/>
              <a:gd name="T32" fmla="*/ 2962486 w 3112"/>
              <a:gd name="T33" fmla="*/ 26814 h 584"/>
              <a:gd name="T34" fmla="*/ 3081495 w 3112"/>
              <a:gd name="T35" fmla="*/ 15641 h 584"/>
              <a:gd name="T36" fmla="*/ 3196254 w 3112"/>
              <a:gd name="T37" fmla="*/ 6703 h 584"/>
              <a:gd name="T38" fmla="*/ 3306763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 useBgFill="1">
        <p:nvSpPr>
          <p:cNvPr id="9" name="Freeform 10">
            <a:extLst>
              <a:ext uri="{FF2B5EF4-FFF2-40B4-BE49-F238E27FC236}">
                <a16:creationId xmlns:a16="http://schemas.microsoft.com/office/drawing/2014/main" id="{C5EC689E-6E0A-ECDB-1608-3BEE18F5B6ED}"/>
              </a:ext>
            </a:extLst>
          </p:cNvPr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8719055 w 8196"/>
              <a:gd name="T1" fmla="*/ 570733 h 1192"/>
              <a:gd name="T2" fmla="*/ 8557275 w 8196"/>
              <a:gd name="T3" fmla="*/ 635386 h 1192"/>
              <a:gd name="T4" fmla="*/ 8384853 w 8196"/>
              <a:gd name="T5" fmla="*/ 691122 h 1192"/>
              <a:gd name="T6" fmla="*/ 8201787 w 8196"/>
              <a:gd name="T7" fmla="*/ 742398 h 1192"/>
              <a:gd name="T8" fmla="*/ 8005948 w 8196"/>
              <a:gd name="T9" fmla="*/ 782528 h 1192"/>
              <a:gd name="T10" fmla="*/ 7793081 w 8196"/>
              <a:gd name="T11" fmla="*/ 813740 h 1192"/>
              <a:gd name="T12" fmla="*/ 7563184 w 8196"/>
              <a:gd name="T13" fmla="*/ 836034 h 1192"/>
              <a:gd name="T14" fmla="*/ 7314129 w 8196"/>
              <a:gd name="T15" fmla="*/ 849411 h 1192"/>
              <a:gd name="T16" fmla="*/ 7043787 w 8196"/>
              <a:gd name="T17" fmla="*/ 847181 h 1192"/>
              <a:gd name="T18" fmla="*/ 6750030 w 8196"/>
              <a:gd name="T19" fmla="*/ 836034 h 1192"/>
              <a:gd name="T20" fmla="*/ 6430729 w 8196"/>
              <a:gd name="T21" fmla="*/ 809281 h 1192"/>
              <a:gd name="T22" fmla="*/ 6083754 w 8196"/>
              <a:gd name="T23" fmla="*/ 769151 h 1192"/>
              <a:gd name="T24" fmla="*/ 5709108 w 8196"/>
              <a:gd name="T25" fmla="*/ 715645 h 1192"/>
              <a:gd name="T26" fmla="*/ 5302531 w 8196"/>
              <a:gd name="T27" fmla="*/ 644304 h 1192"/>
              <a:gd name="T28" fmla="*/ 4861895 w 8196"/>
              <a:gd name="T29" fmla="*/ 557356 h 1192"/>
              <a:gd name="T30" fmla="*/ 4387200 w 8196"/>
              <a:gd name="T31" fmla="*/ 452573 h 1192"/>
              <a:gd name="T32" fmla="*/ 3874189 w 8196"/>
              <a:gd name="T33" fmla="*/ 329955 h 1192"/>
              <a:gd name="T34" fmla="*/ 3614491 w 8196"/>
              <a:gd name="T35" fmla="*/ 267531 h 1192"/>
              <a:gd name="T36" fmla="*/ 3122767 w 8196"/>
              <a:gd name="T37" fmla="*/ 164977 h 1192"/>
              <a:gd name="T38" fmla="*/ 2673616 w 8196"/>
              <a:gd name="T39" fmla="*/ 91406 h 1192"/>
              <a:gd name="T40" fmla="*/ 2262782 w 8196"/>
              <a:gd name="T41" fmla="*/ 40130 h 1192"/>
              <a:gd name="T42" fmla="*/ 1890264 w 8196"/>
              <a:gd name="T43" fmla="*/ 11147 h 1192"/>
              <a:gd name="T44" fmla="*/ 1556062 w 8196"/>
              <a:gd name="T45" fmla="*/ 0 h 1192"/>
              <a:gd name="T46" fmla="*/ 1258047 w 8196"/>
              <a:gd name="T47" fmla="*/ 4459 h 1192"/>
              <a:gd name="T48" fmla="*/ 994091 w 8196"/>
              <a:gd name="T49" fmla="*/ 22294 h 1192"/>
              <a:gd name="T50" fmla="*/ 762066 w 8196"/>
              <a:gd name="T51" fmla="*/ 49047 h 1192"/>
              <a:gd name="T52" fmla="*/ 564099 w 8196"/>
              <a:gd name="T53" fmla="*/ 82489 h 1192"/>
              <a:gd name="T54" fmla="*/ 398062 w 8196"/>
              <a:gd name="T55" fmla="*/ 120389 h 1192"/>
              <a:gd name="T56" fmla="*/ 263956 w 8196"/>
              <a:gd name="T57" fmla="*/ 160519 h 1192"/>
              <a:gd name="T58" fmla="*/ 157522 w 8196"/>
              <a:gd name="T59" fmla="*/ 196189 h 1192"/>
              <a:gd name="T60" fmla="*/ 51088 w 8196"/>
              <a:gd name="T61" fmla="*/ 240778 h 1192"/>
              <a:gd name="T62" fmla="*/ 0 w 8196"/>
              <a:gd name="T63" fmla="*/ 267531 h 1192"/>
              <a:gd name="T64" fmla="*/ 8719055 w 8196"/>
              <a:gd name="T65" fmla="*/ 1328737 h 1192"/>
              <a:gd name="T66" fmla="*/ 8723312 w 8196"/>
              <a:gd name="T67" fmla="*/ 1322049 h 1192"/>
              <a:gd name="T68" fmla="*/ 8723312 w 8196"/>
              <a:gd name="T69" fmla="*/ 568503 h 1192"/>
              <a:gd name="T70" fmla="*/ 8719055 w 8196"/>
              <a:gd name="T71" fmla="*/ 570733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DC43CDD9-923F-ED3C-A8AE-6A0DB9496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A7EA7AA-C8EB-44DB-A6F8-833074311E65}" type="datetime1">
              <a:rPr lang="vi-VN"/>
              <a:pPr>
                <a:defRPr/>
              </a:pPr>
              <a:t>11/11/2024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9EA2ECCA-162D-B82E-0195-162AE7FF7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vi-VN"/>
              <a:t>Nguyễn Thị Phương Thảo</a:t>
            </a:r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AE8D56C-231B-D6D7-1966-B75BC4C03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44D029-89B5-4405-8CF6-E50DAE0CEB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2330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0E82562-E019-8ABE-B107-A1A2D25802D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7C132-992F-49EC-AD68-8BF0B41B22CF}" type="datetime1">
              <a:rPr lang="vi-VN"/>
              <a:pPr>
                <a:defRPr/>
              </a:pPr>
              <a:t>11/11/2024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68B7126-A0F3-8B7E-2656-436842BA5D4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/>
              <a:t>Nguyễn Thị Phương Thảo</a:t>
            </a: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527E6FA-9293-639E-BBFB-773AD235045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1AD7F306-30D1-487B-9A7F-B75B7F49FD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5762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124774E-97C2-AE0E-78F0-EE4A42718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E7E7B-24BA-49AE-896A-F257A0F21C8B}" type="datetime1">
              <a:rPr lang="vi-VN"/>
              <a:pPr>
                <a:defRPr/>
              </a:pPr>
              <a:t>11/11/2024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2A73346-6666-9D37-B7B9-DCA0656B6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/>
              <a:t>Nguyễn Thị Phương Thảo</a:t>
            </a: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801C3BF-C10E-5E79-3115-231E43ADE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ADB93B-A1EA-4530-A807-8624A6737A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278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EE2AD3C-CC4B-F516-24AD-7D3D9B31F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01C4A-2FF2-4016-BF22-C53D5F1CBE52}" type="datetime1">
              <a:rPr lang="vi-VN"/>
              <a:pPr>
                <a:defRPr/>
              </a:pPr>
              <a:t>11/11/2024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E38CA93-EB94-311E-C3A8-4F6A75867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/>
              <a:t>Nguyễn Thị Phương Thảo</a:t>
            </a: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40F170-1326-B26F-BA18-263559050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7140D0-DE48-4F9E-A22D-A59F84C9F3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6861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4">
            <a:extLst>
              <a:ext uri="{FF2B5EF4-FFF2-40B4-BE49-F238E27FC236}">
                <a16:creationId xmlns:a16="http://schemas.microsoft.com/office/drawing/2014/main" id="{5F01DAC1-2DB7-0399-0F42-0F72D2488B52}"/>
              </a:ext>
            </a:extLst>
          </p:cNvPr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15">
            <a:extLst>
              <a:ext uri="{FF2B5EF4-FFF2-40B4-BE49-F238E27FC236}">
                <a16:creationId xmlns:a16="http://schemas.microsoft.com/office/drawing/2014/main" id="{D7878BF7-3E11-0B3B-494F-B54CABA496A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>
              <a:extLst>
                <a:ext uri="{FF2B5EF4-FFF2-40B4-BE49-F238E27FC236}">
                  <a16:creationId xmlns:a16="http://schemas.microsoft.com/office/drawing/2014/main" id="{25B755C5-F0D6-6035-76C7-35AA3024B50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18">
              <a:extLst>
                <a:ext uri="{FF2B5EF4-FFF2-40B4-BE49-F238E27FC236}">
                  <a16:creationId xmlns:a16="http://schemas.microsoft.com/office/drawing/2014/main" id="{04495E16-3DE2-97EA-8B5C-FDE6C0BAF43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22">
              <a:extLst>
                <a:ext uri="{FF2B5EF4-FFF2-40B4-BE49-F238E27FC236}">
                  <a16:creationId xmlns:a16="http://schemas.microsoft.com/office/drawing/2014/main" id="{EB996C8E-9B67-8DB1-C56E-39740996783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26">
              <a:extLst>
                <a:ext uri="{FF2B5EF4-FFF2-40B4-BE49-F238E27FC236}">
                  <a16:creationId xmlns:a16="http://schemas.microsoft.com/office/drawing/2014/main" id="{BEBDCEF4-B13D-B8BC-0F45-12D0276C9B3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8" name="Freeform 25">
              <a:extLst>
                <a:ext uri="{FF2B5EF4-FFF2-40B4-BE49-F238E27FC236}">
                  <a16:creationId xmlns:a16="http://schemas.microsoft.com/office/drawing/2014/main" id="{B4B86E1F-0292-6A42-4AD0-51785DFE731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13021481 w 8196"/>
                <a:gd name="T1" fmla="*/ 812800 h 1192"/>
                <a:gd name="T2" fmla="*/ 12779871 w 8196"/>
                <a:gd name="T3" fmla="*/ 904875 h 1192"/>
                <a:gd name="T4" fmla="*/ 12522366 w 8196"/>
                <a:gd name="T5" fmla="*/ 984250 h 1192"/>
                <a:gd name="T6" fmla="*/ 12248966 w 8196"/>
                <a:gd name="T7" fmla="*/ 1057275 h 1192"/>
                <a:gd name="T8" fmla="*/ 11956492 w 8196"/>
                <a:gd name="T9" fmla="*/ 1114425 h 1192"/>
                <a:gd name="T10" fmla="*/ 11638584 w 8196"/>
                <a:gd name="T11" fmla="*/ 1158875 h 1192"/>
                <a:gd name="T12" fmla="*/ 11295245 w 8196"/>
                <a:gd name="T13" fmla="*/ 1190625 h 1192"/>
                <a:gd name="T14" fmla="*/ 10923293 w 8196"/>
                <a:gd name="T15" fmla="*/ 1209675 h 1192"/>
                <a:gd name="T16" fmla="*/ 10519551 w 8196"/>
                <a:gd name="T17" fmla="*/ 1206500 h 1192"/>
                <a:gd name="T18" fmla="*/ 10080839 w 8196"/>
                <a:gd name="T19" fmla="*/ 1190625 h 1192"/>
                <a:gd name="T20" fmla="*/ 9603978 w 8196"/>
                <a:gd name="T21" fmla="*/ 1152525 h 1192"/>
                <a:gd name="T22" fmla="*/ 9085789 w 8196"/>
                <a:gd name="T23" fmla="*/ 1095375 h 1192"/>
                <a:gd name="T24" fmla="*/ 8526272 w 8196"/>
                <a:gd name="T25" fmla="*/ 1019175 h 1192"/>
                <a:gd name="T26" fmla="*/ 7919070 w 8196"/>
                <a:gd name="T27" fmla="*/ 917575 h 1192"/>
                <a:gd name="T28" fmla="*/ 7261002 w 8196"/>
                <a:gd name="T29" fmla="*/ 793750 h 1192"/>
                <a:gd name="T30" fmla="*/ 6552068 w 8196"/>
                <a:gd name="T31" fmla="*/ 644525 h 1192"/>
                <a:gd name="T32" fmla="*/ 5785912 w 8196"/>
                <a:gd name="T33" fmla="*/ 469900 h 1192"/>
                <a:gd name="T34" fmla="*/ 5398065 w 8196"/>
                <a:gd name="T35" fmla="*/ 381000 h 1192"/>
                <a:gd name="T36" fmla="*/ 4663699 w 8196"/>
                <a:gd name="T37" fmla="*/ 234950 h 1192"/>
                <a:gd name="T38" fmla="*/ 3992915 w 8196"/>
                <a:gd name="T39" fmla="*/ 130175 h 1192"/>
                <a:gd name="T40" fmla="*/ 3379354 w 8196"/>
                <a:gd name="T41" fmla="*/ 57150 h 1192"/>
                <a:gd name="T42" fmla="*/ 2823016 w 8196"/>
                <a:gd name="T43" fmla="*/ 15875 h 1192"/>
                <a:gd name="T44" fmla="*/ 2323902 w 8196"/>
                <a:gd name="T45" fmla="*/ 0 h 1192"/>
                <a:gd name="T46" fmla="*/ 1878832 w 8196"/>
                <a:gd name="T47" fmla="*/ 6350 h 1192"/>
                <a:gd name="T48" fmla="*/ 1484627 w 8196"/>
                <a:gd name="T49" fmla="*/ 31750 h 1192"/>
                <a:gd name="T50" fmla="*/ 1138108 w 8196"/>
                <a:gd name="T51" fmla="*/ 69850 h 1192"/>
                <a:gd name="T52" fmla="*/ 842454 w 8196"/>
                <a:gd name="T53" fmla="*/ 117475 h 1192"/>
                <a:gd name="T54" fmla="*/ 594487 w 8196"/>
                <a:gd name="T55" fmla="*/ 171450 h 1192"/>
                <a:gd name="T56" fmla="*/ 394205 w 8196"/>
                <a:gd name="T57" fmla="*/ 228600 h 1192"/>
                <a:gd name="T58" fmla="*/ 235251 w 8196"/>
                <a:gd name="T59" fmla="*/ 279400 h 1192"/>
                <a:gd name="T60" fmla="*/ 76298 w 8196"/>
                <a:gd name="T61" fmla="*/ 342900 h 1192"/>
                <a:gd name="T62" fmla="*/ 0 w 8196"/>
                <a:gd name="T63" fmla="*/ 381000 h 1192"/>
                <a:gd name="T64" fmla="*/ 13021481 w 8196"/>
                <a:gd name="T65" fmla="*/ 1892300 h 1192"/>
                <a:gd name="T66" fmla="*/ 13027839 w 8196"/>
                <a:gd name="T67" fmla="*/ 1882775 h 1192"/>
                <a:gd name="T68" fmla="*/ 13027839 w 8196"/>
                <a:gd name="T69" fmla="*/ 809625 h 1192"/>
                <a:gd name="T70" fmla="*/ 13021481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91FBC866-DB72-ECFC-CD1C-0D7E62CA1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E72AABF-9D9E-42C5-9334-E6EB518BFADB}" type="datetime1">
              <a:rPr lang="vi-VN"/>
              <a:pPr>
                <a:defRPr/>
              </a:pPr>
              <a:t>11/11/2024</a:t>
            </a:fld>
            <a:endParaRPr lang="en-US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70145330-CCBD-20DB-A4F7-63C162684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vi-VN"/>
              <a:t>Nguyễn Thị Phương Thảo</a:t>
            </a:r>
            <a:endParaRPr lang="en-US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0F7DC155-ADB4-8578-B824-D5341EC2B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3044C8-62B9-42D8-881D-F3B4962FB3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9425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4">
            <a:extLst>
              <a:ext uri="{FF2B5EF4-FFF2-40B4-BE49-F238E27FC236}">
                <a16:creationId xmlns:a16="http://schemas.microsoft.com/office/drawing/2014/main" id="{4EE742AF-76E4-4C94-3DC2-6A2876A3813D}"/>
              </a:ext>
            </a:extLst>
          </p:cNvPr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23">
            <a:extLst>
              <a:ext uri="{FF2B5EF4-FFF2-40B4-BE49-F238E27FC236}">
                <a16:creationId xmlns:a16="http://schemas.microsoft.com/office/drawing/2014/main" id="{B8DE7191-BC3A-A465-CF20-6D87F574322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id="{F63CF2D8-6CDD-2554-4C55-9E487F03A62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4FC9D356-1C93-D262-AEF6-61455796B22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22">
              <a:extLst>
                <a:ext uri="{FF2B5EF4-FFF2-40B4-BE49-F238E27FC236}">
                  <a16:creationId xmlns:a16="http://schemas.microsoft.com/office/drawing/2014/main" id="{CCEC84C8-F71D-4FE2-7E2B-B4E7AB28364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26">
              <a:extLst>
                <a:ext uri="{FF2B5EF4-FFF2-40B4-BE49-F238E27FC236}">
                  <a16:creationId xmlns:a16="http://schemas.microsoft.com/office/drawing/2014/main" id="{DDA0E292-5871-B58A-8FAE-DF36CF7E8C1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0" name="Freeform 25">
              <a:extLst>
                <a:ext uri="{FF2B5EF4-FFF2-40B4-BE49-F238E27FC236}">
                  <a16:creationId xmlns:a16="http://schemas.microsoft.com/office/drawing/2014/main" id="{AF180C30-6162-3400-4D49-188542F6829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7CB3E032-A8E9-08CF-C4EA-1295E516D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B4EA7D-EB5A-410E-8E7E-ED22ACE8CD3A}" type="datetime1">
              <a:rPr lang="vi-VN"/>
              <a:pPr>
                <a:defRPr/>
              </a:pPr>
              <a:t>11/11/2024</a:t>
            </a:fld>
            <a:endParaRPr lang="en-US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728EE8AB-6F99-1C0D-AFF4-8A07E048E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vi-VN"/>
              <a:t>Nguyễn Thị Phương Thảo</a:t>
            </a:r>
            <a:endParaRPr lang="en-US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7004AD1C-BE1E-6FCB-28E6-C23000C6B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144886-E986-4A45-9A02-D4CBA93A29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2486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>
            <a:extLst>
              <a:ext uri="{FF2B5EF4-FFF2-40B4-BE49-F238E27FC236}">
                <a16:creationId xmlns:a16="http://schemas.microsoft.com/office/drawing/2014/main" id="{E9ACDBD1-FA79-30DB-D0E7-1FC2CEBF17FC}"/>
              </a:ext>
            </a:extLst>
          </p:cNvPr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15">
            <a:extLst>
              <a:ext uri="{FF2B5EF4-FFF2-40B4-BE49-F238E27FC236}">
                <a16:creationId xmlns:a16="http://schemas.microsoft.com/office/drawing/2014/main" id="{2F754581-975F-E583-3170-641ABA442BD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>
              <a:extLst>
                <a:ext uri="{FF2B5EF4-FFF2-40B4-BE49-F238E27FC236}">
                  <a16:creationId xmlns:a16="http://schemas.microsoft.com/office/drawing/2014/main" id="{3E397738-2C98-1B81-B8B1-A8F2F35F20C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id="{0E89B194-D1F1-3790-D9B3-8DC9C4A3651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id="{5108FADF-1E7A-9FA3-A4D2-6963FFF656B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26">
              <a:extLst>
                <a:ext uri="{FF2B5EF4-FFF2-40B4-BE49-F238E27FC236}">
                  <a16:creationId xmlns:a16="http://schemas.microsoft.com/office/drawing/2014/main" id="{FB4BDBAF-3F35-42D3-2616-6D3976B5209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1" name="Freeform 20">
              <a:extLst>
                <a:ext uri="{FF2B5EF4-FFF2-40B4-BE49-F238E27FC236}">
                  <a16:creationId xmlns:a16="http://schemas.microsoft.com/office/drawing/2014/main" id="{F6AA7A7C-C5D5-69FC-E838-37C201F1DB0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D0C2C5A7-413C-FB88-946B-C8D256F34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D66A259-30A5-4A29-8340-69598A4F63D0}" type="datetime1">
              <a:rPr lang="vi-VN"/>
              <a:pPr>
                <a:defRPr/>
              </a:pPr>
              <a:t>11/11/2024</a:t>
            </a:fld>
            <a:endParaRPr lang="en-US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36C3BADF-4A64-A5CA-D55C-049F73E99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vi-VN"/>
              <a:t>Nguyễn Thị Phương Thảo</a:t>
            </a:r>
            <a:endParaRPr lang="en-US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239EF54-BE50-0A46-8B2D-EB65F7A24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38D780-B413-4C7C-84B1-AA96FE77FA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8919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0647E9FB-503F-18F0-EAB5-2CEF50E8069C}"/>
              </a:ext>
            </a:extLst>
          </p:cNvPr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027" name="Group 15">
            <a:extLst>
              <a:ext uri="{FF2B5EF4-FFF2-40B4-BE49-F238E27FC236}">
                <a16:creationId xmlns:a16="http://schemas.microsoft.com/office/drawing/2014/main" id="{2442A7C1-BFBE-EB52-EBF5-1937FE9943A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>
              <a:extLst>
                <a:ext uri="{FF2B5EF4-FFF2-40B4-BE49-F238E27FC236}">
                  <a16:creationId xmlns:a16="http://schemas.microsoft.com/office/drawing/2014/main" id="{25C3F54D-C7B4-094A-29CB-1429B7FBFA8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Freeform 18">
              <a:extLst>
                <a:ext uri="{FF2B5EF4-FFF2-40B4-BE49-F238E27FC236}">
                  <a16:creationId xmlns:a16="http://schemas.microsoft.com/office/drawing/2014/main" id="{ADFFFF60-1533-01F9-393D-BA53E9CAE2A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22">
              <a:extLst>
                <a:ext uri="{FF2B5EF4-FFF2-40B4-BE49-F238E27FC236}">
                  <a16:creationId xmlns:a16="http://schemas.microsoft.com/office/drawing/2014/main" id="{3BBB4D9A-0832-CFA2-F9F9-EE61436CCDB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26">
              <a:extLst>
                <a:ext uri="{FF2B5EF4-FFF2-40B4-BE49-F238E27FC236}">
                  <a16:creationId xmlns:a16="http://schemas.microsoft.com/office/drawing/2014/main" id="{B0565C05-8E6C-9C69-44DC-3B1226C3BF2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037" name="Freeform 10">
              <a:extLst>
                <a:ext uri="{FF2B5EF4-FFF2-40B4-BE49-F238E27FC236}">
                  <a16:creationId xmlns:a16="http://schemas.microsoft.com/office/drawing/2014/main" id="{FD16727C-6519-D528-0DD9-BFD606EDD53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13021481 w 8196"/>
                <a:gd name="T1" fmla="*/ 812800 h 1192"/>
                <a:gd name="T2" fmla="*/ 12779871 w 8196"/>
                <a:gd name="T3" fmla="*/ 904875 h 1192"/>
                <a:gd name="T4" fmla="*/ 12522366 w 8196"/>
                <a:gd name="T5" fmla="*/ 984250 h 1192"/>
                <a:gd name="T6" fmla="*/ 12248966 w 8196"/>
                <a:gd name="T7" fmla="*/ 1057275 h 1192"/>
                <a:gd name="T8" fmla="*/ 11956492 w 8196"/>
                <a:gd name="T9" fmla="*/ 1114425 h 1192"/>
                <a:gd name="T10" fmla="*/ 11638584 w 8196"/>
                <a:gd name="T11" fmla="*/ 1158875 h 1192"/>
                <a:gd name="T12" fmla="*/ 11295245 w 8196"/>
                <a:gd name="T13" fmla="*/ 1190625 h 1192"/>
                <a:gd name="T14" fmla="*/ 10923293 w 8196"/>
                <a:gd name="T15" fmla="*/ 1209675 h 1192"/>
                <a:gd name="T16" fmla="*/ 10519551 w 8196"/>
                <a:gd name="T17" fmla="*/ 1206500 h 1192"/>
                <a:gd name="T18" fmla="*/ 10080839 w 8196"/>
                <a:gd name="T19" fmla="*/ 1190625 h 1192"/>
                <a:gd name="T20" fmla="*/ 9603978 w 8196"/>
                <a:gd name="T21" fmla="*/ 1152525 h 1192"/>
                <a:gd name="T22" fmla="*/ 9085789 w 8196"/>
                <a:gd name="T23" fmla="*/ 1095375 h 1192"/>
                <a:gd name="T24" fmla="*/ 8526272 w 8196"/>
                <a:gd name="T25" fmla="*/ 1019175 h 1192"/>
                <a:gd name="T26" fmla="*/ 7919070 w 8196"/>
                <a:gd name="T27" fmla="*/ 917575 h 1192"/>
                <a:gd name="T28" fmla="*/ 7261002 w 8196"/>
                <a:gd name="T29" fmla="*/ 793750 h 1192"/>
                <a:gd name="T30" fmla="*/ 6552068 w 8196"/>
                <a:gd name="T31" fmla="*/ 644525 h 1192"/>
                <a:gd name="T32" fmla="*/ 5785912 w 8196"/>
                <a:gd name="T33" fmla="*/ 469900 h 1192"/>
                <a:gd name="T34" fmla="*/ 5398065 w 8196"/>
                <a:gd name="T35" fmla="*/ 381000 h 1192"/>
                <a:gd name="T36" fmla="*/ 4663699 w 8196"/>
                <a:gd name="T37" fmla="*/ 234950 h 1192"/>
                <a:gd name="T38" fmla="*/ 3992915 w 8196"/>
                <a:gd name="T39" fmla="*/ 130175 h 1192"/>
                <a:gd name="T40" fmla="*/ 3379354 w 8196"/>
                <a:gd name="T41" fmla="*/ 57150 h 1192"/>
                <a:gd name="T42" fmla="*/ 2823016 w 8196"/>
                <a:gd name="T43" fmla="*/ 15875 h 1192"/>
                <a:gd name="T44" fmla="*/ 2323902 w 8196"/>
                <a:gd name="T45" fmla="*/ 0 h 1192"/>
                <a:gd name="T46" fmla="*/ 1878832 w 8196"/>
                <a:gd name="T47" fmla="*/ 6350 h 1192"/>
                <a:gd name="T48" fmla="*/ 1484627 w 8196"/>
                <a:gd name="T49" fmla="*/ 31750 h 1192"/>
                <a:gd name="T50" fmla="*/ 1138108 w 8196"/>
                <a:gd name="T51" fmla="*/ 69850 h 1192"/>
                <a:gd name="T52" fmla="*/ 842454 w 8196"/>
                <a:gd name="T53" fmla="*/ 117475 h 1192"/>
                <a:gd name="T54" fmla="*/ 594487 w 8196"/>
                <a:gd name="T55" fmla="*/ 171450 h 1192"/>
                <a:gd name="T56" fmla="*/ 394205 w 8196"/>
                <a:gd name="T57" fmla="*/ 228600 h 1192"/>
                <a:gd name="T58" fmla="*/ 235251 w 8196"/>
                <a:gd name="T59" fmla="*/ 279400 h 1192"/>
                <a:gd name="T60" fmla="*/ 76298 w 8196"/>
                <a:gd name="T61" fmla="*/ 342900 h 1192"/>
                <a:gd name="T62" fmla="*/ 0 w 8196"/>
                <a:gd name="T63" fmla="*/ 381000 h 1192"/>
                <a:gd name="T64" fmla="*/ 13021481 w 8196"/>
                <a:gd name="T65" fmla="*/ 1892300 h 1192"/>
                <a:gd name="T66" fmla="*/ 13027839 w 8196"/>
                <a:gd name="T67" fmla="*/ 1882775 h 1192"/>
                <a:gd name="T68" fmla="*/ 13027839 w 8196"/>
                <a:gd name="T69" fmla="*/ 809625 h 1192"/>
                <a:gd name="T70" fmla="*/ 13021481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8" name="Title Placeholder 1">
            <a:extLst>
              <a:ext uri="{FF2B5EF4-FFF2-40B4-BE49-F238E27FC236}">
                <a16:creationId xmlns:a16="http://schemas.microsoft.com/office/drawing/2014/main" id="{661D1E7C-799B-DDC6-8C53-302794FDF3A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8A917-B2B0-5E26-7503-B8F68F2FAA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mtClean="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fld id="{712A9804-28B2-420B-AA1A-284175DC90DC}" type="datetime1">
              <a:rPr lang="vi-VN"/>
              <a:pPr>
                <a:defRPr/>
              </a:pPr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94C47E-1D2A-07E3-B8AA-6985FC8527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mtClean="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vi-VN"/>
              <a:t>Nguyễn Thị Phương Thảo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2B7A30-F8A2-71D6-8D62-8F095D29E0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0DFAC35-F845-418D-A856-3432F3E28DF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2" name="Text Placeholder 2">
            <a:extLst>
              <a:ext uri="{FF2B5EF4-FFF2-40B4-BE49-F238E27FC236}">
                <a16:creationId xmlns:a16="http://schemas.microsoft.com/office/drawing/2014/main" id="{AA3D5A79-7D8E-315D-0838-D85EA996910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2" r:id="rId2"/>
    <p:sldLayoutId id="2147483848" r:id="rId3"/>
    <p:sldLayoutId id="2147483843" r:id="rId4"/>
    <p:sldLayoutId id="2147483844" r:id="rId5"/>
    <p:sldLayoutId id="2147483845" r:id="rId6"/>
    <p:sldLayoutId id="2147483849" r:id="rId7"/>
    <p:sldLayoutId id="2147483850" r:id="rId8"/>
    <p:sldLayoutId id="2147483851" r:id="rId9"/>
    <p:sldLayoutId id="2147483846" r:id="rId10"/>
    <p:sldLayoutId id="2147483852" r:id="rId11"/>
    <p:sldLayoutId id="2147483853" r:id="rId12"/>
    <p:sldLayoutId id="2147483854" r:id="rId1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C7B86EB8-F1BD-851C-74F5-76033AEB9ED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0CEB2D46-567F-1723-C27D-5ED19CDE2F9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76C13-96DF-B6B4-EF80-8F26930CFD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5ADBF774-2087-4715-9781-BE8AD667794C}" type="datetime1">
              <a:rPr lang="vi-VN"/>
              <a:pPr>
                <a:defRPr/>
              </a:pPr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119CC2-9027-5E1B-B6C3-11C5EBA940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r>
              <a:rPr lang="vi-VN"/>
              <a:t>Nguyễn Thị Phương Thảo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275C8-9233-D887-5A60-2DBC714A17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48EBA6C-7CF5-4D82-BE4E-7A9F50E3404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oleObject" Target="../embeddings/oleObject29.bin"/><Relationship Id="rId18" Type="http://schemas.openxmlformats.org/officeDocument/2006/relationships/oleObject" Target="../embeddings/oleObject34.bin"/><Relationship Id="rId3" Type="http://schemas.openxmlformats.org/officeDocument/2006/relationships/image" Target="../media/image16.wmf"/><Relationship Id="rId7" Type="http://schemas.openxmlformats.org/officeDocument/2006/relationships/oleObject" Target="../embeddings/oleObject23.bin"/><Relationship Id="rId12" Type="http://schemas.openxmlformats.org/officeDocument/2006/relationships/oleObject" Target="../embeddings/oleObject28.bin"/><Relationship Id="rId17" Type="http://schemas.openxmlformats.org/officeDocument/2006/relationships/oleObject" Target="../embeddings/oleObject33.bin"/><Relationship Id="rId2" Type="http://schemas.openxmlformats.org/officeDocument/2006/relationships/oleObject" Target="../embeddings/oleObject19.bin"/><Relationship Id="rId16" Type="http://schemas.openxmlformats.org/officeDocument/2006/relationships/oleObject" Target="../embeddings/oleObject32.bin"/><Relationship Id="rId20" Type="http://schemas.openxmlformats.org/officeDocument/2006/relationships/oleObject" Target="../embeddings/oleObject3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2.bin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1.bin"/><Relationship Id="rId15" Type="http://schemas.openxmlformats.org/officeDocument/2006/relationships/oleObject" Target="../embeddings/oleObject31.bin"/><Relationship Id="rId10" Type="http://schemas.openxmlformats.org/officeDocument/2006/relationships/oleObject" Target="../embeddings/oleObject26.bin"/><Relationship Id="rId19" Type="http://schemas.openxmlformats.org/officeDocument/2006/relationships/oleObject" Target="../embeddings/oleObject35.bin"/><Relationship Id="rId4" Type="http://schemas.openxmlformats.org/officeDocument/2006/relationships/oleObject" Target="../embeddings/oleObject20.bin"/><Relationship Id="rId9" Type="http://schemas.openxmlformats.org/officeDocument/2006/relationships/oleObject" Target="../embeddings/oleObject25.bin"/><Relationship Id="rId14" Type="http://schemas.openxmlformats.org/officeDocument/2006/relationships/oleObject" Target="../embeddings/oleObject30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13" Type="http://schemas.openxmlformats.org/officeDocument/2006/relationships/oleObject" Target="../embeddings/oleObject47.bin"/><Relationship Id="rId18" Type="http://schemas.openxmlformats.org/officeDocument/2006/relationships/oleObject" Target="../embeddings/oleObject52.bin"/><Relationship Id="rId3" Type="http://schemas.openxmlformats.org/officeDocument/2006/relationships/image" Target="../media/image16.wmf"/><Relationship Id="rId7" Type="http://schemas.openxmlformats.org/officeDocument/2006/relationships/oleObject" Target="../embeddings/oleObject41.bin"/><Relationship Id="rId12" Type="http://schemas.openxmlformats.org/officeDocument/2006/relationships/oleObject" Target="../embeddings/oleObject46.bin"/><Relationship Id="rId17" Type="http://schemas.openxmlformats.org/officeDocument/2006/relationships/oleObject" Target="../embeddings/oleObject51.bin"/><Relationship Id="rId2" Type="http://schemas.openxmlformats.org/officeDocument/2006/relationships/oleObject" Target="../embeddings/oleObject37.bin"/><Relationship Id="rId16" Type="http://schemas.openxmlformats.org/officeDocument/2006/relationships/oleObject" Target="../embeddings/oleObject50.bin"/><Relationship Id="rId20" Type="http://schemas.openxmlformats.org/officeDocument/2006/relationships/oleObject" Target="../embeddings/oleObject5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0.bin"/><Relationship Id="rId11" Type="http://schemas.openxmlformats.org/officeDocument/2006/relationships/oleObject" Target="../embeddings/oleObject45.bin"/><Relationship Id="rId5" Type="http://schemas.openxmlformats.org/officeDocument/2006/relationships/oleObject" Target="../embeddings/oleObject39.bin"/><Relationship Id="rId15" Type="http://schemas.openxmlformats.org/officeDocument/2006/relationships/oleObject" Target="../embeddings/oleObject49.bin"/><Relationship Id="rId10" Type="http://schemas.openxmlformats.org/officeDocument/2006/relationships/oleObject" Target="../embeddings/oleObject44.bin"/><Relationship Id="rId19" Type="http://schemas.openxmlformats.org/officeDocument/2006/relationships/oleObject" Target="../embeddings/oleObject53.bin"/><Relationship Id="rId4" Type="http://schemas.openxmlformats.org/officeDocument/2006/relationships/oleObject" Target="../embeddings/oleObject38.bin"/><Relationship Id="rId9" Type="http://schemas.openxmlformats.org/officeDocument/2006/relationships/oleObject" Target="../embeddings/oleObject43.bin"/><Relationship Id="rId14" Type="http://schemas.openxmlformats.org/officeDocument/2006/relationships/oleObject" Target="../embeddings/oleObject48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13" Type="http://schemas.openxmlformats.org/officeDocument/2006/relationships/oleObject" Target="../embeddings/oleObject65.bin"/><Relationship Id="rId18" Type="http://schemas.openxmlformats.org/officeDocument/2006/relationships/oleObject" Target="../embeddings/oleObject70.bin"/><Relationship Id="rId3" Type="http://schemas.openxmlformats.org/officeDocument/2006/relationships/image" Target="../media/image16.wmf"/><Relationship Id="rId7" Type="http://schemas.openxmlformats.org/officeDocument/2006/relationships/oleObject" Target="../embeddings/oleObject59.bin"/><Relationship Id="rId12" Type="http://schemas.openxmlformats.org/officeDocument/2006/relationships/oleObject" Target="../embeddings/oleObject64.bin"/><Relationship Id="rId17" Type="http://schemas.openxmlformats.org/officeDocument/2006/relationships/oleObject" Target="../embeddings/oleObject69.bin"/><Relationship Id="rId2" Type="http://schemas.openxmlformats.org/officeDocument/2006/relationships/oleObject" Target="../embeddings/oleObject55.bin"/><Relationship Id="rId16" Type="http://schemas.openxmlformats.org/officeDocument/2006/relationships/oleObject" Target="../embeddings/oleObject68.bin"/><Relationship Id="rId20" Type="http://schemas.openxmlformats.org/officeDocument/2006/relationships/oleObject" Target="../embeddings/oleObject7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8.bin"/><Relationship Id="rId11" Type="http://schemas.openxmlformats.org/officeDocument/2006/relationships/oleObject" Target="../embeddings/oleObject63.bin"/><Relationship Id="rId5" Type="http://schemas.openxmlformats.org/officeDocument/2006/relationships/oleObject" Target="../embeddings/oleObject57.bin"/><Relationship Id="rId15" Type="http://schemas.openxmlformats.org/officeDocument/2006/relationships/oleObject" Target="../embeddings/oleObject67.bin"/><Relationship Id="rId10" Type="http://schemas.openxmlformats.org/officeDocument/2006/relationships/oleObject" Target="../embeddings/oleObject62.bin"/><Relationship Id="rId19" Type="http://schemas.openxmlformats.org/officeDocument/2006/relationships/oleObject" Target="../embeddings/oleObject71.bin"/><Relationship Id="rId4" Type="http://schemas.openxmlformats.org/officeDocument/2006/relationships/oleObject" Target="../embeddings/oleObject56.bin"/><Relationship Id="rId9" Type="http://schemas.openxmlformats.org/officeDocument/2006/relationships/oleObject" Target="../embeddings/oleObject61.bin"/><Relationship Id="rId14" Type="http://schemas.openxmlformats.org/officeDocument/2006/relationships/oleObject" Target="../embeddings/oleObject66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83.bin"/><Relationship Id="rId18" Type="http://schemas.openxmlformats.org/officeDocument/2006/relationships/oleObject" Target="../embeddings/oleObject88.bin"/><Relationship Id="rId26" Type="http://schemas.openxmlformats.org/officeDocument/2006/relationships/oleObject" Target="../embeddings/oleObject96.bin"/><Relationship Id="rId39" Type="http://schemas.openxmlformats.org/officeDocument/2006/relationships/oleObject" Target="../embeddings/oleObject109.bin"/><Relationship Id="rId21" Type="http://schemas.openxmlformats.org/officeDocument/2006/relationships/oleObject" Target="../embeddings/oleObject91.bin"/><Relationship Id="rId34" Type="http://schemas.openxmlformats.org/officeDocument/2006/relationships/oleObject" Target="../embeddings/oleObject104.bin"/><Relationship Id="rId42" Type="http://schemas.openxmlformats.org/officeDocument/2006/relationships/oleObject" Target="../embeddings/oleObject112.bin"/><Relationship Id="rId47" Type="http://schemas.openxmlformats.org/officeDocument/2006/relationships/oleObject" Target="../embeddings/oleObject117.bin"/><Relationship Id="rId7" Type="http://schemas.openxmlformats.org/officeDocument/2006/relationships/oleObject" Target="../embeddings/oleObject77.bin"/><Relationship Id="rId2" Type="http://schemas.openxmlformats.org/officeDocument/2006/relationships/oleObject" Target="../embeddings/oleObject73.bin"/><Relationship Id="rId16" Type="http://schemas.openxmlformats.org/officeDocument/2006/relationships/oleObject" Target="../embeddings/oleObject86.bin"/><Relationship Id="rId29" Type="http://schemas.openxmlformats.org/officeDocument/2006/relationships/oleObject" Target="../embeddings/oleObject99.bin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76.bin"/><Relationship Id="rId11" Type="http://schemas.openxmlformats.org/officeDocument/2006/relationships/oleObject" Target="../embeddings/oleObject81.bin"/><Relationship Id="rId24" Type="http://schemas.openxmlformats.org/officeDocument/2006/relationships/oleObject" Target="../embeddings/oleObject94.bin"/><Relationship Id="rId32" Type="http://schemas.openxmlformats.org/officeDocument/2006/relationships/oleObject" Target="../embeddings/oleObject102.bin"/><Relationship Id="rId37" Type="http://schemas.openxmlformats.org/officeDocument/2006/relationships/oleObject" Target="../embeddings/oleObject107.bin"/><Relationship Id="rId40" Type="http://schemas.openxmlformats.org/officeDocument/2006/relationships/oleObject" Target="../embeddings/oleObject110.bin"/><Relationship Id="rId45" Type="http://schemas.openxmlformats.org/officeDocument/2006/relationships/oleObject" Target="../embeddings/oleObject115.bin"/><Relationship Id="rId5" Type="http://schemas.openxmlformats.org/officeDocument/2006/relationships/oleObject" Target="../embeddings/oleObject75.bin"/><Relationship Id="rId15" Type="http://schemas.openxmlformats.org/officeDocument/2006/relationships/oleObject" Target="../embeddings/oleObject85.bin"/><Relationship Id="rId23" Type="http://schemas.openxmlformats.org/officeDocument/2006/relationships/oleObject" Target="../embeddings/oleObject93.bin"/><Relationship Id="rId28" Type="http://schemas.openxmlformats.org/officeDocument/2006/relationships/oleObject" Target="../embeddings/oleObject98.bin"/><Relationship Id="rId36" Type="http://schemas.openxmlformats.org/officeDocument/2006/relationships/oleObject" Target="../embeddings/oleObject106.bin"/><Relationship Id="rId10" Type="http://schemas.openxmlformats.org/officeDocument/2006/relationships/oleObject" Target="../embeddings/oleObject80.bin"/><Relationship Id="rId19" Type="http://schemas.openxmlformats.org/officeDocument/2006/relationships/oleObject" Target="../embeddings/oleObject89.bin"/><Relationship Id="rId31" Type="http://schemas.openxmlformats.org/officeDocument/2006/relationships/oleObject" Target="../embeddings/oleObject101.bin"/><Relationship Id="rId44" Type="http://schemas.openxmlformats.org/officeDocument/2006/relationships/oleObject" Target="../embeddings/oleObject114.bin"/><Relationship Id="rId4" Type="http://schemas.openxmlformats.org/officeDocument/2006/relationships/oleObject" Target="../embeddings/oleObject74.bin"/><Relationship Id="rId9" Type="http://schemas.openxmlformats.org/officeDocument/2006/relationships/oleObject" Target="../embeddings/oleObject79.bin"/><Relationship Id="rId14" Type="http://schemas.openxmlformats.org/officeDocument/2006/relationships/oleObject" Target="../embeddings/oleObject84.bin"/><Relationship Id="rId22" Type="http://schemas.openxmlformats.org/officeDocument/2006/relationships/oleObject" Target="../embeddings/oleObject92.bin"/><Relationship Id="rId27" Type="http://schemas.openxmlformats.org/officeDocument/2006/relationships/oleObject" Target="../embeddings/oleObject97.bin"/><Relationship Id="rId30" Type="http://schemas.openxmlformats.org/officeDocument/2006/relationships/oleObject" Target="../embeddings/oleObject100.bin"/><Relationship Id="rId35" Type="http://schemas.openxmlformats.org/officeDocument/2006/relationships/oleObject" Target="../embeddings/oleObject105.bin"/><Relationship Id="rId43" Type="http://schemas.openxmlformats.org/officeDocument/2006/relationships/oleObject" Target="../embeddings/oleObject113.bin"/><Relationship Id="rId8" Type="http://schemas.openxmlformats.org/officeDocument/2006/relationships/oleObject" Target="../embeddings/oleObject78.bin"/><Relationship Id="rId3" Type="http://schemas.openxmlformats.org/officeDocument/2006/relationships/image" Target="../media/image16.wmf"/><Relationship Id="rId12" Type="http://schemas.openxmlformats.org/officeDocument/2006/relationships/oleObject" Target="../embeddings/oleObject82.bin"/><Relationship Id="rId17" Type="http://schemas.openxmlformats.org/officeDocument/2006/relationships/oleObject" Target="../embeddings/oleObject87.bin"/><Relationship Id="rId25" Type="http://schemas.openxmlformats.org/officeDocument/2006/relationships/oleObject" Target="../embeddings/oleObject95.bin"/><Relationship Id="rId33" Type="http://schemas.openxmlformats.org/officeDocument/2006/relationships/oleObject" Target="../embeddings/oleObject103.bin"/><Relationship Id="rId38" Type="http://schemas.openxmlformats.org/officeDocument/2006/relationships/oleObject" Target="../embeddings/oleObject108.bin"/><Relationship Id="rId46" Type="http://schemas.openxmlformats.org/officeDocument/2006/relationships/oleObject" Target="../embeddings/oleObject116.bin"/><Relationship Id="rId20" Type="http://schemas.openxmlformats.org/officeDocument/2006/relationships/oleObject" Target="../embeddings/oleObject90.bin"/><Relationship Id="rId41" Type="http://schemas.openxmlformats.org/officeDocument/2006/relationships/oleObject" Target="../embeddings/oleObject111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3.bin"/><Relationship Id="rId13" Type="http://schemas.openxmlformats.org/officeDocument/2006/relationships/oleObject" Target="../embeddings/oleObject128.bin"/><Relationship Id="rId18" Type="http://schemas.openxmlformats.org/officeDocument/2006/relationships/oleObject" Target="../embeddings/oleObject133.bin"/><Relationship Id="rId3" Type="http://schemas.openxmlformats.org/officeDocument/2006/relationships/image" Target="../media/image16.wmf"/><Relationship Id="rId7" Type="http://schemas.openxmlformats.org/officeDocument/2006/relationships/oleObject" Target="../embeddings/oleObject122.bin"/><Relationship Id="rId12" Type="http://schemas.openxmlformats.org/officeDocument/2006/relationships/oleObject" Target="../embeddings/oleObject127.bin"/><Relationship Id="rId17" Type="http://schemas.openxmlformats.org/officeDocument/2006/relationships/oleObject" Target="../embeddings/oleObject132.bin"/><Relationship Id="rId2" Type="http://schemas.openxmlformats.org/officeDocument/2006/relationships/oleObject" Target="../embeddings/oleObject118.bin"/><Relationship Id="rId16" Type="http://schemas.openxmlformats.org/officeDocument/2006/relationships/oleObject" Target="../embeddings/oleObject131.bin"/><Relationship Id="rId20" Type="http://schemas.openxmlformats.org/officeDocument/2006/relationships/oleObject" Target="../embeddings/oleObject135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121.bin"/><Relationship Id="rId11" Type="http://schemas.openxmlformats.org/officeDocument/2006/relationships/oleObject" Target="../embeddings/oleObject126.bin"/><Relationship Id="rId5" Type="http://schemas.openxmlformats.org/officeDocument/2006/relationships/oleObject" Target="../embeddings/oleObject120.bin"/><Relationship Id="rId15" Type="http://schemas.openxmlformats.org/officeDocument/2006/relationships/oleObject" Target="../embeddings/oleObject130.bin"/><Relationship Id="rId10" Type="http://schemas.openxmlformats.org/officeDocument/2006/relationships/oleObject" Target="../embeddings/oleObject125.bin"/><Relationship Id="rId19" Type="http://schemas.openxmlformats.org/officeDocument/2006/relationships/oleObject" Target="../embeddings/oleObject134.bin"/><Relationship Id="rId4" Type="http://schemas.openxmlformats.org/officeDocument/2006/relationships/oleObject" Target="../embeddings/oleObject119.bin"/><Relationship Id="rId9" Type="http://schemas.openxmlformats.org/officeDocument/2006/relationships/oleObject" Target="../embeddings/oleObject124.bin"/><Relationship Id="rId14" Type="http://schemas.openxmlformats.org/officeDocument/2006/relationships/oleObject" Target="../embeddings/oleObject129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1.bin"/><Relationship Id="rId13" Type="http://schemas.openxmlformats.org/officeDocument/2006/relationships/oleObject" Target="../embeddings/oleObject146.bin"/><Relationship Id="rId18" Type="http://schemas.openxmlformats.org/officeDocument/2006/relationships/oleObject" Target="../embeddings/oleObject151.bin"/><Relationship Id="rId3" Type="http://schemas.openxmlformats.org/officeDocument/2006/relationships/image" Target="../media/image16.wmf"/><Relationship Id="rId7" Type="http://schemas.openxmlformats.org/officeDocument/2006/relationships/oleObject" Target="../embeddings/oleObject140.bin"/><Relationship Id="rId12" Type="http://schemas.openxmlformats.org/officeDocument/2006/relationships/oleObject" Target="../embeddings/oleObject145.bin"/><Relationship Id="rId17" Type="http://schemas.openxmlformats.org/officeDocument/2006/relationships/oleObject" Target="../embeddings/oleObject150.bin"/><Relationship Id="rId2" Type="http://schemas.openxmlformats.org/officeDocument/2006/relationships/oleObject" Target="../embeddings/oleObject136.bin"/><Relationship Id="rId16" Type="http://schemas.openxmlformats.org/officeDocument/2006/relationships/oleObject" Target="../embeddings/oleObject149.bin"/><Relationship Id="rId20" Type="http://schemas.openxmlformats.org/officeDocument/2006/relationships/oleObject" Target="../embeddings/oleObject15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39.bin"/><Relationship Id="rId11" Type="http://schemas.openxmlformats.org/officeDocument/2006/relationships/oleObject" Target="../embeddings/oleObject144.bin"/><Relationship Id="rId5" Type="http://schemas.openxmlformats.org/officeDocument/2006/relationships/oleObject" Target="../embeddings/oleObject138.bin"/><Relationship Id="rId15" Type="http://schemas.openxmlformats.org/officeDocument/2006/relationships/oleObject" Target="../embeddings/oleObject148.bin"/><Relationship Id="rId10" Type="http://schemas.openxmlformats.org/officeDocument/2006/relationships/oleObject" Target="../embeddings/oleObject143.bin"/><Relationship Id="rId19" Type="http://schemas.openxmlformats.org/officeDocument/2006/relationships/oleObject" Target="../embeddings/oleObject152.bin"/><Relationship Id="rId4" Type="http://schemas.openxmlformats.org/officeDocument/2006/relationships/oleObject" Target="../embeddings/oleObject137.bin"/><Relationship Id="rId9" Type="http://schemas.openxmlformats.org/officeDocument/2006/relationships/oleObject" Target="../embeddings/oleObject142.bin"/><Relationship Id="rId14" Type="http://schemas.openxmlformats.org/officeDocument/2006/relationships/oleObject" Target="../embeddings/oleObject147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9.bin"/><Relationship Id="rId13" Type="http://schemas.openxmlformats.org/officeDocument/2006/relationships/oleObject" Target="../embeddings/oleObject164.bin"/><Relationship Id="rId18" Type="http://schemas.openxmlformats.org/officeDocument/2006/relationships/oleObject" Target="../embeddings/oleObject169.bin"/><Relationship Id="rId3" Type="http://schemas.openxmlformats.org/officeDocument/2006/relationships/image" Target="../media/image16.wmf"/><Relationship Id="rId7" Type="http://schemas.openxmlformats.org/officeDocument/2006/relationships/oleObject" Target="../embeddings/oleObject158.bin"/><Relationship Id="rId12" Type="http://schemas.openxmlformats.org/officeDocument/2006/relationships/oleObject" Target="../embeddings/oleObject163.bin"/><Relationship Id="rId17" Type="http://schemas.openxmlformats.org/officeDocument/2006/relationships/oleObject" Target="../embeddings/oleObject168.bin"/><Relationship Id="rId2" Type="http://schemas.openxmlformats.org/officeDocument/2006/relationships/oleObject" Target="../embeddings/oleObject154.bin"/><Relationship Id="rId16" Type="http://schemas.openxmlformats.org/officeDocument/2006/relationships/oleObject" Target="../embeddings/oleObject167.bin"/><Relationship Id="rId20" Type="http://schemas.openxmlformats.org/officeDocument/2006/relationships/oleObject" Target="../embeddings/oleObject17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57.bin"/><Relationship Id="rId11" Type="http://schemas.openxmlformats.org/officeDocument/2006/relationships/oleObject" Target="../embeddings/oleObject162.bin"/><Relationship Id="rId5" Type="http://schemas.openxmlformats.org/officeDocument/2006/relationships/oleObject" Target="../embeddings/oleObject156.bin"/><Relationship Id="rId15" Type="http://schemas.openxmlformats.org/officeDocument/2006/relationships/oleObject" Target="../embeddings/oleObject166.bin"/><Relationship Id="rId10" Type="http://schemas.openxmlformats.org/officeDocument/2006/relationships/oleObject" Target="../embeddings/oleObject161.bin"/><Relationship Id="rId19" Type="http://schemas.openxmlformats.org/officeDocument/2006/relationships/oleObject" Target="../embeddings/oleObject170.bin"/><Relationship Id="rId4" Type="http://schemas.openxmlformats.org/officeDocument/2006/relationships/oleObject" Target="../embeddings/oleObject155.bin"/><Relationship Id="rId9" Type="http://schemas.openxmlformats.org/officeDocument/2006/relationships/oleObject" Target="../embeddings/oleObject160.bin"/><Relationship Id="rId14" Type="http://schemas.openxmlformats.org/officeDocument/2006/relationships/oleObject" Target="../embeddings/oleObject165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E%20learning%20su%20tich%20hoa%20hong\ghi%20&#226;m\RA%20VUON%20HOA.mp3" TargetMode="Externa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7.bin"/><Relationship Id="rId13" Type="http://schemas.openxmlformats.org/officeDocument/2006/relationships/oleObject" Target="../embeddings/oleObject182.bin"/><Relationship Id="rId18" Type="http://schemas.openxmlformats.org/officeDocument/2006/relationships/oleObject" Target="../embeddings/oleObject187.bin"/><Relationship Id="rId3" Type="http://schemas.openxmlformats.org/officeDocument/2006/relationships/image" Target="../media/image16.wmf"/><Relationship Id="rId7" Type="http://schemas.openxmlformats.org/officeDocument/2006/relationships/oleObject" Target="../embeddings/oleObject176.bin"/><Relationship Id="rId12" Type="http://schemas.openxmlformats.org/officeDocument/2006/relationships/oleObject" Target="../embeddings/oleObject181.bin"/><Relationship Id="rId17" Type="http://schemas.openxmlformats.org/officeDocument/2006/relationships/oleObject" Target="../embeddings/oleObject186.bin"/><Relationship Id="rId2" Type="http://schemas.openxmlformats.org/officeDocument/2006/relationships/oleObject" Target="../embeddings/oleObject172.bin"/><Relationship Id="rId16" Type="http://schemas.openxmlformats.org/officeDocument/2006/relationships/oleObject" Target="../embeddings/oleObject185.bin"/><Relationship Id="rId20" Type="http://schemas.openxmlformats.org/officeDocument/2006/relationships/oleObject" Target="../embeddings/oleObject18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75.bin"/><Relationship Id="rId11" Type="http://schemas.openxmlformats.org/officeDocument/2006/relationships/oleObject" Target="../embeddings/oleObject180.bin"/><Relationship Id="rId5" Type="http://schemas.openxmlformats.org/officeDocument/2006/relationships/oleObject" Target="../embeddings/oleObject174.bin"/><Relationship Id="rId15" Type="http://schemas.openxmlformats.org/officeDocument/2006/relationships/oleObject" Target="../embeddings/oleObject184.bin"/><Relationship Id="rId10" Type="http://schemas.openxmlformats.org/officeDocument/2006/relationships/oleObject" Target="../embeddings/oleObject179.bin"/><Relationship Id="rId19" Type="http://schemas.openxmlformats.org/officeDocument/2006/relationships/oleObject" Target="../embeddings/oleObject188.bin"/><Relationship Id="rId4" Type="http://schemas.openxmlformats.org/officeDocument/2006/relationships/oleObject" Target="../embeddings/oleObject173.bin"/><Relationship Id="rId9" Type="http://schemas.openxmlformats.org/officeDocument/2006/relationships/oleObject" Target="../embeddings/oleObject178.bin"/><Relationship Id="rId14" Type="http://schemas.openxmlformats.org/officeDocument/2006/relationships/oleObject" Target="../embeddings/oleObject183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" Target="slide4.xml"/><Relationship Id="rId7" Type="http://schemas.openxmlformats.org/officeDocument/2006/relationships/slide" Target="slide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slide" Target="slide5.xml"/><Relationship Id="rId4" Type="http://schemas.openxmlformats.org/officeDocument/2006/relationships/image" Target="../media/image8.jpeg"/><Relationship Id="rId9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oleObject" Target="../embeddings/oleObject11.bin"/><Relationship Id="rId18" Type="http://schemas.openxmlformats.org/officeDocument/2006/relationships/oleObject" Target="../embeddings/oleObject16.bin"/><Relationship Id="rId3" Type="http://schemas.openxmlformats.org/officeDocument/2006/relationships/image" Target="../media/image16.wmf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10.bin"/><Relationship Id="rId17" Type="http://schemas.openxmlformats.org/officeDocument/2006/relationships/oleObject" Target="../embeddings/oleObject15.bin"/><Relationship Id="rId2" Type="http://schemas.openxmlformats.org/officeDocument/2006/relationships/oleObject" Target="../embeddings/oleObject1.bin"/><Relationship Id="rId16" Type="http://schemas.openxmlformats.org/officeDocument/2006/relationships/oleObject" Target="../embeddings/oleObject14.bin"/><Relationship Id="rId20" Type="http://schemas.openxmlformats.org/officeDocument/2006/relationships/oleObject" Target="../embeddings/oleObject18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13.bin"/><Relationship Id="rId10" Type="http://schemas.openxmlformats.org/officeDocument/2006/relationships/oleObject" Target="../embeddings/oleObject8.bin"/><Relationship Id="rId19" Type="http://schemas.openxmlformats.org/officeDocument/2006/relationships/oleObject" Target="../embeddings/oleObject17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Relationship Id="rId14" Type="http://schemas.openxmlformats.org/officeDocument/2006/relationships/oleObject" Target="../embeddings/oleObject1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Text Box 10">
            <a:extLst>
              <a:ext uri="{FF2B5EF4-FFF2-40B4-BE49-F238E27FC236}">
                <a16:creationId xmlns:a16="http://schemas.microsoft.com/office/drawing/2014/main" id="{660DA151-200A-5134-DC00-BC1C1BF5C5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819400"/>
            <a:ext cx="8229600" cy="168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Đề tài: Tách gộp nhóm đối tượng 9 thành 2 phần 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bằng các cách khác nhau.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Đối tượng : 5-6 tuổi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98CF82E8-EC49-39AB-CD3E-4A3375131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7975" y="1893888"/>
            <a:ext cx="64770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500" b="1">
                <a:solidFill>
                  <a:schemeClr val="accent1"/>
                </a:solidFill>
                <a:latin typeface="Times New Roman" panose="02020603050405020304" pitchFamily="18" charset="0"/>
              </a:rPr>
              <a:t>LĨNH VỰC PHÁT TRIỂN NHẬN THỨC</a:t>
            </a:r>
          </a:p>
          <a:p>
            <a:pPr algn="ctr" eaLnBrk="1" hangingPunct="1"/>
            <a:r>
              <a:rPr lang="en-US" altLang="en-US" sz="2500" b="1">
                <a:solidFill>
                  <a:schemeClr val="accent1"/>
                </a:solidFill>
                <a:latin typeface="Times New Roman" panose="02020603050405020304" pitchFamily="18" charset="0"/>
              </a:rPr>
              <a:t>Chủ đề : Thực vật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4E61AA3-D419-9EC4-E594-FDE3380ACFB4}"/>
              </a:ext>
            </a:extLst>
          </p:cNvPr>
          <p:cNvSpPr/>
          <p:nvPr/>
        </p:nvSpPr>
        <p:spPr>
          <a:xfrm>
            <a:off x="152890" y="1237706"/>
            <a:ext cx="9326312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TRƯỜNG MẦM NON HOA TRẠNG NGUYÊN</a:t>
            </a:r>
            <a:endParaRPr lang="en-US" sz="32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22533" name="Picture 11">
            <a:extLst>
              <a:ext uri="{FF2B5EF4-FFF2-40B4-BE49-F238E27FC236}">
                <a16:creationId xmlns:a16="http://schemas.microsoft.com/office/drawing/2014/main" id="{72D8DAE1-5174-A3BF-15C2-280FBD78E0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50" y="-4763"/>
            <a:ext cx="3790950" cy="866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13">
            <a:extLst>
              <a:ext uri="{FF2B5EF4-FFF2-40B4-BE49-F238E27FC236}">
                <a16:creationId xmlns:a16="http://schemas.microsoft.com/office/drawing/2014/main" id="{0CCEB1BD-7524-3C85-0117-47B9191727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-4763"/>
            <a:ext cx="2286000" cy="866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14">
            <a:extLst>
              <a:ext uri="{FF2B5EF4-FFF2-40B4-BE49-F238E27FC236}">
                <a16:creationId xmlns:a16="http://schemas.microsoft.com/office/drawing/2014/main" id="{096495D6-A112-4184-B74E-4E328C4F5E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738" y="26988"/>
            <a:ext cx="3790951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21">
            <a:extLst>
              <a:ext uri="{FF2B5EF4-FFF2-40B4-BE49-F238E27FC236}">
                <a16:creationId xmlns:a16="http://schemas.microsoft.com/office/drawing/2014/main" id="{D960ED6A-5EA4-51A8-2229-19A533F1F5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538" y="23813"/>
            <a:ext cx="379095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22">
            <a:extLst>
              <a:ext uri="{FF2B5EF4-FFF2-40B4-BE49-F238E27FC236}">
                <a16:creationId xmlns:a16="http://schemas.microsoft.com/office/drawing/2014/main" id="{D8169E3E-916E-BF13-5026-A432D5FB8A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363" y="23813"/>
            <a:ext cx="379095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9" name="Slide Number Placeholder 4">
            <a:extLst>
              <a:ext uri="{FF2B5EF4-FFF2-40B4-BE49-F238E27FC236}">
                <a16:creationId xmlns:a16="http://schemas.microsoft.com/office/drawing/2014/main" id="{39F15F4F-0D3E-5C39-AEB1-833990729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6162630-2309-4D2E-A21B-D4134999932F}" type="slidenum">
              <a:rPr lang="en-US" altLang="en-US">
                <a:solidFill>
                  <a:schemeClr val="tx2"/>
                </a:solidFill>
              </a:rPr>
              <a:pPr eaLnBrk="1" hangingPunct="1"/>
              <a:t>1</a:t>
            </a:fld>
            <a:endParaRPr lang="en-US" alt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Oval 2">
            <a:extLst>
              <a:ext uri="{FF2B5EF4-FFF2-40B4-BE49-F238E27FC236}">
                <a16:creationId xmlns:a16="http://schemas.microsoft.com/office/drawing/2014/main" id="{7005DF45-9BC9-8181-D25A-C3D19F1E8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5908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2579" name="Oval 3">
            <a:extLst>
              <a:ext uri="{FF2B5EF4-FFF2-40B4-BE49-F238E27FC236}">
                <a16:creationId xmlns:a16="http://schemas.microsoft.com/office/drawing/2014/main" id="{B6099918-D3F9-59FC-17B5-AA7246D914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971800"/>
            <a:ext cx="4038600" cy="33528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2580" name="Oval 4">
            <a:extLst>
              <a:ext uri="{FF2B5EF4-FFF2-40B4-BE49-F238E27FC236}">
                <a16:creationId xmlns:a16="http://schemas.microsoft.com/office/drawing/2014/main" id="{1A73E823-5543-BEF9-1FED-92A564F71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809875"/>
            <a:ext cx="4572000" cy="3743325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52581" name="Object 5">
            <a:extLst>
              <a:ext uri="{FF2B5EF4-FFF2-40B4-BE49-F238E27FC236}">
                <a16:creationId xmlns:a16="http://schemas.microsoft.com/office/drawing/2014/main" id="{233C0D09-A1D1-4ACB-F102-102806469D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81800" y="685800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475013" imgH="592853" progId="MS_ClipArt_Gallery.2">
                  <p:embed/>
                </p:oleObj>
              </mc:Choice>
              <mc:Fallback>
                <p:oleObj name="Clip" r:id="rId2" imgW="475013" imgH="592853" progId="MS_ClipArt_Gallery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685800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82" name="Object 6">
            <a:extLst>
              <a:ext uri="{FF2B5EF4-FFF2-40B4-BE49-F238E27FC236}">
                <a16:creationId xmlns:a16="http://schemas.microsoft.com/office/drawing/2014/main" id="{A9AF7888-C261-72E3-25E9-5015463A60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19200" y="533400"/>
          <a:ext cx="762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475013" imgH="592853" progId="MS_ClipArt_Gallery.2">
                  <p:embed/>
                </p:oleObj>
              </mc:Choice>
              <mc:Fallback>
                <p:oleObj name="Clip" r:id="rId4" imgW="475013" imgH="592853" progId="MS_ClipArt_Gallery.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33400"/>
                        <a:ext cx="7620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83" name="Object 7">
            <a:extLst>
              <a:ext uri="{FF2B5EF4-FFF2-40B4-BE49-F238E27FC236}">
                <a16:creationId xmlns:a16="http://schemas.microsoft.com/office/drawing/2014/main" id="{5C08A27E-06B4-3AAA-A5C6-D549170F9BC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05000" y="609600"/>
          <a:ext cx="838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475013" imgH="592853" progId="MS_ClipArt_Gallery.2">
                  <p:embed/>
                </p:oleObj>
              </mc:Choice>
              <mc:Fallback>
                <p:oleObj name="Clip" r:id="rId5" imgW="475013" imgH="592853" progId="MS_ClipArt_Gallery.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609600"/>
                        <a:ext cx="8382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84" name="Object 8">
            <a:extLst>
              <a:ext uri="{FF2B5EF4-FFF2-40B4-BE49-F238E27FC236}">
                <a16:creationId xmlns:a16="http://schemas.microsoft.com/office/drawing/2014/main" id="{CD321F19-D462-8922-1EA9-04E7312940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7000" y="609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475013" imgH="592853" progId="MS_ClipArt_Gallery.2">
                  <p:embed/>
                </p:oleObj>
              </mc:Choice>
              <mc:Fallback>
                <p:oleObj name="Clip" r:id="rId6" imgW="475013" imgH="592853" progId="MS_ClipArt_Gallery.2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609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85" name="Object 9">
            <a:extLst>
              <a:ext uri="{FF2B5EF4-FFF2-40B4-BE49-F238E27FC236}">
                <a16:creationId xmlns:a16="http://schemas.microsoft.com/office/drawing/2014/main" id="{815084D8-782C-51CC-333E-A4E75FF2FE9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52800" y="609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7" imgW="475013" imgH="592853" progId="MS_ClipArt_Gallery.2">
                  <p:embed/>
                </p:oleObj>
              </mc:Choice>
              <mc:Fallback>
                <p:oleObj name="Clip" r:id="rId7" imgW="475013" imgH="592853" progId="MS_ClipArt_Gallery.2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609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86" name="Object 10">
            <a:extLst>
              <a:ext uri="{FF2B5EF4-FFF2-40B4-BE49-F238E27FC236}">
                <a16:creationId xmlns:a16="http://schemas.microsoft.com/office/drawing/2014/main" id="{A412B1EE-3176-7742-B56A-112DBDA0B46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38600" y="609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8" imgW="475013" imgH="592853" progId="MS_ClipArt_Gallery.2">
                  <p:embed/>
                </p:oleObj>
              </mc:Choice>
              <mc:Fallback>
                <p:oleObj name="Clip" r:id="rId8" imgW="475013" imgH="592853" progId="MS_ClipArt_Gallery.2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609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87" name="Object 11">
            <a:extLst>
              <a:ext uri="{FF2B5EF4-FFF2-40B4-BE49-F238E27FC236}">
                <a16:creationId xmlns:a16="http://schemas.microsoft.com/office/drawing/2014/main" id="{4C7CBA7E-FEF8-F538-D9CD-81FFF528394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24400" y="609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609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88" name="Object 12">
            <a:extLst>
              <a:ext uri="{FF2B5EF4-FFF2-40B4-BE49-F238E27FC236}">
                <a16:creationId xmlns:a16="http://schemas.microsoft.com/office/drawing/2014/main" id="{27821B91-4BC1-834B-C00E-17E9FAC289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0" y="685800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685800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89" name="Object 13">
            <a:extLst>
              <a:ext uri="{FF2B5EF4-FFF2-40B4-BE49-F238E27FC236}">
                <a16:creationId xmlns:a16="http://schemas.microsoft.com/office/drawing/2014/main" id="{28A598AD-67AA-7633-A087-1E123DB41C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10200" y="609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1" imgW="475013" imgH="592853" progId="MS_ClipArt_Gallery.2">
                  <p:embed/>
                </p:oleObj>
              </mc:Choice>
              <mc:Fallback>
                <p:oleObj name="Clip" r:id="rId11" imgW="475013" imgH="592853" progId="MS_ClipArt_Gallery.2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609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90" name="Object 14">
            <a:extLst>
              <a:ext uri="{FF2B5EF4-FFF2-40B4-BE49-F238E27FC236}">
                <a16:creationId xmlns:a16="http://schemas.microsoft.com/office/drawing/2014/main" id="{BF776462-3474-75B1-F9A5-AD92747DCDA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33600" y="3886200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2" imgW="475013" imgH="592853" progId="MS_ClipArt_Gallery.2">
                  <p:embed/>
                </p:oleObj>
              </mc:Choice>
              <mc:Fallback>
                <p:oleObj name="Clip" r:id="rId12" imgW="475013" imgH="592853" progId="MS_ClipArt_Gallery.2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886200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91" name="Object 15">
            <a:extLst>
              <a:ext uri="{FF2B5EF4-FFF2-40B4-BE49-F238E27FC236}">
                <a16:creationId xmlns:a16="http://schemas.microsoft.com/office/drawing/2014/main" id="{C700BAC4-CD20-6EDB-3305-471E2A196CF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47800" y="3886200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3" imgW="475013" imgH="592853" progId="MS_ClipArt_Gallery.2">
                  <p:embed/>
                </p:oleObj>
              </mc:Choice>
              <mc:Fallback>
                <p:oleObj name="Clip" r:id="rId13" imgW="475013" imgH="592853" progId="MS_ClipArt_Gallery.2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886200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92" name="Object 16">
            <a:extLst>
              <a:ext uri="{FF2B5EF4-FFF2-40B4-BE49-F238E27FC236}">
                <a16:creationId xmlns:a16="http://schemas.microsoft.com/office/drawing/2014/main" id="{8FCB6C33-C1B2-E2AF-42A3-D096A10F3DA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29400" y="4343400"/>
          <a:ext cx="762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4" imgW="475013" imgH="592853" progId="MS_ClipArt_Gallery.2">
                  <p:embed/>
                </p:oleObj>
              </mc:Choice>
              <mc:Fallback>
                <p:oleObj name="Clip" r:id="rId14" imgW="475013" imgH="592853" progId="MS_ClipArt_Gallery.2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4343400"/>
                        <a:ext cx="7620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93" name="Object 17">
            <a:extLst>
              <a:ext uri="{FF2B5EF4-FFF2-40B4-BE49-F238E27FC236}">
                <a16:creationId xmlns:a16="http://schemas.microsoft.com/office/drawing/2014/main" id="{A0B40545-16F3-3742-6F00-21FFA31E6B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62600" y="3429000"/>
          <a:ext cx="838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5" imgW="475013" imgH="592853" progId="MS_ClipArt_Gallery.2">
                  <p:embed/>
                </p:oleObj>
              </mc:Choice>
              <mc:Fallback>
                <p:oleObj name="Clip" r:id="rId15" imgW="475013" imgH="592853" progId="MS_ClipArt_Gallery.2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3429000"/>
                        <a:ext cx="8382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94" name="Object 18">
            <a:extLst>
              <a:ext uri="{FF2B5EF4-FFF2-40B4-BE49-F238E27FC236}">
                <a16:creationId xmlns:a16="http://schemas.microsoft.com/office/drawing/2014/main" id="{A116847A-6E20-6999-BB8B-AA9BD05A05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24600" y="34290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6" imgW="475013" imgH="592853" progId="MS_ClipArt_Gallery.2">
                  <p:embed/>
                </p:oleObj>
              </mc:Choice>
              <mc:Fallback>
                <p:oleObj name="Clip" r:id="rId16" imgW="475013" imgH="592853" progId="MS_ClipArt_Gallery.2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34290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95" name="Object 19">
            <a:extLst>
              <a:ext uri="{FF2B5EF4-FFF2-40B4-BE49-F238E27FC236}">
                <a16:creationId xmlns:a16="http://schemas.microsoft.com/office/drawing/2014/main" id="{C845F7C2-351C-1C6F-2984-0A5C2D0843E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10400" y="34290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7" imgW="475013" imgH="592853" progId="MS_ClipArt_Gallery.2">
                  <p:embed/>
                </p:oleObj>
              </mc:Choice>
              <mc:Fallback>
                <p:oleObj name="Clip" r:id="rId17" imgW="475013" imgH="592853" progId="MS_ClipArt_Gallery.2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34290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96" name="Object 20">
            <a:extLst>
              <a:ext uri="{FF2B5EF4-FFF2-40B4-BE49-F238E27FC236}">
                <a16:creationId xmlns:a16="http://schemas.microsoft.com/office/drawing/2014/main" id="{5009B23A-ED08-3955-FC16-F243BE53AB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96200" y="34290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8" imgW="475013" imgH="592853" progId="MS_ClipArt_Gallery.2">
                  <p:embed/>
                </p:oleObj>
              </mc:Choice>
              <mc:Fallback>
                <p:oleObj name="Clip" r:id="rId18" imgW="475013" imgH="592853" progId="MS_ClipArt_Gallery.2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34290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97" name="Object 21">
            <a:extLst>
              <a:ext uri="{FF2B5EF4-FFF2-40B4-BE49-F238E27FC236}">
                <a16:creationId xmlns:a16="http://schemas.microsoft.com/office/drawing/2014/main" id="{F58D2D0B-CEB9-8ED7-A0D0-6CBBF5E0D17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53000" y="4419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9" imgW="475013" imgH="592853" progId="MS_ClipArt_Gallery.2">
                  <p:embed/>
                </p:oleObj>
              </mc:Choice>
              <mc:Fallback>
                <p:oleObj name="Clip" r:id="rId19" imgW="475013" imgH="592853" progId="MS_ClipArt_Gallery.2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419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98" name="Object 22">
            <a:extLst>
              <a:ext uri="{FF2B5EF4-FFF2-40B4-BE49-F238E27FC236}">
                <a16:creationId xmlns:a16="http://schemas.microsoft.com/office/drawing/2014/main" id="{114326A5-F38B-F1EC-579F-F1112399754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67400" y="43434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0" imgW="475013" imgH="592853" progId="MS_ClipArt_Gallery.2">
                  <p:embed/>
                </p:oleObj>
              </mc:Choice>
              <mc:Fallback>
                <p:oleObj name="Clip" r:id="rId20" imgW="475013" imgH="592853" progId="MS_ClipArt_Gallery.2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43434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2599" name="WordArt 23">
            <a:extLst>
              <a:ext uri="{FF2B5EF4-FFF2-40B4-BE49-F238E27FC236}">
                <a16:creationId xmlns:a16="http://schemas.microsoft.com/office/drawing/2014/main" id="{0DB21F74-BE89-3CF4-55C9-B299FFA04A2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7400" y="5105400"/>
            <a:ext cx="762000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152600" name="WordArt 24">
            <a:extLst>
              <a:ext uri="{FF2B5EF4-FFF2-40B4-BE49-F238E27FC236}">
                <a16:creationId xmlns:a16="http://schemas.microsoft.com/office/drawing/2014/main" id="{FABE3CEA-1826-6B30-4D4E-1C15C5E344C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772400" y="4572000"/>
            <a:ext cx="609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cs typeface="Arial" panose="020B0604020202020204" pitchFamily="34" charset="0"/>
              </a:rPr>
              <a:t>7</a:t>
            </a:r>
          </a:p>
        </p:txBody>
      </p:sp>
      <p:sp>
        <p:nvSpPr>
          <p:cNvPr id="152601" name="WordArt 25">
            <a:extLst>
              <a:ext uri="{FF2B5EF4-FFF2-40B4-BE49-F238E27FC236}">
                <a16:creationId xmlns:a16="http://schemas.microsoft.com/office/drawing/2014/main" id="{A8A01FAE-03C0-91AC-4B75-20D6D1CD386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772400" y="762000"/>
            <a:ext cx="762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cs typeface="Arial" panose="020B0604020202020204" pitchFamily="34" charset="0"/>
              </a:rPr>
              <a:t>9</a:t>
            </a:r>
          </a:p>
        </p:txBody>
      </p:sp>
      <p:sp>
        <p:nvSpPr>
          <p:cNvPr id="31772" name="Slide Number Placeholder 3">
            <a:extLst>
              <a:ext uri="{FF2B5EF4-FFF2-40B4-BE49-F238E27FC236}">
                <a16:creationId xmlns:a16="http://schemas.microsoft.com/office/drawing/2014/main" id="{7F529FF7-1556-2152-897A-A90246A41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3587381-DFDB-48DD-B444-4CFC013B6593}" type="slidenum">
              <a:rPr lang="en-US" altLang="en-US">
                <a:solidFill>
                  <a:schemeClr val="tx2"/>
                </a:solidFill>
              </a:rPr>
              <a:pPr eaLnBrk="1" hangingPunct="1"/>
              <a:t>10</a:t>
            </a:fld>
            <a:endParaRPr lang="en-US" alt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2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525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525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2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2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1525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1525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525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1525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1525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1525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1525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52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2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52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52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52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52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52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2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2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2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2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Oval 2">
            <a:extLst>
              <a:ext uri="{FF2B5EF4-FFF2-40B4-BE49-F238E27FC236}">
                <a16:creationId xmlns:a16="http://schemas.microsoft.com/office/drawing/2014/main" id="{54873C4A-21D9-B31F-70FA-F9CB510F19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8600" y="0"/>
            <a:ext cx="9144000" cy="22098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3603" name="Oval 3">
            <a:extLst>
              <a:ext uri="{FF2B5EF4-FFF2-40B4-BE49-F238E27FC236}">
                <a16:creationId xmlns:a16="http://schemas.microsoft.com/office/drawing/2014/main" id="{5677FDA2-F1AA-4D47-20EA-320B54F9CE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971800"/>
            <a:ext cx="4038600" cy="33528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3604" name="Oval 4">
            <a:extLst>
              <a:ext uri="{FF2B5EF4-FFF2-40B4-BE49-F238E27FC236}">
                <a16:creationId xmlns:a16="http://schemas.microsoft.com/office/drawing/2014/main" id="{F697F58B-1DAE-587A-DDD6-202EF4B53A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819400"/>
            <a:ext cx="4572000" cy="3743325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53605" name="Object 5">
            <a:extLst>
              <a:ext uri="{FF2B5EF4-FFF2-40B4-BE49-F238E27FC236}">
                <a16:creationId xmlns:a16="http://schemas.microsoft.com/office/drawing/2014/main" id="{7277FB70-8BBD-E427-B34F-6D4551477D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81800" y="685800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475013" imgH="592853" progId="MS_ClipArt_Gallery.2">
                  <p:embed/>
                </p:oleObj>
              </mc:Choice>
              <mc:Fallback>
                <p:oleObj name="Clip" r:id="rId2" imgW="475013" imgH="592853" progId="MS_ClipArt_Gallery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685800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06" name="Object 6">
            <a:extLst>
              <a:ext uri="{FF2B5EF4-FFF2-40B4-BE49-F238E27FC236}">
                <a16:creationId xmlns:a16="http://schemas.microsoft.com/office/drawing/2014/main" id="{5D541679-4B67-2D5D-54A4-48E6BEA52DB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19200" y="533400"/>
          <a:ext cx="762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475013" imgH="592853" progId="MS_ClipArt_Gallery.2">
                  <p:embed/>
                </p:oleObj>
              </mc:Choice>
              <mc:Fallback>
                <p:oleObj name="Clip" r:id="rId4" imgW="475013" imgH="592853" progId="MS_ClipArt_Gallery.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33400"/>
                        <a:ext cx="7620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07" name="Object 7">
            <a:extLst>
              <a:ext uri="{FF2B5EF4-FFF2-40B4-BE49-F238E27FC236}">
                <a16:creationId xmlns:a16="http://schemas.microsoft.com/office/drawing/2014/main" id="{5263233E-7FD1-4315-E7A3-3EB52B9ABB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05000" y="609600"/>
          <a:ext cx="838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475013" imgH="592853" progId="MS_ClipArt_Gallery.2">
                  <p:embed/>
                </p:oleObj>
              </mc:Choice>
              <mc:Fallback>
                <p:oleObj name="Clip" r:id="rId5" imgW="475013" imgH="592853" progId="MS_ClipArt_Gallery.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609600"/>
                        <a:ext cx="8382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08" name="Object 8">
            <a:extLst>
              <a:ext uri="{FF2B5EF4-FFF2-40B4-BE49-F238E27FC236}">
                <a16:creationId xmlns:a16="http://schemas.microsoft.com/office/drawing/2014/main" id="{139E4EE0-FFA3-A340-515C-AFF8A4EFF93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7000" y="609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475013" imgH="592853" progId="MS_ClipArt_Gallery.2">
                  <p:embed/>
                </p:oleObj>
              </mc:Choice>
              <mc:Fallback>
                <p:oleObj name="Clip" r:id="rId6" imgW="475013" imgH="592853" progId="MS_ClipArt_Gallery.2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609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09" name="Object 9">
            <a:extLst>
              <a:ext uri="{FF2B5EF4-FFF2-40B4-BE49-F238E27FC236}">
                <a16:creationId xmlns:a16="http://schemas.microsoft.com/office/drawing/2014/main" id="{0B524972-0FC7-B142-528E-F0105208A75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52800" y="609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7" imgW="475013" imgH="592853" progId="MS_ClipArt_Gallery.2">
                  <p:embed/>
                </p:oleObj>
              </mc:Choice>
              <mc:Fallback>
                <p:oleObj name="Clip" r:id="rId7" imgW="475013" imgH="592853" progId="MS_ClipArt_Gallery.2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609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10" name="Object 10">
            <a:extLst>
              <a:ext uri="{FF2B5EF4-FFF2-40B4-BE49-F238E27FC236}">
                <a16:creationId xmlns:a16="http://schemas.microsoft.com/office/drawing/2014/main" id="{F6211F64-0432-CC2B-3282-3C94D5B4E3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38600" y="609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8" imgW="475013" imgH="592853" progId="MS_ClipArt_Gallery.2">
                  <p:embed/>
                </p:oleObj>
              </mc:Choice>
              <mc:Fallback>
                <p:oleObj name="Clip" r:id="rId8" imgW="475013" imgH="592853" progId="MS_ClipArt_Gallery.2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609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11" name="Object 11">
            <a:extLst>
              <a:ext uri="{FF2B5EF4-FFF2-40B4-BE49-F238E27FC236}">
                <a16:creationId xmlns:a16="http://schemas.microsoft.com/office/drawing/2014/main" id="{4AA5394D-02D8-ADCE-95B1-75CDFE1AD7C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24400" y="609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609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12" name="Object 12">
            <a:extLst>
              <a:ext uri="{FF2B5EF4-FFF2-40B4-BE49-F238E27FC236}">
                <a16:creationId xmlns:a16="http://schemas.microsoft.com/office/drawing/2014/main" id="{89E628C9-FA56-3009-2771-B58E272344A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0" y="685800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685800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13" name="Object 13">
            <a:extLst>
              <a:ext uri="{FF2B5EF4-FFF2-40B4-BE49-F238E27FC236}">
                <a16:creationId xmlns:a16="http://schemas.microsoft.com/office/drawing/2014/main" id="{A60CB8A8-B7A1-9638-AAA4-E3D8390062A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10200" y="609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1" imgW="475013" imgH="592853" progId="MS_ClipArt_Gallery.2">
                  <p:embed/>
                </p:oleObj>
              </mc:Choice>
              <mc:Fallback>
                <p:oleObj name="Clip" r:id="rId11" imgW="475013" imgH="592853" progId="MS_ClipArt_Gallery.2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609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14" name="Object 14">
            <a:extLst>
              <a:ext uri="{FF2B5EF4-FFF2-40B4-BE49-F238E27FC236}">
                <a16:creationId xmlns:a16="http://schemas.microsoft.com/office/drawing/2014/main" id="{D1D0B01B-4122-7FE3-618C-17D6695F6F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7000" y="3657600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2" imgW="475013" imgH="592853" progId="MS_ClipArt_Gallery.2">
                  <p:embed/>
                </p:oleObj>
              </mc:Choice>
              <mc:Fallback>
                <p:oleObj name="Clip" r:id="rId12" imgW="475013" imgH="592853" progId="MS_ClipArt_Gallery.2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657600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15" name="Object 15">
            <a:extLst>
              <a:ext uri="{FF2B5EF4-FFF2-40B4-BE49-F238E27FC236}">
                <a16:creationId xmlns:a16="http://schemas.microsoft.com/office/drawing/2014/main" id="{BC911D85-9ADE-EA98-53C1-D25BFB5EC77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3657600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3" imgW="475013" imgH="592853" progId="MS_ClipArt_Gallery.2">
                  <p:embed/>
                </p:oleObj>
              </mc:Choice>
              <mc:Fallback>
                <p:oleObj name="Clip" r:id="rId13" imgW="475013" imgH="592853" progId="MS_ClipArt_Gallery.2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657600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16" name="Object 16">
            <a:extLst>
              <a:ext uri="{FF2B5EF4-FFF2-40B4-BE49-F238E27FC236}">
                <a16:creationId xmlns:a16="http://schemas.microsoft.com/office/drawing/2014/main" id="{7C2F97DB-6EA0-A2E9-27BA-10075BA32B3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4400" y="3657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4" imgW="475013" imgH="592853" progId="MS_ClipArt_Gallery.2">
                  <p:embed/>
                </p:oleObj>
              </mc:Choice>
              <mc:Fallback>
                <p:oleObj name="Clip" r:id="rId14" imgW="475013" imgH="592853" progId="MS_ClipArt_Gallery.2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657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17" name="Object 17">
            <a:extLst>
              <a:ext uri="{FF2B5EF4-FFF2-40B4-BE49-F238E27FC236}">
                <a16:creationId xmlns:a16="http://schemas.microsoft.com/office/drawing/2014/main" id="{19EDF99B-CB73-C53D-CA20-495D5183D76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00600" y="3886200"/>
          <a:ext cx="762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5" imgW="475013" imgH="592853" progId="MS_ClipArt_Gallery.2">
                  <p:embed/>
                </p:oleObj>
              </mc:Choice>
              <mc:Fallback>
                <p:oleObj name="Clip" r:id="rId15" imgW="475013" imgH="592853" progId="MS_ClipArt_Gallery.2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886200"/>
                        <a:ext cx="7620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18" name="Object 18">
            <a:extLst>
              <a:ext uri="{FF2B5EF4-FFF2-40B4-BE49-F238E27FC236}">
                <a16:creationId xmlns:a16="http://schemas.microsoft.com/office/drawing/2014/main" id="{C78B926D-D755-5219-5724-B25D904C14F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86400" y="3657600"/>
          <a:ext cx="838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6" imgW="475013" imgH="592853" progId="MS_ClipArt_Gallery.2">
                  <p:embed/>
                </p:oleObj>
              </mc:Choice>
              <mc:Fallback>
                <p:oleObj name="Clip" r:id="rId16" imgW="475013" imgH="592853" progId="MS_ClipArt_Gallery.2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657600"/>
                        <a:ext cx="8382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19" name="Object 19">
            <a:extLst>
              <a:ext uri="{FF2B5EF4-FFF2-40B4-BE49-F238E27FC236}">
                <a16:creationId xmlns:a16="http://schemas.microsoft.com/office/drawing/2014/main" id="{45B3FD82-4EDD-8E53-C44D-E6894E35A54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48400" y="4038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7" imgW="475013" imgH="592853" progId="MS_ClipArt_Gallery.2">
                  <p:embed/>
                </p:oleObj>
              </mc:Choice>
              <mc:Fallback>
                <p:oleObj name="Clip" r:id="rId17" imgW="475013" imgH="592853" progId="MS_ClipArt_Gallery.2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4038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20" name="Object 20">
            <a:extLst>
              <a:ext uri="{FF2B5EF4-FFF2-40B4-BE49-F238E27FC236}">
                <a16:creationId xmlns:a16="http://schemas.microsoft.com/office/drawing/2014/main" id="{C80BC9A9-11B1-26D8-4496-61E78B1E9D9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34200" y="3657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8" imgW="475013" imgH="592853" progId="MS_ClipArt_Gallery.2">
                  <p:embed/>
                </p:oleObj>
              </mc:Choice>
              <mc:Fallback>
                <p:oleObj name="Clip" r:id="rId18" imgW="475013" imgH="592853" progId="MS_ClipArt_Gallery.2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3657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21" name="Object 21">
            <a:extLst>
              <a:ext uri="{FF2B5EF4-FFF2-40B4-BE49-F238E27FC236}">
                <a16:creationId xmlns:a16="http://schemas.microsoft.com/office/drawing/2014/main" id="{43C574E5-E2D4-B706-0877-942321F2579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43800" y="42672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9" imgW="475013" imgH="592853" progId="MS_ClipArt_Gallery.2">
                  <p:embed/>
                </p:oleObj>
              </mc:Choice>
              <mc:Fallback>
                <p:oleObj name="Clip" r:id="rId19" imgW="475013" imgH="592853" progId="MS_ClipArt_Gallery.2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42672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22" name="Object 22">
            <a:extLst>
              <a:ext uri="{FF2B5EF4-FFF2-40B4-BE49-F238E27FC236}">
                <a16:creationId xmlns:a16="http://schemas.microsoft.com/office/drawing/2014/main" id="{61DF288F-C00A-C11E-4B50-99782DD5AB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153400" y="3657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0" imgW="475013" imgH="592853" progId="MS_ClipArt_Gallery.2">
                  <p:embed/>
                </p:oleObj>
              </mc:Choice>
              <mc:Fallback>
                <p:oleObj name="Clip" r:id="rId20" imgW="475013" imgH="592853" progId="MS_ClipArt_Gallery.2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0" y="3657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23" name="WordArt 23">
            <a:extLst>
              <a:ext uri="{FF2B5EF4-FFF2-40B4-BE49-F238E27FC236}">
                <a16:creationId xmlns:a16="http://schemas.microsoft.com/office/drawing/2014/main" id="{5B350DE1-B47E-DA20-6C62-B010469DBF4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28800" y="4876800"/>
            <a:ext cx="1295400" cy="1104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153624" name="WordArt 24">
            <a:extLst>
              <a:ext uri="{FF2B5EF4-FFF2-40B4-BE49-F238E27FC236}">
                <a16:creationId xmlns:a16="http://schemas.microsoft.com/office/drawing/2014/main" id="{36B7A391-6B16-5BFD-BE15-49F41A940BD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96000" y="5029200"/>
            <a:ext cx="1066800" cy="1181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cs typeface="Arial" panose="020B0604020202020204" pitchFamily="34" charset="0"/>
              </a:rPr>
              <a:t>6</a:t>
            </a:r>
          </a:p>
        </p:txBody>
      </p:sp>
      <p:sp>
        <p:nvSpPr>
          <p:cNvPr id="153625" name="WordArt 25">
            <a:extLst>
              <a:ext uri="{FF2B5EF4-FFF2-40B4-BE49-F238E27FC236}">
                <a16:creationId xmlns:a16="http://schemas.microsoft.com/office/drawing/2014/main" id="{00569662-EFFA-D334-AAC3-EA600CEB4A7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96200" y="685800"/>
            <a:ext cx="609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cs typeface="Arial" panose="020B0604020202020204" pitchFamily="34" charset="0"/>
              </a:rPr>
              <a:t>9</a:t>
            </a:r>
          </a:p>
        </p:txBody>
      </p:sp>
      <p:sp>
        <p:nvSpPr>
          <p:cNvPr id="32796" name="Slide Number Placeholder 3">
            <a:extLst>
              <a:ext uri="{FF2B5EF4-FFF2-40B4-BE49-F238E27FC236}">
                <a16:creationId xmlns:a16="http://schemas.microsoft.com/office/drawing/2014/main" id="{3DAEEE31-308E-0C47-81DF-325C8665B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0AFB47D-17CD-42E9-8E96-F1DE56ADB5E6}" type="slidenum">
              <a:rPr lang="en-US" altLang="en-US">
                <a:solidFill>
                  <a:schemeClr val="tx2"/>
                </a:solidFill>
              </a:rPr>
              <a:pPr eaLnBrk="1" hangingPunct="1"/>
              <a:t>11</a:t>
            </a:fld>
            <a:endParaRPr lang="en-US" alt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53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1536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1536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53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53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53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1536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1536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1536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1536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1536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153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53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53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53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53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153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153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3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3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3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3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Oval 2">
            <a:extLst>
              <a:ext uri="{FF2B5EF4-FFF2-40B4-BE49-F238E27FC236}">
                <a16:creationId xmlns:a16="http://schemas.microsoft.com/office/drawing/2014/main" id="{BABD9023-BD32-E6C5-6BE8-3B55B6115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2098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6675" name="Oval 3">
            <a:extLst>
              <a:ext uri="{FF2B5EF4-FFF2-40B4-BE49-F238E27FC236}">
                <a16:creationId xmlns:a16="http://schemas.microsoft.com/office/drawing/2014/main" id="{9E0C18BE-2295-27BD-BD18-6524F55223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971800"/>
            <a:ext cx="4038600" cy="33528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6676" name="Oval 4">
            <a:extLst>
              <a:ext uri="{FF2B5EF4-FFF2-40B4-BE49-F238E27FC236}">
                <a16:creationId xmlns:a16="http://schemas.microsoft.com/office/drawing/2014/main" id="{2023C8D5-6CDE-A05E-DAAE-86BCF81D1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819400"/>
            <a:ext cx="4572000" cy="3743325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56677" name="Object 5">
            <a:extLst>
              <a:ext uri="{FF2B5EF4-FFF2-40B4-BE49-F238E27FC236}">
                <a16:creationId xmlns:a16="http://schemas.microsoft.com/office/drawing/2014/main" id="{E99561D2-54ED-138A-F976-6CC567E13D5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81800" y="685800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475013" imgH="592853" progId="MS_ClipArt_Gallery.2">
                  <p:embed/>
                </p:oleObj>
              </mc:Choice>
              <mc:Fallback>
                <p:oleObj name="Clip" r:id="rId2" imgW="475013" imgH="592853" progId="MS_ClipArt_Gallery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685800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78" name="Object 6">
            <a:extLst>
              <a:ext uri="{FF2B5EF4-FFF2-40B4-BE49-F238E27FC236}">
                <a16:creationId xmlns:a16="http://schemas.microsoft.com/office/drawing/2014/main" id="{7993276A-9A6D-C80F-6A38-0941AB85D6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19200" y="533400"/>
          <a:ext cx="762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475013" imgH="592853" progId="MS_ClipArt_Gallery.2">
                  <p:embed/>
                </p:oleObj>
              </mc:Choice>
              <mc:Fallback>
                <p:oleObj name="Clip" r:id="rId4" imgW="475013" imgH="592853" progId="MS_ClipArt_Gallery.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33400"/>
                        <a:ext cx="7620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79" name="Object 7">
            <a:extLst>
              <a:ext uri="{FF2B5EF4-FFF2-40B4-BE49-F238E27FC236}">
                <a16:creationId xmlns:a16="http://schemas.microsoft.com/office/drawing/2014/main" id="{C26A71A4-57B1-86EB-3F5F-C461CB355C6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05000" y="609600"/>
          <a:ext cx="838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475013" imgH="592853" progId="MS_ClipArt_Gallery.2">
                  <p:embed/>
                </p:oleObj>
              </mc:Choice>
              <mc:Fallback>
                <p:oleObj name="Clip" r:id="rId5" imgW="475013" imgH="592853" progId="MS_ClipArt_Gallery.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609600"/>
                        <a:ext cx="8382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80" name="Object 8">
            <a:extLst>
              <a:ext uri="{FF2B5EF4-FFF2-40B4-BE49-F238E27FC236}">
                <a16:creationId xmlns:a16="http://schemas.microsoft.com/office/drawing/2014/main" id="{8BA8D25B-7FB3-F60F-0013-5391C71D409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7000" y="609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475013" imgH="592853" progId="MS_ClipArt_Gallery.2">
                  <p:embed/>
                </p:oleObj>
              </mc:Choice>
              <mc:Fallback>
                <p:oleObj name="Clip" r:id="rId6" imgW="475013" imgH="592853" progId="MS_ClipArt_Gallery.2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609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81" name="Object 9">
            <a:extLst>
              <a:ext uri="{FF2B5EF4-FFF2-40B4-BE49-F238E27FC236}">
                <a16:creationId xmlns:a16="http://schemas.microsoft.com/office/drawing/2014/main" id="{F769D740-00BB-C342-F27E-BCE50742D77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52800" y="609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7" imgW="475013" imgH="592853" progId="MS_ClipArt_Gallery.2">
                  <p:embed/>
                </p:oleObj>
              </mc:Choice>
              <mc:Fallback>
                <p:oleObj name="Clip" r:id="rId7" imgW="475013" imgH="592853" progId="MS_ClipArt_Gallery.2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609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82" name="Object 10">
            <a:extLst>
              <a:ext uri="{FF2B5EF4-FFF2-40B4-BE49-F238E27FC236}">
                <a16:creationId xmlns:a16="http://schemas.microsoft.com/office/drawing/2014/main" id="{ED8D8388-C9E5-C579-E18B-E7819F4DCED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38600" y="609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8" imgW="475013" imgH="592853" progId="MS_ClipArt_Gallery.2">
                  <p:embed/>
                </p:oleObj>
              </mc:Choice>
              <mc:Fallback>
                <p:oleObj name="Clip" r:id="rId8" imgW="475013" imgH="592853" progId="MS_ClipArt_Gallery.2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609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83" name="Object 11">
            <a:extLst>
              <a:ext uri="{FF2B5EF4-FFF2-40B4-BE49-F238E27FC236}">
                <a16:creationId xmlns:a16="http://schemas.microsoft.com/office/drawing/2014/main" id="{08C294B3-8C6C-5E84-98AA-303E2B9D97D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24400" y="609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609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84" name="Object 12">
            <a:extLst>
              <a:ext uri="{FF2B5EF4-FFF2-40B4-BE49-F238E27FC236}">
                <a16:creationId xmlns:a16="http://schemas.microsoft.com/office/drawing/2014/main" id="{48636BAD-594C-5692-8556-586DFDDC523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0" y="685800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685800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85" name="Object 13">
            <a:extLst>
              <a:ext uri="{FF2B5EF4-FFF2-40B4-BE49-F238E27FC236}">
                <a16:creationId xmlns:a16="http://schemas.microsoft.com/office/drawing/2014/main" id="{5F97D392-5A31-0CF3-E384-E37F1548AD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10200" y="609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1" imgW="475013" imgH="592853" progId="MS_ClipArt_Gallery.2">
                  <p:embed/>
                </p:oleObj>
              </mc:Choice>
              <mc:Fallback>
                <p:oleObj name="Clip" r:id="rId11" imgW="475013" imgH="592853" progId="MS_ClipArt_Gallery.2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609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86" name="Object 14">
            <a:extLst>
              <a:ext uri="{FF2B5EF4-FFF2-40B4-BE49-F238E27FC236}">
                <a16:creationId xmlns:a16="http://schemas.microsoft.com/office/drawing/2014/main" id="{C41119E9-6F51-5C69-AEFB-0E9CC198A84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95600" y="4267200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2" imgW="475013" imgH="592853" progId="MS_ClipArt_Gallery.2">
                  <p:embed/>
                </p:oleObj>
              </mc:Choice>
              <mc:Fallback>
                <p:oleObj name="Clip" r:id="rId12" imgW="475013" imgH="592853" progId="MS_ClipArt_Gallery.2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267200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87" name="Object 15">
            <a:extLst>
              <a:ext uri="{FF2B5EF4-FFF2-40B4-BE49-F238E27FC236}">
                <a16:creationId xmlns:a16="http://schemas.microsoft.com/office/drawing/2014/main" id="{C7663927-893F-7169-4872-D75E1286814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200" y="41910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3" imgW="475013" imgH="592853" progId="MS_ClipArt_Gallery.2">
                  <p:embed/>
                </p:oleObj>
              </mc:Choice>
              <mc:Fallback>
                <p:oleObj name="Clip" r:id="rId13" imgW="475013" imgH="592853" progId="MS_ClipArt_Gallery.2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1910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88" name="Object 16">
            <a:extLst>
              <a:ext uri="{FF2B5EF4-FFF2-40B4-BE49-F238E27FC236}">
                <a16:creationId xmlns:a16="http://schemas.microsoft.com/office/drawing/2014/main" id="{BAD0721C-0B97-3C16-8A32-41775ABCB7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09800" y="4267200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4" imgW="475013" imgH="592853" progId="MS_ClipArt_Gallery.2">
                  <p:embed/>
                </p:oleObj>
              </mc:Choice>
              <mc:Fallback>
                <p:oleObj name="Clip" r:id="rId14" imgW="475013" imgH="592853" progId="MS_ClipArt_Gallery.2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267200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89" name="Object 17">
            <a:extLst>
              <a:ext uri="{FF2B5EF4-FFF2-40B4-BE49-F238E27FC236}">
                <a16:creationId xmlns:a16="http://schemas.microsoft.com/office/drawing/2014/main" id="{40406561-985B-2ED4-7C2C-C8E2EE3977F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41910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5" imgW="475013" imgH="592853" progId="MS_ClipArt_Gallery.2">
                  <p:embed/>
                </p:oleObj>
              </mc:Choice>
              <mc:Fallback>
                <p:oleObj name="Clip" r:id="rId15" imgW="475013" imgH="592853" progId="MS_ClipArt_Gallery.2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1910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90" name="Object 18">
            <a:extLst>
              <a:ext uri="{FF2B5EF4-FFF2-40B4-BE49-F238E27FC236}">
                <a16:creationId xmlns:a16="http://schemas.microsoft.com/office/drawing/2014/main" id="{866E8B03-0163-537C-6506-7B1FD2E956D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05400" y="4038600"/>
          <a:ext cx="762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6" imgW="475013" imgH="592853" progId="MS_ClipArt_Gallery.2">
                  <p:embed/>
                </p:oleObj>
              </mc:Choice>
              <mc:Fallback>
                <p:oleObj name="Clip" r:id="rId16" imgW="475013" imgH="592853" progId="MS_ClipArt_Gallery.2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038600"/>
                        <a:ext cx="7620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91" name="Object 19">
            <a:extLst>
              <a:ext uri="{FF2B5EF4-FFF2-40B4-BE49-F238E27FC236}">
                <a16:creationId xmlns:a16="http://schemas.microsoft.com/office/drawing/2014/main" id="{C1E0C74C-67C0-08F5-0DAF-54E58A86BD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91200" y="4114800"/>
          <a:ext cx="838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7" imgW="475013" imgH="592853" progId="MS_ClipArt_Gallery.2">
                  <p:embed/>
                </p:oleObj>
              </mc:Choice>
              <mc:Fallback>
                <p:oleObj name="Clip" r:id="rId17" imgW="475013" imgH="592853" progId="MS_ClipArt_Gallery.2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4114800"/>
                        <a:ext cx="8382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92" name="Object 20">
            <a:extLst>
              <a:ext uri="{FF2B5EF4-FFF2-40B4-BE49-F238E27FC236}">
                <a16:creationId xmlns:a16="http://schemas.microsoft.com/office/drawing/2014/main" id="{81AC2634-3675-DEF3-053B-831CB15F86B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53200" y="41148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8" imgW="475013" imgH="592853" progId="MS_ClipArt_Gallery.2">
                  <p:embed/>
                </p:oleObj>
              </mc:Choice>
              <mc:Fallback>
                <p:oleObj name="Clip" r:id="rId18" imgW="475013" imgH="592853" progId="MS_ClipArt_Gallery.2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41148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93" name="Object 21">
            <a:extLst>
              <a:ext uri="{FF2B5EF4-FFF2-40B4-BE49-F238E27FC236}">
                <a16:creationId xmlns:a16="http://schemas.microsoft.com/office/drawing/2014/main" id="{D6264A5B-7E6A-918E-B75A-F851D74C7E8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39000" y="41148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9" imgW="475013" imgH="592853" progId="MS_ClipArt_Gallery.2">
                  <p:embed/>
                </p:oleObj>
              </mc:Choice>
              <mc:Fallback>
                <p:oleObj name="Clip" r:id="rId19" imgW="475013" imgH="592853" progId="MS_ClipArt_Gallery.2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41148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94" name="Object 22">
            <a:extLst>
              <a:ext uri="{FF2B5EF4-FFF2-40B4-BE49-F238E27FC236}">
                <a16:creationId xmlns:a16="http://schemas.microsoft.com/office/drawing/2014/main" id="{E5144495-6E70-3AE0-E810-3DB6A64161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24800" y="41148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0" imgW="475013" imgH="592853" progId="MS_ClipArt_Gallery.2">
                  <p:embed/>
                </p:oleObj>
              </mc:Choice>
              <mc:Fallback>
                <p:oleObj name="Clip" r:id="rId20" imgW="475013" imgH="592853" progId="MS_ClipArt_Gallery.2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41148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6695" name="WordArt 23">
            <a:extLst>
              <a:ext uri="{FF2B5EF4-FFF2-40B4-BE49-F238E27FC236}">
                <a16:creationId xmlns:a16="http://schemas.microsoft.com/office/drawing/2014/main" id="{299413E3-0A4F-E20B-949B-DBF002125F0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7400" y="5334000"/>
            <a:ext cx="5334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CC00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156696" name="WordArt 24">
            <a:extLst>
              <a:ext uri="{FF2B5EF4-FFF2-40B4-BE49-F238E27FC236}">
                <a16:creationId xmlns:a16="http://schemas.microsoft.com/office/drawing/2014/main" id="{B41BDECB-3CC7-2FEB-9F3C-97345F7F4E3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05600" y="5257800"/>
            <a:ext cx="45720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156697" name="WordArt 25">
            <a:extLst>
              <a:ext uri="{FF2B5EF4-FFF2-40B4-BE49-F238E27FC236}">
                <a16:creationId xmlns:a16="http://schemas.microsoft.com/office/drawing/2014/main" id="{0F26383F-E75B-6B21-6F71-4CF1DA2970C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772400" y="609600"/>
            <a:ext cx="533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cs typeface="Arial" panose="020B0604020202020204" pitchFamily="34" charset="0"/>
              </a:rPr>
              <a:t>9</a:t>
            </a:r>
          </a:p>
        </p:txBody>
      </p:sp>
      <p:sp>
        <p:nvSpPr>
          <p:cNvPr id="33820" name="Slide Number Placeholder 3">
            <a:extLst>
              <a:ext uri="{FF2B5EF4-FFF2-40B4-BE49-F238E27FC236}">
                <a16:creationId xmlns:a16="http://schemas.microsoft.com/office/drawing/2014/main" id="{7C55E40B-5654-DA9C-211F-D2BFF9062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9EDEE8A-85D3-4530-AB82-48D9F0652F9A}" type="slidenum">
              <a:rPr lang="en-US" altLang="en-US">
                <a:solidFill>
                  <a:schemeClr val="tx2"/>
                </a:solidFill>
              </a:rPr>
              <a:pPr eaLnBrk="1" hangingPunct="1"/>
              <a:t>12</a:t>
            </a:fld>
            <a:endParaRPr lang="en-US" alt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6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566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1566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1566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1566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56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56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56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56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56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1566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1566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1566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1566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1566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56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56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156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156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156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156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SZ169">
            <a:extLst>
              <a:ext uri="{FF2B5EF4-FFF2-40B4-BE49-F238E27FC236}">
                <a16:creationId xmlns:a16="http://schemas.microsoft.com/office/drawing/2014/main" id="{6A5175A3-C13E-2272-43D0-2A1188825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" t="2061" r="10156" b="5154"/>
          <a:stretch>
            <a:fillRect/>
          </a:stretch>
        </p:blipFill>
        <p:spPr bwMode="auto">
          <a:xfrm>
            <a:off x="0" y="-381000"/>
            <a:ext cx="9677400" cy="7239000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1011" name="WordArt 3">
            <a:extLst>
              <a:ext uri="{FF2B5EF4-FFF2-40B4-BE49-F238E27FC236}">
                <a16:creationId xmlns:a16="http://schemas.microsoft.com/office/drawing/2014/main" id="{196DF477-0C25-0AC4-856F-A87EAB7D4BB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0" y="2057400"/>
            <a:ext cx="5181600" cy="1524000"/>
          </a:xfrm>
          <a:prstGeom prst="rect">
            <a:avLst/>
          </a:prstGeom>
          <a:ln w="3175"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159D9A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Tách theo ý thích</a:t>
            </a:r>
          </a:p>
        </p:txBody>
      </p:sp>
      <p:sp>
        <p:nvSpPr>
          <p:cNvPr id="34822" name="Slide Number Placeholder 3">
            <a:extLst>
              <a:ext uri="{FF2B5EF4-FFF2-40B4-BE49-F238E27FC236}">
                <a16:creationId xmlns:a16="http://schemas.microsoft.com/office/drawing/2014/main" id="{62D1D8F3-217C-33EF-8E50-0CE3317B2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0F24AAD-7CEB-44E1-8D04-B6C07ED78869}" type="slidenum">
              <a:rPr lang="en-US" altLang="en-US">
                <a:solidFill>
                  <a:schemeClr val="tx2"/>
                </a:solidFill>
              </a:rPr>
              <a:pPr eaLnBrk="1" hangingPunct="1"/>
              <a:t>13</a:t>
            </a:fld>
            <a:endParaRPr lang="en-US" alt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10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10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10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10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10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10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10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10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36B33E2C-BEFE-3088-D361-68D4C5978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600200"/>
            <a:ext cx="4038600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lang="vi-VN" altLang="en-US" sz="2400"/>
          </a:p>
        </p:txBody>
      </p:sp>
      <p:sp>
        <p:nvSpPr>
          <p:cNvPr id="162819" name="Oval 3">
            <a:extLst>
              <a:ext uri="{FF2B5EF4-FFF2-40B4-BE49-F238E27FC236}">
                <a16:creationId xmlns:a16="http://schemas.microsoft.com/office/drawing/2014/main" id="{5C0520D2-EAD1-E200-088E-533C67FB9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90600"/>
            <a:ext cx="2057400" cy="14478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2820" name="Oval 4">
            <a:extLst>
              <a:ext uri="{FF2B5EF4-FFF2-40B4-BE49-F238E27FC236}">
                <a16:creationId xmlns:a16="http://schemas.microsoft.com/office/drawing/2014/main" id="{9245CE6E-5318-2158-AC3A-A9A48F382C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914400"/>
            <a:ext cx="2057400" cy="15240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2821" name="Oval 5">
            <a:extLst>
              <a:ext uri="{FF2B5EF4-FFF2-40B4-BE49-F238E27FC236}">
                <a16:creationId xmlns:a16="http://schemas.microsoft.com/office/drawing/2014/main" id="{73C17CF9-A934-C42E-5622-431B1044D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1143000"/>
            <a:ext cx="1828800" cy="14478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2822" name="Oval 6">
            <a:extLst>
              <a:ext uri="{FF2B5EF4-FFF2-40B4-BE49-F238E27FC236}">
                <a16:creationId xmlns:a16="http://schemas.microsoft.com/office/drawing/2014/main" id="{F320E616-DCA6-946C-1E8A-1B32E8601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1066800"/>
            <a:ext cx="2209800" cy="14478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2823" name="Oval 7">
            <a:extLst>
              <a:ext uri="{FF2B5EF4-FFF2-40B4-BE49-F238E27FC236}">
                <a16:creationId xmlns:a16="http://schemas.microsoft.com/office/drawing/2014/main" id="{1EEFE12F-AE3F-2D05-3A3F-33F2B0A335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971800"/>
            <a:ext cx="7696200" cy="18288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2824" name="Oval 8">
            <a:extLst>
              <a:ext uri="{FF2B5EF4-FFF2-40B4-BE49-F238E27FC236}">
                <a16:creationId xmlns:a16="http://schemas.microsoft.com/office/drawing/2014/main" id="{535B9FEA-FA6C-4EFE-8F42-362D5384C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5181600"/>
            <a:ext cx="1828800" cy="14478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2825" name="Oval 9">
            <a:extLst>
              <a:ext uri="{FF2B5EF4-FFF2-40B4-BE49-F238E27FC236}">
                <a16:creationId xmlns:a16="http://schemas.microsoft.com/office/drawing/2014/main" id="{A9273A8E-9EF7-4206-91DF-61C17EBC7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5181600"/>
            <a:ext cx="2133600" cy="14478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2826" name="Oval 10">
            <a:extLst>
              <a:ext uri="{FF2B5EF4-FFF2-40B4-BE49-F238E27FC236}">
                <a16:creationId xmlns:a16="http://schemas.microsoft.com/office/drawing/2014/main" id="{13019549-8D96-97D0-10B8-002A231D5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029200"/>
            <a:ext cx="2057400" cy="14478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2827" name="Oval 11">
            <a:extLst>
              <a:ext uri="{FF2B5EF4-FFF2-40B4-BE49-F238E27FC236}">
                <a16:creationId xmlns:a16="http://schemas.microsoft.com/office/drawing/2014/main" id="{42087AA5-F18F-CE0A-F358-0A21E546DD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5029200"/>
            <a:ext cx="2133600" cy="15240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62828" name="Object 12">
            <a:extLst>
              <a:ext uri="{FF2B5EF4-FFF2-40B4-BE49-F238E27FC236}">
                <a16:creationId xmlns:a16="http://schemas.microsoft.com/office/drawing/2014/main" id="{CE13D042-439A-F009-16ED-D9AEABCF9E5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4400" y="15240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475013" imgH="592853" progId="MS_ClipArt_Gallery.2">
                  <p:embed/>
                </p:oleObj>
              </mc:Choice>
              <mc:Fallback>
                <p:oleObj name="Clip" r:id="rId2" imgW="475013" imgH="592853" progId="MS_ClipArt_Gallery.2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5240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29" name="Object 13">
            <a:extLst>
              <a:ext uri="{FF2B5EF4-FFF2-40B4-BE49-F238E27FC236}">
                <a16:creationId xmlns:a16="http://schemas.microsoft.com/office/drawing/2014/main" id="{C90F1A3E-A8DC-9AEB-195C-7D80562CE98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54300" y="1752600"/>
          <a:ext cx="317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475013" imgH="592853" progId="MS_ClipArt_Gallery.2">
                  <p:embed/>
                </p:oleObj>
              </mc:Choice>
              <mc:Fallback>
                <p:oleObj name="Clip" r:id="rId4" imgW="475013" imgH="592853" progId="MS_ClipArt_Gallery.2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4300" y="1752600"/>
                        <a:ext cx="317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30" name="Object 14">
            <a:extLst>
              <a:ext uri="{FF2B5EF4-FFF2-40B4-BE49-F238E27FC236}">
                <a16:creationId xmlns:a16="http://schemas.microsoft.com/office/drawing/2014/main" id="{D078A27D-3950-14E8-72A4-F51CDA7A77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35300" y="1752600"/>
          <a:ext cx="317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475013" imgH="592853" progId="MS_ClipArt_Gallery.2">
                  <p:embed/>
                </p:oleObj>
              </mc:Choice>
              <mc:Fallback>
                <p:oleObj name="Clip" r:id="rId5" imgW="475013" imgH="592853" progId="MS_ClipArt_Gallery.2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5300" y="1752600"/>
                        <a:ext cx="317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31" name="Object 15">
            <a:extLst>
              <a:ext uri="{FF2B5EF4-FFF2-40B4-BE49-F238E27FC236}">
                <a16:creationId xmlns:a16="http://schemas.microsoft.com/office/drawing/2014/main" id="{6BFB60B9-34DE-DAF1-C719-4200D066815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16300" y="1752600"/>
          <a:ext cx="317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475013" imgH="592853" progId="MS_ClipArt_Gallery.2">
                  <p:embed/>
                </p:oleObj>
              </mc:Choice>
              <mc:Fallback>
                <p:oleObj name="Clip" r:id="rId6" imgW="475013" imgH="592853" progId="MS_ClipArt_Gallery.2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6300" y="1752600"/>
                        <a:ext cx="317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32" name="Object 16">
            <a:extLst>
              <a:ext uri="{FF2B5EF4-FFF2-40B4-BE49-F238E27FC236}">
                <a16:creationId xmlns:a16="http://schemas.microsoft.com/office/drawing/2014/main" id="{33404873-94AC-E891-CA74-E560F43B5C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21100" y="1219200"/>
          <a:ext cx="317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7" imgW="475013" imgH="592853" progId="MS_ClipArt_Gallery.2">
                  <p:embed/>
                </p:oleObj>
              </mc:Choice>
              <mc:Fallback>
                <p:oleObj name="Clip" r:id="rId7" imgW="475013" imgH="592853" progId="MS_ClipArt_Gallery.2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1100" y="1219200"/>
                        <a:ext cx="317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33" name="Object 17">
            <a:extLst>
              <a:ext uri="{FF2B5EF4-FFF2-40B4-BE49-F238E27FC236}">
                <a16:creationId xmlns:a16="http://schemas.microsoft.com/office/drawing/2014/main" id="{DCEB0501-CF4D-09A6-D5EE-0324EE3148A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40100" y="1219200"/>
          <a:ext cx="317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8" imgW="475013" imgH="592853" progId="MS_ClipArt_Gallery.2">
                  <p:embed/>
                </p:oleObj>
              </mc:Choice>
              <mc:Fallback>
                <p:oleObj name="Clip" r:id="rId8" imgW="475013" imgH="592853" progId="MS_ClipArt_Gallery.2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0100" y="1219200"/>
                        <a:ext cx="317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34" name="Object 18">
            <a:extLst>
              <a:ext uri="{FF2B5EF4-FFF2-40B4-BE49-F238E27FC236}">
                <a16:creationId xmlns:a16="http://schemas.microsoft.com/office/drawing/2014/main" id="{5C158DF6-7EBB-0E3D-BB93-945EBCEA74B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59100" y="1219200"/>
          <a:ext cx="317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9100" y="1219200"/>
                        <a:ext cx="317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35" name="Object 19">
            <a:extLst>
              <a:ext uri="{FF2B5EF4-FFF2-40B4-BE49-F238E27FC236}">
                <a16:creationId xmlns:a16="http://schemas.microsoft.com/office/drawing/2014/main" id="{B56E337C-E3CD-7702-F419-55FE01BB09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78100" y="1219200"/>
          <a:ext cx="317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8100" y="1219200"/>
                        <a:ext cx="317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36" name="Object 20">
            <a:extLst>
              <a:ext uri="{FF2B5EF4-FFF2-40B4-BE49-F238E27FC236}">
                <a16:creationId xmlns:a16="http://schemas.microsoft.com/office/drawing/2014/main" id="{6AFD071D-C054-8CD4-97B2-0DAA41BD16D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97300" y="1752600"/>
          <a:ext cx="317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1" imgW="475013" imgH="592853" progId="MS_ClipArt_Gallery.2">
                  <p:embed/>
                </p:oleObj>
              </mc:Choice>
              <mc:Fallback>
                <p:oleObj name="Clip" r:id="rId11" imgW="475013" imgH="592853" progId="MS_ClipArt_Gallery.2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7300" y="1752600"/>
                        <a:ext cx="317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39" name="Object 23">
            <a:extLst>
              <a:ext uri="{FF2B5EF4-FFF2-40B4-BE49-F238E27FC236}">
                <a16:creationId xmlns:a16="http://schemas.microsoft.com/office/drawing/2014/main" id="{649C80DA-3D67-5BDF-0A47-89321A3209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15200" y="13716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2" imgW="475013" imgH="592853" progId="MS_ClipArt_Gallery.2">
                  <p:embed/>
                </p:oleObj>
              </mc:Choice>
              <mc:Fallback>
                <p:oleObj name="Clip" r:id="rId12" imgW="475013" imgH="592853" progId="MS_ClipArt_Gallery.2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13716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40" name="Object 24">
            <a:extLst>
              <a:ext uri="{FF2B5EF4-FFF2-40B4-BE49-F238E27FC236}">
                <a16:creationId xmlns:a16="http://schemas.microsoft.com/office/drawing/2014/main" id="{65052B75-4F6F-7A50-C10E-E6569E54833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48600" y="18288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3" imgW="475013" imgH="592853" progId="MS_ClipArt_Gallery.2">
                  <p:embed/>
                </p:oleObj>
              </mc:Choice>
              <mc:Fallback>
                <p:oleObj name="Clip" r:id="rId13" imgW="475013" imgH="592853" progId="MS_ClipArt_Gallery.2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18288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41" name="Object 25">
            <a:extLst>
              <a:ext uri="{FF2B5EF4-FFF2-40B4-BE49-F238E27FC236}">
                <a16:creationId xmlns:a16="http://schemas.microsoft.com/office/drawing/2014/main" id="{770AD6C9-3E0B-5A03-6DBB-ABFF87938E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67600" y="18288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4" imgW="475013" imgH="592853" progId="MS_ClipArt_Gallery.2">
                  <p:embed/>
                </p:oleObj>
              </mc:Choice>
              <mc:Fallback>
                <p:oleObj name="Clip" r:id="rId14" imgW="475013" imgH="592853" progId="MS_ClipArt_Gallery.2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18288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42" name="Object 26">
            <a:extLst>
              <a:ext uri="{FF2B5EF4-FFF2-40B4-BE49-F238E27FC236}">
                <a16:creationId xmlns:a16="http://schemas.microsoft.com/office/drawing/2014/main" id="{839E3BFA-C8D3-3297-EA66-FBEE0E6CDD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77200" y="13716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5" imgW="475013" imgH="592853" progId="MS_ClipArt_Gallery.2">
                  <p:embed/>
                </p:oleObj>
              </mc:Choice>
              <mc:Fallback>
                <p:oleObj name="Clip" r:id="rId15" imgW="475013" imgH="592853" progId="MS_ClipArt_Gallery.2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0" y="13716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43" name="Object 27">
            <a:extLst>
              <a:ext uri="{FF2B5EF4-FFF2-40B4-BE49-F238E27FC236}">
                <a16:creationId xmlns:a16="http://schemas.microsoft.com/office/drawing/2014/main" id="{422C909A-B5EE-A149-4B35-827958B6EFF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96200" y="13716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6" imgW="475013" imgH="592853" progId="MS_ClipArt_Gallery.2">
                  <p:embed/>
                </p:oleObj>
              </mc:Choice>
              <mc:Fallback>
                <p:oleObj name="Clip" r:id="rId16" imgW="475013" imgH="592853" progId="MS_ClipArt_Gallery.2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13716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44" name="Object 28">
            <a:extLst>
              <a:ext uri="{FF2B5EF4-FFF2-40B4-BE49-F238E27FC236}">
                <a16:creationId xmlns:a16="http://schemas.microsoft.com/office/drawing/2014/main" id="{C937F1C3-EB66-E538-AF1E-C86AF248EC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58200" y="15240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7" imgW="475013" imgH="592853" progId="MS_ClipArt_Gallery.2">
                  <p:embed/>
                </p:oleObj>
              </mc:Choice>
              <mc:Fallback>
                <p:oleObj name="Clip" r:id="rId17" imgW="475013" imgH="592853" progId="MS_ClipArt_Gallery.2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8200" y="15240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45" name="Object 29">
            <a:extLst>
              <a:ext uri="{FF2B5EF4-FFF2-40B4-BE49-F238E27FC236}">
                <a16:creationId xmlns:a16="http://schemas.microsoft.com/office/drawing/2014/main" id="{96C09013-85BD-CA93-AEC5-A6E2DF0454D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153400" y="18288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8" imgW="475013" imgH="592853" progId="MS_ClipArt_Gallery.2">
                  <p:embed/>
                </p:oleObj>
              </mc:Choice>
              <mc:Fallback>
                <p:oleObj name="Clip" r:id="rId18" imgW="475013" imgH="592853" progId="MS_ClipArt_Gallery.2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0" y="18288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46" name="Object 30">
            <a:extLst>
              <a:ext uri="{FF2B5EF4-FFF2-40B4-BE49-F238E27FC236}">
                <a16:creationId xmlns:a16="http://schemas.microsoft.com/office/drawing/2014/main" id="{7282E761-CAD5-5B1B-656A-6AF2A14B8C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43000" y="3657600"/>
          <a:ext cx="6858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9" imgW="475013" imgH="592853" progId="MS_ClipArt_Gallery.2">
                  <p:embed/>
                </p:oleObj>
              </mc:Choice>
              <mc:Fallback>
                <p:oleObj name="Clip" r:id="rId19" imgW="475013" imgH="592853" progId="MS_ClipArt_Gallery.2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657600"/>
                        <a:ext cx="6858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47" name="Object 31">
            <a:extLst>
              <a:ext uri="{FF2B5EF4-FFF2-40B4-BE49-F238E27FC236}">
                <a16:creationId xmlns:a16="http://schemas.microsoft.com/office/drawing/2014/main" id="{15CA5A8B-EA46-B1BF-480A-63A3FF4786F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05000" y="3733800"/>
          <a:ext cx="6858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0" imgW="475013" imgH="592853" progId="MS_ClipArt_Gallery.2">
                  <p:embed/>
                </p:oleObj>
              </mc:Choice>
              <mc:Fallback>
                <p:oleObj name="Clip" r:id="rId20" imgW="475013" imgH="592853" progId="MS_ClipArt_Gallery.2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733800"/>
                        <a:ext cx="6858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48" name="Object 32">
            <a:extLst>
              <a:ext uri="{FF2B5EF4-FFF2-40B4-BE49-F238E27FC236}">
                <a16:creationId xmlns:a16="http://schemas.microsoft.com/office/drawing/2014/main" id="{A896BE12-5795-DDDB-4D96-AFBE25D2C7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90800" y="3733800"/>
          <a:ext cx="6858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1" imgW="475013" imgH="592853" progId="MS_ClipArt_Gallery.2">
                  <p:embed/>
                </p:oleObj>
              </mc:Choice>
              <mc:Fallback>
                <p:oleObj name="Clip" r:id="rId21" imgW="475013" imgH="592853" progId="MS_ClipArt_Gallery.2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733800"/>
                        <a:ext cx="6858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49" name="Object 33">
            <a:extLst>
              <a:ext uri="{FF2B5EF4-FFF2-40B4-BE49-F238E27FC236}">
                <a16:creationId xmlns:a16="http://schemas.microsoft.com/office/drawing/2014/main" id="{905FC167-68E0-5D35-7272-6B03E2B00C8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19800" y="3733800"/>
          <a:ext cx="6858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2" imgW="475013" imgH="592853" progId="MS_ClipArt_Gallery.2">
                  <p:embed/>
                </p:oleObj>
              </mc:Choice>
              <mc:Fallback>
                <p:oleObj name="Clip" r:id="rId22" imgW="475013" imgH="592853" progId="MS_ClipArt_Gallery.2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733800"/>
                        <a:ext cx="6858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50" name="Object 34">
            <a:extLst>
              <a:ext uri="{FF2B5EF4-FFF2-40B4-BE49-F238E27FC236}">
                <a16:creationId xmlns:a16="http://schemas.microsoft.com/office/drawing/2014/main" id="{62F16CD8-7A51-DCC1-A462-B1C9BE0C785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0" y="3733800"/>
          <a:ext cx="6858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3" imgW="475013" imgH="592853" progId="MS_ClipArt_Gallery.2">
                  <p:embed/>
                </p:oleObj>
              </mc:Choice>
              <mc:Fallback>
                <p:oleObj name="Clip" r:id="rId23" imgW="475013" imgH="592853" progId="MS_ClipArt_Gallery.2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733800"/>
                        <a:ext cx="6858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51" name="Object 35">
            <a:extLst>
              <a:ext uri="{FF2B5EF4-FFF2-40B4-BE49-F238E27FC236}">
                <a16:creationId xmlns:a16="http://schemas.microsoft.com/office/drawing/2014/main" id="{65DEF154-33CC-3EE3-61DC-786DE5D4975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48200" y="3733800"/>
          <a:ext cx="6858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4" imgW="475013" imgH="592853" progId="MS_ClipArt_Gallery.2">
                  <p:embed/>
                </p:oleObj>
              </mc:Choice>
              <mc:Fallback>
                <p:oleObj name="Clip" r:id="rId24" imgW="475013" imgH="592853" progId="MS_ClipArt_Gallery.2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733800"/>
                        <a:ext cx="6858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52" name="Object 36">
            <a:extLst>
              <a:ext uri="{FF2B5EF4-FFF2-40B4-BE49-F238E27FC236}">
                <a16:creationId xmlns:a16="http://schemas.microsoft.com/office/drawing/2014/main" id="{88FD8221-1DDC-AB9A-CFE1-E0FDFB7D665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62400" y="3733800"/>
          <a:ext cx="6858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5" imgW="475013" imgH="592853" progId="MS_ClipArt_Gallery.2">
                  <p:embed/>
                </p:oleObj>
              </mc:Choice>
              <mc:Fallback>
                <p:oleObj name="Clip" r:id="rId25" imgW="475013" imgH="592853" progId="MS_ClipArt_Gallery.2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733800"/>
                        <a:ext cx="6858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53" name="Object 37">
            <a:extLst>
              <a:ext uri="{FF2B5EF4-FFF2-40B4-BE49-F238E27FC236}">
                <a16:creationId xmlns:a16="http://schemas.microsoft.com/office/drawing/2014/main" id="{0D079FF4-6015-7CF9-B277-3F7B91CCE48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76600" y="3733800"/>
          <a:ext cx="6858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6" imgW="475013" imgH="592853" progId="MS_ClipArt_Gallery.2">
                  <p:embed/>
                </p:oleObj>
              </mc:Choice>
              <mc:Fallback>
                <p:oleObj name="Clip" r:id="rId26" imgW="475013" imgH="592853" progId="MS_ClipArt_Gallery.2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733800"/>
                        <a:ext cx="6858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54" name="Object 38">
            <a:extLst>
              <a:ext uri="{FF2B5EF4-FFF2-40B4-BE49-F238E27FC236}">
                <a16:creationId xmlns:a16="http://schemas.microsoft.com/office/drawing/2014/main" id="{986DFAA0-80AD-433D-C03E-8E90E1BB23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05600" y="3733800"/>
          <a:ext cx="7524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7" imgW="475013" imgH="592853" progId="MS_ClipArt_Gallery.2">
                  <p:embed/>
                </p:oleObj>
              </mc:Choice>
              <mc:Fallback>
                <p:oleObj name="Clip" r:id="rId27" imgW="475013" imgH="592853" progId="MS_ClipArt_Gallery.2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3733800"/>
                        <a:ext cx="75247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55" name="Object 39">
            <a:extLst>
              <a:ext uri="{FF2B5EF4-FFF2-40B4-BE49-F238E27FC236}">
                <a16:creationId xmlns:a16="http://schemas.microsoft.com/office/drawing/2014/main" id="{C235002D-9012-C92B-E766-D89BA016E76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76800" y="56388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8" imgW="475013" imgH="592853" progId="MS_ClipArt_Gallery.2">
                  <p:embed/>
                </p:oleObj>
              </mc:Choice>
              <mc:Fallback>
                <p:oleObj name="Clip" r:id="rId28" imgW="475013" imgH="592853" progId="MS_ClipArt_Gallery.2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56388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56" name="Object 40">
            <a:extLst>
              <a:ext uri="{FF2B5EF4-FFF2-40B4-BE49-F238E27FC236}">
                <a16:creationId xmlns:a16="http://schemas.microsoft.com/office/drawing/2014/main" id="{46721B70-92BB-089F-89F4-35A8E411967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57800" y="56388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9" imgW="475013" imgH="592853" progId="MS_ClipArt_Gallery.2">
                  <p:embed/>
                </p:oleObj>
              </mc:Choice>
              <mc:Fallback>
                <p:oleObj name="Clip" r:id="rId29" imgW="475013" imgH="592853" progId="MS_ClipArt_Gallery.2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56388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57" name="Object 41">
            <a:extLst>
              <a:ext uri="{FF2B5EF4-FFF2-40B4-BE49-F238E27FC236}">
                <a16:creationId xmlns:a16="http://schemas.microsoft.com/office/drawing/2014/main" id="{A152015C-368E-B32E-8614-4B2BDA7CE1C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38800" y="56388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0" imgW="475013" imgH="592853" progId="MS_ClipArt_Gallery.2">
                  <p:embed/>
                </p:oleObj>
              </mc:Choice>
              <mc:Fallback>
                <p:oleObj name="Clip" r:id="rId30" imgW="475013" imgH="592853" progId="MS_ClipArt_Gallery.2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56388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58" name="Object 42">
            <a:extLst>
              <a:ext uri="{FF2B5EF4-FFF2-40B4-BE49-F238E27FC236}">
                <a16:creationId xmlns:a16="http://schemas.microsoft.com/office/drawing/2014/main" id="{2169EA27-48B1-D219-661E-BEE4DBCF7E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772400" y="56388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1" imgW="475013" imgH="592853" progId="MS_ClipArt_Gallery.2">
                  <p:embed/>
                </p:oleObj>
              </mc:Choice>
              <mc:Fallback>
                <p:oleObj name="Clip" r:id="rId31" imgW="475013" imgH="592853" progId="MS_ClipArt_Gallery.2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56388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59" name="Object 43">
            <a:extLst>
              <a:ext uri="{FF2B5EF4-FFF2-40B4-BE49-F238E27FC236}">
                <a16:creationId xmlns:a16="http://schemas.microsoft.com/office/drawing/2014/main" id="{DBD52CD8-6ECB-8226-F17F-4838153DD5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91400" y="56388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2" imgW="475013" imgH="592853" progId="MS_ClipArt_Gallery.2">
                  <p:embed/>
                </p:oleObj>
              </mc:Choice>
              <mc:Fallback>
                <p:oleObj name="Clip" r:id="rId32" imgW="475013" imgH="592853" progId="MS_ClipArt_Gallery.2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56388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60" name="Object 44">
            <a:extLst>
              <a:ext uri="{FF2B5EF4-FFF2-40B4-BE49-F238E27FC236}">
                <a16:creationId xmlns:a16="http://schemas.microsoft.com/office/drawing/2014/main" id="{699A6381-97F8-F211-9BFD-43EF8E7AE1A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10400" y="56388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3" imgW="475013" imgH="592853" progId="MS_ClipArt_Gallery.2">
                  <p:embed/>
                </p:oleObj>
              </mc:Choice>
              <mc:Fallback>
                <p:oleObj name="Clip" r:id="rId33" imgW="475013" imgH="592853" progId="MS_ClipArt_Gallery.2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56388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61" name="Object 45">
            <a:extLst>
              <a:ext uri="{FF2B5EF4-FFF2-40B4-BE49-F238E27FC236}">
                <a16:creationId xmlns:a16="http://schemas.microsoft.com/office/drawing/2014/main" id="{B77BCFEB-CA7A-117E-79C2-97F805534E2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18300" y="56388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4" imgW="475013" imgH="592853" progId="MS_ClipArt_Gallery.2">
                  <p:embed/>
                </p:oleObj>
              </mc:Choice>
              <mc:Fallback>
                <p:oleObj name="Clip" r:id="rId34" imgW="475013" imgH="592853" progId="MS_ClipArt_Gallery.2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8300" y="56388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62" name="Object 46">
            <a:extLst>
              <a:ext uri="{FF2B5EF4-FFF2-40B4-BE49-F238E27FC236}">
                <a16:creationId xmlns:a16="http://schemas.microsoft.com/office/drawing/2014/main" id="{E82D729A-EAD3-0EB0-E60D-2776E80228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19800" y="56388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5" imgW="475013" imgH="592853" progId="MS_ClipArt_Gallery.2">
                  <p:embed/>
                </p:oleObj>
              </mc:Choice>
              <mc:Fallback>
                <p:oleObj name="Clip" r:id="rId35" imgW="475013" imgH="592853" progId="MS_ClipArt_Gallery.2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56388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63" name="Object 47">
            <a:extLst>
              <a:ext uri="{FF2B5EF4-FFF2-40B4-BE49-F238E27FC236}">
                <a16:creationId xmlns:a16="http://schemas.microsoft.com/office/drawing/2014/main" id="{BF48B01D-54D8-57A4-D611-328F79EDD04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153400" y="56388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6" imgW="475013" imgH="592853" progId="MS_ClipArt_Gallery.2">
                  <p:embed/>
                </p:oleObj>
              </mc:Choice>
              <mc:Fallback>
                <p:oleObj name="Clip" r:id="rId36" imgW="475013" imgH="592853" progId="MS_ClipArt_Gallery.2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0" y="56388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64" name="Object 48">
            <a:extLst>
              <a:ext uri="{FF2B5EF4-FFF2-40B4-BE49-F238E27FC236}">
                <a16:creationId xmlns:a16="http://schemas.microsoft.com/office/drawing/2014/main" id="{209363C2-13C7-3588-7A12-E981AC115D6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" y="56388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7" imgW="475013" imgH="592853" progId="MS_ClipArt_Gallery.2">
                  <p:embed/>
                </p:oleObj>
              </mc:Choice>
              <mc:Fallback>
                <p:oleObj name="Clip" r:id="rId37" imgW="475013" imgH="592853" progId="MS_ClipArt_Gallery.2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6388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65" name="Object 49">
            <a:extLst>
              <a:ext uri="{FF2B5EF4-FFF2-40B4-BE49-F238E27FC236}">
                <a16:creationId xmlns:a16="http://schemas.microsoft.com/office/drawing/2014/main" id="{D341122C-B4A1-882B-0563-06834CCEEFF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43000" y="56388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8" imgW="475013" imgH="592853" progId="MS_ClipArt_Gallery.2">
                  <p:embed/>
                </p:oleObj>
              </mc:Choice>
              <mc:Fallback>
                <p:oleObj name="Clip" r:id="rId38" imgW="475013" imgH="592853" progId="MS_ClipArt_Gallery.2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6388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66" name="Object 50">
            <a:extLst>
              <a:ext uri="{FF2B5EF4-FFF2-40B4-BE49-F238E27FC236}">
                <a16:creationId xmlns:a16="http://schemas.microsoft.com/office/drawing/2014/main" id="{BA99A522-46D3-40B1-1AC8-E2F7EF9E32C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56388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9" imgW="475013" imgH="592853" progId="MS_ClipArt_Gallery.2">
                  <p:embed/>
                </p:oleObj>
              </mc:Choice>
              <mc:Fallback>
                <p:oleObj name="Clip" r:id="rId39" imgW="475013" imgH="592853" progId="MS_ClipArt_Gallery.2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6388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67" name="Object 51">
            <a:extLst>
              <a:ext uri="{FF2B5EF4-FFF2-40B4-BE49-F238E27FC236}">
                <a16:creationId xmlns:a16="http://schemas.microsoft.com/office/drawing/2014/main" id="{63A67745-F151-A9A7-3F9B-CCEDF4FEED6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76600" y="57912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0" imgW="475013" imgH="592853" progId="MS_ClipArt_Gallery.2">
                  <p:embed/>
                </p:oleObj>
              </mc:Choice>
              <mc:Fallback>
                <p:oleObj name="Clip" r:id="rId40" imgW="475013" imgH="592853" progId="MS_ClipArt_Gallery.2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57912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68" name="Object 52">
            <a:extLst>
              <a:ext uri="{FF2B5EF4-FFF2-40B4-BE49-F238E27FC236}">
                <a16:creationId xmlns:a16="http://schemas.microsoft.com/office/drawing/2014/main" id="{D010EC3A-2448-EED9-0613-DA9F6698C68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81400" y="53340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1" imgW="475013" imgH="592853" progId="MS_ClipArt_Gallery.2">
                  <p:embed/>
                </p:oleObj>
              </mc:Choice>
              <mc:Fallback>
                <p:oleObj name="Clip" r:id="rId41" imgW="475013" imgH="592853" progId="MS_ClipArt_Gallery.2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53340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69" name="Object 53">
            <a:extLst>
              <a:ext uri="{FF2B5EF4-FFF2-40B4-BE49-F238E27FC236}">
                <a16:creationId xmlns:a16="http://schemas.microsoft.com/office/drawing/2014/main" id="{C107B315-8F93-EBB5-AFFE-970F313B1E9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43200" y="57912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2" imgW="475013" imgH="592853" progId="MS_ClipArt_Gallery.2">
                  <p:embed/>
                </p:oleObj>
              </mc:Choice>
              <mc:Fallback>
                <p:oleObj name="Clip" r:id="rId42" imgW="475013" imgH="592853" progId="MS_ClipArt_Gallery.2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57912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70" name="Object 54">
            <a:extLst>
              <a:ext uri="{FF2B5EF4-FFF2-40B4-BE49-F238E27FC236}">
                <a16:creationId xmlns:a16="http://schemas.microsoft.com/office/drawing/2014/main" id="{1194D291-E621-2008-19AA-5C3400A8950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24200" y="53340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3" imgW="475013" imgH="592853" progId="MS_ClipArt_Gallery.2">
                  <p:embed/>
                </p:oleObj>
              </mc:Choice>
              <mc:Fallback>
                <p:oleObj name="Clip" r:id="rId43" imgW="475013" imgH="592853" progId="MS_ClipArt_Gallery.2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53340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71" name="Object 55">
            <a:extLst>
              <a:ext uri="{FF2B5EF4-FFF2-40B4-BE49-F238E27FC236}">
                <a16:creationId xmlns:a16="http://schemas.microsoft.com/office/drawing/2014/main" id="{3633C71B-219A-1041-A5A8-23B7C2AA908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7000" y="53340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4" imgW="475013" imgH="592853" progId="MS_ClipArt_Gallery.2">
                  <p:embed/>
                </p:oleObj>
              </mc:Choice>
              <mc:Fallback>
                <p:oleObj name="Clip" r:id="rId44" imgW="475013" imgH="592853" progId="MS_ClipArt_Gallery.2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53340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72" name="Object 56">
            <a:extLst>
              <a:ext uri="{FF2B5EF4-FFF2-40B4-BE49-F238E27FC236}">
                <a16:creationId xmlns:a16="http://schemas.microsoft.com/office/drawing/2014/main" id="{64C07531-A44B-15CE-3082-EB230454F5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33800" y="57150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5" imgW="475013" imgH="592853" progId="MS_ClipArt_Gallery.2">
                  <p:embed/>
                </p:oleObj>
              </mc:Choice>
              <mc:Fallback>
                <p:oleObj name="Clip" r:id="rId45" imgW="475013" imgH="592853" progId="MS_ClipArt_Gallery.2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7150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95" name="Rectangle 59">
            <a:extLst>
              <a:ext uri="{FF2B5EF4-FFF2-40B4-BE49-F238E27FC236}">
                <a16:creationId xmlns:a16="http://schemas.microsoft.com/office/drawing/2014/main" id="{D2437B1C-C871-0BB0-FF5A-E7A29D8C2F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04800"/>
            <a:ext cx="655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chemeClr val="bg1"/>
                </a:solidFill>
              </a:rPr>
              <a:t>Có 4 cách tách 9 đối tượng thành 2 phần</a:t>
            </a:r>
          </a:p>
        </p:txBody>
      </p:sp>
      <p:sp>
        <p:nvSpPr>
          <p:cNvPr id="162876" name="WordArt 60">
            <a:extLst>
              <a:ext uri="{FF2B5EF4-FFF2-40B4-BE49-F238E27FC236}">
                <a16:creationId xmlns:a16="http://schemas.microsoft.com/office/drawing/2014/main" id="{95C1D739-207F-D230-A31B-7867C18BED9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543800" y="3657600"/>
            <a:ext cx="381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9</a:t>
            </a:r>
          </a:p>
        </p:txBody>
      </p:sp>
      <p:graphicFrame>
        <p:nvGraphicFramePr>
          <p:cNvPr id="162877" name="Object 61">
            <a:extLst>
              <a:ext uri="{FF2B5EF4-FFF2-40B4-BE49-F238E27FC236}">
                <a16:creationId xmlns:a16="http://schemas.microsoft.com/office/drawing/2014/main" id="{98622F38-00B0-C76D-AD0A-CE979B7A2CB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62600" y="14478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6" imgW="475013" imgH="592853" progId="MS_ClipArt_Gallery.2">
                  <p:embed/>
                </p:oleObj>
              </mc:Choice>
              <mc:Fallback>
                <p:oleObj name="Clip" r:id="rId46" imgW="475013" imgH="592853" progId="MS_ClipArt_Gallery.2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4478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78" name="Object 62">
            <a:extLst>
              <a:ext uri="{FF2B5EF4-FFF2-40B4-BE49-F238E27FC236}">
                <a16:creationId xmlns:a16="http://schemas.microsoft.com/office/drawing/2014/main" id="{91221DAF-540B-4432-125C-1EEBC1DBA78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43600" y="14478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7" imgW="475013" imgH="592853" progId="MS_ClipArt_Gallery.2">
                  <p:embed/>
                </p:oleObj>
              </mc:Choice>
              <mc:Fallback>
                <p:oleObj name="Clip" r:id="rId47" imgW="475013" imgH="592853" progId="MS_ClipArt_Gallery.2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14478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C81CB0D8-1544-857F-9639-A3A31DF9BAD5}"/>
              </a:ext>
            </a:extLst>
          </p:cNvPr>
          <p:cNvCxnSpPr/>
          <p:nvPr/>
        </p:nvCxnSpPr>
        <p:spPr>
          <a:xfrm flipH="1" flipV="1">
            <a:off x="1524000" y="2438400"/>
            <a:ext cx="1066800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D5269320-DAE4-69B7-D24B-9463236CE13B}"/>
              </a:ext>
            </a:extLst>
          </p:cNvPr>
          <p:cNvCxnSpPr/>
          <p:nvPr/>
        </p:nvCxnSpPr>
        <p:spPr>
          <a:xfrm flipH="1" flipV="1">
            <a:off x="3352800" y="2362200"/>
            <a:ext cx="228600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818B7742-506B-A7C1-C8C4-C33D155A27F3}"/>
              </a:ext>
            </a:extLst>
          </p:cNvPr>
          <p:cNvCxnSpPr/>
          <p:nvPr/>
        </p:nvCxnSpPr>
        <p:spPr>
          <a:xfrm flipH="1" flipV="1">
            <a:off x="5791200" y="2438400"/>
            <a:ext cx="228600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5CB93D93-7D39-B709-9C0B-6C992ACA5664}"/>
              </a:ext>
            </a:extLst>
          </p:cNvPr>
          <p:cNvCxnSpPr/>
          <p:nvPr/>
        </p:nvCxnSpPr>
        <p:spPr>
          <a:xfrm flipV="1">
            <a:off x="7391400" y="2438400"/>
            <a:ext cx="228600" cy="838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86FA9E4F-9F06-393E-F148-7007C85E248A}"/>
              </a:ext>
            </a:extLst>
          </p:cNvPr>
          <p:cNvCxnSpPr>
            <a:stCxn id="162823" idx="3"/>
            <a:endCxn id="162826" idx="0"/>
          </p:cNvCxnSpPr>
          <p:nvPr/>
        </p:nvCxnSpPr>
        <p:spPr>
          <a:xfrm flipH="1">
            <a:off x="1257300" y="4532313"/>
            <a:ext cx="479425" cy="4968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33E52E30-F42C-F082-745E-EAF583DBBF25}"/>
              </a:ext>
            </a:extLst>
          </p:cNvPr>
          <p:cNvCxnSpPr/>
          <p:nvPr/>
        </p:nvCxnSpPr>
        <p:spPr>
          <a:xfrm flipH="1">
            <a:off x="5410200" y="4724400"/>
            <a:ext cx="479425" cy="4968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5BD59821-DCD7-2189-01B6-87FEC38D94A5}"/>
              </a:ext>
            </a:extLst>
          </p:cNvPr>
          <p:cNvCxnSpPr>
            <a:endCxn id="162825" idx="0"/>
          </p:cNvCxnSpPr>
          <p:nvPr/>
        </p:nvCxnSpPr>
        <p:spPr>
          <a:xfrm>
            <a:off x="7489825" y="4419600"/>
            <a:ext cx="206375" cy="76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687A82A9-2A83-EFFE-DF90-4EA03C885525}"/>
              </a:ext>
            </a:extLst>
          </p:cNvPr>
          <p:cNvCxnSpPr/>
          <p:nvPr/>
        </p:nvCxnSpPr>
        <p:spPr>
          <a:xfrm flipH="1">
            <a:off x="3886200" y="4800600"/>
            <a:ext cx="327025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6576A319-F210-75A2-69CB-BA5744EBF23C}"/>
              </a:ext>
            </a:extLst>
          </p:cNvPr>
          <p:cNvCxnSpPr/>
          <p:nvPr/>
        </p:nvCxnSpPr>
        <p:spPr>
          <a:xfrm>
            <a:off x="4572000" y="533400"/>
            <a:ext cx="76200" cy="24384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E3C3A8F5-F2B2-98CA-576C-2D0912FA991E}"/>
              </a:ext>
            </a:extLst>
          </p:cNvPr>
          <p:cNvCxnSpPr/>
          <p:nvPr/>
        </p:nvCxnSpPr>
        <p:spPr>
          <a:xfrm>
            <a:off x="4572000" y="4724400"/>
            <a:ext cx="76200" cy="1905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911" name="Slide Number Placeholder 3">
            <a:extLst>
              <a:ext uri="{FF2B5EF4-FFF2-40B4-BE49-F238E27FC236}">
                <a16:creationId xmlns:a16="http://schemas.microsoft.com/office/drawing/2014/main" id="{3B300848-0AF2-134A-AED3-A63BB8E6F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C8C248E-54BB-429E-9E26-6EA8184FC4AA}" type="slidenum">
              <a:rPr lang="en-US" altLang="en-US">
                <a:solidFill>
                  <a:schemeClr val="tx2"/>
                </a:solidFill>
              </a:rPr>
              <a:pPr eaLnBrk="1" hangingPunct="1"/>
              <a:t>14</a:t>
            </a:fld>
            <a:endParaRPr lang="en-US" alt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2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62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62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62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62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2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62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62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62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62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62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62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62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62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62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162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162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162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162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162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162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2000"/>
                                        <p:tgtEl>
                                          <p:spTgt spid="162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162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162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162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162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162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162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162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2000"/>
                                        <p:tgtEl>
                                          <p:spTgt spid="162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162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2000"/>
                                        <p:tgtEl>
                                          <p:spTgt spid="162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162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62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62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6" dur="1000"/>
                                        <p:tgtEl>
                                          <p:spTgt spid="162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62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62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1" dur="1000"/>
                                        <p:tgtEl>
                                          <p:spTgt spid="162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62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62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6" dur="1000"/>
                                        <p:tgtEl>
                                          <p:spTgt spid="162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62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62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1" dur="1000"/>
                                        <p:tgtEl>
                                          <p:spTgt spid="162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62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62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6" dur="1000"/>
                                        <p:tgtEl>
                                          <p:spTgt spid="162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62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62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1" dur="1000"/>
                                        <p:tgtEl>
                                          <p:spTgt spid="162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62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62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6" dur="1000"/>
                                        <p:tgtEl>
                                          <p:spTgt spid="162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62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62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1" dur="1000"/>
                                        <p:tgtEl>
                                          <p:spTgt spid="162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62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62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6" dur="1000"/>
                                        <p:tgtEl>
                                          <p:spTgt spid="162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62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62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1" dur="1000"/>
                                        <p:tgtEl>
                                          <p:spTgt spid="162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62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62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6" dur="1000"/>
                                        <p:tgtEl>
                                          <p:spTgt spid="162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162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162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162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162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62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162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162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162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162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162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162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162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162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62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162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162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162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162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162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162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9" grpId="0" animBg="1"/>
      <p:bldP spid="162820" grpId="0" animBg="1"/>
      <p:bldP spid="162821" grpId="0" animBg="1"/>
      <p:bldP spid="162822" grpId="0" animBg="1"/>
      <p:bldP spid="162823" grpId="0" animBg="1"/>
      <p:bldP spid="162824" grpId="0" animBg="1"/>
      <p:bldP spid="162825" grpId="0" animBg="1"/>
      <p:bldP spid="162826" grpId="0" animBg="1"/>
      <p:bldP spid="1628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>
            <a:extLst>
              <a:ext uri="{FF2B5EF4-FFF2-40B4-BE49-F238E27FC236}">
                <a16:creationId xmlns:a16="http://schemas.microsoft.com/office/drawing/2014/main" id="{0DBC1507-5F45-BF0B-D1D3-A23FD5C2FA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>
                <a:solidFill>
                  <a:schemeClr val="bg1"/>
                </a:solidFill>
                <a:latin typeface="Times New Roman" panose="02020603050405020304" pitchFamily="18" charset="0"/>
              </a:rPr>
              <a:t>Có 4 cách tách 9 đối tượng thành 2 phần</a:t>
            </a:r>
          </a:p>
        </p:txBody>
      </p:sp>
      <p:sp>
        <p:nvSpPr>
          <p:cNvPr id="164867" name="Oval 3">
            <a:extLst>
              <a:ext uri="{FF2B5EF4-FFF2-40B4-BE49-F238E27FC236}">
                <a16:creationId xmlns:a16="http://schemas.microsoft.com/office/drawing/2014/main" id="{51396E27-6C85-ED0A-A15F-0CEFE3549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2667000"/>
            <a:ext cx="2133600" cy="22098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64868" name="WordArt 4">
            <a:extLst>
              <a:ext uri="{FF2B5EF4-FFF2-40B4-BE49-F238E27FC236}">
                <a16:creationId xmlns:a16="http://schemas.microsoft.com/office/drawing/2014/main" id="{78585FD7-5D12-A0FB-6A68-03FBC5F0BF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52600" y="3200400"/>
            <a:ext cx="7620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66FF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9</a:t>
            </a:r>
          </a:p>
        </p:txBody>
      </p:sp>
      <p:sp>
        <p:nvSpPr>
          <p:cNvPr id="164869" name="Line 5">
            <a:extLst>
              <a:ext uri="{FF2B5EF4-FFF2-40B4-BE49-F238E27FC236}">
                <a16:creationId xmlns:a16="http://schemas.microsoft.com/office/drawing/2014/main" id="{8BA3992A-2864-53A2-CBEE-2C76DB5EAB1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76600" y="2362200"/>
            <a:ext cx="990600" cy="12192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70" name="WordArt 6">
            <a:extLst>
              <a:ext uri="{FF2B5EF4-FFF2-40B4-BE49-F238E27FC236}">
                <a16:creationId xmlns:a16="http://schemas.microsoft.com/office/drawing/2014/main" id="{8DE5B114-51FD-A054-4AFA-A150984248D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419600" y="1905000"/>
            <a:ext cx="1066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66FF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1 - 8</a:t>
            </a:r>
          </a:p>
        </p:txBody>
      </p:sp>
      <p:sp>
        <p:nvSpPr>
          <p:cNvPr id="164871" name="WordArt 7">
            <a:extLst>
              <a:ext uri="{FF2B5EF4-FFF2-40B4-BE49-F238E27FC236}">
                <a16:creationId xmlns:a16="http://schemas.microsoft.com/office/drawing/2014/main" id="{A69622E9-52B2-6933-DF37-27AC527079F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419600" y="2895600"/>
            <a:ext cx="1066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FF505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2 - 7</a:t>
            </a:r>
          </a:p>
        </p:txBody>
      </p:sp>
      <p:sp>
        <p:nvSpPr>
          <p:cNvPr id="164872" name="Line 8">
            <a:extLst>
              <a:ext uri="{FF2B5EF4-FFF2-40B4-BE49-F238E27FC236}">
                <a16:creationId xmlns:a16="http://schemas.microsoft.com/office/drawing/2014/main" id="{DE0D91F5-67A0-D0CC-394D-A0EA8A9CF003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3581400"/>
            <a:ext cx="914400" cy="4572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73" name="WordArt 9">
            <a:extLst>
              <a:ext uri="{FF2B5EF4-FFF2-40B4-BE49-F238E27FC236}">
                <a16:creationId xmlns:a16="http://schemas.microsoft.com/office/drawing/2014/main" id="{5A41B448-8F12-B573-85D8-0252657B79D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495800" y="3886200"/>
            <a:ext cx="1066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3 - 6</a:t>
            </a:r>
          </a:p>
        </p:txBody>
      </p:sp>
      <p:sp>
        <p:nvSpPr>
          <p:cNvPr id="164874" name="Line 10">
            <a:extLst>
              <a:ext uri="{FF2B5EF4-FFF2-40B4-BE49-F238E27FC236}">
                <a16:creationId xmlns:a16="http://schemas.microsoft.com/office/drawing/2014/main" id="{CC9B4CA6-209C-942C-6707-8AA5BBC4E34C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3581400"/>
            <a:ext cx="838200" cy="12192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75" name="WordArt 11">
            <a:extLst>
              <a:ext uri="{FF2B5EF4-FFF2-40B4-BE49-F238E27FC236}">
                <a16:creationId xmlns:a16="http://schemas.microsoft.com/office/drawing/2014/main" id="{7E45F4CC-8413-0A3F-80B9-9A725EDC3C9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495800" y="4953000"/>
            <a:ext cx="1066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4 - 5</a:t>
            </a:r>
          </a:p>
        </p:txBody>
      </p:sp>
      <p:sp>
        <p:nvSpPr>
          <p:cNvPr id="164876" name="Line 12">
            <a:extLst>
              <a:ext uri="{FF2B5EF4-FFF2-40B4-BE49-F238E27FC236}">
                <a16:creationId xmlns:a16="http://schemas.microsoft.com/office/drawing/2014/main" id="{BB84C5A5-149B-1F9E-2EA2-7644EA945BD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76600" y="3352800"/>
            <a:ext cx="990600" cy="2286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9" name="Slide Number Placeholder 3">
            <a:extLst>
              <a:ext uri="{FF2B5EF4-FFF2-40B4-BE49-F238E27FC236}">
                <a16:creationId xmlns:a16="http://schemas.microsoft.com/office/drawing/2014/main" id="{1475153B-EF9A-9668-AEF4-7D5DBAFA0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6B343D3-A390-45B4-A181-9122688C9CE0}" type="slidenum">
              <a:rPr lang="en-US" altLang="en-US">
                <a:solidFill>
                  <a:schemeClr val="tx2"/>
                </a:solidFill>
              </a:rPr>
              <a:pPr eaLnBrk="1" hangingPunct="1"/>
              <a:t>15</a:t>
            </a:fld>
            <a:endParaRPr lang="en-US" alt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4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648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6486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486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1648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16486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64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64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64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64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164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164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6" grpId="0"/>
      <p:bldP spid="16486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SZ169">
            <a:extLst>
              <a:ext uri="{FF2B5EF4-FFF2-40B4-BE49-F238E27FC236}">
                <a16:creationId xmlns:a16="http://schemas.microsoft.com/office/drawing/2014/main" id="{D5301F0D-E7B3-6F5D-F934-50836549F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" t="2061" r="10156" b="5154"/>
          <a:stretch>
            <a:fillRect/>
          </a:stretch>
        </p:blipFill>
        <p:spPr bwMode="auto">
          <a:xfrm>
            <a:off x="0" y="-381000"/>
            <a:ext cx="9677400" cy="7239000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941" name="WordArt 5">
            <a:extLst>
              <a:ext uri="{FF2B5EF4-FFF2-40B4-BE49-F238E27FC236}">
                <a16:creationId xmlns:a16="http://schemas.microsoft.com/office/drawing/2014/main" id="{50845754-38BA-170F-37B7-6AF0BAEAC84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38400" y="1289050"/>
            <a:ext cx="3733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159D9A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Tách theo yêu cầu</a:t>
            </a:r>
          </a:p>
        </p:txBody>
      </p:sp>
      <p:sp>
        <p:nvSpPr>
          <p:cNvPr id="37894" name="Slide Number Placeholder 3">
            <a:extLst>
              <a:ext uri="{FF2B5EF4-FFF2-40B4-BE49-F238E27FC236}">
                <a16:creationId xmlns:a16="http://schemas.microsoft.com/office/drawing/2014/main" id="{1F3783DE-CCF2-59C7-6E88-FFECAF822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5BE8AFE-4D7F-411F-8F03-723776BCE9D8}" type="slidenum">
              <a:rPr lang="en-US" altLang="en-US">
                <a:solidFill>
                  <a:schemeClr val="tx2"/>
                </a:solidFill>
              </a:rPr>
              <a:pPr eaLnBrk="1" hangingPunct="1"/>
              <a:t>16</a:t>
            </a:fld>
            <a:endParaRPr lang="en-US" alt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Oval 2">
            <a:extLst>
              <a:ext uri="{FF2B5EF4-FFF2-40B4-BE49-F238E27FC236}">
                <a16:creationId xmlns:a16="http://schemas.microsoft.com/office/drawing/2014/main" id="{57272619-BC00-282E-391F-DE1D04743D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2098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61795" name="Object 3">
            <a:extLst>
              <a:ext uri="{FF2B5EF4-FFF2-40B4-BE49-F238E27FC236}">
                <a16:creationId xmlns:a16="http://schemas.microsoft.com/office/drawing/2014/main" id="{6599A8B4-6E93-B7D6-67F6-63C16CE1F54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81800" y="609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475013" imgH="592853" progId="MS_ClipArt_Gallery.2">
                  <p:embed/>
                </p:oleObj>
              </mc:Choice>
              <mc:Fallback>
                <p:oleObj name="Clip" r:id="rId2" imgW="475013" imgH="592853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609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1796" name="Object 4">
            <a:extLst>
              <a:ext uri="{FF2B5EF4-FFF2-40B4-BE49-F238E27FC236}">
                <a16:creationId xmlns:a16="http://schemas.microsoft.com/office/drawing/2014/main" id="{F3D3FD09-9F49-566F-59C6-BC8860709EC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19200" y="533400"/>
          <a:ext cx="76200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475013" imgH="592853" progId="MS_ClipArt_Gallery.2">
                  <p:embed/>
                </p:oleObj>
              </mc:Choice>
              <mc:Fallback>
                <p:oleObj name="Clip" r:id="rId4" imgW="475013" imgH="592853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33400"/>
                        <a:ext cx="762000" cy="115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1797" name="Object 5">
            <a:extLst>
              <a:ext uri="{FF2B5EF4-FFF2-40B4-BE49-F238E27FC236}">
                <a16:creationId xmlns:a16="http://schemas.microsoft.com/office/drawing/2014/main" id="{48F44AB1-4545-2213-1B5C-594D9D847B1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05000" y="609600"/>
          <a:ext cx="838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475013" imgH="592853" progId="MS_ClipArt_Gallery.2">
                  <p:embed/>
                </p:oleObj>
              </mc:Choice>
              <mc:Fallback>
                <p:oleObj name="Clip" r:id="rId5" imgW="475013" imgH="592853" progId="MS_ClipArt_Gallery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609600"/>
                        <a:ext cx="8382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1798" name="Object 6">
            <a:extLst>
              <a:ext uri="{FF2B5EF4-FFF2-40B4-BE49-F238E27FC236}">
                <a16:creationId xmlns:a16="http://schemas.microsoft.com/office/drawing/2014/main" id="{6A0DFB6A-116A-5F0E-FFA3-7896A50D07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7000" y="609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475013" imgH="592853" progId="MS_ClipArt_Gallery.2">
                  <p:embed/>
                </p:oleObj>
              </mc:Choice>
              <mc:Fallback>
                <p:oleObj name="Clip" r:id="rId6" imgW="475013" imgH="592853" progId="MS_ClipArt_Gallery.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609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1799" name="Object 7">
            <a:extLst>
              <a:ext uri="{FF2B5EF4-FFF2-40B4-BE49-F238E27FC236}">
                <a16:creationId xmlns:a16="http://schemas.microsoft.com/office/drawing/2014/main" id="{45149FA3-B25A-CFCD-3920-96EAEFE16B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52800" y="609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7" imgW="475013" imgH="592853" progId="MS_ClipArt_Gallery.2">
                  <p:embed/>
                </p:oleObj>
              </mc:Choice>
              <mc:Fallback>
                <p:oleObj name="Clip" r:id="rId7" imgW="475013" imgH="592853" progId="MS_ClipArt_Gallery.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609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1800" name="Object 8">
            <a:extLst>
              <a:ext uri="{FF2B5EF4-FFF2-40B4-BE49-F238E27FC236}">
                <a16:creationId xmlns:a16="http://schemas.microsoft.com/office/drawing/2014/main" id="{242E8BB2-7C6F-BC0E-4D70-BEFF17AC141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38600" y="609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8" imgW="475013" imgH="592853" progId="MS_ClipArt_Gallery.2">
                  <p:embed/>
                </p:oleObj>
              </mc:Choice>
              <mc:Fallback>
                <p:oleObj name="Clip" r:id="rId8" imgW="475013" imgH="592853" progId="MS_ClipArt_Gallery.2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609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1801" name="Object 9">
            <a:extLst>
              <a:ext uri="{FF2B5EF4-FFF2-40B4-BE49-F238E27FC236}">
                <a16:creationId xmlns:a16="http://schemas.microsoft.com/office/drawing/2014/main" id="{CB7A913A-749C-9760-F8C8-DE4E5551CCB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24400" y="609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609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1802" name="Object 10">
            <a:extLst>
              <a:ext uri="{FF2B5EF4-FFF2-40B4-BE49-F238E27FC236}">
                <a16:creationId xmlns:a16="http://schemas.microsoft.com/office/drawing/2014/main" id="{FC0206EA-6537-BEDD-2396-35FF1BE522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0" y="6858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6858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1803" name="Object 11">
            <a:extLst>
              <a:ext uri="{FF2B5EF4-FFF2-40B4-BE49-F238E27FC236}">
                <a16:creationId xmlns:a16="http://schemas.microsoft.com/office/drawing/2014/main" id="{B7BB01EA-B843-B78C-6038-64229919102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10200" y="609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1" imgW="475013" imgH="592853" progId="MS_ClipArt_Gallery.2">
                  <p:embed/>
                </p:oleObj>
              </mc:Choice>
              <mc:Fallback>
                <p:oleObj name="Clip" r:id="rId11" imgW="475013" imgH="592853" progId="MS_ClipArt_Gallery.2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609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1804" name="Oval 12">
            <a:extLst>
              <a:ext uri="{FF2B5EF4-FFF2-40B4-BE49-F238E27FC236}">
                <a16:creationId xmlns:a16="http://schemas.microsoft.com/office/drawing/2014/main" id="{216D8249-1666-EFD2-0287-ADC64ADBB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0"/>
            <a:ext cx="4038600" cy="32766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61805" name="Object 13">
            <a:extLst>
              <a:ext uri="{FF2B5EF4-FFF2-40B4-BE49-F238E27FC236}">
                <a16:creationId xmlns:a16="http://schemas.microsoft.com/office/drawing/2014/main" id="{BA42842D-E928-2CF5-6372-E6D431912FBF}"/>
              </a:ext>
            </a:extLst>
          </p:cNvPr>
          <p:cNvGraphicFramePr>
            <a:graphicFrameLocks noGrp="1" noChangeAspect="1"/>
          </p:cNvGraphicFramePr>
          <p:nvPr>
            <p:ph/>
          </p:nvPr>
        </p:nvGraphicFramePr>
        <p:xfrm>
          <a:off x="1812925" y="4038600"/>
          <a:ext cx="79375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2" imgW="475013" imgH="592853" progId="MS_ClipArt_Gallery.2">
                  <p:embed/>
                </p:oleObj>
              </mc:Choice>
              <mc:Fallback>
                <p:oleObj name="Clip" r:id="rId12" imgW="475013" imgH="592853" progId="MS_ClipArt_Gallery.2">
                  <p:embed/>
                  <p:pic>
                    <p:nvPicPr>
                      <p:cNvPr id="0" name="Object 1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2925" y="4038600"/>
                        <a:ext cx="79375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1806" name="Oval 14">
            <a:extLst>
              <a:ext uri="{FF2B5EF4-FFF2-40B4-BE49-F238E27FC236}">
                <a16:creationId xmlns:a16="http://schemas.microsoft.com/office/drawing/2014/main" id="{82B107BB-B917-E7AF-EB11-5125ECD9A8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895600"/>
            <a:ext cx="4572000" cy="36576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61807" name="Object 15">
            <a:extLst>
              <a:ext uri="{FF2B5EF4-FFF2-40B4-BE49-F238E27FC236}">
                <a16:creationId xmlns:a16="http://schemas.microsoft.com/office/drawing/2014/main" id="{E47759FA-ED00-05FE-BFFA-8F391B50273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86400" y="3429000"/>
          <a:ext cx="7620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3" imgW="475013" imgH="592853" progId="MS_ClipArt_Gallery.2">
                  <p:embed/>
                </p:oleObj>
              </mc:Choice>
              <mc:Fallback>
                <p:oleObj name="Clip" r:id="rId13" imgW="475013" imgH="592853" progId="MS_ClipArt_Gallery.2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429000"/>
                        <a:ext cx="762000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1808" name="Object 16">
            <a:extLst>
              <a:ext uri="{FF2B5EF4-FFF2-40B4-BE49-F238E27FC236}">
                <a16:creationId xmlns:a16="http://schemas.microsoft.com/office/drawing/2014/main" id="{70895D0A-6A59-C28E-1C48-B812B9E6D5D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72200" y="35052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4" imgW="475013" imgH="592853" progId="MS_ClipArt_Gallery.2">
                  <p:embed/>
                </p:oleObj>
              </mc:Choice>
              <mc:Fallback>
                <p:oleObj name="Clip" r:id="rId14" imgW="475013" imgH="592853" progId="MS_ClipArt_Gallery.2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35052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1809" name="Object 17">
            <a:extLst>
              <a:ext uri="{FF2B5EF4-FFF2-40B4-BE49-F238E27FC236}">
                <a16:creationId xmlns:a16="http://schemas.microsoft.com/office/drawing/2014/main" id="{F32C3FD1-4C9F-44BC-EE03-B0930101D6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0" y="35052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5" imgW="475013" imgH="592853" progId="MS_ClipArt_Gallery.2">
                  <p:embed/>
                </p:oleObj>
              </mc:Choice>
              <mc:Fallback>
                <p:oleObj name="Clip" r:id="rId15" imgW="475013" imgH="592853" progId="MS_ClipArt_Gallery.2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35052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1810" name="Object 18">
            <a:extLst>
              <a:ext uri="{FF2B5EF4-FFF2-40B4-BE49-F238E27FC236}">
                <a16:creationId xmlns:a16="http://schemas.microsoft.com/office/drawing/2014/main" id="{1AA50A5F-72D8-F210-C164-9A659FB05F5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43800" y="35052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6" imgW="475013" imgH="592853" progId="MS_ClipArt_Gallery.2">
                  <p:embed/>
                </p:oleObj>
              </mc:Choice>
              <mc:Fallback>
                <p:oleObj name="Clip" r:id="rId16" imgW="475013" imgH="592853" progId="MS_ClipArt_Gallery.2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35052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1811" name="Object 19">
            <a:extLst>
              <a:ext uri="{FF2B5EF4-FFF2-40B4-BE49-F238E27FC236}">
                <a16:creationId xmlns:a16="http://schemas.microsoft.com/office/drawing/2014/main" id="{4634DE69-3710-671D-0153-99535C8CA4F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0" y="4419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7" imgW="475013" imgH="592853" progId="MS_ClipArt_Gallery.2">
                  <p:embed/>
                </p:oleObj>
              </mc:Choice>
              <mc:Fallback>
                <p:oleObj name="Clip" r:id="rId17" imgW="475013" imgH="592853" progId="MS_ClipArt_Gallery.2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419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1812" name="Object 20">
            <a:extLst>
              <a:ext uri="{FF2B5EF4-FFF2-40B4-BE49-F238E27FC236}">
                <a16:creationId xmlns:a16="http://schemas.microsoft.com/office/drawing/2014/main" id="{1CE5C5C2-2DDD-111D-1EAF-BDFE6D44ECB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0" y="4419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8" imgW="475013" imgH="592853" progId="MS_ClipArt_Gallery.2">
                  <p:embed/>
                </p:oleObj>
              </mc:Choice>
              <mc:Fallback>
                <p:oleObj name="Clip" r:id="rId18" imgW="475013" imgH="592853" progId="MS_ClipArt_Gallery.2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4419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1813" name="Object 21">
            <a:extLst>
              <a:ext uri="{FF2B5EF4-FFF2-40B4-BE49-F238E27FC236}">
                <a16:creationId xmlns:a16="http://schemas.microsoft.com/office/drawing/2014/main" id="{6FEEE586-576E-42F5-4E7A-E4FDF016102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43800" y="4419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9" imgW="475013" imgH="592853" progId="MS_ClipArt_Gallery.2">
                  <p:embed/>
                </p:oleObj>
              </mc:Choice>
              <mc:Fallback>
                <p:oleObj name="Clip" r:id="rId19" imgW="475013" imgH="592853" progId="MS_ClipArt_Gallery.2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4419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1814" name="Object 22">
            <a:extLst>
              <a:ext uri="{FF2B5EF4-FFF2-40B4-BE49-F238E27FC236}">
                <a16:creationId xmlns:a16="http://schemas.microsoft.com/office/drawing/2014/main" id="{B5E76916-F105-D701-61D1-0755D3F1E8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81800" y="4419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0" imgW="475013" imgH="592853" progId="MS_ClipArt_Gallery.2">
                  <p:embed/>
                </p:oleObj>
              </mc:Choice>
              <mc:Fallback>
                <p:oleObj name="Clip" r:id="rId20" imgW="475013" imgH="592853" progId="MS_ClipArt_Gallery.2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4419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1815" name="WordArt 23">
            <a:extLst>
              <a:ext uri="{FF2B5EF4-FFF2-40B4-BE49-F238E27FC236}">
                <a16:creationId xmlns:a16="http://schemas.microsoft.com/office/drawing/2014/main" id="{28B8E32C-11EC-6522-10F9-1F8278DD9BC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0" y="52578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1</a:t>
            </a:r>
          </a:p>
        </p:txBody>
      </p:sp>
      <p:sp>
        <p:nvSpPr>
          <p:cNvPr id="161816" name="WordArt 24">
            <a:extLst>
              <a:ext uri="{FF2B5EF4-FFF2-40B4-BE49-F238E27FC236}">
                <a16:creationId xmlns:a16="http://schemas.microsoft.com/office/drawing/2014/main" id="{8E6B6469-B666-ECE2-FD86-D140226DBD2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05600" y="5638800"/>
            <a:ext cx="3810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8</a:t>
            </a:r>
          </a:p>
        </p:txBody>
      </p:sp>
      <p:sp>
        <p:nvSpPr>
          <p:cNvPr id="161817" name="WordArt 25">
            <a:extLst>
              <a:ext uri="{FF2B5EF4-FFF2-40B4-BE49-F238E27FC236}">
                <a16:creationId xmlns:a16="http://schemas.microsoft.com/office/drawing/2014/main" id="{9BAB198E-BEE8-0CBE-A092-E34A7070E4F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001000" y="838200"/>
            <a:ext cx="381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9</a:t>
            </a:r>
          </a:p>
        </p:txBody>
      </p:sp>
      <p:sp>
        <p:nvSpPr>
          <p:cNvPr id="38940" name="Slide Number Placeholder 3">
            <a:extLst>
              <a:ext uri="{FF2B5EF4-FFF2-40B4-BE49-F238E27FC236}">
                <a16:creationId xmlns:a16="http://schemas.microsoft.com/office/drawing/2014/main" id="{9F23B511-3F08-C557-D2D4-35C1E3534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FC8F24E-582F-4F78-A443-EAF9CD51B43D}" type="slidenum">
              <a:rPr lang="en-US" altLang="en-US">
                <a:solidFill>
                  <a:schemeClr val="tx2"/>
                </a:solidFill>
              </a:rPr>
              <a:pPr eaLnBrk="1" hangingPunct="1"/>
              <a:t>17</a:t>
            </a:fld>
            <a:endParaRPr lang="en-US" alt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617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61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1618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1618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1618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1618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1617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1617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1617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1617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61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61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61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61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61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61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61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161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61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61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44444E-6 L -0.07587 -0.48889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618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2" y="-2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-0.30834 -0.3787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618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17" y="-18935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225 -0.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618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50" y="-2000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15 -0.4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618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-2000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15834 -0.38889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618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17" y="-19444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22222E-6 L -0.36667 -0.53333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618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33" y="-26667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29166 -0.53333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618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3" y="-26667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21666 -0.52222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618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33" y="-26111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075 -0.52222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618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-2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4" dur="500"/>
                                        <p:tgtEl>
                                          <p:spTgt spid="1618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7" dur="500"/>
                                        <p:tgtEl>
                                          <p:spTgt spid="1618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61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7" name="Oval 5">
            <a:extLst>
              <a:ext uri="{FF2B5EF4-FFF2-40B4-BE49-F238E27FC236}">
                <a16:creationId xmlns:a16="http://schemas.microsoft.com/office/drawing/2014/main" id="{C6221221-7959-323B-7157-3657CA3B2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5908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5478" name="Oval 6">
            <a:extLst>
              <a:ext uri="{FF2B5EF4-FFF2-40B4-BE49-F238E27FC236}">
                <a16:creationId xmlns:a16="http://schemas.microsoft.com/office/drawing/2014/main" id="{FA9ABB10-A5BE-B3E3-1746-6524378996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971800"/>
            <a:ext cx="4038600" cy="33528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5479" name="Oval 7">
            <a:extLst>
              <a:ext uri="{FF2B5EF4-FFF2-40B4-BE49-F238E27FC236}">
                <a16:creationId xmlns:a16="http://schemas.microsoft.com/office/drawing/2014/main" id="{3BDFF681-7881-8EB6-ACAD-ECC938E1F4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809875"/>
            <a:ext cx="4572000" cy="3743325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05480" name="Object 8">
            <a:extLst>
              <a:ext uri="{FF2B5EF4-FFF2-40B4-BE49-F238E27FC236}">
                <a16:creationId xmlns:a16="http://schemas.microsoft.com/office/drawing/2014/main" id="{A85CCFBF-4602-5A80-1CBB-25F55A8005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81800" y="685800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475013" imgH="592853" progId="MS_ClipArt_Gallery.2">
                  <p:embed/>
                </p:oleObj>
              </mc:Choice>
              <mc:Fallback>
                <p:oleObj name="Clip" r:id="rId2" imgW="475013" imgH="592853" progId="MS_ClipArt_Gallery.2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685800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1" name="Object 9">
            <a:extLst>
              <a:ext uri="{FF2B5EF4-FFF2-40B4-BE49-F238E27FC236}">
                <a16:creationId xmlns:a16="http://schemas.microsoft.com/office/drawing/2014/main" id="{F7968E00-D258-C318-8A05-580046D9556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19200" y="533400"/>
          <a:ext cx="762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475013" imgH="592853" progId="MS_ClipArt_Gallery.2">
                  <p:embed/>
                </p:oleObj>
              </mc:Choice>
              <mc:Fallback>
                <p:oleObj name="Clip" r:id="rId4" imgW="475013" imgH="592853" progId="MS_ClipArt_Gallery.2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33400"/>
                        <a:ext cx="7620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2" name="Object 10">
            <a:extLst>
              <a:ext uri="{FF2B5EF4-FFF2-40B4-BE49-F238E27FC236}">
                <a16:creationId xmlns:a16="http://schemas.microsoft.com/office/drawing/2014/main" id="{7A48EAE4-CF97-2490-DF38-675948B69C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05000" y="609600"/>
          <a:ext cx="838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475013" imgH="592853" progId="MS_ClipArt_Gallery.2">
                  <p:embed/>
                </p:oleObj>
              </mc:Choice>
              <mc:Fallback>
                <p:oleObj name="Clip" r:id="rId5" imgW="475013" imgH="592853" progId="MS_ClipArt_Gallery.2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609600"/>
                        <a:ext cx="8382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3" name="Object 11">
            <a:extLst>
              <a:ext uri="{FF2B5EF4-FFF2-40B4-BE49-F238E27FC236}">
                <a16:creationId xmlns:a16="http://schemas.microsoft.com/office/drawing/2014/main" id="{8E3DFC70-D8B9-FBAF-C637-7943D43B4B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7000" y="609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475013" imgH="592853" progId="MS_ClipArt_Gallery.2">
                  <p:embed/>
                </p:oleObj>
              </mc:Choice>
              <mc:Fallback>
                <p:oleObj name="Clip" r:id="rId6" imgW="475013" imgH="592853" progId="MS_ClipArt_Gallery.2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609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4" name="Object 12">
            <a:extLst>
              <a:ext uri="{FF2B5EF4-FFF2-40B4-BE49-F238E27FC236}">
                <a16:creationId xmlns:a16="http://schemas.microsoft.com/office/drawing/2014/main" id="{FBF79F73-2FF3-8997-6E11-7B86DF1E604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52800" y="609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7" imgW="475013" imgH="592853" progId="MS_ClipArt_Gallery.2">
                  <p:embed/>
                </p:oleObj>
              </mc:Choice>
              <mc:Fallback>
                <p:oleObj name="Clip" r:id="rId7" imgW="475013" imgH="592853" progId="MS_ClipArt_Gallery.2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609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5" name="Object 13">
            <a:extLst>
              <a:ext uri="{FF2B5EF4-FFF2-40B4-BE49-F238E27FC236}">
                <a16:creationId xmlns:a16="http://schemas.microsoft.com/office/drawing/2014/main" id="{AA9EAD5E-E260-3333-08BF-8E877421B4E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38600" y="609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8" imgW="475013" imgH="592853" progId="MS_ClipArt_Gallery.2">
                  <p:embed/>
                </p:oleObj>
              </mc:Choice>
              <mc:Fallback>
                <p:oleObj name="Clip" r:id="rId8" imgW="475013" imgH="592853" progId="MS_ClipArt_Gallery.2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609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6" name="Object 14">
            <a:extLst>
              <a:ext uri="{FF2B5EF4-FFF2-40B4-BE49-F238E27FC236}">
                <a16:creationId xmlns:a16="http://schemas.microsoft.com/office/drawing/2014/main" id="{913E675B-6A9F-53C4-393F-46EBF9FA881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24400" y="609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609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7" name="Object 15">
            <a:extLst>
              <a:ext uri="{FF2B5EF4-FFF2-40B4-BE49-F238E27FC236}">
                <a16:creationId xmlns:a16="http://schemas.microsoft.com/office/drawing/2014/main" id="{AF65FC7D-FD98-BFD0-D8EE-344C6448D40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0" y="685800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685800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8" name="Object 16">
            <a:extLst>
              <a:ext uri="{FF2B5EF4-FFF2-40B4-BE49-F238E27FC236}">
                <a16:creationId xmlns:a16="http://schemas.microsoft.com/office/drawing/2014/main" id="{108302B7-3282-F311-9FAA-127F6B244AD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10200" y="609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1" imgW="475013" imgH="592853" progId="MS_ClipArt_Gallery.2">
                  <p:embed/>
                </p:oleObj>
              </mc:Choice>
              <mc:Fallback>
                <p:oleObj name="Clip" r:id="rId11" imgW="475013" imgH="592853" progId="MS_ClipArt_Gallery.2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609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9" name="Object 17">
            <a:extLst>
              <a:ext uri="{FF2B5EF4-FFF2-40B4-BE49-F238E27FC236}">
                <a16:creationId xmlns:a16="http://schemas.microsoft.com/office/drawing/2014/main" id="{B5F2582F-FDBA-DDEF-8FFD-F75B2CA7C6E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33600" y="3886200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2" imgW="475013" imgH="592853" progId="MS_ClipArt_Gallery.2">
                  <p:embed/>
                </p:oleObj>
              </mc:Choice>
              <mc:Fallback>
                <p:oleObj name="Clip" r:id="rId12" imgW="475013" imgH="592853" progId="MS_ClipArt_Gallery.2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886200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90" name="Object 18">
            <a:extLst>
              <a:ext uri="{FF2B5EF4-FFF2-40B4-BE49-F238E27FC236}">
                <a16:creationId xmlns:a16="http://schemas.microsoft.com/office/drawing/2014/main" id="{1EC7B0A2-BCCA-06A7-9D36-5646527610F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47800" y="3886200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3" imgW="475013" imgH="592853" progId="MS_ClipArt_Gallery.2">
                  <p:embed/>
                </p:oleObj>
              </mc:Choice>
              <mc:Fallback>
                <p:oleObj name="Clip" r:id="rId13" imgW="475013" imgH="592853" progId="MS_ClipArt_Gallery.2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886200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91" name="Object 19">
            <a:extLst>
              <a:ext uri="{FF2B5EF4-FFF2-40B4-BE49-F238E27FC236}">
                <a16:creationId xmlns:a16="http://schemas.microsoft.com/office/drawing/2014/main" id="{C029D90B-7800-2618-C01F-7D71C23CF22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29400" y="4343400"/>
          <a:ext cx="762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4" imgW="475013" imgH="592853" progId="MS_ClipArt_Gallery.2">
                  <p:embed/>
                </p:oleObj>
              </mc:Choice>
              <mc:Fallback>
                <p:oleObj name="Clip" r:id="rId14" imgW="475013" imgH="592853" progId="MS_ClipArt_Gallery.2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4343400"/>
                        <a:ext cx="7620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92" name="Object 20">
            <a:extLst>
              <a:ext uri="{FF2B5EF4-FFF2-40B4-BE49-F238E27FC236}">
                <a16:creationId xmlns:a16="http://schemas.microsoft.com/office/drawing/2014/main" id="{2B184F28-CD94-18DA-84F4-6D515155196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62600" y="3429000"/>
          <a:ext cx="838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5" imgW="475013" imgH="592853" progId="MS_ClipArt_Gallery.2">
                  <p:embed/>
                </p:oleObj>
              </mc:Choice>
              <mc:Fallback>
                <p:oleObj name="Clip" r:id="rId15" imgW="475013" imgH="592853" progId="MS_ClipArt_Gallery.2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3429000"/>
                        <a:ext cx="8382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93" name="Object 21">
            <a:extLst>
              <a:ext uri="{FF2B5EF4-FFF2-40B4-BE49-F238E27FC236}">
                <a16:creationId xmlns:a16="http://schemas.microsoft.com/office/drawing/2014/main" id="{63416417-E8A4-FFEA-A606-BF2F1513B3C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24600" y="34290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6" imgW="475013" imgH="592853" progId="MS_ClipArt_Gallery.2">
                  <p:embed/>
                </p:oleObj>
              </mc:Choice>
              <mc:Fallback>
                <p:oleObj name="Clip" r:id="rId16" imgW="475013" imgH="592853" progId="MS_ClipArt_Gallery.2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34290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94" name="Object 22">
            <a:extLst>
              <a:ext uri="{FF2B5EF4-FFF2-40B4-BE49-F238E27FC236}">
                <a16:creationId xmlns:a16="http://schemas.microsoft.com/office/drawing/2014/main" id="{6133E018-2455-440F-09A0-02753CD38EA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10400" y="34290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7" imgW="475013" imgH="592853" progId="MS_ClipArt_Gallery.2">
                  <p:embed/>
                </p:oleObj>
              </mc:Choice>
              <mc:Fallback>
                <p:oleObj name="Clip" r:id="rId17" imgW="475013" imgH="592853" progId="MS_ClipArt_Gallery.2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34290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95" name="Object 23">
            <a:extLst>
              <a:ext uri="{FF2B5EF4-FFF2-40B4-BE49-F238E27FC236}">
                <a16:creationId xmlns:a16="http://schemas.microsoft.com/office/drawing/2014/main" id="{EE9B3EAA-EE49-20AD-7157-DFBE5F9F3DE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96200" y="34290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8" imgW="475013" imgH="592853" progId="MS_ClipArt_Gallery.2">
                  <p:embed/>
                </p:oleObj>
              </mc:Choice>
              <mc:Fallback>
                <p:oleObj name="Clip" r:id="rId18" imgW="475013" imgH="592853" progId="MS_ClipArt_Gallery.2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34290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96" name="Object 24">
            <a:extLst>
              <a:ext uri="{FF2B5EF4-FFF2-40B4-BE49-F238E27FC236}">
                <a16:creationId xmlns:a16="http://schemas.microsoft.com/office/drawing/2014/main" id="{401D346D-196C-B896-78CC-1A7E7F624D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53000" y="4419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9" imgW="475013" imgH="592853" progId="MS_ClipArt_Gallery.2">
                  <p:embed/>
                </p:oleObj>
              </mc:Choice>
              <mc:Fallback>
                <p:oleObj name="Clip" r:id="rId19" imgW="475013" imgH="592853" progId="MS_ClipArt_Gallery.2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419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97" name="Object 25">
            <a:extLst>
              <a:ext uri="{FF2B5EF4-FFF2-40B4-BE49-F238E27FC236}">
                <a16:creationId xmlns:a16="http://schemas.microsoft.com/office/drawing/2014/main" id="{9DB1059E-6B34-39A3-2237-1DEC6FEB44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67400" y="43434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0" imgW="475013" imgH="592853" progId="MS_ClipArt_Gallery.2">
                  <p:embed/>
                </p:oleObj>
              </mc:Choice>
              <mc:Fallback>
                <p:oleObj name="Clip" r:id="rId20" imgW="475013" imgH="592853" progId="MS_ClipArt_Gallery.2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43434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498" name="WordArt 26">
            <a:extLst>
              <a:ext uri="{FF2B5EF4-FFF2-40B4-BE49-F238E27FC236}">
                <a16:creationId xmlns:a16="http://schemas.microsoft.com/office/drawing/2014/main" id="{15EEB625-1230-FEC9-FD76-B494FE5D1F9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7400" y="5105400"/>
            <a:ext cx="762000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105499" name="WordArt 27">
            <a:extLst>
              <a:ext uri="{FF2B5EF4-FFF2-40B4-BE49-F238E27FC236}">
                <a16:creationId xmlns:a16="http://schemas.microsoft.com/office/drawing/2014/main" id="{A1C0F0EA-F513-3052-29DA-97AFF41407D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772400" y="4572000"/>
            <a:ext cx="609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cs typeface="Arial" panose="020B0604020202020204" pitchFamily="34" charset="0"/>
              </a:rPr>
              <a:t>7</a:t>
            </a:r>
          </a:p>
        </p:txBody>
      </p:sp>
      <p:sp>
        <p:nvSpPr>
          <p:cNvPr id="105500" name="WordArt 28">
            <a:extLst>
              <a:ext uri="{FF2B5EF4-FFF2-40B4-BE49-F238E27FC236}">
                <a16:creationId xmlns:a16="http://schemas.microsoft.com/office/drawing/2014/main" id="{EA5B7337-9920-1ACA-2234-CFC754E78E4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772400" y="762000"/>
            <a:ext cx="762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cs typeface="Arial" panose="020B0604020202020204" pitchFamily="34" charset="0"/>
              </a:rPr>
              <a:t>9</a:t>
            </a:r>
          </a:p>
        </p:txBody>
      </p:sp>
      <p:sp>
        <p:nvSpPr>
          <p:cNvPr id="39964" name="Slide Number Placeholder 3">
            <a:extLst>
              <a:ext uri="{FF2B5EF4-FFF2-40B4-BE49-F238E27FC236}">
                <a16:creationId xmlns:a16="http://schemas.microsoft.com/office/drawing/2014/main" id="{A5B5D8EB-A38F-B307-30B1-89EDED5DB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2430832-29FB-4281-A7BF-2E8BDF385A6F}" type="slidenum">
              <a:rPr lang="en-US" altLang="en-US">
                <a:solidFill>
                  <a:schemeClr val="tx2"/>
                </a:solidFill>
              </a:rPr>
              <a:pPr eaLnBrk="1" hangingPunct="1"/>
              <a:t>18</a:t>
            </a:fld>
            <a:endParaRPr lang="en-US" alt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5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054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054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5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5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1054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105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05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105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105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105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1054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05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5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05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05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05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05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05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5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5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5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5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Oval 4">
            <a:extLst>
              <a:ext uri="{FF2B5EF4-FFF2-40B4-BE49-F238E27FC236}">
                <a16:creationId xmlns:a16="http://schemas.microsoft.com/office/drawing/2014/main" id="{7A81C1DF-E165-2EE8-79ED-8442DD1D3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8600" y="0"/>
            <a:ext cx="9144000" cy="22098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6501" name="Oval 5">
            <a:extLst>
              <a:ext uri="{FF2B5EF4-FFF2-40B4-BE49-F238E27FC236}">
                <a16:creationId xmlns:a16="http://schemas.microsoft.com/office/drawing/2014/main" id="{6F9718C6-D7C6-895B-74FB-731887E8B2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971800"/>
            <a:ext cx="4038600" cy="33528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6502" name="Oval 6">
            <a:extLst>
              <a:ext uri="{FF2B5EF4-FFF2-40B4-BE49-F238E27FC236}">
                <a16:creationId xmlns:a16="http://schemas.microsoft.com/office/drawing/2014/main" id="{D8BC7AC1-F16E-208A-735F-C179F10B6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819400"/>
            <a:ext cx="4572000" cy="3743325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06503" name="Object 7">
            <a:extLst>
              <a:ext uri="{FF2B5EF4-FFF2-40B4-BE49-F238E27FC236}">
                <a16:creationId xmlns:a16="http://schemas.microsoft.com/office/drawing/2014/main" id="{CE23769A-53CE-A108-1F6F-A37E2A6511F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81800" y="685800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475013" imgH="592853" progId="MS_ClipArt_Gallery.2">
                  <p:embed/>
                </p:oleObj>
              </mc:Choice>
              <mc:Fallback>
                <p:oleObj name="Clip" r:id="rId2" imgW="475013" imgH="592853" progId="MS_ClipArt_Gallery.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685800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4" name="Object 8">
            <a:extLst>
              <a:ext uri="{FF2B5EF4-FFF2-40B4-BE49-F238E27FC236}">
                <a16:creationId xmlns:a16="http://schemas.microsoft.com/office/drawing/2014/main" id="{E9CE9F26-0888-481E-8176-D585F907C53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19200" y="533400"/>
          <a:ext cx="762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475013" imgH="592853" progId="MS_ClipArt_Gallery.2">
                  <p:embed/>
                </p:oleObj>
              </mc:Choice>
              <mc:Fallback>
                <p:oleObj name="Clip" r:id="rId4" imgW="475013" imgH="592853" progId="MS_ClipArt_Gallery.2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33400"/>
                        <a:ext cx="7620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5" name="Object 9">
            <a:extLst>
              <a:ext uri="{FF2B5EF4-FFF2-40B4-BE49-F238E27FC236}">
                <a16:creationId xmlns:a16="http://schemas.microsoft.com/office/drawing/2014/main" id="{CF030D28-C78C-D467-B764-7BAC2A4BEF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05000" y="609600"/>
          <a:ext cx="838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475013" imgH="592853" progId="MS_ClipArt_Gallery.2">
                  <p:embed/>
                </p:oleObj>
              </mc:Choice>
              <mc:Fallback>
                <p:oleObj name="Clip" r:id="rId5" imgW="475013" imgH="592853" progId="MS_ClipArt_Gallery.2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609600"/>
                        <a:ext cx="8382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6" name="Object 10">
            <a:extLst>
              <a:ext uri="{FF2B5EF4-FFF2-40B4-BE49-F238E27FC236}">
                <a16:creationId xmlns:a16="http://schemas.microsoft.com/office/drawing/2014/main" id="{E232A000-5469-7E48-5811-E23592D8CAC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7000" y="609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475013" imgH="592853" progId="MS_ClipArt_Gallery.2">
                  <p:embed/>
                </p:oleObj>
              </mc:Choice>
              <mc:Fallback>
                <p:oleObj name="Clip" r:id="rId6" imgW="475013" imgH="592853" progId="MS_ClipArt_Gallery.2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609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7" name="Object 11">
            <a:extLst>
              <a:ext uri="{FF2B5EF4-FFF2-40B4-BE49-F238E27FC236}">
                <a16:creationId xmlns:a16="http://schemas.microsoft.com/office/drawing/2014/main" id="{AFB60F14-F86B-7B25-D2AD-E11A36A4B05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52800" y="609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7" imgW="475013" imgH="592853" progId="MS_ClipArt_Gallery.2">
                  <p:embed/>
                </p:oleObj>
              </mc:Choice>
              <mc:Fallback>
                <p:oleObj name="Clip" r:id="rId7" imgW="475013" imgH="592853" progId="MS_ClipArt_Gallery.2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609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8" name="Object 12">
            <a:extLst>
              <a:ext uri="{FF2B5EF4-FFF2-40B4-BE49-F238E27FC236}">
                <a16:creationId xmlns:a16="http://schemas.microsoft.com/office/drawing/2014/main" id="{D3CDBDFB-F273-378A-EDB6-E751BBB639E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38600" y="609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8" imgW="475013" imgH="592853" progId="MS_ClipArt_Gallery.2">
                  <p:embed/>
                </p:oleObj>
              </mc:Choice>
              <mc:Fallback>
                <p:oleObj name="Clip" r:id="rId8" imgW="475013" imgH="592853" progId="MS_ClipArt_Gallery.2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609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9" name="Object 13">
            <a:extLst>
              <a:ext uri="{FF2B5EF4-FFF2-40B4-BE49-F238E27FC236}">
                <a16:creationId xmlns:a16="http://schemas.microsoft.com/office/drawing/2014/main" id="{A3BDDCA0-439B-69BC-75EC-7D0D46C5139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24400" y="609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609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10" name="Object 14">
            <a:extLst>
              <a:ext uri="{FF2B5EF4-FFF2-40B4-BE49-F238E27FC236}">
                <a16:creationId xmlns:a16="http://schemas.microsoft.com/office/drawing/2014/main" id="{E0AD7051-E511-FB3E-A453-513D10F50C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0" y="685800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685800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11" name="Object 15">
            <a:extLst>
              <a:ext uri="{FF2B5EF4-FFF2-40B4-BE49-F238E27FC236}">
                <a16:creationId xmlns:a16="http://schemas.microsoft.com/office/drawing/2014/main" id="{DF669A8E-104A-9721-1A65-3665D77E4F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10200" y="609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1" imgW="475013" imgH="592853" progId="MS_ClipArt_Gallery.2">
                  <p:embed/>
                </p:oleObj>
              </mc:Choice>
              <mc:Fallback>
                <p:oleObj name="Clip" r:id="rId11" imgW="475013" imgH="592853" progId="MS_ClipArt_Gallery.2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609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12" name="Object 16">
            <a:extLst>
              <a:ext uri="{FF2B5EF4-FFF2-40B4-BE49-F238E27FC236}">
                <a16:creationId xmlns:a16="http://schemas.microsoft.com/office/drawing/2014/main" id="{B99FD366-299C-E6C4-2C6C-18673F185E4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7000" y="3657600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2" imgW="475013" imgH="592853" progId="MS_ClipArt_Gallery.2">
                  <p:embed/>
                </p:oleObj>
              </mc:Choice>
              <mc:Fallback>
                <p:oleObj name="Clip" r:id="rId12" imgW="475013" imgH="592853" progId="MS_ClipArt_Gallery.2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657600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13" name="Object 17">
            <a:extLst>
              <a:ext uri="{FF2B5EF4-FFF2-40B4-BE49-F238E27FC236}">
                <a16:creationId xmlns:a16="http://schemas.microsoft.com/office/drawing/2014/main" id="{5D37EF95-BF52-5B73-B32B-64A682B398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3657600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3" imgW="475013" imgH="592853" progId="MS_ClipArt_Gallery.2">
                  <p:embed/>
                </p:oleObj>
              </mc:Choice>
              <mc:Fallback>
                <p:oleObj name="Clip" r:id="rId13" imgW="475013" imgH="592853" progId="MS_ClipArt_Gallery.2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657600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14" name="Object 18">
            <a:extLst>
              <a:ext uri="{FF2B5EF4-FFF2-40B4-BE49-F238E27FC236}">
                <a16:creationId xmlns:a16="http://schemas.microsoft.com/office/drawing/2014/main" id="{553450AC-E41F-96B5-FB04-24EAF3D3AE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4400" y="3657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4" imgW="475013" imgH="592853" progId="MS_ClipArt_Gallery.2">
                  <p:embed/>
                </p:oleObj>
              </mc:Choice>
              <mc:Fallback>
                <p:oleObj name="Clip" r:id="rId14" imgW="475013" imgH="592853" progId="MS_ClipArt_Gallery.2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657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15" name="Object 19">
            <a:extLst>
              <a:ext uri="{FF2B5EF4-FFF2-40B4-BE49-F238E27FC236}">
                <a16:creationId xmlns:a16="http://schemas.microsoft.com/office/drawing/2014/main" id="{350871CB-B314-4385-853F-8C93D53359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00600" y="3886200"/>
          <a:ext cx="762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5" imgW="475013" imgH="592853" progId="MS_ClipArt_Gallery.2">
                  <p:embed/>
                </p:oleObj>
              </mc:Choice>
              <mc:Fallback>
                <p:oleObj name="Clip" r:id="rId15" imgW="475013" imgH="592853" progId="MS_ClipArt_Gallery.2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886200"/>
                        <a:ext cx="7620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16" name="Object 20">
            <a:extLst>
              <a:ext uri="{FF2B5EF4-FFF2-40B4-BE49-F238E27FC236}">
                <a16:creationId xmlns:a16="http://schemas.microsoft.com/office/drawing/2014/main" id="{3760BB9A-E95B-0735-2E2B-D851783C1F8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86400" y="3657600"/>
          <a:ext cx="838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6" imgW="475013" imgH="592853" progId="MS_ClipArt_Gallery.2">
                  <p:embed/>
                </p:oleObj>
              </mc:Choice>
              <mc:Fallback>
                <p:oleObj name="Clip" r:id="rId16" imgW="475013" imgH="592853" progId="MS_ClipArt_Gallery.2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657600"/>
                        <a:ext cx="8382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17" name="Object 21">
            <a:extLst>
              <a:ext uri="{FF2B5EF4-FFF2-40B4-BE49-F238E27FC236}">
                <a16:creationId xmlns:a16="http://schemas.microsoft.com/office/drawing/2014/main" id="{7596491D-8B14-8E64-A0B1-1BB9208E19B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48400" y="4038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7" imgW="475013" imgH="592853" progId="MS_ClipArt_Gallery.2">
                  <p:embed/>
                </p:oleObj>
              </mc:Choice>
              <mc:Fallback>
                <p:oleObj name="Clip" r:id="rId17" imgW="475013" imgH="592853" progId="MS_ClipArt_Gallery.2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4038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18" name="Object 22">
            <a:extLst>
              <a:ext uri="{FF2B5EF4-FFF2-40B4-BE49-F238E27FC236}">
                <a16:creationId xmlns:a16="http://schemas.microsoft.com/office/drawing/2014/main" id="{AA80FE1D-7A11-00A9-CB33-6A27984D4AF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34200" y="3657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8" imgW="475013" imgH="592853" progId="MS_ClipArt_Gallery.2">
                  <p:embed/>
                </p:oleObj>
              </mc:Choice>
              <mc:Fallback>
                <p:oleObj name="Clip" r:id="rId18" imgW="475013" imgH="592853" progId="MS_ClipArt_Gallery.2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3657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19" name="Object 23">
            <a:extLst>
              <a:ext uri="{FF2B5EF4-FFF2-40B4-BE49-F238E27FC236}">
                <a16:creationId xmlns:a16="http://schemas.microsoft.com/office/drawing/2014/main" id="{B0C7504B-589F-7D0C-D37F-E51CEC26DB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43800" y="42672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9" imgW="475013" imgH="592853" progId="MS_ClipArt_Gallery.2">
                  <p:embed/>
                </p:oleObj>
              </mc:Choice>
              <mc:Fallback>
                <p:oleObj name="Clip" r:id="rId19" imgW="475013" imgH="592853" progId="MS_ClipArt_Gallery.2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42672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20" name="Object 24">
            <a:extLst>
              <a:ext uri="{FF2B5EF4-FFF2-40B4-BE49-F238E27FC236}">
                <a16:creationId xmlns:a16="http://schemas.microsoft.com/office/drawing/2014/main" id="{20298A92-CB70-7F12-9621-E093EFEEA1D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153400" y="3657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0" imgW="475013" imgH="592853" progId="MS_ClipArt_Gallery.2">
                  <p:embed/>
                </p:oleObj>
              </mc:Choice>
              <mc:Fallback>
                <p:oleObj name="Clip" r:id="rId20" imgW="475013" imgH="592853" progId="MS_ClipArt_Gallery.2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0" y="3657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21" name="WordArt 25">
            <a:extLst>
              <a:ext uri="{FF2B5EF4-FFF2-40B4-BE49-F238E27FC236}">
                <a16:creationId xmlns:a16="http://schemas.microsoft.com/office/drawing/2014/main" id="{3F9B317C-7DC4-3AE9-B72A-58EBD48123E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28800" y="4876800"/>
            <a:ext cx="1295400" cy="1104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106523" name="WordArt 27">
            <a:extLst>
              <a:ext uri="{FF2B5EF4-FFF2-40B4-BE49-F238E27FC236}">
                <a16:creationId xmlns:a16="http://schemas.microsoft.com/office/drawing/2014/main" id="{F18A63D2-062C-35AE-379A-E238D30DDA2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96000" y="5029200"/>
            <a:ext cx="1066800" cy="1181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cs typeface="Arial" panose="020B0604020202020204" pitchFamily="34" charset="0"/>
              </a:rPr>
              <a:t>6</a:t>
            </a:r>
          </a:p>
        </p:txBody>
      </p:sp>
      <p:sp>
        <p:nvSpPr>
          <p:cNvPr id="106524" name="WordArt 28">
            <a:extLst>
              <a:ext uri="{FF2B5EF4-FFF2-40B4-BE49-F238E27FC236}">
                <a16:creationId xmlns:a16="http://schemas.microsoft.com/office/drawing/2014/main" id="{B8742D58-9343-FA7D-2017-4FAD343BC35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96200" y="685800"/>
            <a:ext cx="609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cs typeface="Arial" panose="020B0604020202020204" pitchFamily="34" charset="0"/>
              </a:rPr>
              <a:t>9</a:t>
            </a:r>
          </a:p>
        </p:txBody>
      </p:sp>
      <p:sp>
        <p:nvSpPr>
          <p:cNvPr id="40988" name="Slide Number Placeholder 3">
            <a:extLst>
              <a:ext uri="{FF2B5EF4-FFF2-40B4-BE49-F238E27FC236}">
                <a16:creationId xmlns:a16="http://schemas.microsoft.com/office/drawing/2014/main" id="{C82C4805-826C-9A62-F5FE-1D9ABD13A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112BE8A-8CB9-44EA-8EED-0EF4E2ABD28D}" type="slidenum">
              <a:rPr lang="en-US" altLang="en-US">
                <a:solidFill>
                  <a:schemeClr val="tx2"/>
                </a:solidFill>
              </a:rPr>
              <a:pPr eaLnBrk="1" hangingPunct="1"/>
              <a:t>19</a:t>
            </a:fld>
            <a:endParaRPr lang="en-US" alt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6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06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106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106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6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06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06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106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106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106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106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106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106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06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06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06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06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106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106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6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6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6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6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4">
            <a:extLst>
              <a:ext uri="{FF2B5EF4-FFF2-40B4-BE49-F238E27FC236}">
                <a16:creationId xmlns:a16="http://schemas.microsoft.com/office/drawing/2014/main" id="{36DA51B8-C413-1122-0C49-38BA6D87D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71475"/>
            <a:ext cx="4800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 : Ra chơi vườn hoa</a:t>
            </a:r>
          </a:p>
        </p:txBody>
      </p:sp>
      <p:pic>
        <p:nvPicPr>
          <p:cNvPr id="23555" name="Picture 5">
            <a:extLst>
              <a:ext uri="{FF2B5EF4-FFF2-40B4-BE49-F238E27FC236}">
                <a16:creationId xmlns:a16="http://schemas.microsoft.com/office/drawing/2014/main" id="{A7443EA9-132D-5D67-9E4B-6FCD5C7DF3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04938"/>
            <a:ext cx="868680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RA VUON HOA.mp3">
            <a:hlinkClick r:id="" action="ppaction://media"/>
            <a:extLst>
              <a:ext uri="{FF2B5EF4-FFF2-40B4-BE49-F238E27FC236}">
                <a16:creationId xmlns:a16="http://schemas.microsoft.com/office/drawing/2014/main" id="{DEAF41E6-9E05-7200-DCD8-10E6FC89AB6A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57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Slide Number Placeholder 3">
            <a:extLst>
              <a:ext uri="{FF2B5EF4-FFF2-40B4-BE49-F238E27FC236}">
                <a16:creationId xmlns:a16="http://schemas.microsoft.com/office/drawing/2014/main" id="{27DB4F4C-058E-3F2D-EFE7-FE473979C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1EF6939-E6DE-4219-ABC6-48A0A785DEF7}" type="slidenum">
              <a:rPr lang="en-US" altLang="en-US">
                <a:solidFill>
                  <a:schemeClr val="tx2"/>
                </a:solidFill>
              </a:rPr>
              <a:pPr eaLnBrk="1" hangingPunct="1"/>
              <a:t>2</a:t>
            </a:fld>
            <a:endParaRPr lang="en-US" alt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87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Oval 4">
            <a:extLst>
              <a:ext uri="{FF2B5EF4-FFF2-40B4-BE49-F238E27FC236}">
                <a16:creationId xmlns:a16="http://schemas.microsoft.com/office/drawing/2014/main" id="{5BCC478D-D46A-5A64-7802-3565B238A3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2098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0597" name="Oval 5">
            <a:extLst>
              <a:ext uri="{FF2B5EF4-FFF2-40B4-BE49-F238E27FC236}">
                <a16:creationId xmlns:a16="http://schemas.microsoft.com/office/drawing/2014/main" id="{2B824115-ECC7-F7C8-A433-5EBEFE4007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971800"/>
            <a:ext cx="4038600" cy="33528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0598" name="Oval 6">
            <a:extLst>
              <a:ext uri="{FF2B5EF4-FFF2-40B4-BE49-F238E27FC236}">
                <a16:creationId xmlns:a16="http://schemas.microsoft.com/office/drawing/2014/main" id="{0E530E5E-1DEE-92DF-0122-D166B2383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819400"/>
            <a:ext cx="4572000" cy="3743325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10599" name="Object 7">
            <a:extLst>
              <a:ext uri="{FF2B5EF4-FFF2-40B4-BE49-F238E27FC236}">
                <a16:creationId xmlns:a16="http://schemas.microsoft.com/office/drawing/2014/main" id="{CB8D2BF9-A7D4-0AA8-2247-389CF6FC1E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81800" y="685800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475013" imgH="592853" progId="MS_ClipArt_Gallery.2">
                  <p:embed/>
                </p:oleObj>
              </mc:Choice>
              <mc:Fallback>
                <p:oleObj name="Clip" r:id="rId2" imgW="475013" imgH="592853" progId="MS_ClipArt_Gallery.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685800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0" name="Object 8">
            <a:extLst>
              <a:ext uri="{FF2B5EF4-FFF2-40B4-BE49-F238E27FC236}">
                <a16:creationId xmlns:a16="http://schemas.microsoft.com/office/drawing/2014/main" id="{A0821039-05E1-18E9-398E-32C72BF13FD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19200" y="533400"/>
          <a:ext cx="762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475013" imgH="592853" progId="MS_ClipArt_Gallery.2">
                  <p:embed/>
                </p:oleObj>
              </mc:Choice>
              <mc:Fallback>
                <p:oleObj name="Clip" r:id="rId4" imgW="475013" imgH="592853" progId="MS_ClipArt_Gallery.2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33400"/>
                        <a:ext cx="7620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1" name="Object 9">
            <a:extLst>
              <a:ext uri="{FF2B5EF4-FFF2-40B4-BE49-F238E27FC236}">
                <a16:creationId xmlns:a16="http://schemas.microsoft.com/office/drawing/2014/main" id="{A3703701-3ACD-1560-E850-A63463851E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05000" y="609600"/>
          <a:ext cx="838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475013" imgH="592853" progId="MS_ClipArt_Gallery.2">
                  <p:embed/>
                </p:oleObj>
              </mc:Choice>
              <mc:Fallback>
                <p:oleObj name="Clip" r:id="rId5" imgW="475013" imgH="592853" progId="MS_ClipArt_Gallery.2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609600"/>
                        <a:ext cx="8382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2" name="Object 10">
            <a:extLst>
              <a:ext uri="{FF2B5EF4-FFF2-40B4-BE49-F238E27FC236}">
                <a16:creationId xmlns:a16="http://schemas.microsoft.com/office/drawing/2014/main" id="{8E9181AA-DFFF-3690-220B-D38926B86A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7000" y="609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475013" imgH="592853" progId="MS_ClipArt_Gallery.2">
                  <p:embed/>
                </p:oleObj>
              </mc:Choice>
              <mc:Fallback>
                <p:oleObj name="Clip" r:id="rId6" imgW="475013" imgH="592853" progId="MS_ClipArt_Gallery.2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609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3" name="Object 11">
            <a:extLst>
              <a:ext uri="{FF2B5EF4-FFF2-40B4-BE49-F238E27FC236}">
                <a16:creationId xmlns:a16="http://schemas.microsoft.com/office/drawing/2014/main" id="{4DC8F6BF-8C2E-958E-7257-605B7253553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52800" y="609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7" imgW="475013" imgH="592853" progId="MS_ClipArt_Gallery.2">
                  <p:embed/>
                </p:oleObj>
              </mc:Choice>
              <mc:Fallback>
                <p:oleObj name="Clip" r:id="rId7" imgW="475013" imgH="592853" progId="MS_ClipArt_Gallery.2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609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4" name="Object 12">
            <a:extLst>
              <a:ext uri="{FF2B5EF4-FFF2-40B4-BE49-F238E27FC236}">
                <a16:creationId xmlns:a16="http://schemas.microsoft.com/office/drawing/2014/main" id="{3CE13E14-1FF2-DB70-B20F-6871F48F62C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38600" y="609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8" imgW="475013" imgH="592853" progId="MS_ClipArt_Gallery.2">
                  <p:embed/>
                </p:oleObj>
              </mc:Choice>
              <mc:Fallback>
                <p:oleObj name="Clip" r:id="rId8" imgW="475013" imgH="592853" progId="MS_ClipArt_Gallery.2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609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5" name="Object 13">
            <a:extLst>
              <a:ext uri="{FF2B5EF4-FFF2-40B4-BE49-F238E27FC236}">
                <a16:creationId xmlns:a16="http://schemas.microsoft.com/office/drawing/2014/main" id="{53E49104-3365-1465-D271-042F7C59044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24400" y="609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609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6" name="Object 14">
            <a:extLst>
              <a:ext uri="{FF2B5EF4-FFF2-40B4-BE49-F238E27FC236}">
                <a16:creationId xmlns:a16="http://schemas.microsoft.com/office/drawing/2014/main" id="{9CCCC42F-5D34-B112-08CA-2B42319149E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0" y="685800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685800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7" name="Object 15">
            <a:extLst>
              <a:ext uri="{FF2B5EF4-FFF2-40B4-BE49-F238E27FC236}">
                <a16:creationId xmlns:a16="http://schemas.microsoft.com/office/drawing/2014/main" id="{39F648DB-70BE-2E0B-8AEB-C5D56B5559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10200" y="609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1" imgW="475013" imgH="592853" progId="MS_ClipArt_Gallery.2">
                  <p:embed/>
                </p:oleObj>
              </mc:Choice>
              <mc:Fallback>
                <p:oleObj name="Clip" r:id="rId11" imgW="475013" imgH="592853" progId="MS_ClipArt_Gallery.2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609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8" name="Object 16">
            <a:extLst>
              <a:ext uri="{FF2B5EF4-FFF2-40B4-BE49-F238E27FC236}">
                <a16:creationId xmlns:a16="http://schemas.microsoft.com/office/drawing/2014/main" id="{A65D9302-AF4A-3F20-8EF4-1FD97F73B86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95600" y="4267200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2" imgW="475013" imgH="592853" progId="MS_ClipArt_Gallery.2">
                  <p:embed/>
                </p:oleObj>
              </mc:Choice>
              <mc:Fallback>
                <p:oleObj name="Clip" r:id="rId12" imgW="475013" imgH="592853" progId="MS_ClipArt_Gallery.2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267200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9" name="Object 17">
            <a:extLst>
              <a:ext uri="{FF2B5EF4-FFF2-40B4-BE49-F238E27FC236}">
                <a16:creationId xmlns:a16="http://schemas.microsoft.com/office/drawing/2014/main" id="{FC6C3BEB-DDAA-AD46-C178-8AFC98FA9F1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200" y="41910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3" imgW="475013" imgH="592853" progId="MS_ClipArt_Gallery.2">
                  <p:embed/>
                </p:oleObj>
              </mc:Choice>
              <mc:Fallback>
                <p:oleObj name="Clip" r:id="rId13" imgW="475013" imgH="592853" progId="MS_ClipArt_Gallery.2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1910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10" name="Object 18">
            <a:extLst>
              <a:ext uri="{FF2B5EF4-FFF2-40B4-BE49-F238E27FC236}">
                <a16:creationId xmlns:a16="http://schemas.microsoft.com/office/drawing/2014/main" id="{5D09A72D-7F9F-F47E-5663-40F3F9EAFF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09800" y="4267200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4" imgW="475013" imgH="592853" progId="MS_ClipArt_Gallery.2">
                  <p:embed/>
                </p:oleObj>
              </mc:Choice>
              <mc:Fallback>
                <p:oleObj name="Clip" r:id="rId14" imgW="475013" imgH="592853" progId="MS_ClipArt_Gallery.2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267200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11" name="Object 19">
            <a:extLst>
              <a:ext uri="{FF2B5EF4-FFF2-40B4-BE49-F238E27FC236}">
                <a16:creationId xmlns:a16="http://schemas.microsoft.com/office/drawing/2014/main" id="{6C7A039F-35E0-3C3A-C53A-8F24929401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41910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5" imgW="475013" imgH="592853" progId="MS_ClipArt_Gallery.2">
                  <p:embed/>
                </p:oleObj>
              </mc:Choice>
              <mc:Fallback>
                <p:oleObj name="Clip" r:id="rId15" imgW="475013" imgH="592853" progId="MS_ClipArt_Gallery.2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1910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12" name="Object 20">
            <a:extLst>
              <a:ext uri="{FF2B5EF4-FFF2-40B4-BE49-F238E27FC236}">
                <a16:creationId xmlns:a16="http://schemas.microsoft.com/office/drawing/2014/main" id="{DE5E8716-6913-BA98-B1CA-C49BA684437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05400" y="4038600"/>
          <a:ext cx="762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6" imgW="475013" imgH="592853" progId="MS_ClipArt_Gallery.2">
                  <p:embed/>
                </p:oleObj>
              </mc:Choice>
              <mc:Fallback>
                <p:oleObj name="Clip" r:id="rId16" imgW="475013" imgH="592853" progId="MS_ClipArt_Gallery.2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038600"/>
                        <a:ext cx="7620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13" name="Object 21">
            <a:extLst>
              <a:ext uri="{FF2B5EF4-FFF2-40B4-BE49-F238E27FC236}">
                <a16:creationId xmlns:a16="http://schemas.microsoft.com/office/drawing/2014/main" id="{F4C10365-2004-C27A-63E7-421171B022B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91200" y="4114800"/>
          <a:ext cx="838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7" imgW="475013" imgH="592853" progId="MS_ClipArt_Gallery.2">
                  <p:embed/>
                </p:oleObj>
              </mc:Choice>
              <mc:Fallback>
                <p:oleObj name="Clip" r:id="rId17" imgW="475013" imgH="592853" progId="MS_ClipArt_Gallery.2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4114800"/>
                        <a:ext cx="8382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14" name="Object 22">
            <a:extLst>
              <a:ext uri="{FF2B5EF4-FFF2-40B4-BE49-F238E27FC236}">
                <a16:creationId xmlns:a16="http://schemas.microsoft.com/office/drawing/2014/main" id="{B1CBAE54-4714-9A60-7EC7-9427D84BA6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53200" y="41148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8" imgW="475013" imgH="592853" progId="MS_ClipArt_Gallery.2">
                  <p:embed/>
                </p:oleObj>
              </mc:Choice>
              <mc:Fallback>
                <p:oleObj name="Clip" r:id="rId18" imgW="475013" imgH="592853" progId="MS_ClipArt_Gallery.2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41148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15" name="Object 23">
            <a:extLst>
              <a:ext uri="{FF2B5EF4-FFF2-40B4-BE49-F238E27FC236}">
                <a16:creationId xmlns:a16="http://schemas.microsoft.com/office/drawing/2014/main" id="{AE8D294A-A39A-052A-1380-F6FE8E146BB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39000" y="41148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9" imgW="475013" imgH="592853" progId="MS_ClipArt_Gallery.2">
                  <p:embed/>
                </p:oleObj>
              </mc:Choice>
              <mc:Fallback>
                <p:oleObj name="Clip" r:id="rId19" imgW="475013" imgH="592853" progId="MS_ClipArt_Gallery.2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41148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16" name="Object 24">
            <a:extLst>
              <a:ext uri="{FF2B5EF4-FFF2-40B4-BE49-F238E27FC236}">
                <a16:creationId xmlns:a16="http://schemas.microsoft.com/office/drawing/2014/main" id="{F81DD2ED-3A9E-BD7D-AB92-D1563444A9B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24800" y="41148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0" imgW="475013" imgH="592853" progId="MS_ClipArt_Gallery.2">
                  <p:embed/>
                </p:oleObj>
              </mc:Choice>
              <mc:Fallback>
                <p:oleObj name="Clip" r:id="rId20" imgW="475013" imgH="592853" progId="MS_ClipArt_Gallery.2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41148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621" name="WordArt 29">
            <a:extLst>
              <a:ext uri="{FF2B5EF4-FFF2-40B4-BE49-F238E27FC236}">
                <a16:creationId xmlns:a16="http://schemas.microsoft.com/office/drawing/2014/main" id="{EF827FCF-2476-BB8E-91AD-99679734785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7400" y="5334000"/>
            <a:ext cx="5334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CC00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110622" name="WordArt 30">
            <a:extLst>
              <a:ext uri="{FF2B5EF4-FFF2-40B4-BE49-F238E27FC236}">
                <a16:creationId xmlns:a16="http://schemas.microsoft.com/office/drawing/2014/main" id="{CB46AC58-AFCD-975D-A13F-772E44B0641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05600" y="5257800"/>
            <a:ext cx="45720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110623" name="WordArt 31">
            <a:extLst>
              <a:ext uri="{FF2B5EF4-FFF2-40B4-BE49-F238E27FC236}">
                <a16:creationId xmlns:a16="http://schemas.microsoft.com/office/drawing/2014/main" id="{78A36C97-D0C3-B855-3FBA-7F41592B10C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772400" y="609600"/>
            <a:ext cx="533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cs typeface="Arial" panose="020B0604020202020204" pitchFamily="34" charset="0"/>
              </a:rPr>
              <a:t>9</a:t>
            </a:r>
          </a:p>
        </p:txBody>
      </p:sp>
      <p:sp>
        <p:nvSpPr>
          <p:cNvPr id="42012" name="Slide Number Placeholder 3">
            <a:extLst>
              <a:ext uri="{FF2B5EF4-FFF2-40B4-BE49-F238E27FC236}">
                <a16:creationId xmlns:a16="http://schemas.microsoft.com/office/drawing/2014/main" id="{AAFCBE5C-D43C-8DD4-2DB8-BEEAECAA8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FF6CA16-A970-4801-85B2-162BBDCB9C58}" type="slidenum">
              <a:rPr lang="en-US" altLang="en-US">
                <a:solidFill>
                  <a:schemeClr val="tx2"/>
                </a:solidFill>
              </a:rPr>
              <a:pPr eaLnBrk="1" hangingPunct="1"/>
              <a:t>20</a:t>
            </a:fld>
            <a:endParaRPr lang="en-US" alt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0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105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110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1106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110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10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10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0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10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10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110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110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110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1106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1106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10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10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110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110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110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110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7">
            <a:extLst>
              <a:ext uri="{FF2B5EF4-FFF2-40B4-BE49-F238E27FC236}">
                <a16:creationId xmlns:a16="http://schemas.microsoft.com/office/drawing/2014/main" id="{DC099CEE-5D88-F805-E8A4-D40A21191F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9859">
            <a:off x="387350" y="1184275"/>
            <a:ext cx="1512888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6">
            <a:extLst>
              <a:ext uri="{FF2B5EF4-FFF2-40B4-BE49-F238E27FC236}">
                <a16:creationId xmlns:a16="http://schemas.microsoft.com/office/drawing/2014/main" id="{7FB715EE-B805-1BFD-0E92-4E4AD82D32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239713"/>
            <a:ext cx="1511300" cy="174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4" name="Text Box 4">
            <a:extLst>
              <a:ext uri="{FF2B5EF4-FFF2-40B4-BE49-F238E27FC236}">
                <a16:creationId xmlns:a16="http://schemas.microsoft.com/office/drawing/2014/main" id="{662E3BF0-05B1-6A3D-DB5D-BDC37FA9A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670" y="0"/>
            <a:ext cx="8685330" cy="641350"/>
          </a:xfrm>
          <a:prstGeom prst="rect">
            <a:avLst/>
          </a:prstGeom>
          <a:solidFill>
            <a:srgbClr val="00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vi-VN" sz="3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 học đến đây là hết rồi</a:t>
            </a:r>
          </a:p>
        </p:txBody>
      </p:sp>
      <p:sp>
        <p:nvSpPr>
          <p:cNvPr id="66565" name="Text Box 5">
            <a:extLst>
              <a:ext uri="{FF2B5EF4-FFF2-40B4-BE49-F238E27FC236}">
                <a16:creationId xmlns:a16="http://schemas.microsoft.com/office/drawing/2014/main" id="{1DB18D6B-9DF2-B697-E681-E9C6363E31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670" y="620713"/>
            <a:ext cx="8685330" cy="641350"/>
          </a:xfrm>
          <a:prstGeom prst="rect">
            <a:avLst/>
          </a:prstGeom>
          <a:solidFill>
            <a:srgbClr val="EA180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vi-VN" sz="3600" b="1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Chúc các bé luôn chăm ngoan học giỏi</a:t>
            </a:r>
          </a:p>
        </p:txBody>
      </p:sp>
      <p:pic>
        <p:nvPicPr>
          <p:cNvPr id="43018" name="Picture 1">
            <a:extLst>
              <a:ext uri="{FF2B5EF4-FFF2-40B4-BE49-F238E27FC236}">
                <a16:creationId xmlns:a16="http://schemas.microsoft.com/office/drawing/2014/main" id="{D2E3C501-06AD-8A4A-DE2C-BC3E039FA9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1557338"/>
            <a:ext cx="8226425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9" name="Picture 5">
            <a:extLst>
              <a:ext uri="{FF2B5EF4-FFF2-40B4-BE49-F238E27FC236}">
                <a16:creationId xmlns:a16="http://schemas.microsoft.com/office/drawing/2014/main" id="{4F6E14E5-84A9-5EB0-8B83-3B420D6BFC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2068513"/>
            <a:ext cx="2090738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22" name="Slide Number Placeholder 3">
            <a:extLst>
              <a:ext uri="{FF2B5EF4-FFF2-40B4-BE49-F238E27FC236}">
                <a16:creationId xmlns:a16="http://schemas.microsoft.com/office/drawing/2014/main" id="{9C92C5E0-8721-3518-6989-2AE5D96D5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BDE56DB-1FF9-481F-9CE0-F981339380D8}" type="slidenum">
              <a:rPr lang="en-US" altLang="en-US">
                <a:solidFill>
                  <a:srgbClr val="898989"/>
                </a:solidFill>
              </a:rPr>
              <a:pPr eaLnBrk="1" hangingPunct="1"/>
              <a:t>21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 advTm="43313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7" name="WordArt 5">
            <a:extLst>
              <a:ext uri="{FF2B5EF4-FFF2-40B4-BE49-F238E27FC236}">
                <a16:creationId xmlns:a16="http://schemas.microsoft.com/office/drawing/2014/main" id="{D6DE3F73-04DA-98A1-2942-0B96C36E16C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39888" y="609600"/>
            <a:ext cx="6334125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D546092-0FA7-189E-6290-2F3E294A7ECD}"/>
              </a:ext>
            </a:extLst>
          </p:cNvPr>
          <p:cNvSpPr/>
          <p:nvPr/>
        </p:nvSpPr>
        <p:spPr>
          <a:xfrm>
            <a:off x="567686" y="342037"/>
            <a:ext cx="810670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Ôn nhận biết số lượng trong phạm vi 9</a:t>
            </a:r>
          </a:p>
        </p:txBody>
      </p:sp>
      <p:pic>
        <p:nvPicPr>
          <p:cNvPr id="24580" name="Picture 4">
            <a:hlinkClick r:id="rId3" action="ppaction://hlinksldjump"/>
            <a:extLst>
              <a:ext uri="{FF2B5EF4-FFF2-40B4-BE49-F238E27FC236}">
                <a16:creationId xmlns:a16="http://schemas.microsoft.com/office/drawing/2014/main" id="{A14CAAE3-38D7-A922-E62C-4A5342F007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2370138"/>
            <a:ext cx="2379663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>
            <a:hlinkClick r:id="rId5" action="ppaction://hlinksldjump"/>
            <a:extLst>
              <a:ext uri="{FF2B5EF4-FFF2-40B4-BE49-F238E27FC236}">
                <a16:creationId xmlns:a16="http://schemas.microsoft.com/office/drawing/2014/main" id="{5E4DF074-F64A-A85B-BE48-CE1833A111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238" y="2362200"/>
            <a:ext cx="2239962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>
            <a:hlinkClick r:id="rId7" action="ppaction://hlinksldjump"/>
            <a:extLst>
              <a:ext uri="{FF2B5EF4-FFF2-40B4-BE49-F238E27FC236}">
                <a16:creationId xmlns:a16="http://schemas.microsoft.com/office/drawing/2014/main" id="{ED953DFD-4FCA-B2DC-9539-00224D98E9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2347913"/>
            <a:ext cx="231616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>
            <a:hlinkClick r:id="rId9" action="ppaction://hlinksldjump"/>
            <a:extLst>
              <a:ext uri="{FF2B5EF4-FFF2-40B4-BE49-F238E27FC236}">
                <a16:creationId xmlns:a16="http://schemas.microsoft.com/office/drawing/2014/main" id="{E9FD5EC7-A6C4-A5A4-5A48-DE351BA8EC02}"/>
              </a:ext>
            </a:extLst>
          </p:cNvPr>
          <p:cNvSpPr/>
          <p:nvPr/>
        </p:nvSpPr>
        <p:spPr>
          <a:xfrm>
            <a:off x="2935288" y="4800600"/>
            <a:ext cx="2614612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586" name="Slide Number Placeholder 5">
            <a:extLst>
              <a:ext uri="{FF2B5EF4-FFF2-40B4-BE49-F238E27FC236}">
                <a16:creationId xmlns:a16="http://schemas.microsoft.com/office/drawing/2014/main" id="{4341A461-C4B7-4D29-C073-6DC074AD1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1ECA82D-13F8-4123-992B-7823A1C3D13B}" type="slidenum">
              <a:rPr lang="en-US" altLang="en-US">
                <a:solidFill>
                  <a:schemeClr val="tx2"/>
                </a:solidFill>
              </a:rPr>
              <a:pPr eaLnBrk="1" hangingPunct="1"/>
              <a:t>3</a:t>
            </a:fld>
            <a:endParaRPr lang="en-US" alt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 descr="huong duong">
            <a:extLst>
              <a:ext uri="{FF2B5EF4-FFF2-40B4-BE49-F238E27FC236}">
                <a16:creationId xmlns:a16="http://schemas.microsoft.com/office/drawing/2014/main" id="{63B4B31B-B5CA-8449-1E30-0AAB2DE3B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2049463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267" name="Picture 3" descr="huong duong">
            <a:extLst>
              <a:ext uri="{FF2B5EF4-FFF2-40B4-BE49-F238E27FC236}">
                <a16:creationId xmlns:a16="http://schemas.microsoft.com/office/drawing/2014/main" id="{1223BD9B-EE62-EF45-17D5-BA2C325AD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762000"/>
            <a:ext cx="2049463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268" name="Picture 4" descr="huong duong">
            <a:extLst>
              <a:ext uri="{FF2B5EF4-FFF2-40B4-BE49-F238E27FC236}">
                <a16:creationId xmlns:a16="http://schemas.microsoft.com/office/drawing/2014/main" id="{EA0C4342-8470-18EF-259C-B309F7A28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495800"/>
            <a:ext cx="2049463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269" name="Picture 5" descr="huong duong">
            <a:extLst>
              <a:ext uri="{FF2B5EF4-FFF2-40B4-BE49-F238E27FC236}">
                <a16:creationId xmlns:a16="http://schemas.microsoft.com/office/drawing/2014/main" id="{669C3675-2393-4473-C8E4-FFA923F48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76775"/>
            <a:ext cx="2049463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270" name="Picture 6" descr="huong duong">
            <a:extLst>
              <a:ext uri="{FF2B5EF4-FFF2-40B4-BE49-F238E27FC236}">
                <a16:creationId xmlns:a16="http://schemas.microsoft.com/office/drawing/2014/main" id="{E26F3736-54DB-110F-FC51-AA8355CDC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362200"/>
            <a:ext cx="2049463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271" name="Picture 7" descr="huong duong">
            <a:extLst>
              <a:ext uri="{FF2B5EF4-FFF2-40B4-BE49-F238E27FC236}">
                <a16:creationId xmlns:a16="http://schemas.microsoft.com/office/drawing/2014/main" id="{583729FB-2E28-7E88-2401-D20A11A04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667000"/>
            <a:ext cx="2049463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272" name="Picture 8" descr="huong duong">
            <a:extLst>
              <a:ext uri="{FF2B5EF4-FFF2-40B4-BE49-F238E27FC236}">
                <a16:creationId xmlns:a16="http://schemas.microsoft.com/office/drawing/2014/main" id="{73629BC8-AC7B-7593-3224-DF6D687E5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28600"/>
            <a:ext cx="2049463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273" name="Picture 9" descr="huong duong">
            <a:extLst>
              <a:ext uri="{FF2B5EF4-FFF2-40B4-BE49-F238E27FC236}">
                <a16:creationId xmlns:a16="http://schemas.microsoft.com/office/drawing/2014/main" id="{65520C32-EE5C-F9F2-CBBA-3E1FFC20E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438400"/>
            <a:ext cx="2049463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274" name="Picture 10" descr="huong duong">
            <a:extLst>
              <a:ext uri="{FF2B5EF4-FFF2-40B4-BE49-F238E27FC236}">
                <a16:creationId xmlns:a16="http://schemas.microsoft.com/office/drawing/2014/main" id="{24F46474-7B21-D4ED-ED42-425882F73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8600"/>
            <a:ext cx="2049463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75" name="Oval 11">
            <a:extLst>
              <a:ext uri="{FF2B5EF4-FFF2-40B4-BE49-F238E27FC236}">
                <a16:creationId xmlns:a16="http://schemas.microsoft.com/office/drawing/2014/main" id="{5C7E7714-DDDE-CC1C-0369-CDAC638561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4343400"/>
            <a:ext cx="2362200" cy="2514600"/>
          </a:xfrm>
          <a:prstGeom prst="ellipse">
            <a:avLst/>
          </a:prstGeom>
          <a:gradFill rotWithShape="1">
            <a:gsLst>
              <a:gs pos="0">
                <a:srgbClr val="B6E3E8"/>
              </a:gs>
              <a:gs pos="100000">
                <a:srgbClr val="54696B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5600" b="1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2" name="Action Button: Home 1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432708B-DD09-4AEC-61C6-BCBB59B50E5D}"/>
              </a:ext>
            </a:extLst>
          </p:cNvPr>
          <p:cNvSpPr/>
          <p:nvPr/>
        </p:nvSpPr>
        <p:spPr>
          <a:xfrm>
            <a:off x="5511800" y="6221413"/>
            <a:ext cx="685800" cy="56038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615" name="Slide Number Placeholder 3">
            <a:extLst>
              <a:ext uri="{FF2B5EF4-FFF2-40B4-BE49-F238E27FC236}">
                <a16:creationId xmlns:a16="http://schemas.microsoft.com/office/drawing/2014/main" id="{8FC0170E-6F07-F3E1-C27A-9E1F62E41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889B440-B6CB-4150-B5E9-62D1D03C3E9B}" type="slidenum">
              <a:rPr lang="en-US" altLang="en-US">
                <a:solidFill>
                  <a:schemeClr val="tx2"/>
                </a:solidFill>
              </a:rPr>
              <a:pPr eaLnBrk="1" hangingPunct="1"/>
              <a:t>4</a:t>
            </a:fld>
            <a:endParaRPr lang="en-US" alt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39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39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39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3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39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39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39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3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139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7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hoa hong">
            <a:extLst>
              <a:ext uri="{FF2B5EF4-FFF2-40B4-BE49-F238E27FC236}">
                <a16:creationId xmlns:a16="http://schemas.microsoft.com/office/drawing/2014/main" id="{B6A4C188-9545-6576-11E9-A4E8C8FFF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77073">
            <a:off x="0" y="-6096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19" name="Picture 3" descr="hoa hong">
            <a:extLst>
              <a:ext uri="{FF2B5EF4-FFF2-40B4-BE49-F238E27FC236}">
                <a16:creationId xmlns:a16="http://schemas.microsoft.com/office/drawing/2014/main" id="{854B9748-DCDE-3512-A51C-89455517B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77073">
            <a:off x="1981200" y="16764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20" name="Picture 4" descr="hoa hong">
            <a:extLst>
              <a:ext uri="{FF2B5EF4-FFF2-40B4-BE49-F238E27FC236}">
                <a16:creationId xmlns:a16="http://schemas.microsoft.com/office/drawing/2014/main" id="{D746A6C0-BEE6-5832-E964-E90CE7927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77073">
            <a:off x="0" y="17526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21" name="Picture 5" descr="hoa hong">
            <a:extLst>
              <a:ext uri="{FF2B5EF4-FFF2-40B4-BE49-F238E27FC236}">
                <a16:creationId xmlns:a16="http://schemas.microsoft.com/office/drawing/2014/main" id="{BE5E3FDB-B527-099C-BE21-8B3CE4B3C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77073">
            <a:off x="2590800" y="-6858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22" name="Picture 6" descr="hoa hong">
            <a:extLst>
              <a:ext uri="{FF2B5EF4-FFF2-40B4-BE49-F238E27FC236}">
                <a16:creationId xmlns:a16="http://schemas.microsoft.com/office/drawing/2014/main" id="{2D809756-6910-862F-6C4D-7272A1054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77073">
            <a:off x="6629400" y="-3810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23" name="Picture 7" descr="hoa hong">
            <a:extLst>
              <a:ext uri="{FF2B5EF4-FFF2-40B4-BE49-F238E27FC236}">
                <a16:creationId xmlns:a16="http://schemas.microsoft.com/office/drawing/2014/main" id="{A75A06B5-199E-6F0A-9E39-96F180A57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77073">
            <a:off x="4724400" y="-2286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24" name="Picture 8" descr="hoa hong">
            <a:extLst>
              <a:ext uri="{FF2B5EF4-FFF2-40B4-BE49-F238E27FC236}">
                <a16:creationId xmlns:a16="http://schemas.microsoft.com/office/drawing/2014/main" id="{F2C384EC-9A7A-8083-0635-971EF8421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77073">
            <a:off x="1676400" y="40005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25" name="Picture 9" descr="hoa hong">
            <a:extLst>
              <a:ext uri="{FF2B5EF4-FFF2-40B4-BE49-F238E27FC236}">
                <a16:creationId xmlns:a16="http://schemas.microsoft.com/office/drawing/2014/main" id="{BE58B446-E56F-DE85-C62C-5C6386467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77073">
            <a:off x="-457200" y="40005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26" name="Picture 10" descr="hoa hong">
            <a:extLst>
              <a:ext uri="{FF2B5EF4-FFF2-40B4-BE49-F238E27FC236}">
                <a16:creationId xmlns:a16="http://schemas.microsoft.com/office/drawing/2014/main" id="{81973493-3092-4437-1EA5-F596DF602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77073">
            <a:off x="3733800" y="25146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27" name="Oval 11">
            <a:extLst>
              <a:ext uri="{FF2B5EF4-FFF2-40B4-BE49-F238E27FC236}">
                <a16:creationId xmlns:a16="http://schemas.microsoft.com/office/drawing/2014/main" id="{9F717AEF-D34F-49AB-6C0B-6E91FC6E29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4038600"/>
            <a:ext cx="2362200" cy="2514600"/>
          </a:xfrm>
          <a:prstGeom prst="ellipse">
            <a:avLst/>
          </a:prstGeom>
          <a:gradFill rotWithShape="1">
            <a:gsLst>
              <a:gs pos="0">
                <a:srgbClr val="B6E3E8"/>
              </a:gs>
              <a:gs pos="100000">
                <a:srgbClr val="54696B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5600" b="1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2" name="Action Button: Home 1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E8CC0448-4A99-4BD5-F99E-DBCCF0CA4CDF}"/>
              </a:ext>
            </a:extLst>
          </p:cNvPr>
          <p:cNvSpPr/>
          <p:nvPr/>
        </p:nvSpPr>
        <p:spPr>
          <a:xfrm>
            <a:off x="5511800" y="6221413"/>
            <a:ext cx="685800" cy="56038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639" name="Slide Number Placeholder 3">
            <a:extLst>
              <a:ext uri="{FF2B5EF4-FFF2-40B4-BE49-F238E27FC236}">
                <a16:creationId xmlns:a16="http://schemas.microsoft.com/office/drawing/2014/main" id="{0FB09831-22B6-03BC-7C01-78605B7F6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1F40EB3-3039-4D5A-AB95-901BEE71C593}" type="slidenum">
              <a:rPr lang="en-US" altLang="en-US">
                <a:solidFill>
                  <a:schemeClr val="tx2"/>
                </a:solidFill>
              </a:rPr>
              <a:pPr eaLnBrk="1" hangingPunct="1"/>
              <a:t>5</a:t>
            </a:fld>
            <a:endParaRPr lang="en-US" alt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7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7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7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7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2000"/>
                                        <p:tgtEl>
                                          <p:spTgt spid="137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 descr="ly">
            <a:extLst>
              <a:ext uri="{FF2B5EF4-FFF2-40B4-BE49-F238E27FC236}">
                <a16:creationId xmlns:a16="http://schemas.microsoft.com/office/drawing/2014/main" id="{5CBB2B92-66E7-D4D9-C5F5-7AC054C90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15057">
            <a:off x="228600" y="0"/>
            <a:ext cx="4395788" cy="329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3" name="Picture 3" descr="ly">
            <a:extLst>
              <a:ext uri="{FF2B5EF4-FFF2-40B4-BE49-F238E27FC236}">
                <a16:creationId xmlns:a16="http://schemas.microsoft.com/office/drawing/2014/main" id="{4E4ECC27-49CE-3119-5351-3D6602A1F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15057">
            <a:off x="6945313" y="838200"/>
            <a:ext cx="4395787" cy="329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4" name="Picture 4" descr="ly">
            <a:extLst>
              <a:ext uri="{FF2B5EF4-FFF2-40B4-BE49-F238E27FC236}">
                <a16:creationId xmlns:a16="http://schemas.microsoft.com/office/drawing/2014/main" id="{F26723E3-A464-BDE3-3A68-20D1279D3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15057">
            <a:off x="4191000" y="2057400"/>
            <a:ext cx="4395788" cy="329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5" name="Picture 5" descr="ly">
            <a:extLst>
              <a:ext uri="{FF2B5EF4-FFF2-40B4-BE49-F238E27FC236}">
                <a16:creationId xmlns:a16="http://schemas.microsoft.com/office/drawing/2014/main" id="{29E272C2-C773-90FB-8E05-5E5C16F6F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15057">
            <a:off x="4748213" y="0"/>
            <a:ext cx="4395787" cy="329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6" name="Picture 6" descr="ly">
            <a:extLst>
              <a:ext uri="{FF2B5EF4-FFF2-40B4-BE49-F238E27FC236}">
                <a16:creationId xmlns:a16="http://schemas.microsoft.com/office/drawing/2014/main" id="{C0EB16E4-31A2-ABE3-080A-C48A05778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15057">
            <a:off x="2286000" y="0"/>
            <a:ext cx="4395788" cy="329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7" name="Picture 7" descr="ly">
            <a:extLst>
              <a:ext uri="{FF2B5EF4-FFF2-40B4-BE49-F238E27FC236}">
                <a16:creationId xmlns:a16="http://schemas.microsoft.com/office/drawing/2014/main" id="{B6D39D53-76A6-D60A-4D0D-DB6FC323C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15057">
            <a:off x="0" y="2209800"/>
            <a:ext cx="4395788" cy="329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8" name="Picture 8" descr="ly">
            <a:extLst>
              <a:ext uri="{FF2B5EF4-FFF2-40B4-BE49-F238E27FC236}">
                <a16:creationId xmlns:a16="http://schemas.microsoft.com/office/drawing/2014/main" id="{FD2E718D-3F95-8426-4A2F-A83D53630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15057">
            <a:off x="1828800" y="2133600"/>
            <a:ext cx="4395788" cy="329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9" name="Picture 9" descr="ly">
            <a:extLst>
              <a:ext uri="{FF2B5EF4-FFF2-40B4-BE49-F238E27FC236}">
                <a16:creationId xmlns:a16="http://schemas.microsoft.com/office/drawing/2014/main" id="{79368FA8-C7D6-F157-8858-682E9F17C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15057">
            <a:off x="0" y="4572000"/>
            <a:ext cx="4395788" cy="329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50" name="Picture 10" descr="ly">
            <a:extLst>
              <a:ext uri="{FF2B5EF4-FFF2-40B4-BE49-F238E27FC236}">
                <a16:creationId xmlns:a16="http://schemas.microsoft.com/office/drawing/2014/main" id="{ECDE6217-BC27-2A87-0DA7-9EBF8B9D9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15057">
            <a:off x="3200400" y="4343400"/>
            <a:ext cx="4395788" cy="329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51" name="Oval 11">
            <a:extLst>
              <a:ext uri="{FF2B5EF4-FFF2-40B4-BE49-F238E27FC236}">
                <a16:creationId xmlns:a16="http://schemas.microsoft.com/office/drawing/2014/main" id="{AB4F7A95-D350-89FB-E9C1-59B0F9F91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3962400"/>
            <a:ext cx="2362200" cy="2514600"/>
          </a:xfrm>
          <a:prstGeom prst="ellipse">
            <a:avLst/>
          </a:prstGeom>
          <a:gradFill rotWithShape="1">
            <a:gsLst>
              <a:gs pos="0">
                <a:srgbClr val="B6E3E8"/>
              </a:gs>
              <a:gs pos="100000">
                <a:srgbClr val="54696B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5600" b="1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" name="Action Button: Home 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72D3B827-868A-1A26-6BB9-CF8C2695F31F}"/>
              </a:ext>
            </a:extLst>
          </p:cNvPr>
          <p:cNvSpPr/>
          <p:nvPr/>
        </p:nvSpPr>
        <p:spPr>
          <a:xfrm>
            <a:off x="5511800" y="6221413"/>
            <a:ext cx="685800" cy="56038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663" name="Slide Number Placeholder 4">
            <a:extLst>
              <a:ext uri="{FF2B5EF4-FFF2-40B4-BE49-F238E27FC236}">
                <a16:creationId xmlns:a16="http://schemas.microsoft.com/office/drawing/2014/main" id="{F7E460DC-48B2-CB78-1462-8F0110726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3B81820-70D2-4427-835C-118742CDFE85}" type="slidenum">
              <a:rPr lang="en-US" altLang="en-US">
                <a:solidFill>
                  <a:schemeClr val="tx2"/>
                </a:solidFill>
              </a:rPr>
              <a:pPr eaLnBrk="1" hangingPunct="1"/>
              <a:t>6</a:t>
            </a:fld>
            <a:endParaRPr lang="en-US" alt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8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8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8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8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8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8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3" name="WordArt 5">
            <a:extLst>
              <a:ext uri="{FF2B5EF4-FFF2-40B4-BE49-F238E27FC236}">
                <a16:creationId xmlns:a16="http://schemas.microsoft.com/office/drawing/2014/main" id="{07ABAF2F-46F1-E778-62EF-9F33F90A858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47800" y="2667000"/>
            <a:ext cx="62484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kern="10">
                <a:ln w="19050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Tách nhóm có 9 đối tượng thành </a:t>
            </a:r>
          </a:p>
          <a:p>
            <a:pPr algn="ctr"/>
            <a:r>
              <a:rPr lang="vi-VN" kern="10">
                <a:ln w="19050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phần bằng các cách khác nhau</a:t>
            </a:r>
            <a:endParaRPr lang="en-US" kern="10">
              <a:ln w="19050">
                <a:solidFill>
                  <a:schemeClr val="folHlink"/>
                </a:solidFill>
                <a:round/>
                <a:headEnd/>
                <a:tailEnd/>
              </a:ln>
              <a:solidFill>
                <a:schemeClr val="folHlink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7" name="Slide Number Placeholder 3">
            <a:extLst>
              <a:ext uri="{FF2B5EF4-FFF2-40B4-BE49-F238E27FC236}">
                <a16:creationId xmlns:a16="http://schemas.microsoft.com/office/drawing/2014/main" id="{98447292-BB54-7DDA-099F-FD94F1411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EED5D71-81F7-441A-990C-87222484ABDE}" type="slidenum">
              <a:rPr lang="en-US" altLang="en-US">
                <a:solidFill>
                  <a:schemeClr val="tx2"/>
                </a:solidFill>
              </a:rPr>
              <a:pPr eaLnBrk="1" hangingPunct="1"/>
              <a:t>7</a:t>
            </a:fld>
            <a:endParaRPr lang="en-US" alt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n 1">
            <a:extLst>
              <a:ext uri="{FF2B5EF4-FFF2-40B4-BE49-F238E27FC236}">
                <a16:creationId xmlns:a16="http://schemas.microsoft.com/office/drawing/2014/main" id="{42B7C0F2-4901-2C43-2BAB-FC630BCEED44}"/>
              </a:ext>
            </a:extLst>
          </p:cNvPr>
          <p:cNvSpPr/>
          <p:nvPr/>
        </p:nvSpPr>
        <p:spPr>
          <a:xfrm>
            <a:off x="762000" y="0"/>
            <a:ext cx="7467600" cy="6172200"/>
          </a:xfrm>
          <a:prstGeom prst="sun">
            <a:avLst/>
          </a:prstGeom>
          <a:solidFill>
            <a:srgbClr val="F0F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6565" name="WordArt 5">
            <a:extLst>
              <a:ext uri="{FF2B5EF4-FFF2-40B4-BE49-F238E27FC236}">
                <a16:creationId xmlns:a16="http://schemas.microsoft.com/office/drawing/2014/main" id="{7899346F-F73F-C308-A830-004A75BD0EC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14650" y="2590800"/>
            <a:ext cx="31623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tách mẫu</a:t>
            </a:r>
          </a:p>
        </p:txBody>
      </p:sp>
      <p:sp>
        <p:nvSpPr>
          <p:cNvPr id="29702" name="Slide Number Placeholder 4">
            <a:extLst>
              <a:ext uri="{FF2B5EF4-FFF2-40B4-BE49-F238E27FC236}">
                <a16:creationId xmlns:a16="http://schemas.microsoft.com/office/drawing/2014/main" id="{4B3674C6-B07E-A94F-6BCC-5EF0A271A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B4C62E9-0775-4E79-BB5D-63201844F698}" type="slidenum">
              <a:rPr lang="en-US" altLang="en-US">
                <a:solidFill>
                  <a:schemeClr val="tx2"/>
                </a:solidFill>
              </a:rPr>
              <a:pPr eaLnBrk="1" hangingPunct="1"/>
              <a:t>8</a:t>
            </a:fld>
            <a:endParaRPr lang="en-US" alt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Oval 2">
            <a:extLst>
              <a:ext uri="{FF2B5EF4-FFF2-40B4-BE49-F238E27FC236}">
                <a16:creationId xmlns:a16="http://schemas.microsoft.com/office/drawing/2014/main" id="{0CD2F71D-9725-4356-4954-4851806D55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4384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46435" name="Object 3">
            <a:extLst>
              <a:ext uri="{FF2B5EF4-FFF2-40B4-BE49-F238E27FC236}">
                <a16:creationId xmlns:a16="http://schemas.microsoft.com/office/drawing/2014/main" id="{10F2FDC3-BC17-3305-5C2D-5FA18514E86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81800" y="609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475013" imgH="592853" progId="MS_ClipArt_Gallery.2">
                  <p:embed/>
                </p:oleObj>
              </mc:Choice>
              <mc:Fallback>
                <p:oleObj name="Clip" r:id="rId2" imgW="475013" imgH="592853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609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36" name="Object 4">
            <a:extLst>
              <a:ext uri="{FF2B5EF4-FFF2-40B4-BE49-F238E27FC236}">
                <a16:creationId xmlns:a16="http://schemas.microsoft.com/office/drawing/2014/main" id="{85472025-7986-107F-FBCD-F528BCC180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19200" y="533400"/>
          <a:ext cx="76200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475013" imgH="592853" progId="MS_ClipArt_Gallery.2">
                  <p:embed/>
                </p:oleObj>
              </mc:Choice>
              <mc:Fallback>
                <p:oleObj name="Clip" r:id="rId4" imgW="475013" imgH="592853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33400"/>
                        <a:ext cx="762000" cy="115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37" name="Object 5">
            <a:extLst>
              <a:ext uri="{FF2B5EF4-FFF2-40B4-BE49-F238E27FC236}">
                <a16:creationId xmlns:a16="http://schemas.microsoft.com/office/drawing/2014/main" id="{D132BE8A-54CE-3AEC-E3B2-D6D6869AE2F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05000" y="609600"/>
          <a:ext cx="838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475013" imgH="592853" progId="MS_ClipArt_Gallery.2">
                  <p:embed/>
                </p:oleObj>
              </mc:Choice>
              <mc:Fallback>
                <p:oleObj name="Clip" r:id="rId5" imgW="475013" imgH="592853" progId="MS_ClipArt_Gallery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609600"/>
                        <a:ext cx="8382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38" name="Object 6">
            <a:extLst>
              <a:ext uri="{FF2B5EF4-FFF2-40B4-BE49-F238E27FC236}">
                <a16:creationId xmlns:a16="http://schemas.microsoft.com/office/drawing/2014/main" id="{BC2A4656-C40F-FF53-DBD3-2919C9E78D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7000" y="609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475013" imgH="592853" progId="MS_ClipArt_Gallery.2">
                  <p:embed/>
                </p:oleObj>
              </mc:Choice>
              <mc:Fallback>
                <p:oleObj name="Clip" r:id="rId6" imgW="475013" imgH="592853" progId="MS_ClipArt_Gallery.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609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39" name="Object 7">
            <a:extLst>
              <a:ext uri="{FF2B5EF4-FFF2-40B4-BE49-F238E27FC236}">
                <a16:creationId xmlns:a16="http://schemas.microsoft.com/office/drawing/2014/main" id="{46D66F5C-1325-2923-0B12-54ADF85D21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52800" y="609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7" imgW="475013" imgH="592853" progId="MS_ClipArt_Gallery.2">
                  <p:embed/>
                </p:oleObj>
              </mc:Choice>
              <mc:Fallback>
                <p:oleObj name="Clip" r:id="rId7" imgW="475013" imgH="592853" progId="MS_ClipArt_Gallery.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609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40" name="Object 8">
            <a:extLst>
              <a:ext uri="{FF2B5EF4-FFF2-40B4-BE49-F238E27FC236}">
                <a16:creationId xmlns:a16="http://schemas.microsoft.com/office/drawing/2014/main" id="{14FA48EA-77EE-ECDA-761E-9B1C714AD2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38600" y="609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8" imgW="475013" imgH="592853" progId="MS_ClipArt_Gallery.2">
                  <p:embed/>
                </p:oleObj>
              </mc:Choice>
              <mc:Fallback>
                <p:oleObj name="Clip" r:id="rId8" imgW="475013" imgH="592853" progId="MS_ClipArt_Gallery.2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609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41" name="Object 9">
            <a:extLst>
              <a:ext uri="{FF2B5EF4-FFF2-40B4-BE49-F238E27FC236}">
                <a16:creationId xmlns:a16="http://schemas.microsoft.com/office/drawing/2014/main" id="{04F6236C-1AFA-1D2A-008E-855CB7F19AF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24400" y="609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609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42" name="Object 10">
            <a:extLst>
              <a:ext uri="{FF2B5EF4-FFF2-40B4-BE49-F238E27FC236}">
                <a16:creationId xmlns:a16="http://schemas.microsoft.com/office/drawing/2014/main" id="{E2D35A2F-5B2B-7EC5-EDC1-CA51A061A80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0" y="6858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6858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43" name="Object 11">
            <a:extLst>
              <a:ext uri="{FF2B5EF4-FFF2-40B4-BE49-F238E27FC236}">
                <a16:creationId xmlns:a16="http://schemas.microsoft.com/office/drawing/2014/main" id="{5710C44F-AA96-452E-4EF4-EDEBC2B0795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10200" y="609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1" imgW="475013" imgH="592853" progId="MS_ClipArt_Gallery.2">
                  <p:embed/>
                </p:oleObj>
              </mc:Choice>
              <mc:Fallback>
                <p:oleObj name="Clip" r:id="rId11" imgW="475013" imgH="592853" progId="MS_ClipArt_Gallery.2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609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6444" name="Oval 12">
            <a:extLst>
              <a:ext uri="{FF2B5EF4-FFF2-40B4-BE49-F238E27FC236}">
                <a16:creationId xmlns:a16="http://schemas.microsoft.com/office/drawing/2014/main" id="{D419D426-872F-7E32-231B-2D246CEFA1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0"/>
            <a:ext cx="4038600" cy="32766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46445" name="Object 13">
            <a:extLst>
              <a:ext uri="{FF2B5EF4-FFF2-40B4-BE49-F238E27FC236}">
                <a16:creationId xmlns:a16="http://schemas.microsoft.com/office/drawing/2014/main" id="{65D8DAF6-D320-5AFD-F7C5-7D27C4DD8FCD}"/>
              </a:ext>
            </a:extLst>
          </p:cNvPr>
          <p:cNvGraphicFramePr>
            <a:graphicFrameLocks noGrp="1" noChangeAspect="1"/>
          </p:cNvGraphicFramePr>
          <p:nvPr>
            <p:ph/>
          </p:nvPr>
        </p:nvGraphicFramePr>
        <p:xfrm>
          <a:off x="1812925" y="4038600"/>
          <a:ext cx="79375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2" imgW="475013" imgH="592853" progId="MS_ClipArt_Gallery.2">
                  <p:embed/>
                </p:oleObj>
              </mc:Choice>
              <mc:Fallback>
                <p:oleObj name="Clip" r:id="rId12" imgW="475013" imgH="592853" progId="MS_ClipArt_Gallery.2">
                  <p:embed/>
                  <p:pic>
                    <p:nvPicPr>
                      <p:cNvPr id="0" name="Object 1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2925" y="4038600"/>
                        <a:ext cx="79375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6446" name="Oval 14">
            <a:extLst>
              <a:ext uri="{FF2B5EF4-FFF2-40B4-BE49-F238E27FC236}">
                <a16:creationId xmlns:a16="http://schemas.microsoft.com/office/drawing/2014/main" id="{D0323F4B-321F-98C6-EAC5-1FA6988A43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895600"/>
            <a:ext cx="4572000" cy="36576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46447" name="Object 15">
            <a:extLst>
              <a:ext uri="{FF2B5EF4-FFF2-40B4-BE49-F238E27FC236}">
                <a16:creationId xmlns:a16="http://schemas.microsoft.com/office/drawing/2014/main" id="{2DEA52F0-DCDA-CDBB-E8A5-94DE43DD2F0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86400" y="3429000"/>
          <a:ext cx="7620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3" imgW="475013" imgH="592853" progId="MS_ClipArt_Gallery.2">
                  <p:embed/>
                </p:oleObj>
              </mc:Choice>
              <mc:Fallback>
                <p:oleObj name="Clip" r:id="rId13" imgW="475013" imgH="592853" progId="MS_ClipArt_Gallery.2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429000"/>
                        <a:ext cx="762000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48" name="Object 16">
            <a:extLst>
              <a:ext uri="{FF2B5EF4-FFF2-40B4-BE49-F238E27FC236}">
                <a16:creationId xmlns:a16="http://schemas.microsoft.com/office/drawing/2014/main" id="{C255EAE7-B9B0-42EE-D1DE-A2995CF8D0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72200" y="35052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4" imgW="475013" imgH="592853" progId="MS_ClipArt_Gallery.2">
                  <p:embed/>
                </p:oleObj>
              </mc:Choice>
              <mc:Fallback>
                <p:oleObj name="Clip" r:id="rId14" imgW="475013" imgH="592853" progId="MS_ClipArt_Gallery.2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35052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49" name="Object 17">
            <a:extLst>
              <a:ext uri="{FF2B5EF4-FFF2-40B4-BE49-F238E27FC236}">
                <a16:creationId xmlns:a16="http://schemas.microsoft.com/office/drawing/2014/main" id="{AD311B03-DB77-2858-1A51-0DF86BBAC78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0" y="35052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5" imgW="475013" imgH="592853" progId="MS_ClipArt_Gallery.2">
                  <p:embed/>
                </p:oleObj>
              </mc:Choice>
              <mc:Fallback>
                <p:oleObj name="Clip" r:id="rId15" imgW="475013" imgH="592853" progId="MS_ClipArt_Gallery.2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35052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50" name="Object 18">
            <a:extLst>
              <a:ext uri="{FF2B5EF4-FFF2-40B4-BE49-F238E27FC236}">
                <a16:creationId xmlns:a16="http://schemas.microsoft.com/office/drawing/2014/main" id="{E7F50FAA-6DA9-D04E-76FB-1C96F6A2632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43800" y="35052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6" imgW="475013" imgH="592853" progId="MS_ClipArt_Gallery.2">
                  <p:embed/>
                </p:oleObj>
              </mc:Choice>
              <mc:Fallback>
                <p:oleObj name="Clip" r:id="rId16" imgW="475013" imgH="592853" progId="MS_ClipArt_Gallery.2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35052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51" name="Object 19">
            <a:extLst>
              <a:ext uri="{FF2B5EF4-FFF2-40B4-BE49-F238E27FC236}">
                <a16:creationId xmlns:a16="http://schemas.microsoft.com/office/drawing/2014/main" id="{2336BB7C-7658-F55C-CF3D-58C821207A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0" y="4419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7" imgW="475013" imgH="592853" progId="MS_ClipArt_Gallery.2">
                  <p:embed/>
                </p:oleObj>
              </mc:Choice>
              <mc:Fallback>
                <p:oleObj name="Clip" r:id="rId17" imgW="475013" imgH="592853" progId="MS_ClipArt_Gallery.2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419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52" name="Object 20">
            <a:extLst>
              <a:ext uri="{FF2B5EF4-FFF2-40B4-BE49-F238E27FC236}">
                <a16:creationId xmlns:a16="http://schemas.microsoft.com/office/drawing/2014/main" id="{45E56327-ACF6-203B-05CE-3D666CE7B48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0" y="4419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8" imgW="475013" imgH="592853" progId="MS_ClipArt_Gallery.2">
                  <p:embed/>
                </p:oleObj>
              </mc:Choice>
              <mc:Fallback>
                <p:oleObj name="Clip" r:id="rId18" imgW="475013" imgH="592853" progId="MS_ClipArt_Gallery.2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4419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53" name="Object 21">
            <a:extLst>
              <a:ext uri="{FF2B5EF4-FFF2-40B4-BE49-F238E27FC236}">
                <a16:creationId xmlns:a16="http://schemas.microsoft.com/office/drawing/2014/main" id="{75384097-5FDB-FFC6-EED3-E9567AA1FA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43800" y="4419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9" imgW="475013" imgH="592853" progId="MS_ClipArt_Gallery.2">
                  <p:embed/>
                </p:oleObj>
              </mc:Choice>
              <mc:Fallback>
                <p:oleObj name="Clip" r:id="rId19" imgW="475013" imgH="592853" progId="MS_ClipArt_Gallery.2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4419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54" name="Object 22">
            <a:extLst>
              <a:ext uri="{FF2B5EF4-FFF2-40B4-BE49-F238E27FC236}">
                <a16:creationId xmlns:a16="http://schemas.microsoft.com/office/drawing/2014/main" id="{D27DB8A6-8D50-EFEB-2966-6A39E9B6421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81800" y="4419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0" imgW="475013" imgH="592853" progId="MS_ClipArt_Gallery.2">
                  <p:embed/>
                </p:oleObj>
              </mc:Choice>
              <mc:Fallback>
                <p:oleObj name="Clip" r:id="rId20" imgW="475013" imgH="592853" progId="MS_ClipArt_Gallery.2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4419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6455" name="WordArt 23">
            <a:extLst>
              <a:ext uri="{FF2B5EF4-FFF2-40B4-BE49-F238E27FC236}">
                <a16:creationId xmlns:a16="http://schemas.microsoft.com/office/drawing/2014/main" id="{39EB7C9C-6AC4-5BD7-68BD-CB1AF469A7E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28800" y="4953000"/>
            <a:ext cx="609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1</a:t>
            </a:r>
          </a:p>
        </p:txBody>
      </p:sp>
      <p:sp>
        <p:nvSpPr>
          <p:cNvPr id="146456" name="WordArt 24">
            <a:extLst>
              <a:ext uri="{FF2B5EF4-FFF2-40B4-BE49-F238E27FC236}">
                <a16:creationId xmlns:a16="http://schemas.microsoft.com/office/drawing/2014/main" id="{3CDDC8AB-170A-F3DC-72C9-C7344B3F0D6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324600" y="5334000"/>
            <a:ext cx="762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8</a:t>
            </a:r>
          </a:p>
        </p:txBody>
      </p:sp>
      <p:sp>
        <p:nvSpPr>
          <p:cNvPr id="146457" name="WordArt 25">
            <a:extLst>
              <a:ext uri="{FF2B5EF4-FFF2-40B4-BE49-F238E27FC236}">
                <a16:creationId xmlns:a16="http://schemas.microsoft.com/office/drawing/2014/main" id="{BD4810DC-0DFC-B15B-5EAD-9CA6CDB01D0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772400" y="533400"/>
            <a:ext cx="609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9</a:t>
            </a:r>
          </a:p>
        </p:txBody>
      </p:sp>
      <p:sp>
        <p:nvSpPr>
          <p:cNvPr id="30748" name="Slide Number Placeholder 3">
            <a:extLst>
              <a:ext uri="{FF2B5EF4-FFF2-40B4-BE49-F238E27FC236}">
                <a16:creationId xmlns:a16="http://schemas.microsoft.com/office/drawing/2014/main" id="{4B770356-7EAC-BE16-5C05-477F0D921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328A5D7-A5C8-4D88-9A21-B1EA3E3A2AF4}" type="slidenum">
              <a:rPr lang="en-US" altLang="en-US">
                <a:solidFill>
                  <a:schemeClr val="tx2"/>
                </a:solidFill>
              </a:rPr>
              <a:pPr eaLnBrk="1" hangingPunct="1"/>
              <a:t>9</a:t>
            </a:fld>
            <a:endParaRPr lang="en-US" alt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14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46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1000" fill="hold"/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146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46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5" dur="500"/>
                                        <p:tgtEl>
                                          <p:spTgt spid="146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8" dur="500"/>
                                        <p:tgtEl>
                                          <p:spTgt spid="146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146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4" dur="500"/>
                                        <p:tgtEl>
                                          <p:spTgt spid="1464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7" dur="500"/>
                                        <p:tgtEl>
                                          <p:spTgt spid="146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0" dur="500"/>
                                        <p:tgtEl>
                                          <p:spTgt spid="1464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3" dur="500"/>
                                        <p:tgtEl>
                                          <p:spTgt spid="146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6" dur="500"/>
                                        <p:tgtEl>
                                          <p:spTgt spid="146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146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2000"/>
                                        <p:tgtEl>
                                          <p:spTgt spid="146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2000"/>
                                        <p:tgtEl>
                                          <p:spTgt spid="146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2000"/>
                                        <p:tgtEl>
                                          <p:spTgt spid="146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2" dur="2000"/>
                                        <p:tgtEl>
                                          <p:spTgt spid="146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5" dur="2000"/>
                                        <p:tgtEl>
                                          <p:spTgt spid="146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8" dur="2000"/>
                                        <p:tgtEl>
                                          <p:spTgt spid="146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1" dur="2000"/>
                                        <p:tgtEl>
                                          <p:spTgt spid="146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146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146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44444E-6 L -0.07587 -0.48889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1464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2" y="-2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-0.30834 -0.3787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1464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17" y="-18935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225 -0.4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1464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50" y="-20000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15 -0.4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1464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-2000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15834 -0.38889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1464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17" y="-19444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22222E-6 L -0.36667 -0.53333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1464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33" y="-26667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29166 -0.53333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1464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3" y="-26667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21666 -0.52222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1464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33" y="-26111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075 -0.52222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1464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-2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5" dur="500"/>
                                        <p:tgtEl>
                                          <p:spTgt spid="146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8" dur="500"/>
                                        <p:tgtEl>
                                          <p:spTgt spid="146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146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cảm ơn"/>
  <p:tag name="ISPRING_SLIDE_INDENT_LEVEL" val="0"/>
  <p:tag name="ISPRING_PRESENTER_ID" val="{06122BB9-F43D-4E1A-9C59-0291B870C32C}"/>
  <p:tag name="ISPRING_CUSTOM_TIMING_USED" val="1"/>
  <p:tag name="ISPRING_SLIDE_ID_2" val="{F2118609-0D73-4C26-90C4-0EDC31A6E6F0}"/>
  <p:tag name="GENSWF_ADVANCE_TIME" val="43.31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2040</TotalTime>
  <Words>181</Words>
  <Application>Microsoft Office PowerPoint</Application>
  <PresentationFormat>On-screen Show (4:3)</PresentationFormat>
  <Paragraphs>73</Paragraphs>
  <Slides>21</Slides>
  <Notes>2</Notes>
  <HiddenSlides>0</HiddenSlides>
  <MMClips>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Candara</vt:lpstr>
      <vt:lpstr>Symbol</vt:lpstr>
      <vt:lpstr>Calibri</vt:lpstr>
      <vt:lpstr>Times New Roman</vt:lpstr>
      <vt:lpstr>Waveform</vt:lpstr>
      <vt:lpstr>Office Theme</vt:lpstr>
      <vt:lpstr>Microsoft Clip 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Có 4 cách tách 9 đối tượng thành 2 phần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Smart</dc:creator>
  <cp:lastModifiedBy>Thị Thu Hương Đào</cp:lastModifiedBy>
  <cp:revision>47</cp:revision>
  <dcterms:created xsi:type="dcterms:W3CDTF">2012-02-10T06:00:33Z</dcterms:created>
  <dcterms:modified xsi:type="dcterms:W3CDTF">2024-11-11T16:12:09Z</dcterms:modified>
</cp:coreProperties>
</file>