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89" r:id="rId3"/>
    <p:sldId id="299" r:id="rId4"/>
    <p:sldId id="288" r:id="rId5"/>
    <p:sldId id="298" r:id="rId6"/>
    <p:sldId id="294" r:id="rId7"/>
    <p:sldId id="284" r:id="rId8"/>
    <p:sldId id="300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22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2" autoAdjust="0"/>
    <p:restoredTop sz="94660"/>
  </p:normalViewPr>
  <p:slideViewPr>
    <p:cSldViewPr snapToGrid="0">
      <p:cViewPr varScale="1">
        <p:scale>
          <a:sx n="97" d="100"/>
          <a:sy n="97" d="100"/>
        </p:scale>
        <p:origin x="5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8D7DC-1BCA-4EC0-97DB-691734AE005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DA320-5EFE-4166-B655-285FD989C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99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DA320-5EFE-4166-B655-285FD989C3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2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F9344-1E74-47F9-B4DF-12363B8E8E4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60AF-B244-463E-8AEE-DD03963E82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15331" b="371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68485" y="490200"/>
            <a:ext cx="65072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</a:t>
            </a: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TRẠNG NGUYÊN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3112" y="1813639"/>
            <a:ext cx="4705775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 HỢP CÙNG PHỤ HUYNH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CON TẠI NHÀ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Lau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(Montessori)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9536" y="342900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54B42E-0DE8-4F87-B9BD-B18D87757B91}"/>
              </a:ext>
            </a:extLst>
          </p:cNvPr>
          <p:cNvSpPr txBox="1"/>
          <p:nvPr/>
        </p:nvSpPr>
        <p:spPr>
          <a:xfrm>
            <a:off x="2077697" y="7468699"/>
            <a:ext cx="8646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2"/>
    </mc:Choice>
    <mc:Fallback xmlns="">
      <p:transition spd="slow" advTm="11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2B6CF5B-3C35-4E42-85BF-E68444633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5B4037-C5A0-4119-937F-8B95023C5EB8}"/>
              </a:ext>
            </a:extLst>
          </p:cNvPr>
          <p:cNvSpPr/>
          <p:nvPr/>
        </p:nvSpPr>
        <p:spPr>
          <a:xfrm>
            <a:off x="3249609" y="1023291"/>
            <a:ext cx="5692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MỤC ĐÍCH – YÊU CẦU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F42CC4-B62E-4158-9CB3-A4B0D047B93F}"/>
              </a:ext>
            </a:extLst>
          </p:cNvPr>
          <p:cNvSpPr txBox="1"/>
          <p:nvPr/>
        </p:nvSpPr>
        <p:spPr>
          <a:xfrm>
            <a:off x="2534897" y="2020506"/>
            <a:ext cx="864620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Trẻ có kỹ năng thực hiện hoạt động một cách khéo léo.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D8EC1D-73AB-424F-A285-4E6693A16A6D}"/>
              </a:ext>
            </a:extLst>
          </p:cNvPr>
          <p:cNvSpPr txBox="1"/>
          <p:nvPr/>
        </p:nvSpPr>
        <p:spPr>
          <a:xfrm>
            <a:off x="2382497" y="7773499"/>
            <a:ext cx="8646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A438F7-7EA8-486B-AF52-F4D1550733AD}"/>
              </a:ext>
            </a:extLst>
          </p:cNvPr>
          <p:cNvSpPr txBox="1"/>
          <p:nvPr/>
        </p:nvSpPr>
        <p:spPr>
          <a:xfrm>
            <a:off x="2534897" y="7925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92854-C007-4769-BCB8-77C93540125A}"/>
              </a:ext>
            </a:extLst>
          </p:cNvPr>
          <p:cNvSpPr txBox="1"/>
          <p:nvPr/>
        </p:nvSpPr>
        <p:spPr>
          <a:xfrm>
            <a:off x="2687297" y="80782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F04BD3-394C-4ED7-BC8D-39DD81766AD1}"/>
              </a:ext>
            </a:extLst>
          </p:cNvPr>
          <p:cNvSpPr txBox="1"/>
          <p:nvPr/>
        </p:nvSpPr>
        <p:spPr>
          <a:xfrm>
            <a:off x="2839697" y="82306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1ADFDC-305A-4259-8FF5-134B8E566172}"/>
              </a:ext>
            </a:extLst>
          </p:cNvPr>
          <p:cNvSpPr txBox="1"/>
          <p:nvPr/>
        </p:nvSpPr>
        <p:spPr>
          <a:xfrm>
            <a:off x="2992097" y="8383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7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57D81-5142-4387-BA35-2B81271094FC}"/>
              </a:ext>
            </a:extLst>
          </p:cNvPr>
          <p:cNvSpPr txBox="1"/>
          <p:nvPr/>
        </p:nvSpPr>
        <p:spPr>
          <a:xfrm>
            <a:off x="3049172" y="2281548"/>
            <a:ext cx="6098344" cy="2493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2đôi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rổ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ành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ECC9B-D5B9-42A4-8CF9-2981931AB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5292" y="-34497"/>
            <a:ext cx="12897292" cy="71251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51C88F-B094-4A48-B8B2-3A157408996E}"/>
              </a:ext>
            </a:extLst>
          </p:cNvPr>
          <p:cNvSpPr/>
          <p:nvPr/>
        </p:nvSpPr>
        <p:spPr>
          <a:xfrm>
            <a:off x="4728478" y="838578"/>
            <a:ext cx="2735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CHUẨN BỊ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E369B-48C5-4857-9E57-60B58CD3390D}"/>
              </a:ext>
            </a:extLst>
          </p:cNvPr>
          <p:cNvSpPr/>
          <p:nvPr/>
        </p:nvSpPr>
        <p:spPr>
          <a:xfrm>
            <a:off x="1586443" y="4984800"/>
            <a:ext cx="918937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Phụ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huynh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chuẩn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bé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bàn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khay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bình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chiếc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</a:rPr>
              <a:t>khăn</a:t>
            </a:r>
            <a:endParaRPr lang="en-US" sz="24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5788FA-67E6-471F-A1D1-EE9498F87960}"/>
              </a:ext>
            </a:extLst>
          </p:cNvPr>
          <p:cNvSpPr txBox="1"/>
          <p:nvPr/>
        </p:nvSpPr>
        <p:spPr>
          <a:xfrm>
            <a:off x="2472397" y="2895034"/>
            <a:ext cx="654851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Khay giáo cụ gồm: Bình nước, khăn lau</a:t>
            </a:r>
            <a:endParaRPr lang="en-US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515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DE15EB-7AD9-4EA8-9351-010284A25EB3}"/>
              </a:ext>
            </a:extLst>
          </p:cNvPr>
          <p:cNvSpPr txBox="1"/>
          <p:nvPr/>
        </p:nvSpPr>
        <p:spPr>
          <a:xfrm>
            <a:off x="2735482" y="7843909"/>
            <a:ext cx="8434008" cy="2985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Con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deo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758369-0184-48B7-84F1-75717E9F2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92367"/>
              </p:ext>
            </p:extLst>
          </p:nvPr>
        </p:nvGraphicFramePr>
        <p:xfrm>
          <a:off x="1146517" y="8086107"/>
          <a:ext cx="10515600" cy="386906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-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Đó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là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phương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tiện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giao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thông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gì</a:t>
                      </a:r>
                      <a:r>
                        <a:rPr lang="en-US" sz="2400" dirty="0">
                          <a:solidFill>
                            <a:srgbClr val="0000CC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CF5DA3F-F987-4DEA-887D-AD9FF06BE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8"/>
            <a:ext cx="1219199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AD7A1D-9784-4FA8-89DD-1118921E8D5A}"/>
              </a:ext>
            </a:extLst>
          </p:cNvPr>
          <p:cNvSpPr txBox="1"/>
          <p:nvPr/>
        </p:nvSpPr>
        <p:spPr>
          <a:xfrm>
            <a:off x="2244335" y="611187"/>
            <a:ext cx="770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1: Thu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hút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08CE6-1FA6-4A29-BDB1-A03A812AFC78}"/>
              </a:ext>
            </a:extLst>
          </p:cNvPr>
          <p:cNvSpPr txBox="1"/>
          <p:nvPr/>
        </p:nvSpPr>
        <p:spPr>
          <a:xfrm>
            <a:off x="2230097" y="7621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317D9-6BAD-48DF-A322-3AAAC61756B6}"/>
              </a:ext>
            </a:extLst>
          </p:cNvPr>
          <p:cNvSpPr txBox="1"/>
          <p:nvPr/>
        </p:nvSpPr>
        <p:spPr>
          <a:xfrm>
            <a:off x="2382497" y="77734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E8B9E-004E-40B9-8C6D-B18755CD4BD7}"/>
              </a:ext>
            </a:extLst>
          </p:cNvPr>
          <p:cNvSpPr txBox="1"/>
          <p:nvPr/>
        </p:nvSpPr>
        <p:spPr>
          <a:xfrm>
            <a:off x="2534897" y="7925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A8D5A-0B86-496B-96A7-C2710E04DFEF}"/>
              </a:ext>
            </a:extLst>
          </p:cNvPr>
          <p:cNvSpPr txBox="1"/>
          <p:nvPr/>
        </p:nvSpPr>
        <p:spPr>
          <a:xfrm>
            <a:off x="2687297" y="80782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61404-7162-4087-B7C5-80891CF0C647}"/>
              </a:ext>
            </a:extLst>
          </p:cNvPr>
          <p:cNvSpPr txBox="1"/>
          <p:nvPr/>
        </p:nvSpPr>
        <p:spPr>
          <a:xfrm>
            <a:off x="2839697" y="82306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72BF80-E877-40B8-9C88-BC32DBD07F9C}"/>
              </a:ext>
            </a:extLst>
          </p:cNvPr>
          <p:cNvSpPr txBox="1"/>
          <p:nvPr/>
        </p:nvSpPr>
        <p:spPr>
          <a:xfrm>
            <a:off x="1465923" y="2735288"/>
            <a:ext cx="10174554" cy="3147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 HUYNH CHO CON HÁT BÀI HÁT “ Hai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CHUYỆN VỚI CON VỀ BÀI HÁT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    Con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deo?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   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    -    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Hôm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nay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phụ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huynh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sẽ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hướng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dân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con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kỹ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năng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“ Lau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nước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đổ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trên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bàn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”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31FAB7-D63C-43A1-BB5E-F50432CC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01F26E-6FE1-4DBB-956F-4D8701AE2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69" b="13178"/>
          <a:stretch/>
        </p:blipFill>
        <p:spPr>
          <a:xfrm>
            <a:off x="-85060" y="-130250"/>
            <a:ext cx="12355032" cy="71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8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B1CEE9-E112-4584-AF3F-2EF2D75D9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13" y="-148856"/>
            <a:ext cx="13588411" cy="77699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C1F14-EE95-42F0-9A39-3C69497A1E5D}"/>
              </a:ext>
            </a:extLst>
          </p:cNvPr>
          <p:cNvSpPr txBox="1"/>
          <p:nvPr/>
        </p:nvSpPr>
        <p:spPr>
          <a:xfrm>
            <a:off x="1765006" y="872497"/>
            <a:ext cx="7134446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không?À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rảooif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Lau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 nào dùng con có thể làm bao nhiêu lần tùy thích nhé.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Khen động viên trẻ.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</a:pPr>
            <a:endParaRPr lang="en-US" sz="11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CAA88-3D28-4B5B-A968-E4CFFAD450D1}"/>
              </a:ext>
            </a:extLst>
          </p:cNvPr>
          <p:cNvSpPr txBox="1"/>
          <p:nvPr/>
        </p:nvSpPr>
        <p:spPr>
          <a:xfrm>
            <a:off x="2382497" y="77734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2D792F-97B4-4045-9FFB-3FF1FC55FCCB}"/>
              </a:ext>
            </a:extLst>
          </p:cNvPr>
          <p:cNvSpPr txBox="1"/>
          <p:nvPr/>
        </p:nvSpPr>
        <p:spPr>
          <a:xfrm>
            <a:off x="2534897" y="7925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6CB3F5-2074-411E-A73F-EDEF89AE8DDA}"/>
              </a:ext>
            </a:extLst>
          </p:cNvPr>
          <p:cNvSpPr txBox="1"/>
          <p:nvPr/>
        </p:nvSpPr>
        <p:spPr>
          <a:xfrm>
            <a:off x="2687297" y="80782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111373-4863-4338-8324-71304F0AF7B1}"/>
              </a:ext>
            </a:extLst>
          </p:cNvPr>
          <p:cNvSpPr txBox="1"/>
          <p:nvPr/>
        </p:nvSpPr>
        <p:spPr>
          <a:xfrm>
            <a:off x="2839697" y="82306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900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75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2813B-9081-4841-9194-CF5FF59D7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5" y="-914400"/>
            <a:ext cx="15842512" cy="8535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E5F7F-FDC1-40CA-B853-1FFAC38DEDBC}"/>
              </a:ext>
            </a:extLst>
          </p:cNvPr>
          <p:cNvSpPr txBox="1"/>
          <p:nvPr/>
        </p:nvSpPr>
        <p:spPr>
          <a:xfrm>
            <a:off x="2230097" y="7621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5AA49-1CDE-4880-A598-6C792A0DAA34}"/>
              </a:ext>
            </a:extLst>
          </p:cNvPr>
          <p:cNvSpPr txBox="1"/>
          <p:nvPr/>
        </p:nvSpPr>
        <p:spPr>
          <a:xfrm>
            <a:off x="2382497" y="77734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E7700-2221-438E-9351-65ACCB8AB7D8}"/>
              </a:ext>
            </a:extLst>
          </p:cNvPr>
          <p:cNvSpPr txBox="1"/>
          <p:nvPr/>
        </p:nvSpPr>
        <p:spPr>
          <a:xfrm>
            <a:off x="2534897" y="7925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E886BD-B027-4F19-95A1-855E1AF8DF6A}"/>
              </a:ext>
            </a:extLst>
          </p:cNvPr>
          <p:cNvSpPr txBox="1"/>
          <p:nvPr/>
        </p:nvSpPr>
        <p:spPr>
          <a:xfrm>
            <a:off x="2687297" y="80782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A76B9-3099-4334-B422-EEEFF7B0AF9A}"/>
              </a:ext>
            </a:extLst>
          </p:cNvPr>
          <p:cNvSpPr txBox="1"/>
          <p:nvPr/>
        </p:nvSpPr>
        <p:spPr>
          <a:xfrm>
            <a:off x="2839697" y="82306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B79F5C-3084-4B17-8585-ADFC3E47E3A8}"/>
              </a:ext>
            </a:extLst>
          </p:cNvPr>
          <p:cNvSpPr txBox="1"/>
          <p:nvPr/>
        </p:nvSpPr>
        <p:spPr>
          <a:xfrm>
            <a:off x="2992097" y="8383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B7A544-CBFB-4392-956A-DE03E4BD591F}"/>
              </a:ext>
            </a:extLst>
          </p:cNvPr>
          <p:cNvSpPr txBox="1"/>
          <p:nvPr/>
        </p:nvSpPr>
        <p:spPr>
          <a:xfrm>
            <a:off x="3123028" y="1969477"/>
            <a:ext cx="6203852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Video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DD23A-2AD5-4A15-952E-0B0129633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69" b="13178"/>
          <a:stretch/>
        </p:blipFill>
        <p:spPr>
          <a:xfrm>
            <a:off x="-85060" y="-130250"/>
            <a:ext cx="12355032" cy="71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7E1B2DB-90CC-41E0-9258-DB7EA818FC8A}"/>
              </a:ext>
            </a:extLst>
          </p:cNvPr>
          <p:cNvSpPr txBox="1"/>
          <p:nvPr/>
        </p:nvSpPr>
        <p:spPr>
          <a:xfrm>
            <a:off x="3144497" y="8535499"/>
            <a:ext cx="8646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11D47F-21A0-413F-A2C5-9BD9C629A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C815F-A455-46B7-9807-40E03E7C4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969" b="13178"/>
          <a:stretch/>
        </p:blipFill>
        <p:spPr>
          <a:xfrm>
            <a:off x="-85060" y="-130250"/>
            <a:ext cx="12355032" cy="71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5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DA6F1D5-11DD-41F4-8806-AA4257A51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4509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4050E-8CF5-485A-9E72-273572AAF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823" y="1751161"/>
            <a:ext cx="8529443" cy="33033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61EEF1-AF24-49DE-895A-362EBDAE82D0}"/>
              </a:ext>
            </a:extLst>
          </p:cNvPr>
          <p:cNvSpPr txBox="1"/>
          <p:nvPr/>
        </p:nvSpPr>
        <p:spPr>
          <a:xfrm>
            <a:off x="2230097" y="7621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A383D-A84D-42E1-A880-B7DAC54AEE74}"/>
              </a:ext>
            </a:extLst>
          </p:cNvPr>
          <p:cNvSpPr txBox="1"/>
          <p:nvPr/>
        </p:nvSpPr>
        <p:spPr>
          <a:xfrm>
            <a:off x="2382497" y="77734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F01AE-F803-4702-9124-6BB6F58EA401}"/>
              </a:ext>
            </a:extLst>
          </p:cNvPr>
          <p:cNvSpPr txBox="1"/>
          <p:nvPr/>
        </p:nvSpPr>
        <p:spPr>
          <a:xfrm>
            <a:off x="2534897" y="7925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A1A0D-268B-474D-8D02-3778D6B1F9A7}"/>
              </a:ext>
            </a:extLst>
          </p:cNvPr>
          <p:cNvSpPr txBox="1"/>
          <p:nvPr/>
        </p:nvSpPr>
        <p:spPr>
          <a:xfrm>
            <a:off x="2687297" y="80782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5A830-9A1F-4A16-A1B5-FE90698776BA}"/>
              </a:ext>
            </a:extLst>
          </p:cNvPr>
          <p:cNvSpPr txBox="1"/>
          <p:nvPr/>
        </p:nvSpPr>
        <p:spPr>
          <a:xfrm>
            <a:off x="2839697" y="82306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2CCB07-6FFA-48DA-A9C2-096F464E2E00}"/>
              </a:ext>
            </a:extLst>
          </p:cNvPr>
          <p:cNvSpPr txBox="1"/>
          <p:nvPr/>
        </p:nvSpPr>
        <p:spPr>
          <a:xfrm>
            <a:off x="2992097" y="83830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F0067-0C12-4487-AE96-DEBF372E6538}"/>
              </a:ext>
            </a:extLst>
          </p:cNvPr>
          <p:cNvSpPr txBox="1"/>
          <p:nvPr/>
        </p:nvSpPr>
        <p:spPr>
          <a:xfrm>
            <a:off x="3144497" y="85354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FD0CD9-F2BB-42CA-80E0-12F0D882846C}"/>
              </a:ext>
            </a:extLst>
          </p:cNvPr>
          <p:cNvSpPr txBox="1"/>
          <p:nvPr/>
        </p:nvSpPr>
        <p:spPr>
          <a:xfrm>
            <a:off x="3296897" y="8687899"/>
            <a:ext cx="864620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Kiến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thức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nhớ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Bạn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”,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Hoàng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Yến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hiểu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nội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dung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: “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nói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nơi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hoạt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Kĩ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Rèn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kỹ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giai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điệu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hát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3.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hứng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thú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nghe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cô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mẹ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hát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Trẻ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ích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lợi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phương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tiện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Chấp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hành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nghiêm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chỉnh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tham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giao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thông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.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1BA67F1-1DA5-4171-B00E-725A77443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462488" y="910424"/>
            <a:ext cx="1004622" cy="12261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234F435-0D5E-4272-A3F1-A7D845C72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073" y="879054"/>
            <a:ext cx="1004623" cy="12261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BD8EA37-5FB5-4A8F-ABA6-7CB20717E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44497" y="867032"/>
            <a:ext cx="1004622" cy="122619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B45E2B9-C9DF-43CC-8E58-FCFA60E78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6082" y="835662"/>
            <a:ext cx="1004623" cy="12261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470A6D7-904F-4B55-8588-319E5C142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78320" y="4712424"/>
            <a:ext cx="1004622" cy="122619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4848B63-5E95-445E-9F6C-8FBAA8B93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905" y="4681054"/>
            <a:ext cx="1004623" cy="12261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8CA9672-1A5B-44CD-8256-026CC7A6B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11867" y="4669032"/>
            <a:ext cx="1004622" cy="12261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178F1C-639D-41A1-B2AA-D321125F2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3452" y="4637662"/>
            <a:ext cx="1004623" cy="122619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E3686C8-7B43-4A0B-9AAA-C3F1DE70F0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969" b="13178"/>
          <a:stretch/>
        </p:blipFill>
        <p:spPr>
          <a:xfrm>
            <a:off x="-85060" y="-130250"/>
            <a:ext cx="12355032" cy="711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1704</TotalTime>
  <Words>4104</Words>
  <Application>Microsoft Office PowerPoint</Application>
  <PresentationFormat>Widescreen</PresentationFormat>
  <Paragraphs>471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Thị Thu Hương Đào</cp:lastModifiedBy>
  <cp:revision>206</cp:revision>
  <dcterms:created xsi:type="dcterms:W3CDTF">2020-03-19T12:50:00Z</dcterms:created>
  <dcterms:modified xsi:type="dcterms:W3CDTF">2024-11-11T16:05:52Z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