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7" r:id="rId2"/>
    <p:sldId id="278" r:id="rId3"/>
    <p:sldId id="270" r:id="rId4"/>
    <p:sldId id="265" r:id="rId5"/>
    <p:sldId id="266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1AB"/>
    <a:srgbClr val="15B7CD"/>
    <a:srgbClr val="006600"/>
    <a:srgbClr val="6600FF"/>
    <a:srgbClr val="0F0FE3"/>
    <a:srgbClr val="D2D70B"/>
    <a:srgbClr val="F7A7D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1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ECC1-E75D-8CBA-777B-8F1C21B13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CCD5B-EE27-558B-D624-52D963E55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8E3A-BA3F-8250-CE85-2E88AF6B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93099-6E3B-736D-6F96-65FB6012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7E761-0F43-0B38-98B0-0B2F7935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3195C-1AC4-441D-8CB0-9112B9442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61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8C8B-C8E6-0AAD-395A-1E9E5FE8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381D-A261-0224-2065-1AE129C9E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1E9C0-AA54-B522-A939-CB635491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BA460-6719-7439-F76E-D30A3C8E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DDFDC-13E5-948C-7083-B7BC6B99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484CF-13D2-42A4-A3E5-CFC3A55EC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68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0CEC1-DB8A-F78F-D44D-0C7B64B24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68C6D-0CCD-93B9-5820-0AD814EE2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94DF9-80DE-FEDE-CF8B-23BA7A23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C1A4-F2FC-6B6A-22E0-3915FADC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5F94B-D9A5-5980-4F36-458CB77C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2EAC4-475F-463E-81AE-8F9102ACA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07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A416-3DA4-A201-2A0A-99583F08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60798-F056-326F-FBB9-A4EB5DF7B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2F66E-9BBB-100E-5E3E-70F3633D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84C6B-C352-E76B-3672-CB72DE1F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3036F-4B14-1F9F-7A2B-E7CFB348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3FF0B-16CF-47F3-9014-E4480B257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9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06C2-94EC-6E0C-1D3C-8E26A25F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42AA0-95A9-B4D5-79D2-7EDC41877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613B1-B6CF-6BDD-399F-D2DB849B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19E40-9725-B5FD-0C0F-EEFAA95F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6CE45-8886-4EDC-BB84-A220BAE9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BD78-D8EA-4FDB-93CD-BBBFEBBD0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5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5E36-ACA0-96D7-2C9E-01AC0B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079B6-4368-256D-B9E6-87BE29AF1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59DE-B4C8-B3B2-1C14-A47DBE874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CF553-AF4D-C088-D097-3699CE92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84D1-FC7C-243D-0DE2-0F2B233F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5D736-5A3C-A069-F5C8-948CCA4F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42575-0648-4E58-8129-462217466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1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26A7-95CB-37AC-BF86-C96AD2A5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90146-3187-8030-A252-4D79B2C97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7B100-4F3F-919C-D315-C2D9695B3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AD6CC-5273-A482-A273-A90EF5551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13733-F5D6-1735-D52A-B3361EEDE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1ED41-AAD0-0840-6258-D01EAB1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1C6149-CC35-0278-DF2F-3974D9EA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782A6-5AEC-2003-F81F-ACE90222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55D06-E349-4604-A105-EC6949153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96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678F-B580-56BA-830C-0C93A183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4E10E-7B45-14BC-0518-03A60CBF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CBDC6-A05C-020B-54A3-0DF6235A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11C6A-E3CF-C811-38BD-546C4900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6BDD3-C6B7-4620-9CDB-94132CDED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8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3B7F8-1F73-12D6-7A88-C81B30DE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E72E7-AA4A-A126-4400-8FF5C1D7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C85AA-6D03-D732-A1DF-0343302F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BB5EA-DF13-46A2-B5A1-04617200B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94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3FCD-2EF1-76B6-A0B6-B275516E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2DDB-D52E-DE01-9FD3-84C986CA0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F48F8-8A06-393E-3D9D-7A90F85BD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DBD6-9781-9B68-9730-F5F32A4D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1678D-5E97-CDE0-B0DB-DD9AA3D2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1D889-EBE5-ACB1-D4F6-EE112AD6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3E968-2691-48DB-9104-EB6C0246C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3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0EF9-F06B-E524-DAC0-383C0F63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85992C-0F7F-909B-86BF-641C92D0B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1D003-981A-4344-722F-CF8AA2055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1FA0F-FBC8-FB74-31B0-1A7CC2C5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984AD-8DB9-4029-137D-41549B6C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5BDC2-05AB-8EAE-663E-BAF09334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A16D-7535-4CD9-9D84-38CAC13F8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54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9706034-53F8-B952-739D-38DF2CE66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18CF2CF-5B4C-B288-66F3-C8F737DFF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9704A794-15F4-D139-1D90-69E431E625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B09DBF86-13C5-3A1B-3D57-1A2DC6C0AB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C0B6767A-7EBA-698C-08FD-FBAE8A1A12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CB94AD-EE2F-404C-B308-2C681BF7FE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video" Target="file:///D:\loan\GA\Ch&#250;%20C&#225;%20D&#7877;%20Th&#432;&#417;ng\GA%2002.wmv" TargetMode="External"/><Relationship Id="rId1" Type="http://schemas.openxmlformats.org/officeDocument/2006/relationships/audio" Target="file:///E:\&#272;&#224;n%20G&#224;%20Trong%20S&#226;n%20-%20Thanh%20Th&#7843;o%20-%20320%20lyrics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loan\GA\Ch&#250;%20C&#225;%20D&#7877;%20Th&#432;&#417;ng\GA%2002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owner\My%20Documents\VI%20GIAO%20AN%20MOI%20-%20thao\PIM%20GA%20ME%20VA%20GA%20CON%20DANG%20AN%202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1" descr="19.jpg">
            <a:extLst>
              <a:ext uri="{FF2B5EF4-FFF2-40B4-BE49-F238E27FC236}">
                <a16:creationId xmlns:a16="http://schemas.microsoft.com/office/drawing/2014/main" id="{4E8771E2-C754-28B6-0D72-BFF5D0AAAB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>
            <a:extLst>
              <a:ext uri="{FF2B5EF4-FFF2-40B4-BE49-F238E27FC236}">
                <a16:creationId xmlns:a16="http://schemas.microsoft.com/office/drawing/2014/main" id="{4818B25F-44A3-2EEE-5717-13AF90BEE24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3200400"/>
            <a:ext cx="6400800" cy="1752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Đầu đội chiếc mũ đỏ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Chân đi đôi giầy vàng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Cất cao giọng gáy vang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Giục trời mau mau sáng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extLst>
              <a:ext uri="{FF2B5EF4-FFF2-40B4-BE49-F238E27FC236}">
                <a16:creationId xmlns:a16="http://schemas.microsoft.com/office/drawing/2014/main" id="{D54784EF-8BCE-6FE2-CA84-3012D1AA60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AutoShape 3">
            <a:extLst>
              <a:ext uri="{FF2B5EF4-FFF2-40B4-BE49-F238E27FC236}">
                <a16:creationId xmlns:a16="http://schemas.microsoft.com/office/drawing/2014/main" id="{2FED8081-11B2-E94A-019D-C75B98067C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65DB718D-9672-22AC-7798-ED007258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Rectangle 5">
            <a:extLst>
              <a:ext uri="{FF2B5EF4-FFF2-40B4-BE49-F238E27FC236}">
                <a16:creationId xmlns:a16="http://schemas.microsoft.com/office/drawing/2014/main" id="{8071A48B-1AE7-EBE6-2540-36F00536F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Những chú gà choai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>
            <a:extLst>
              <a:ext uri="{FF2B5EF4-FFF2-40B4-BE49-F238E27FC236}">
                <a16:creationId xmlns:a16="http://schemas.microsoft.com/office/drawing/2014/main" id="{742F72A4-A882-2C79-371D-0B39DB595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48608"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>
            <a:extLst>
              <a:ext uri="{FF2B5EF4-FFF2-40B4-BE49-F238E27FC236}">
                <a16:creationId xmlns:a16="http://schemas.microsoft.com/office/drawing/2014/main" id="{C1A65229-A1B3-E93B-8957-AAB1DF43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Rectangle 7">
            <a:extLst>
              <a:ext uri="{FF2B5EF4-FFF2-40B4-BE49-F238E27FC236}">
                <a16:creationId xmlns:a16="http://schemas.microsoft.com/office/drawing/2014/main" id="{330A09FC-14ED-FE2F-53A6-C980A3D2D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altLang="en-US"/>
              <a:t>Gà trưởng thành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D1A44454-832E-326B-3DAC-A498B1B7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>
            <a:extLst>
              <a:ext uri="{FF2B5EF4-FFF2-40B4-BE49-F238E27FC236}">
                <a16:creationId xmlns:a16="http://schemas.microsoft.com/office/drawing/2014/main" id="{D16B758E-1785-D805-CB71-B7D46EF7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8" name="Đàn Gà Trong Sân - Thanh Thảo - 320 lyrics.MP3">
            <a:hlinkClick r:id="" action="ppaction://media"/>
            <a:extLst>
              <a:ext uri="{FF2B5EF4-FFF2-40B4-BE49-F238E27FC236}">
                <a16:creationId xmlns:a16="http://schemas.microsoft.com/office/drawing/2014/main" id="{34524AD4-274A-AC3F-5070-BDF1FBE6307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Oval 4">
            <a:extLst>
              <a:ext uri="{FF2B5EF4-FFF2-40B4-BE49-F238E27FC236}">
                <a16:creationId xmlns:a16="http://schemas.microsoft.com/office/drawing/2014/main" id="{E41C88E7-2EBB-A902-80B6-ACBC5200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>
            <a:extLst>
              <a:ext uri="{FF2B5EF4-FFF2-40B4-BE49-F238E27FC236}">
                <a16:creationId xmlns:a16="http://schemas.microsoft.com/office/drawing/2014/main" id="{70413A5B-2D6F-05DB-B847-2CEC073C52E3}"/>
              </a:ext>
            </a:extLst>
          </p:cNvPr>
          <p:cNvSpPr>
            <a:spLocks noChangeArrowheads="1"/>
          </p:cNvSpPr>
          <p:nvPr/>
        </p:nvSpPr>
        <p:spPr bwMode="auto">
          <a:xfrm rot="-1581925">
            <a:off x="762000" y="914400"/>
            <a:ext cx="2419350" cy="2201863"/>
          </a:xfrm>
          <a:prstGeom prst="ellipse">
            <a:avLst/>
          </a:prstGeom>
          <a:solidFill>
            <a:srgbClr val="6600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>
            <a:extLst>
              <a:ext uri="{FF2B5EF4-FFF2-40B4-BE49-F238E27FC236}">
                <a16:creationId xmlns:a16="http://schemas.microsoft.com/office/drawing/2014/main" id="{40405460-F144-23F3-E956-96BBAB6B5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52400"/>
            <a:ext cx="2514600" cy="22098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>
            <a:extLst>
              <a:ext uri="{FF2B5EF4-FFF2-40B4-BE49-F238E27FC236}">
                <a16:creationId xmlns:a16="http://schemas.microsoft.com/office/drawing/2014/main" id="{5D7A6AB2-2046-52B3-3B77-6D4729B912D8}"/>
              </a:ext>
            </a:extLst>
          </p:cNvPr>
          <p:cNvSpPr>
            <a:spLocks noChangeArrowheads="1"/>
          </p:cNvSpPr>
          <p:nvPr/>
        </p:nvSpPr>
        <p:spPr bwMode="auto">
          <a:xfrm rot="3443570">
            <a:off x="5916613" y="1093787"/>
            <a:ext cx="2616200" cy="195262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Oval 8">
            <a:extLst>
              <a:ext uri="{FF2B5EF4-FFF2-40B4-BE49-F238E27FC236}">
                <a16:creationId xmlns:a16="http://schemas.microsoft.com/office/drawing/2014/main" id="{1A22B5AA-21B4-934D-1DC0-EBA75E64C2D0}"/>
              </a:ext>
            </a:extLst>
          </p:cNvPr>
          <p:cNvSpPr>
            <a:spLocks noChangeArrowheads="1"/>
          </p:cNvSpPr>
          <p:nvPr/>
        </p:nvSpPr>
        <p:spPr bwMode="auto">
          <a:xfrm rot="7461901">
            <a:off x="5873751" y="3484562"/>
            <a:ext cx="2590800" cy="2371725"/>
          </a:xfrm>
          <a:prstGeom prst="ellipse">
            <a:avLst/>
          </a:prstGeom>
          <a:solidFill>
            <a:srgbClr val="F7A7DA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Oval 9">
            <a:extLst>
              <a:ext uri="{FF2B5EF4-FFF2-40B4-BE49-F238E27FC236}">
                <a16:creationId xmlns:a16="http://schemas.microsoft.com/office/drawing/2014/main" id="{4D444DC5-68CE-55DC-EDE9-EA21D4BEF1D2}"/>
              </a:ext>
            </a:extLst>
          </p:cNvPr>
          <p:cNvSpPr>
            <a:spLocks noChangeArrowheads="1"/>
          </p:cNvSpPr>
          <p:nvPr/>
        </p:nvSpPr>
        <p:spPr bwMode="auto">
          <a:xfrm rot="11310201">
            <a:off x="3124200" y="4267200"/>
            <a:ext cx="2590800" cy="2371725"/>
          </a:xfrm>
          <a:prstGeom prst="ellipse">
            <a:avLst/>
          </a:prstGeom>
          <a:solidFill>
            <a:srgbClr val="D2D70B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5066" name="Oval 10">
            <a:extLst>
              <a:ext uri="{FF2B5EF4-FFF2-40B4-BE49-F238E27FC236}">
                <a16:creationId xmlns:a16="http://schemas.microsoft.com/office/drawing/2014/main" id="{7BE5C2EF-F297-2C9F-BA2F-A0E716EC35C9}"/>
              </a:ext>
            </a:extLst>
          </p:cNvPr>
          <p:cNvSpPr>
            <a:spLocks noChangeArrowheads="1"/>
          </p:cNvSpPr>
          <p:nvPr/>
        </p:nvSpPr>
        <p:spPr bwMode="auto">
          <a:xfrm rot="13797145">
            <a:off x="430213" y="3357563"/>
            <a:ext cx="2590800" cy="2133600"/>
          </a:xfrm>
          <a:prstGeom prst="ellipse">
            <a:avLst/>
          </a:prstGeom>
          <a:solidFill>
            <a:srgbClr val="0F0FE3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054CAB3D-18B1-DA0B-B55B-E7C571E7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36250" r="58438" b="6250"/>
          <a:stretch>
            <a:fillRect/>
          </a:stretch>
        </p:blipFill>
        <p:spPr bwMode="auto">
          <a:xfrm>
            <a:off x="6437313" y="3810000"/>
            <a:ext cx="1530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GA 02.wmv">
            <a:hlinkClick r:id="" action="ppaction://media"/>
            <a:extLst>
              <a:ext uri="{FF2B5EF4-FFF2-40B4-BE49-F238E27FC236}">
                <a16:creationId xmlns:a16="http://schemas.microsoft.com/office/drawing/2014/main" id="{87D21B68-0F70-ED9C-CF83-62331898A208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14827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9" name="Picture 13">
            <a:extLst>
              <a:ext uri="{FF2B5EF4-FFF2-40B4-BE49-F238E27FC236}">
                <a16:creationId xmlns:a16="http://schemas.microsoft.com/office/drawing/2014/main" id="{632CEF0A-2FB5-3D6E-5ACA-CA710D04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164306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>
            <a:extLst>
              <a:ext uri="{FF2B5EF4-FFF2-40B4-BE49-F238E27FC236}">
                <a16:creationId xmlns:a16="http://schemas.microsoft.com/office/drawing/2014/main" id="{75015BE0-2CBE-0CAF-6C66-5A8AB87F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4" t="17778" r="8333" b="8888"/>
          <a:stretch>
            <a:fillRect/>
          </a:stretch>
        </p:blipFill>
        <p:spPr bwMode="auto">
          <a:xfrm rot="2444127">
            <a:off x="6427788" y="1285875"/>
            <a:ext cx="152400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1" name="Picture 15">
            <a:extLst>
              <a:ext uri="{FF2B5EF4-FFF2-40B4-BE49-F238E27FC236}">
                <a16:creationId xmlns:a16="http://schemas.microsoft.com/office/drawing/2014/main" id="{2784FBAF-4A69-2227-2369-2625271ED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0263"/>
            <a:ext cx="17526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2" name="Picture 16">
            <a:extLst>
              <a:ext uri="{FF2B5EF4-FFF2-40B4-BE49-F238E27FC236}">
                <a16:creationId xmlns:a16="http://schemas.microsoft.com/office/drawing/2014/main" id="{7D7180F8-84E5-0BB7-B6FE-CF746B3F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470">
            <a:off x="969963" y="3632200"/>
            <a:ext cx="141128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3" name="AutoShape 17">
            <a:extLst>
              <a:ext uri="{FF2B5EF4-FFF2-40B4-BE49-F238E27FC236}">
                <a16:creationId xmlns:a16="http://schemas.microsoft.com/office/drawing/2014/main" id="{8E56213A-F2F9-408A-435B-23A0D97B7302}"/>
              </a:ext>
            </a:extLst>
          </p:cNvPr>
          <p:cNvSpPr>
            <a:spLocks noChangeArrowheads="1"/>
          </p:cNvSpPr>
          <p:nvPr/>
        </p:nvSpPr>
        <p:spPr bwMode="auto">
          <a:xfrm rot="10665091">
            <a:off x="228600" y="2133600"/>
            <a:ext cx="611188" cy="1524000"/>
          </a:xfrm>
          <a:prstGeom prst="curvedLeftArrow">
            <a:avLst>
              <a:gd name="adj1" fmla="val 49870"/>
              <a:gd name="adj2" fmla="val 9974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AutoShape 19">
            <a:extLst>
              <a:ext uri="{FF2B5EF4-FFF2-40B4-BE49-F238E27FC236}">
                <a16:creationId xmlns:a16="http://schemas.microsoft.com/office/drawing/2014/main" id="{1787F3A2-9B9E-8CF5-4D57-BED4957ED62D}"/>
              </a:ext>
            </a:extLst>
          </p:cNvPr>
          <p:cNvSpPr>
            <a:spLocks noChangeArrowheads="1"/>
          </p:cNvSpPr>
          <p:nvPr/>
        </p:nvSpPr>
        <p:spPr bwMode="auto">
          <a:xfrm rot="-159404">
            <a:off x="3200400" y="1905000"/>
            <a:ext cx="684213" cy="457200"/>
          </a:xfrm>
          <a:prstGeom prst="rightArrow">
            <a:avLst>
              <a:gd name="adj1" fmla="val 50000"/>
              <a:gd name="adj2" fmla="val 374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AutoShape 20">
            <a:extLst>
              <a:ext uri="{FF2B5EF4-FFF2-40B4-BE49-F238E27FC236}">
                <a16:creationId xmlns:a16="http://schemas.microsoft.com/office/drawing/2014/main" id="{7906E5EC-900C-9098-2AD3-B422FE506EC4}"/>
              </a:ext>
            </a:extLst>
          </p:cNvPr>
          <p:cNvSpPr>
            <a:spLocks noChangeArrowheads="1"/>
          </p:cNvSpPr>
          <p:nvPr/>
        </p:nvSpPr>
        <p:spPr bwMode="auto">
          <a:xfrm rot="563865">
            <a:off x="5562600" y="1905000"/>
            <a:ext cx="684213" cy="457200"/>
          </a:xfrm>
          <a:prstGeom prst="rightArrow">
            <a:avLst>
              <a:gd name="adj1" fmla="val 50000"/>
              <a:gd name="adj2" fmla="val 374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AutoShape 21">
            <a:extLst>
              <a:ext uri="{FF2B5EF4-FFF2-40B4-BE49-F238E27FC236}">
                <a16:creationId xmlns:a16="http://schemas.microsoft.com/office/drawing/2014/main" id="{1F084D46-8C29-812B-B093-B2F14B101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743200"/>
            <a:ext cx="700088" cy="1524000"/>
          </a:xfrm>
          <a:prstGeom prst="curvedLeftArrow">
            <a:avLst>
              <a:gd name="adj1" fmla="val 43537"/>
              <a:gd name="adj2" fmla="val 8707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AutoShape 22">
            <a:extLst>
              <a:ext uri="{FF2B5EF4-FFF2-40B4-BE49-F238E27FC236}">
                <a16:creationId xmlns:a16="http://schemas.microsoft.com/office/drawing/2014/main" id="{632F9197-04F0-7C16-B03A-CD9BCA91BEC4}"/>
              </a:ext>
            </a:extLst>
          </p:cNvPr>
          <p:cNvSpPr>
            <a:spLocks noChangeArrowheads="1"/>
          </p:cNvSpPr>
          <p:nvPr/>
        </p:nvSpPr>
        <p:spPr bwMode="auto">
          <a:xfrm rot="21328555" flipH="1">
            <a:off x="5486400" y="44958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AutoShape 23">
            <a:extLst>
              <a:ext uri="{FF2B5EF4-FFF2-40B4-BE49-F238E27FC236}">
                <a16:creationId xmlns:a16="http://schemas.microsoft.com/office/drawing/2014/main" id="{C27BD23D-8BE3-1BDC-B87C-90E69DBEDED0}"/>
              </a:ext>
            </a:extLst>
          </p:cNvPr>
          <p:cNvSpPr>
            <a:spLocks noChangeArrowheads="1"/>
          </p:cNvSpPr>
          <p:nvPr/>
        </p:nvSpPr>
        <p:spPr bwMode="auto">
          <a:xfrm rot="282810" flipH="1">
            <a:off x="2895600" y="44196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Oval 24">
            <a:extLst>
              <a:ext uri="{FF2B5EF4-FFF2-40B4-BE49-F238E27FC236}">
                <a16:creationId xmlns:a16="http://schemas.microsoft.com/office/drawing/2014/main" id="{1B42EF7C-EE5B-8DBB-7141-5B8DE688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4191000" cy="1752600"/>
          </a:xfrm>
          <a:prstGeom prst="ellipse">
            <a:avLst/>
          </a:prstGeom>
          <a:solidFill>
            <a:srgbClr val="E911A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81" name="Picture 25">
            <a:extLst>
              <a:ext uri="{FF2B5EF4-FFF2-40B4-BE49-F238E27FC236}">
                <a16:creationId xmlns:a16="http://schemas.microsoft.com/office/drawing/2014/main" id="{C3B87E40-0A94-3BAC-17C3-57D270F5EC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590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2" name="WordArt 26">
            <a:extLst>
              <a:ext uri="{FF2B5EF4-FFF2-40B4-BE49-F238E27FC236}">
                <a16:creationId xmlns:a16="http://schemas.microsoft.com/office/drawing/2014/main" id="{D1704D97-6622-6C79-6153-F0BA86AC99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20574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Gà đẻ trứng</a:t>
            </a:r>
          </a:p>
        </p:txBody>
      </p:sp>
      <p:sp>
        <p:nvSpPr>
          <p:cNvPr id="45083" name="WordArt 27">
            <a:extLst>
              <a:ext uri="{FF2B5EF4-FFF2-40B4-BE49-F238E27FC236}">
                <a16:creationId xmlns:a16="http://schemas.microsoft.com/office/drawing/2014/main" id="{DDFD76BD-F68D-9992-E792-E80DDC7F1D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22860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Gà ấp trứng</a:t>
            </a:r>
          </a:p>
        </p:txBody>
      </p:sp>
      <p:sp>
        <p:nvSpPr>
          <p:cNvPr id="45084" name="WordArt 28">
            <a:extLst>
              <a:ext uri="{FF2B5EF4-FFF2-40B4-BE49-F238E27FC236}">
                <a16:creationId xmlns:a16="http://schemas.microsoft.com/office/drawing/2014/main" id="{69AFFF79-3AD9-1AD5-AAE7-BBE1CFE393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225665">
            <a:off x="6477000" y="762000"/>
            <a:ext cx="20193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Trứng nở</a:t>
            </a:r>
          </a:p>
        </p:txBody>
      </p:sp>
      <p:sp>
        <p:nvSpPr>
          <p:cNvPr id="45085" name="WordArt 29">
            <a:extLst>
              <a:ext uri="{FF2B5EF4-FFF2-40B4-BE49-F238E27FC236}">
                <a16:creationId xmlns:a16="http://schemas.microsoft.com/office/drawing/2014/main" id="{49132507-FC22-5501-A5E8-93516002DD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859712">
            <a:off x="6699250" y="5381625"/>
            <a:ext cx="1722438" cy="6953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Gà con</a:t>
            </a:r>
          </a:p>
        </p:txBody>
      </p:sp>
      <p:sp>
        <p:nvSpPr>
          <p:cNvPr id="45086" name="WordArt 30">
            <a:extLst>
              <a:ext uri="{FF2B5EF4-FFF2-40B4-BE49-F238E27FC236}">
                <a16:creationId xmlns:a16="http://schemas.microsoft.com/office/drawing/2014/main" id="{7F07641F-7799-A8AD-FDA2-1BA3847E9F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6324600"/>
            <a:ext cx="1600200" cy="381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Gà choai</a:t>
            </a:r>
          </a:p>
        </p:txBody>
      </p:sp>
      <p:sp>
        <p:nvSpPr>
          <p:cNvPr id="45087" name="WordArt 31">
            <a:extLst>
              <a:ext uri="{FF2B5EF4-FFF2-40B4-BE49-F238E27FC236}">
                <a16:creationId xmlns:a16="http://schemas.microsoft.com/office/drawing/2014/main" id="{181DE768-5894-1F61-6D16-02A81B0704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541627">
            <a:off x="228600" y="4419600"/>
            <a:ext cx="2692400" cy="14652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Gà trưởng thành</a:t>
            </a:r>
            <a:endParaRPr lang="en-US" sz="36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8"/>
                </p:tgtEl>
              </p:cMediaNode>
            </p:vide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88"/>
                </p:tgtEl>
              </p:cMediaNode>
            </p:audio>
          </p:childTnLst>
        </p:cTn>
      </p:par>
    </p:tnLst>
    <p:bldLst>
      <p:bldP spid="450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>
            <a:extLst>
              <a:ext uri="{FF2B5EF4-FFF2-40B4-BE49-F238E27FC236}">
                <a16:creationId xmlns:a16="http://schemas.microsoft.com/office/drawing/2014/main" id="{8261AD31-FA53-966C-2A5F-10F34B18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>
            <a:extLst>
              <a:ext uri="{FF2B5EF4-FFF2-40B4-BE49-F238E27FC236}">
                <a16:creationId xmlns:a16="http://schemas.microsoft.com/office/drawing/2014/main" id="{C366C597-AC2E-06A0-ED62-38AD1BE9B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343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235D6099-8351-FD66-EDE7-991D86B4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C7147C3F-35EC-199D-9D02-500397BE1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6019800"/>
            <a:ext cx="44958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Ích lợi từ gà</a:t>
            </a:r>
            <a:br>
              <a:rPr lang="en-US" altLang="en-US" sz="4000">
                <a:solidFill>
                  <a:srgbClr val="FF0000"/>
                </a:solidFill>
              </a:rPr>
            </a:br>
            <a:endParaRPr lang="en-US" altLang="en-US" sz="4000">
              <a:solidFill>
                <a:srgbClr val="FF0000"/>
              </a:solidFill>
            </a:endParaRPr>
          </a:p>
        </p:txBody>
      </p:sp>
      <p:pic>
        <p:nvPicPr>
          <p:cNvPr id="13323" name="Picture 11">
            <a:extLst>
              <a:ext uri="{FF2B5EF4-FFF2-40B4-BE49-F238E27FC236}">
                <a16:creationId xmlns:a16="http://schemas.microsoft.com/office/drawing/2014/main" id="{38D0C156-2B5D-A6C0-1C30-96D6E04A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1" descr="19.jpg">
            <a:extLst>
              <a:ext uri="{FF2B5EF4-FFF2-40B4-BE49-F238E27FC236}">
                <a16:creationId xmlns:a16="http://schemas.microsoft.com/office/drawing/2014/main" id="{F51742DE-00E3-DF91-9B1C-FBBA9FA45D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F0A0C85B-34C2-A0A6-81F3-23218F05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43300"/>
            <a:ext cx="38862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7438C1BB-A517-6293-37B4-08597317E8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696">
            <a:off x="2209800" y="609600"/>
            <a:ext cx="2909888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Rectangle 8">
            <a:extLst>
              <a:ext uri="{FF2B5EF4-FFF2-40B4-BE49-F238E27FC236}">
                <a16:creationId xmlns:a16="http://schemas.microsoft.com/office/drawing/2014/main" id="{D121723A-4628-9D25-29B5-781B16B4D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</a:rPr>
              <a:t>Gà cất tiếng gáy gọi mọi người thức dậy.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GA 02.wmv">
            <a:hlinkClick r:id="" action="ppaction://media"/>
            <a:extLst>
              <a:ext uri="{FF2B5EF4-FFF2-40B4-BE49-F238E27FC236}">
                <a16:creationId xmlns:a16="http://schemas.microsoft.com/office/drawing/2014/main" id="{C4F18229-98D6-95DD-63EC-EEDDA77C440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C795A1F6-E1C9-0785-A8E1-EEA5F0803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324600"/>
            <a:ext cx="7772400" cy="228600"/>
          </a:xfrm>
        </p:spPr>
        <p:txBody>
          <a:bodyPr/>
          <a:lstStyle/>
          <a:p>
            <a:r>
              <a:rPr lang="en-US" altLang="en-US" sz="4000" i="1">
                <a:solidFill>
                  <a:srgbClr val="FF0000"/>
                </a:solidFill>
              </a:rPr>
              <a:t>Gà mẹ đẻ những quả trứng tròn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4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extLst>
              <a:ext uri="{FF2B5EF4-FFF2-40B4-BE49-F238E27FC236}">
                <a16:creationId xmlns:a16="http://schemas.microsoft.com/office/drawing/2014/main" id="{FC298CB1-7786-39DF-E02F-62C6DEA49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8113" y="31496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" name="AutoShape 3">
            <a:extLst>
              <a:ext uri="{FF2B5EF4-FFF2-40B4-BE49-F238E27FC236}">
                <a16:creationId xmlns:a16="http://schemas.microsoft.com/office/drawing/2014/main" id="{FE1CB301-7481-2851-2B65-3372F5FAE6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9207737D-B620-6298-CAB1-EB59D0F7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Rectangle 5">
            <a:extLst>
              <a:ext uri="{FF2B5EF4-FFF2-40B4-BE49-F238E27FC236}">
                <a16:creationId xmlns:a16="http://schemas.microsoft.com/office/drawing/2014/main" id="{C8B4D2AA-62E0-4494-7CA9-329482827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248400"/>
            <a:ext cx="8229600" cy="350838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Gà mẹ đang ấp trứng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8618F4CB-C3BE-D03C-9FF4-ED4EA139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637780BD-97CD-27D3-8003-C6790553F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486400"/>
            <a:ext cx="82296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</a:rPr>
              <a:t>Những quả trứng nở thành những chú gà con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extLst>
              <a:ext uri="{FF2B5EF4-FFF2-40B4-BE49-F238E27FC236}">
                <a16:creationId xmlns:a16="http://schemas.microsoft.com/office/drawing/2014/main" id="{9541D859-151D-228F-A0AD-4CC36B0895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19" name="PIM GA ME VA GA CON DANG AN 2.MPG">
            <a:hlinkClick r:id="" action="ppaction://media"/>
            <a:extLst>
              <a:ext uri="{FF2B5EF4-FFF2-40B4-BE49-F238E27FC236}">
                <a16:creationId xmlns:a16="http://schemas.microsoft.com/office/drawing/2014/main" id="{330357D4-BD94-AF2A-37FF-D1ABC672678B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Rectangle 4">
            <a:extLst>
              <a:ext uri="{FF2B5EF4-FFF2-40B4-BE49-F238E27FC236}">
                <a16:creationId xmlns:a16="http://schemas.microsoft.com/office/drawing/2014/main" id="{0284457B-8A63-8ADB-5FDF-387B2DB2A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2296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Gà mẹ dạy con cách kiếm mồi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1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85</Words>
  <Application>Microsoft Office PowerPoint</Application>
  <PresentationFormat>On-screen Show (4:3)</PresentationFormat>
  <Paragraphs>18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PowerPoint Presentation</vt:lpstr>
      <vt:lpstr>PowerPoint Presentation</vt:lpstr>
      <vt:lpstr>PowerPoint Presentation</vt:lpstr>
      <vt:lpstr>Ích lợi từ gà </vt:lpstr>
      <vt:lpstr>Gà cất tiếng gáy gọi mọi người thức dậy.</vt:lpstr>
      <vt:lpstr>Gà mẹ đẻ những quả trứng tròn</vt:lpstr>
      <vt:lpstr>Gà mẹ đang ấp trứng</vt:lpstr>
      <vt:lpstr>Những quả trứng nở thành những chú gà con</vt:lpstr>
      <vt:lpstr>Gà mẹ dạy con cách kiếm mồi</vt:lpstr>
      <vt:lpstr>Những chú gà choai</vt:lpstr>
      <vt:lpstr>Gà trưởng thành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Thị Thu Hương Đào</cp:lastModifiedBy>
  <cp:revision>19</cp:revision>
  <cp:lastPrinted>1601-01-01T00:00:00Z</cp:lastPrinted>
  <dcterms:created xsi:type="dcterms:W3CDTF">1601-01-01T00:00:00Z</dcterms:created>
  <dcterms:modified xsi:type="dcterms:W3CDTF">2024-11-11T16:25:20Z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