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90" r:id="rId2"/>
    <p:sldMasterId id="2147483698" r:id="rId3"/>
    <p:sldMasterId id="2147483710" r:id="rId4"/>
    <p:sldMasterId id="2147483722" r:id="rId5"/>
  </p:sldMasterIdLst>
  <p:notesMasterIdLst>
    <p:notesMasterId r:id="rId34"/>
  </p:notesMasterIdLst>
  <p:sldIdLst>
    <p:sldId id="309" r:id="rId6"/>
    <p:sldId id="310" r:id="rId7"/>
    <p:sldId id="311" r:id="rId8"/>
    <p:sldId id="312" r:id="rId9"/>
    <p:sldId id="279" r:id="rId10"/>
    <p:sldId id="294" r:id="rId11"/>
    <p:sldId id="273" r:id="rId12"/>
    <p:sldId id="258" r:id="rId13"/>
    <p:sldId id="259" r:id="rId14"/>
    <p:sldId id="276" r:id="rId15"/>
    <p:sldId id="262" r:id="rId16"/>
    <p:sldId id="265" r:id="rId17"/>
    <p:sldId id="287" r:id="rId18"/>
    <p:sldId id="307" r:id="rId19"/>
    <p:sldId id="267" r:id="rId20"/>
    <p:sldId id="282" r:id="rId21"/>
    <p:sldId id="289" r:id="rId22"/>
    <p:sldId id="291" r:id="rId23"/>
    <p:sldId id="296" r:id="rId24"/>
    <p:sldId id="298" r:id="rId25"/>
    <p:sldId id="299" r:id="rId26"/>
    <p:sldId id="304" r:id="rId27"/>
    <p:sldId id="300" r:id="rId28"/>
    <p:sldId id="305" r:id="rId29"/>
    <p:sldId id="302" r:id="rId30"/>
    <p:sldId id="306" r:id="rId31"/>
    <p:sldId id="303" r:id="rId32"/>
    <p:sldId id="3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9966FF"/>
    <a:srgbClr val="0099FF"/>
    <a:srgbClr val="CC6600"/>
    <a:srgbClr val="FFCC99"/>
    <a:srgbClr val="FF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1" autoAdjust="0"/>
    <p:restoredTop sz="89831" autoAdjust="0"/>
  </p:normalViewPr>
  <p:slideViewPr>
    <p:cSldViewPr showGuides="1">
      <p:cViewPr varScale="1">
        <p:scale>
          <a:sx n="92" d="100"/>
          <a:sy n="92" d="100"/>
        </p:scale>
        <p:origin x="13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19194FB-2A51-66BA-7DC0-6AB96D975F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149DC74-6EDF-E24F-D18E-0EF2BCBFD9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59F73EE-3412-83DA-C498-47BB7CBF877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F99CE51-5B71-6C59-5F2D-B251B32FEC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26C9DE22-3FC0-8035-AC6A-A67DF5A181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9CB4916A-DA4A-7E77-EB8E-F803829ED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E3A2B-D11F-4F72-B2F2-48C1C9C4E2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A0A0E1E-507E-612C-53DC-657B3C344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1F6C9E0-0FA1-3DBE-2982-100280472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5B6C48F-DAB5-788F-8C3F-0D101D0A0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7195CD-9983-4196-9B5D-0C0CC40EBECA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DA8605A-E0E0-6F01-D543-1B5C3AF5F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AA82C9-F307-4B49-BB2B-2F74210AFBE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3002780-BEFB-D677-5EDB-77CBC1C308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D123E8D-1C2A-D7D9-5C12-F79CDFCE3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C4979E-D7A7-4164-0EAC-969F4A161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2D0F1-02F4-52A8-C890-71B90E094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5A34B1-5E6E-31FB-4748-ABD4E4D0C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B86D0-334D-4FCE-9CE0-2991D6F30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886263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924A0D-DB31-254E-F9D0-B76EF80B6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8F04E-52FA-2FFB-D7A1-BC3EA89F7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715065-FD7A-3163-4CCF-D3DAD6A9C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82426-BF43-4F17-A47D-6ADE5DD28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34504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9626D5-B173-9913-F449-AF27F2F7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89BB9F-C979-9C29-1C15-ABE70CE26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0AEE3-3993-3424-24BE-132ABC0FD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8CD3-2C8A-4FFD-9C7E-7838F5B5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67340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AE2B8E4-3F4B-C1B9-AE3D-E92897ABF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15">
            <a:extLst>
              <a:ext uri="{FF2B5EF4-FFF2-40B4-BE49-F238E27FC236}">
                <a16:creationId xmlns:a16="http://schemas.microsoft.com/office/drawing/2014/main" id="{6684B860-5BB9-B9E3-97E5-1C084612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7CFD-7B3B-4EB9-9329-43E1A0F5A7D1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4C4C73F-2D4C-D6AA-19A7-25E5024D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F6D76708-75B3-1DFB-417F-AD9E520F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3BDA61A-B5B0-4198-9512-90DD1619F7D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405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1AAC019C-F016-047F-1B74-97D382D5E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8">
            <a:extLst>
              <a:ext uri="{FF2B5EF4-FFF2-40B4-BE49-F238E27FC236}">
                <a16:creationId xmlns:a16="http://schemas.microsoft.com/office/drawing/2014/main" id="{D3F3DC97-6C57-151A-E352-B4CB4F0A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EC21-CC5F-4933-AC55-464EEA143754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0954138A-65D8-D4F4-8DF6-43B6BA43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62E755DE-12FF-9D6D-770A-92CBD1F9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EB167-A367-43CC-B9A0-178F3518C6C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9680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2050283A-5AA4-42A9-7C70-EE338017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FED2-63CD-479B-8B05-670853701BFC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7E3F719E-C76D-3B11-4FBD-1AE61B2F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7AA3D2-D3BB-2E75-061F-E072B91B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2A55-88C3-4FFA-9650-3A2DB04515C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5886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8091255D-2893-91A8-FF5D-06906E79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8031-0AFD-4247-99E3-1D1AD58AF825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0A7FB32D-F583-C352-B98C-3D346556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D832B0-E80D-F550-3842-1EDE2D31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3551-0C3F-4F79-BE96-2CE26BA44D1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414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63412DAD-E0B7-F158-8557-AB70838EE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4">
            <a:extLst>
              <a:ext uri="{FF2B5EF4-FFF2-40B4-BE49-F238E27FC236}">
                <a16:creationId xmlns:a16="http://schemas.microsoft.com/office/drawing/2014/main" id="{D2495A2A-0F71-5071-BA39-7ED375A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2F05-648E-4E96-8925-A54714A7EC27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58C56E1B-0AF7-7CB2-34F2-C0CE0D2E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50A4B8F-6141-0184-A2DF-B0A5BB92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64F43-BF71-44BC-A32F-26D73C56017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610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FD034D75-D82B-A528-77C5-4FDD98D0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948A-7F5B-4A5C-8CBF-EF7844B1701A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50ABAF-1A9C-784B-7748-AD8B4258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0">
            <a:extLst>
              <a:ext uri="{FF2B5EF4-FFF2-40B4-BE49-F238E27FC236}">
                <a16:creationId xmlns:a16="http://schemas.microsoft.com/office/drawing/2014/main" id="{24E1CCF5-2DC1-4831-16C8-E2B6C178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54EA-420C-4CA2-9244-06E69C37230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044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79109B24-6B48-013A-FAB6-CCB6BE9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9819-7945-4E57-8ADC-510C836B910B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8F956DE8-7894-F025-17FC-61FED333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A6205E8-348A-9A6D-70F8-FF9DD811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3189-5361-487C-B3C6-AA13A411CCD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959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C3395B-8A19-8379-4C8D-7E6954922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5A210-4BE0-B414-74AD-F59450065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2AF03-1AA7-0365-D1E8-589697800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4300-C448-4762-9CBD-A6A478F0E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04ED69-BD70-4255-D932-42160D49C2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13B74-CE1A-0909-A77C-6F9DF23B7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C376EB-C3CB-4CC9-DB20-AE94442AD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9C002-EB73-4B8A-B544-DE18A483A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646299"/>
      </p:ext>
    </p:extLst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7809DD-4E41-F976-1811-3765280F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581E0-0D19-0F56-2CE0-91F13708B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BCE22-CCE4-FD1F-64CF-2B63D92DE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CFC58-D395-47A7-9894-30E655524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6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C69A5-5A59-7A55-2BD6-678CF007E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713BD3-72A3-49B0-029D-1E1FEECFD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868775-50C0-8833-4722-D0CAD9E39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FA91-4F9F-46D4-89E0-00D8DD298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3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90134-C8BA-9328-3728-E8F1CE376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8DAD2-67DB-238C-8313-44FC85848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E6F2D-E9F5-BD6A-28D1-27F5E2881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3A9B-CB24-4DB2-BEFF-5136F1657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2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8C5DD9-D8B3-B2C1-85FD-A231F8788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768E8-E116-BB04-2A9B-A6A5A511D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876FCC-5531-8BC7-C9BE-777EE8208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F44C-6CBA-4ABC-B349-176042CBF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82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2CF537-E9E4-4956-0BA1-DD3682387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D06AF2-E4B7-5990-F2D5-3E6C73AE4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A0F920-FD1A-06B0-5446-988B51694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DE3D-D778-4C07-ABC8-8285D500F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0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63A75A-7B13-FC08-3D6F-E17124970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803059-A934-B586-62AD-C9B584E47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9A5E37-A798-5F20-A820-06D76C653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D34C-6C39-4E57-94CB-754F59DF6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24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ABF9F-549F-CC6C-2A56-14F6915D9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6845A-E80B-D293-ED44-51024A6A2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3FC5D-1349-B486-813E-B82D9F033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3547-C09A-47F1-84AE-817A20FA2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3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8853E-8BBD-2C02-476F-83AE56E0B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70C3-DB57-B91D-5729-23EA38F6E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E7F8-EA0D-903C-9FC6-3505A51DE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41FD-C1B4-42E9-BD64-AA46794D5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695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D5913-653D-2492-02F1-EB3D99E7A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32E70-DAF5-C9E7-24B0-7C7BCC351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0A324-76AF-770A-DFB7-1162049F8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64D0-CE16-424C-944A-793B82911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4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5745D-3CC6-1BC9-1872-AE896B437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CA576B-5942-D256-8692-544D33A74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899A12-F884-1641-692D-668A70B5A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C718-C7EC-4884-9EC0-8273BF2EB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4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825F27-768D-EE2F-CF63-748726C75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63932-E7EB-FE67-F0C5-B06DD8E29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E58F3-751C-6524-07C7-5E556A390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488F-2722-4FB7-A30E-E9F728DC5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987536"/>
      </p:ext>
    </p:extLst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CACC6-EBE3-3957-9468-402CEE676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38783-3AD4-239B-CFD5-A7CC50EC0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E3E37-E710-5594-63CE-C723C5039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0A46-5478-4F75-8D94-0311493D4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63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D02092-0497-CDB3-5ADC-8571807A0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0838AD-67BD-C944-F40E-1E04A2265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B33B71-BE4D-9046-213D-39115902A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1C3B-D756-40E3-9284-AE6A87F7D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53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59CAA-EB25-5DC5-98E2-8BEFD75F8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EDD153-6EEA-3EA6-AF00-FB42B2DFD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D5F9D6-A0E4-4657-3833-D90622484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5014-274F-415C-A4ED-834E79763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66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4075F-0AFA-273F-C6AD-BA22C8450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C0889-9883-4B8A-8391-28A5236CB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48797-93E5-2A69-FEE7-53B40DDC1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23DD0-E73A-4161-B212-202392202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54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18A76C-05BF-9389-011D-1662EF60E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7AC758-3BD8-A706-9E24-F22A63297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E6ED97-B05C-06DB-0141-69E488579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290F6-B00F-4FA9-9BCF-70BC01C9A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27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C7D277-937F-214A-E74D-1A5E0B301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416066-B558-F007-9731-54D7B0379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18A40-498D-AD65-79D1-9DF5454B6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059A-9AE0-46B7-9A99-9FB7A39D2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58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71FA6A-FC93-125E-B32B-0B58B29C8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0B392E-F4F1-2CC0-F7F1-B2B46B1FF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C8B074-D384-C987-DD39-0667690A8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D594-91CC-4BC1-804F-374CD66D8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04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D50CE-0024-8243-526E-5A3C3E810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A499D-5E3D-EE6F-B487-B452CDE2E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A08A-58F8-477E-A3CE-474F79B65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5D44-B063-4BEA-AA8A-D7C255045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040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A9F33-DFA9-5B06-1A75-86D45DFF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C8BD9-98A5-1043-BCEA-E712709AF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CDB32-5358-3CA8-CAB2-7565F131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7D516-9A61-4CFE-B215-FD212DA65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157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2301E-3B61-3674-50D1-2A6C3342C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6DAA6D-F232-6312-58C7-3289CC769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F2CC1F-0A26-5BA4-8CC1-D585BCFBC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62C5-2666-42BB-A95A-7058C6C74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2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1A0EE-8C69-CDE0-7A09-580E68BA8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2D1AB-850A-92C5-B703-AED752032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A5A6A8-D4A9-8C14-1449-66D5A205A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44848-7D42-4D97-BC18-3CBF5F0A8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43464"/>
      </p:ext>
    </p:extLst>
  </p:cSld>
  <p:clrMapOvr>
    <a:masterClrMapping/>
  </p:clrMapOvr>
  <p:transition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38AAC-B6DD-6172-711B-0D9B1FAC0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6D445-E3EB-9041-EA92-04DEDA072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91158C-52A3-7CCC-7CF0-ECB8F966E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D8FA3-E707-4C96-8D29-DD3C49909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11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E95AA1-2F7E-14C6-1290-827E7E75F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33057-AD1D-1E34-B52A-FDE9BEFBD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A3DF02-28CF-B030-0117-8743A0683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9CCAC-740B-41C0-8A0C-C2ACDD14C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79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4A3870-767D-7725-1E7C-4765D24DA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FE305B-73E6-C8F5-0114-5DEC8B4A6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02952-2757-2472-2569-150E7D32E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34E32-BFE1-49B4-A0E9-D5FD35A5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0DB08-9E87-039A-DCE1-E2A4F91C9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E81643-C1BB-354C-774D-6FA878936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A53BE-72E6-E43D-FD63-126CE5B8A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EDA1-2BA2-41D6-93A4-CE5784802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52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A2205-1CCD-A135-42AC-E9D7721B3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7BAC2-B181-CA1E-A730-88C1581E8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757B0-D857-2ED5-8D2F-6FC6E2CF7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535D-A0D0-449F-B768-29860486D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534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9756DE-3271-BDBA-60EC-2239CAFE1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D80856-8EEC-D19B-EA49-16FE2936B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7E8F99-7426-947F-B01D-579536E71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98C02-B527-4814-950A-491D05B84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44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83F0E2-AEE5-2DEC-BACE-70A662B6F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A75B81-62F3-BAEB-DA57-C7C089038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2D92FF-7256-4BB9-9344-698A43C1C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53D75-7E1C-4841-A874-3E6FCBB4E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214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7165C2-3FA6-EEFF-4E0B-C3AF1AA9F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DCFCFD-31A8-C0A5-7EF7-62E0923ED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100FD2-20B3-3EAE-0083-68BBF2AF9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F04F-751F-4A58-A8E3-B93BD94CE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56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1D48F-5A25-74C7-C56F-0139F6DA2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7C84C-FF24-9AB9-8A75-4C98DA0EF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AF930-759B-E720-3216-425362CAC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C6AB6-2A05-4F32-BE63-8D0F9A18F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43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E0E26-48A5-2732-2C76-2675252CB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3C29-8DC6-3916-FB87-2F4CB7B3F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146F6-B3E2-0575-0430-98F566AC5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4D542-741D-4A4B-A277-57B7F37F6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3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63737-C31A-1708-DEAB-4D33C3FC1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22CB9A-6268-8F90-ABDE-5202B8E9F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7027AE-C7A7-6DDD-1B14-EB395ED7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1BF5C-D651-4FCA-AFEE-F4AFF039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061197"/>
      </p:ext>
    </p:extLst>
  </p:cSld>
  <p:clrMapOvr>
    <a:masterClrMapping/>
  </p:clrMapOvr>
  <p:transition>
    <p:cover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36096-DF55-1002-8E0B-E9A3B5D84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E06D8E-C7D0-AF7A-42D9-BEA445EF3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A0B17-F327-47C2-DE8C-2927D8446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200D1-34F4-483C-A3C6-DE8D8C328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4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FBB69-7870-C659-D9CE-E5DB0A108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73ED5C-048D-0152-E854-98E5C0BCC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9145B5-789C-7D19-2C8B-3A56B8421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EBA3-B133-4E07-94DF-E19AF7A05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5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BCE28-B5F6-2F07-80E6-1019C821B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134B0A-D291-3F92-37F9-62F8E6479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BF2BE3-D512-1E76-814B-83D43B7D8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F0EC-8D06-42A7-B35A-DD5A0A326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13108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8FF72A-73D7-F904-1174-1736823F7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1CE37-3871-189A-EA53-ACADF146C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FA5937-AF74-0ED0-37B6-89FAD9193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10BDF-8D31-479C-A4FA-9DDFA35C0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7152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E2F08-3F6D-D0B0-2925-0791F1F8E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F9E36-35D0-49AD-0438-DF4F631F9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0E73A-15C5-C503-B3B7-A28B329F1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8F558-D533-442E-AC7F-86DF366B0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7823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C088B-6A68-B2C7-5F96-B0E1A8947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FC69C-B2FD-4C26-0669-DE075512B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4EACC-BDBC-96A4-CED7-BE1765910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45256-2A6B-487F-A8C2-238A2F9AE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4144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CFAFF-FDD9-48ED-F9B8-D01B569B7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C7F801-A8CE-905B-54DF-679BF75CF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E5D637-111C-04A9-464F-56A5E7911C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CBADF3-5F00-B28D-DC63-29FC99064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5EFE76-B1C4-14CF-9F05-952387C861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6F3A34-5BCF-4D3E-987C-6F09C07FC6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27F0479-0154-3E10-27F7-E45E201D1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053" name="Text Placeholder 7">
            <a:extLst>
              <a:ext uri="{FF2B5EF4-FFF2-40B4-BE49-F238E27FC236}">
                <a16:creationId xmlns:a16="http://schemas.microsoft.com/office/drawing/2014/main" id="{C85B0EF7-1466-5D52-BB3C-07DCAC9D8C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F94D5BB-6F2F-C4C9-59EA-C60D1EC5A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D2824-01A2-4F2E-BE40-7DDDFF3F3633}" type="datetimeFigureOut">
              <a:rPr lang="vi-VN"/>
              <a:pPr>
                <a:defRPr/>
              </a:pPr>
              <a:t>11/11/2024</a:t>
            </a:fld>
            <a:endParaRPr lang="vi-VN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61423FB-675B-0C8C-920A-017477505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D26A0-01A7-32A6-77AB-9C1AA954E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Tahoma" panose="020B0604030504040204" pitchFamily="34" charset="0"/>
              </a:defRPr>
            </a:lvl1pPr>
          </a:lstStyle>
          <a:p>
            <a:fld id="{2CC38FC9-D07A-4CD7-91B9-E391F4480A51}" type="slidenum">
              <a:rPr lang="vi-VN" altLang="en-US"/>
              <a:pPr/>
              <a:t>‹#›</a:t>
            </a:fld>
            <a:endParaRPr lang="vi-VN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68BF376-DF70-5718-F778-989F11F8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44CA552-36C4-DA79-C790-56D20F900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3A6BEE0-C74E-FEDF-761D-B6A97C937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2" r:id="rId3"/>
    <p:sldLayoutId id="2147483783" r:id="rId4"/>
    <p:sldLayoutId id="2147483787" r:id="rId5"/>
    <p:sldLayoutId id="2147483788" r:id="rId6"/>
    <p:sldLayoutId id="214748378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3370191-39C5-0964-DC30-7376F430A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2C79E8-B47F-D3C8-415A-600B913BE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25189E-9FC2-D4AD-2462-F4292E09A2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5BDAE0-AFDC-1E5A-2F9F-FFD947141E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38C5DD-C1CD-8382-B960-26A9FDFF92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18BBDA2-A4B5-4E40-A2BA-25146447F7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79B671-C40F-93D9-E391-8899181E2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A9746C-E0E0-9609-803C-2582C5215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D001B8-7DEB-5691-1570-165CB43ADD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816A-7580-376D-C9FE-38BB12E002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5BF070-2D19-D56C-6DE3-E40C6FF37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7577C5A-8669-480F-9FC2-C28297F59C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36A987-D791-E20C-1B07-00E85E5BF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23B31F-5C26-B429-6BF0-4722B5137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685F61-2C5C-DDD3-7AC6-FF84A0621F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CBEBB1-4759-A8C3-2A2C-B036A1D7C4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363385-E673-459D-578A-98ADD7B4FE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F91CD4C-94F8-4C07-A314-C5DF577DD0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C:\Documents%20and%20Settings\Nang%20Mai\My%20Documents\Soundtrack%20of%20legend%20of%20the%20fall%20-%20Instrumental%20%5bNCT%2081634126163417500000%5d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t\Desktop\hai\ChauYeuBa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38">
            <a:extLst>
              <a:ext uri="{FF2B5EF4-FFF2-40B4-BE49-F238E27FC236}">
                <a16:creationId xmlns:a16="http://schemas.microsoft.com/office/drawing/2014/main" id="{D697F346-250D-3AB6-B849-5C1509EE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675"/>
            <a:ext cx="7620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B38">
            <a:extLst>
              <a:ext uri="{FF2B5EF4-FFF2-40B4-BE49-F238E27FC236}">
                <a16:creationId xmlns:a16="http://schemas.microsoft.com/office/drawing/2014/main" id="{93E71C2C-2C55-41A8-398A-0C1BC484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14CDC-CF41-1E59-911E-F1878420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573463"/>
            <a:ext cx="61928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9900CC"/>
              </a:solidFill>
              <a:latin typeface="Arial Unicode MS" pitchFamily="34" charset="-128"/>
            </a:endParaRPr>
          </a:p>
          <a:p>
            <a:pPr algn="ctr" eaLnBrk="1" hangingPunct="1"/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7173" name="WordArt 28">
            <a:extLst>
              <a:ext uri="{FF2B5EF4-FFF2-40B4-BE49-F238E27FC236}">
                <a16:creationId xmlns:a16="http://schemas.microsoft.com/office/drawing/2014/main" id="{5656F8A9-C9C8-C4F2-DB67-6B96D4A330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946275"/>
            <a:ext cx="5943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9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595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Lĩnh vực phát triển ngôn ngữ )</a:t>
            </a:r>
          </a:p>
          <a:p>
            <a:pPr algn="ctr"/>
            <a:endParaRPr lang="en-US" sz="595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8" name="Text Box 29">
            <a:extLst>
              <a:ext uri="{FF2B5EF4-FFF2-40B4-BE49-F238E27FC236}">
                <a16:creationId xmlns:a16="http://schemas.microsoft.com/office/drawing/2014/main" id="{3DC0F59B-A1F9-28EF-3F97-86B8D9B4E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81300"/>
            <a:ext cx="6324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4039" name="Text Box 30">
            <a:extLst>
              <a:ext uri="{FF2B5EF4-FFF2-40B4-BE49-F238E27FC236}">
                <a16:creationId xmlns:a16="http://schemas.microsoft.com/office/drawing/2014/main" id="{BA18C528-24D7-3CEA-03D9-4982B012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571875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00FF"/>
              </a:solidFill>
              <a:latin typeface=".VnArabia" panose="020B7200000000000000" pitchFamily="34" charset="0"/>
            </a:endParaRPr>
          </a:p>
        </p:txBody>
      </p:sp>
      <p:sp>
        <p:nvSpPr>
          <p:cNvPr id="44040" name="WordArt 31">
            <a:extLst>
              <a:ext uri="{FF2B5EF4-FFF2-40B4-BE49-F238E27FC236}">
                <a16:creationId xmlns:a16="http://schemas.microsoft.com/office/drawing/2014/main" id="{E904FFA7-83BF-582E-FEBF-54FD395F2F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4959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32">
            <a:extLst>
              <a:ext uri="{FF2B5EF4-FFF2-40B4-BE49-F238E27FC236}">
                <a16:creationId xmlns:a16="http://schemas.microsoft.com/office/drawing/2014/main" id="{4058F713-98A1-F7AD-F81C-D04CBEB4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928938"/>
            <a:ext cx="6826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Đề tài: Truyện “Bác Gấu đen và 2 chú Thỏ”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Lứa tuổi: Mẫu giáo Nhỡ</a:t>
            </a:r>
          </a:p>
        </p:txBody>
      </p:sp>
    </p:spTree>
    <p:custDataLst>
      <p:tags r:id="rId1"/>
    </p:custDataLst>
  </p:cSld>
  <p:clrMapOvr>
    <a:masterClrMapping/>
  </p:clrMapOvr>
  <p:transition spd="slow" advTm="17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6E735974-BB9F-356E-E102-D1C2C4034BF0}"/>
              </a:ext>
            </a:extLst>
          </p:cNvPr>
          <p:cNvSpPr>
            <a:spLocks/>
          </p:cNvSpPr>
          <p:nvPr/>
        </p:nvSpPr>
        <p:spPr bwMode="auto">
          <a:xfrm>
            <a:off x="3571875" y="-92075"/>
            <a:ext cx="4367213" cy="2473325"/>
          </a:xfrm>
          <a:custGeom>
            <a:avLst/>
            <a:gdLst>
              <a:gd name="T0" fmla="*/ 0 w 2751"/>
              <a:gd name="T1" fmla="*/ 92075 h 1558"/>
              <a:gd name="T2" fmla="*/ 22225 w 2751"/>
              <a:gd name="T3" fmla="*/ 390525 h 1558"/>
              <a:gd name="T4" fmla="*/ 42863 w 2751"/>
              <a:gd name="T5" fmla="*/ 644525 h 1558"/>
              <a:gd name="T6" fmla="*/ 447675 w 2751"/>
              <a:gd name="T7" fmla="*/ 942975 h 1558"/>
              <a:gd name="T8" fmla="*/ 914400 w 2751"/>
              <a:gd name="T9" fmla="*/ 920750 h 1558"/>
              <a:gd name="T10" fmla="*/ 1042988 w 2751"/>
              <a:gd name="T11" fmla="*/ 1239838 h 1558"/>
              <a:gd name="T12" fmla="*/ 1063625 w 2751"/>
              <a:gd name="T13" fmla="*/ 1368425 h 1558"/>
              <a:gd name="T14" fmla="*/ 1212850 w 2751"/>
              <a:gd name="T15" fmla="*/ 1474788 h 1558"/>
              <a:gd name="T16" fmla="*/ 1362075 w 2751"/>
              <a:gd name="T17" fmla="*/ 1622425 h 1558"/>
              <a:gd name="T18" fmla="*/ 1531938 w 2751"/>
              <a:gd name="T19" fmla="*/ 1601788 h 1558"/>
              <a:gd name="T20" fmla="*/ 1595438 w 2751"/>
              <a:gd name="T21" fmla="*/ 1814513 h 1558"/>
              <a:gd name="T22" fmla="*/ 1871663 w 2751"/>
              <a:gd name="T23" fmla="*/ 2176463 h 1558"/>
              <a:gd name="T24" fmla="*/ 1978025 w 2751"/>
              <a:gd name="T25" fmla="*/ 2197100 h 1558"/>
              <a:gd name="T26" fmla="*/ 2000250 w 2751"/>
              <a:gd name="T27" fmla="*/ 2282825 h 1558"/>
              <a:gd name="T28" fmla="*/ 2190750 w 2751"/>
              <a:gd name="T29" fmla="*/ 2473325 h 1558"/>
              <a:gd name="T30" fmla="*/ 2446338 w 2751"/>
              <a:gd name="T31" fmla="*/ 2430463 h 1558"/>
              <a:gd name="T32" fmla="*/ 2509838 w 2751"/>
              <a:gd name="T33" fmla="*/ 2409825 h 1558"/>
              <a:gd name="T34" fmla="*/ 2595563 w 2751"/>
              <a:gd name="T35" fmla="*/ 2282825 h 1558"/>
              <a:gd name="T36" fmla="*/ 2722563 w 2751"/>
              <a:gd name="T37" fmla="*/ 1835150 h 1558"/>
              <a:gd name="T38" fmla="*/ 3062288 w 2751"/>
              <a:gd name="T39" fmla="*/ 1900238 h 1558"/>
              <a:gd name="T40" fmla="*/ 3254375 w 2751"/>
              <a:gd name="T41" fmla="*/ 1835150 h 1558"/>
              <a:gd name="T42" fmla="*/ 3360738 w 2751"/>
              <a:gd name="T43" fmla="*/ 1708150 h 1558"/>
              <a:gd name="T44" fmla="*/ 3444875 w 2751"/>
              <a:gd name="T45" fmla="*/ 1581150 h 1558"/>
              <a:gd name="T46" fmla="*/ 3509963 w 2751"/>
              <a:gd name="T47" fmla="*/ 1092200 h 1558"/>
              <a:gd name="T48" fmla="*/ 3722688 w 2751"/>
              <a:gd name="T49" fmla="*/ 1027113 h 1558"/>
              <a:gd name="T50" fmla="*/ 4232275 w 2751"/>
              <a:gd name="T51" fmla="*/ 560388 h 1558"/>
              <a:gd name="T52" fmla="*/ 4295775 w 2751"/>
              <a:gd name="T53" fmla="*/ 411163 h 1558"/>
              <a:gd name="T54" fmla="*/ 4338638 w 2751"/>
              <a:gd name="T55" fmla="*/ 284163 h 1558"/>
              <a:gd name="T56" fmla="*/ 4295775 w 2751"/>
              <a:gd name="T57" fmla="*/ 71438 h 1558"/>
              <a:gd name="T58" fmla="*/ 0 w 2751"/>
              <a:gd name="T59" fmla="*/ 92075 h 15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51" h="1558">
                <a:moveTo>
                  <a:pt x="0" y="58"/>
                </a:moveTo>
                <a:cubicBezTo>
                  <a:pt x="59" y="146"/>
                  <a:pt x="14" y="61"/>
                  <a:pt x="14" y="246"/>
                </a:cubicBezTo>
                <a:cubicBezTo>
                  <a:pt x="14" y="300"/>
                  <a:pt x="17" y="353"/>
                  <a:pt x="27" y="406"/>
                </a:cubicBezTo>
                <a:cubicBezTo>
                  <a:pt x="41" y="481"/>
                  <a:pt x="218" y="573"/>
                  <a:pt x="282" y="594"/>
                </a:cubicBezTo>
                <a:cubicBezTo>
                  <a:pt x="383" y="586"/>
                  <a:pt x="479" y="561"/>
                  <a:pt x="576" y="580"/>
                </a:cubicBezTo>
                <a:cubicBezTo>
                  <a:pt x="637" y="641"/>
                  <a:pt x="640" y="697"/>
                  <a:pt x="657" y="781"/>
                </a:cubicBezTo>
                <a:cubicBezTo>
                  <a:pt x="662" y="808"/>
                  <a:pt x="654" y="840"/>
                  <a:pt x="670" y="862"/>
                </a:cubicBezTo>
                <a:cubicBezTo>
                  <a:pt x="693" y="893"/>
                  <a:pt x="733" y="907"/>
                  <a:pt x="764" y="929"/>
                </a:cubicBezTo>
                <a:cubicBezTo>
                  <a:pt x="948" y="1060"/>
                  <a:pt x="734" y="982"/>
                  <a:pt x="858" y="1022"/>
                </a:cubicBezTo>
                <a:cubicBezTo>
                  <a:pt x="894" y="1018"/>
                  <a:pt x="930" y="1018"/>
                  <a:pt x="965" y="1009"/>
                </a:cubicBezTo>
                <a:cubicBezTo>
                  <a:pt x="1064" y="984"/>
                  <a:pt x="1025" y="890"/>
                  <a:pt x="1005" y="1143"/>
                </a:cubicBezTo>
                <a:cubicBezTo>
                  <a:pt x="1020" y="1410"/>
                  <a:pt x="959" y="1395"/>
                  <a:pt x="1179" y="1371"/>
                </a:cubicBezTo>
                <a:cubicBezTo>
                  <a:pt x="1201" y="1375"/>
                  <a:pt x="1228" y="1369"/>
                  <a:pt x="1246" y="1384"/>
                </a:cubicBezTo>
                <a:cubicBezTo>
                  <a:pt x="1260" y="1396"/>
                  <a:pt x="1253" y="1421"/>
                  <a:pt x="1260" y="1438"/>
                </a:cubicBezTo>
                <a:cubicBezTo>
                  <a:pt x="1287" y="1510"/>
                  <a:pt x="1306" y="1540"/>
                  <a:pt x="1380" y="1558"/>
                </a:cubicBezTo>
                <a:cubicBezTo>
                  <a:pt x="1434" y="1549"/>
                  <a:pt x="1488" y="1542"/>
                  <a:pt x="1541" y="1531"/>
                </a:cubicBezTo>
                <a:cubicBezTo>
                  <a:pt x="1555" y="1528"/>
                  <a:pt x="1571" y="1528"/>
                  <a:pt x="1581" y="1518"/>
                </a:cubicBezTo>
                <a:cubicBezTo>
                  <a:pt x="1604" y="1495"/>
                  <a:pt x="1635" y="1438"/>
                  <a:pt x="1635" y="1438"/>
                </a:cubicBezTo>
                <a:cubicBezTo>
                  <a:pt x="1656" y="1328"/>
                  <a:pt x="1648" y="1247"/>
                  <a:pt x="1715" y="1156"/>
                </a:cubicBezTo>
                <a:cubicBezTo>
                  <a:pt x="1799" y="1166"/>
                  <a:pt x="1852" y="1177"/>
                  <a:pt x="1929" y="1197"/>
                </a:cubicBezTo>
                <a:cubicBezTo>
                  <a:pt x="1963" y="1190"/>
                  <a:pt x="2022" y="1183"/>
                  <a:pt x="2050" y="1156"/>
                </a:cubicBezTo>
                <a:cubicBezTo>
                  <a:pt x="2191" y="1016"/>
                  <a:pt x="1974" y="1173"/>
                  <a:pt x="2117" y="1076"/>
                </a:cubicBezTo>
                <a:cubicBezTo>
                  <a:pt x="2135" y="1049"/>
                  <a:pt x="2168" y="1028"/>
                  <a:pt x="2170" y="996"/>
                </a:cubicBezTo>
                <a:cubicBezTo>
                  <a:pt x="2176" y="893"/>
                  <a:pt x="2138" y="761"/>
                  <a:pt x="2211" y="688"/>
                </a:cubicBezTo>
                <a:cubicBezTo>
                  <a:pt x="2239" y="660"/>
                  <a:pt x="2309" y="665"/>
                  <a:pt x="2345" y="647"/>
                </a:cubicBezTo>
                <a:cubicBezTo>
                  <a:pt x="2494" y="573"/>
                  <a:pt x="2574" y="489"/>
                  <a:pt x="2666" y="353"/>
                </a:cubicBezTo>
                <a:cubicBezTo>
                  <a:pt x="2704" y="236"/>
                  <a:pt x="2646" y="408"/>
                  <a:pt x="2706" y="259"/>
                </a:cubicBezTo>
                <a:cubicBezTo>
                  <a:pt x="2717" y="233"/>
                  <a:pt x="2733" y="179"/>
                  <a:pt x="2733" y="179"/>
                </a:cubicBezTo>
                <a:cubicBezTo>
                  <a:pt x="2724" y="134"/>
                  <a:pt x="2751" y="50"/>
                  <a:pt x="2706" y="45"/>
                </a:cubicBezTo>
                <a:cubicBezTo>
                  <a:pt x="2318" y="0"/>
                  <a:pt x="311" y="52"/>
                  <a:pt x="0" y="5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1" name="Picture 3" descr="nha2">
            <a:extLst>
              <a:ext uri="{FF2B5EF4-FFF2-40B4-BE49-F238E27FC236}">
                <a16:creationId xmlns:a16="http://schemas.microsoft.com/office/drawing/2014/main" id="{78D3720B-BE4B-BC11-1B52-F5C8FFDDD45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70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Freeform 4">
            <a:extLst>
              <a:ext uri="{FF2B5EF4-FFF2-40B4-BE49-F238E27FC236}">
                <a16:creationId xmlns:a16="http://schemas.microsoft.com/office/drawing/2014/main" id="{EA3515DD-D8F2-64BF-7222-32B9DD99074C}"/>
              </a:ext>
            </a:extLst>
          </p:cNvPr>
          <p:cNvSpPr>
            <a:spLocks/>
          </p:cNvSpPr>
          <p:nvPr/>
        </p:nvSpPr>
        <p:spPr bwMode="auto">
          <a:xfrm rot="-1151363">
            <a:off x="4648200" y="-228600"/>
            <a:ext cx="1741488" cy="1890713"/>
          </a:xfrm>
          <a:custGeom>
            <a:avLst/>
            <a:gdLst>
              <a:gd name="T0" fmla="*/ 0 w 1097"/>
              <a:gd name="T1" fmla="*/ 99898 h 1287"/>
              <a:gd name="T2" fmla="*/ 233363 w 1097"/>
              <a:gd name="T3" fmla="*/ 258559 h 1287"/>
              <a:gd name="T4" fmla="*/ 425450 w 1097"/>
              <a:gd name="T5" fmla="*/ 415751 h 1287"/>
              <a:gd name="T6" fmla="*/ 552450 w 1097"/>
              <a:gd name="T7" fmla="*/ 552376 h 1287"/>
              <a:gd name="T8" fmla="*/ 573088 w 1097"/>
              <a:gd name="T9" fmla="*/ 612609 h 1287"/>
              <a:gd name="T10" fmla="*/ 658813 w 1097"/>
              <a:gd name="T11" fmla="*/ 671372 h 1287"/>
              <a:gd name="T12" fmla="*/ 744538 w 1097"/>
              <a:gd name="T13" fmla="*/ 868230 h 1287"/>
              <a:gd name="T14" fmla="*/ 808038 w 1097"/>
              <a:gd name="T15" fmla="*/ 907895 h 1287"/>
              <a:gd name="T16" fmla="*/ 914400 w 1097"/>
              <a:gd name="T17" fmla="*/ 1182614 h 1287"/>
              <a:gd name="T18" fmla="*/ 977900 w 1097"/>
              <a:gd name="T19" fmla="*/ 1890713 h 1287"/>
              <a:gd name="T20" fmla="*/ 1147763 w 1097"/>
              <a:gd name="T21" fmla="*/ 1733521 h 1287"/>
              <a:gd name="T22" fmla="*/ 998538 w 1097"/>
              <a:gd name="T23" fmla="*/ 1006324 h 1287"/>
              <a:gd name="T24" fmla="*/ 914400 w 1097"/>
              <a:gd name="T25" fmla="*/ 809466 h 1287"/>
              <a:gd name="T26" fmla="*/ 892175 w 1097"/>
              <a:gd name="T27" fmla="*/ 749234 h 1287"/>
              <a:gd name="T28" fmla="*/ 998538 w 1097"/>
              <a:gd name="T29" fmla="*/ 788899 h 1287"/>
              <a:gd name="T30" fmla="*/ 1127125 w 1097"/>
              <a:gd name="T31" fmla="*/ 828564 h 1287"/>
              <a:gd name="T32" fmla="*/ 1211263 w 1097"/>
              <a:gd name="T33" fmla="*/ 868230 h 1287"/>
              <a:gd name="T34" fmla="*/ 1339850 w 1097"/>
              <a:gd name="T35" fmla="*/ 907895 h 1287"/>
              <a:gd name="T36" fmla="*/ 1466850 w 1097"/>
              <a:gd name="T37" fmla="*/ 985756 h 1287"/>
              <a:gd name="T38" fmla="*/ 1593850 w 1097"/>
              <a:gd name="T39" fmla="*/ 1084185 h 1287"/>
              <a:gd name="T40" fmla="*/ 1658938 w 1097"/>
              <a:gd name="T41" fmla="*/ 1025422 h 1287"/>
              <a:gd name="T42" fmla="*/ 1446213 w 1097"/>
              <a:gd name="T43" fmla="*/ 788899 h 1287"/>
              <a:gd name="T44" fmla="*/ 1190625 w 1097"/>
              <a:gd name="T45" fmla="*/ 650805 h 1287"/>
              <a:gd name="T46" fmla="*/ 998538 w 1097"/>
              <a:gd name="T47" fmla="*/ 533278 h 1287"/>
              <a:gd name="T48" fmla="*/ 850900 w 1097"/>
              <a:gd name="T49" fmla="*/ 356988 h 1287"/>
              <a:gd name="T50" fmla="*/ 785813 w 1097"/>
              <a:gd name="T51" fmla="*/ 277657 h 1287"/>
              <a:gd name="T52" fmla="*/ 658813 w 1097"/>
              <a:gd name="T53" fmla="*/ 61702 h 1287"/>
              <a:gd name="T54" fmla="*/ 509588 w 1097"/>
              <a:gd name="T55" fmla="*/ 22036 h 1287"/>
              <a:gd name="T56" fmla="*/ 0 w 1097"/>
              <a:gd name="T57" fmla="*/ 99898 h 12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97" h="1287">
                <a:moveTo>
                  <a:pt x="0" y="68"/>
                </a:moveTo>
                <a:cubicBezTo>
                  <a:pt x="53" y="100"/>
                  <a:pt x="100" y="136"/>
                  <a:pt x="147" y="176"/>
                </a:cubicBezTo>
                <a:cubicBezTo>
                  <a:pt x="196" y="217"/>
                  <a:pt x="209" y="263"/>
                  <a:pt x="268" y="283"/>
                </a:cubicBezTo>
                <a:cubicBezTo>
                  <a:pt x="298" y="313"/>
                  <a:pt x="326" y="338"/>
                  <a:pt x="348" y="376"/>
                </a:cubicBezTo>
                <a:cubicBezTo>
                  <a:pt x="355" y="388"/>
                  <a:pt x="352" y="406"/>
                  <a:pt x="361" y="417"/>
                </a:cubicBezTo>
                <a:cubicBezTo>
                  <a:pt x="375" y="434"/>
                  <a:pt x="397" y="444"/>
                  <a:pt x="415" y="457"/>
                </a:cubicBezTo>
                <a:cubicBezTo>
                  <a:pt x="424" y="484"/>
                  <a:pt x="454" y="572"/>
                  <a:pt x="469" y="591"/>
                </a:cubicBezTo>
                <a:cubicBezTo>
                  <a:pt x="479" y="604"/>
                  <a:pt x="496" y="609"/>
                  <a:pt x="509" y="618"/>
                </a:cubicBezTo>
                <a:cubicBezTo>
                  <a:pt x="540" y="679"/>
                  <a:pt x="559" y="740"/>
                  <a:pt x="576" y="805"/>
                </a:cubicBezTo>
                <a:cubicBezTo>
                  <a:pt x="597" y="975"/>
                  <a:pt x="608" y="1103"/>
                  <a:pt x="616" y="1287"/>
                </a:cubicBezTo>
                <a:cubicBezTo>
                  <a:pt x="645" y="1231"/>
                  <a:pt x="662" y="1201"/>
                  <a:pt x="723" y="1180"/>
                </a:cubicBezTo>
                <a:cubicBezTo>
                  <a:pt x="707" y="731"/>
                  <a:pt x="772" y="897"/>
                  <a:pt x="629" y="685"/>
                </a:cubicBezTo>
                <a:cubicBezTo>
                  <a:pt x="574" y="514"/>
                  <a:pt x="632" y="679"/>
                  <a:pt x="576" y="551"/>
                </a:cubicBezTo>
                <a:cubicBezTo>
                  <a:pt x="570" y="538"/>
                  <a:pt x="548" y="514"/>
                  <a:pt x="562" y="510"/>
                </a:cubicBezTo>
                <a:cubicBezTo>
                  <a:pt x="585" y="504"/>
                  <a:pt x="606" y="529"/>
                  <a:pt x="629" y="537"/>
                </a:cubicBezTo>
                <a:cubicBezTo>
                  <a:pt x="656" y="547"/>
                  <a:pt x="685" y="551"/>
                  <a:pt x="710" y="564"/>
                </a:cubicBezTo>
                <a:cubicBezTo>
                  <a:pt x="728" y="573"/>
                  <a:pt x="745" y="583"/>
                  <a:pt x="763" y="591"/>
                </a:cubicBezTo>
                <a:cubicBezTo>
                  <a:pt x="777" y="597"/>
                  <a:pt x="831" y="611"/>
                  <a:pt x="844" y="618"/>
                </a:cubicBezTo>
                <a:cubicBezTo>
                  <a:pt x="872" y="634"/>
                  <a:pt x="897" y="653"/>
                  <a:pt x="924" y="671"/>
                </a:cubicBezTo>
                <a:cubicBezTo>
                  <a:pt x="1071" y="768"/>
                  <a:pt x="881" y="698"/>
                  <a:pt x="1004" y="738"/>
                </a:cubicBezTo>
                <a:cubicBezTo>
                  <a:pt x="1018" y="725"/>
                  <a:pt x="1039" y="716"/>
                  <a:pt x="1045" y="698"/>
                </a:cubicBezTo>
                <a:cubicBezTo>
                  <a:pt x="1097" y="543"/>
                  <a:pt x="1032" y="553"/>
                  <a:pt x="911" y="537"/>
                </a:cubicBezTo>
                <a:cubicBezTo>
                  <a:pt x="846" y="516"/>
                  <a:pt x="812" y="465"/>
                  <a:pt x="750" y="443"/>
                </a:cubicBezTo>
                <a:cubicBezTo>
                  <a:pt x="710" y="403"/>
                  <a:pt x="683" y="380"/>
                  <a:pt x="629" y="363"/>
                </a:cubicBezTo>
                <a:cubicBezTo>
                  <a:pt x="602" y="308"/>
                  <a:pt x="588" y="277"/>
                  <a:pt x="536" y="243"/>
                </a:cubicBezTo>
                <a:cubicBezTo>
                  <a:pt x="522" y="225"/>
                  <a:pt x="506" y="209"/>
                  <a:pt x="495" y="189"/>
                </a:cubicBezTo>
                <a:cubicBezTo>
                  <a:pt x="467" y="141"/>
                  <a:pt x="458" y="77"/>
                  <a:pt x="415" y="42"/>
                </a:cubicBezTo>
                <a:cubicBezTo>
                  <a:pt x="404" y="33"/>
                  <a:pt x="328" y="17"/>
                  <a:pt x="321" y="15"/>
                </a:cubicBezTo>
                <a:cubicBezTo>
                  <a:pt x="266" y="18"/>
                  <a:pt x="68" y="0"/>
                  <a:pt x="0" y="68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Freeform 5">
            <a:extLst>
              <a:ext uri="{FF2B5EF4-FFF2-40B4-BE49-F238E27FC236}">
                <a16:creationId xmlns:a16="http://schemas.microsoft.com/office/drawing/2014/main" id="{C33789D9-FB70-6D91-E8BE-3F4A73ACD325}"/>
              </a:ext>
            </a:extLst>
          </p:cNvPr>
          <p:cNvSpPr>
            <a:spLocks/>
          </p:cNvSpPr>
          <p:nvPr/>
        </p:nvSpPr>
        <p:spPr bwMode="auto">
          <a:xfrm>
            <a:off x="42863" y="5938838"/>
            <a:ext cx="2274887" cy="846137"/>
          </a:xfrm>
          <a:custGeom>
            <a:avLst/>
            <a:gdLst>
              <a:gd name="T0" fmla="*/ 106362 w 1433"/>
              <a:gd name="T1" fmla="*/ 376237 h 533"/>
              <a:gd name="T2" fmla="*/ 212725 w 1433"/>
              <a:gd name="T3" fmla="*/ 269875 h 533"/>
              <a:gd name="T4" fmla="*/ 319087 w 1433"/>
              <a:gd name="T5" fmla="*/ 163512 h 533"/>
              <a:gd name="T6" fmla="*/ 446087 w 1433"/>
              <a:gd name="T7" fmla="*/ 142875 h 533"/>
              <a:gd name="T8" fmla="*/ 638175 w 1433"/>
              <a:gd name="T9" fmla="*/ 185737 h 533"/>
              <a:gd name="T10" fmla="*/ 765175 w 1433"/>
              <a:gd name="T11" fmla="*/ 312737 h 533"/>
              <a:gd name="T12" fmla="*/ 850900 w 1433"/>
              <a:gd name="T13" fmla="*/ 419100 h 533"/>
              <a:gd name="T14" fmla="*/ 871537 w 1433"/>
              <a:gd name="T15" fmla="*/ 482600 h 533"/>
              <a:gd name="T16" fmla="*/ 957262 w 1433"/>
              <a:gd name="T17" fmla="*/ 611187 h 533"/>
              <a:gd name="T18" fmla="*/ 1063625 w 1433"/>
              <a:gd name="T19" fmla="*/ 823912 h 533"/>
              <a:gd name="T20" fmla="*/ 1169987 w 1433"/>
              <a:gd name="T21" fmla="*/ 504825 h 533"/>
              <a:gd name="T22" fmla="*/ 1487487 w 1433"/>
              <a:gd name="T23" fmla="*/ 376237 h 533"/>
              <a:gd name="T24" fmla="*/ 1935162 w 1433"/>
              <a:gd name="T25" fmla="*/ 398462 h 533"/>
              <a:gd name="T26" fmla="*/ 1998662 w 1433"/>
              <a:gd name="T27" fmla="*/ 419100 h 533"/>
              <a:gd name="T28" fmla="*/ 2041525 w 1433"/>
              <a:gd name="T29" fmla="*/ 482600 h 533"/>
              <a:gd name="T30" fmla="*/ 2254250 w 1433"/>
              <a:gd name="T31" fmla="*/ 738187 h 533"/>
              <a:gd name="T32" fmla="*/ 2147887 w 1433"/>
              <a:gd name="T33" fmla="*/ 695325 h 533"/>
              <a:gd name="T34" fmla="*/ 1998662 w 1433"/>
              <a:gd name="T35" fmla="*/ 611187 h 533"/>
              <a:gd name="T36" fmla="*/ 1381125 w 1433"/>
              <a:gd name="T37" fmla="*/ 717550 h 533"/>
              <a:gd name="T38" fmla="*/ 1296987 w 1433"/>
              <a:gd name="T39" fmla="*/ 760412 h 533"/>
              <a:gd name="T40" fmla="*/ 1127125 w 1433"/>
              <a:gd name="T41" fmla="*/ 801687 h 533"/>
              <a:gd name="T42" fmla="*/ 1063625 w 1433"/>
              <a:gd name="T43" fmla="*/ 760412 h 533"/>
              <a:gd name="T44" fmla="*/ 1127125 w 1433"/>
              <a:gd name="T45" fmla="*/ 482600 h 533"/>
              <a:gd name="T46" fmla="*/ 1190625 w 1433"/>
              <a:gd name="T47" fmla="*/ 334962 h 533"/>
              <a:gd name="T48" fmla="*/ 1254125 w 1433"/>
              <a:gd name="T49" fmla="*/ 79375 h 533"/>
              <a:gd name="T50" fmla="*/ 1276350 w 1433"/>
              <a:gd name="T51" fmla="*/ 15875 h 533"/>
              <a:gd name="T52" fmla="*/ 1169987 w 1433"/>
              <a:gd name="T53" fmla="*/ 36512 h 533"/>
              <a:gd name="T54" fmla="*/ 1063625 w 1433"/>
              <a:gd name="T55" fmla="*/ 185737 h 533"/>
              <a:gd name="T56" fmla="*/ 935037 w 1433"/>
              <a:gd name="T57" fmla="*/ 376237 h 533"/>
              <a:gd name="T58" fmla="*/ 828675 w 1433"/>
              <a:gd name="T59" fmla="*/ 611187 h 533"/>
              <a:gd name="T60" fmla="*/ 998537 w 1433"/>
              <a:gd name="T61" fmla="*/ 823912 h 533"/>
              <a:gd name="T62" fmla="*/ 914400 w 1433"/>
              <a:gd name="T63" fmla="*/ 781050 h 533"/>
              <a:gd name="T64" fmla="*/ 785812 w 1433"/>
              <a:gd name="T65" fmla="*/ 717550 h 533"/>
              <a:gd name="T66" fmla="*/ 319087 w 1433"/>
              <a:gd name="T67" fmla="*/ 547687 h 533"/>
              <a:gd name="T68" fmla="*/ 233362 w 1433"/>
              <a:gd name="T69" fmla="*/ 504825 h 533"/>
              <a:gd name="T70" fmla="*/ 149225 w 1433"/>
              <a:gd name="T71" fmla="*/ 461962 h 533"/>
              <a:gd name="T72" fmla="*/ 84137 w 1433"/>
              <a:gd name="T73" fmla="*/ 482600 h 533"/>
              <a:gd name="T74" fmla="*/ 0 w 1433"/>
              <a:gd name="T75" fmla="*/ 611187 h 533"/>
              <a:gd name="T76" fmla="*/ 42862 w 1433"/>
              <a:gd name="T77" fmla="*/ 398462 h 533"/>
              <a:gd name="T78" fmla="*/ 63500 w 1433"/>
              <a:gd name="T79" fmla="*/ 334962 h 533"/>
              <a:gd name="T80" fmla="*/ 212725 w 1433"/>
              <a:gd name="T81" fmla="*/ 292100 h 5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33" h="533">
                <a:moveTo>
                  <a:pt x="67" y="237"/>
                </a:moveTo>
                <a:cubicBezTo>
                  <a:pt x="139" y="130"/>
                  <a:pt x="45" y="259"/>
                  <a:pt x="134" y="170"/>
                </a:cubicBezTo>
                <a:cubicBezTo>
                  <a:pt x="169" y="135"/>
                  <a:pt x="149" y="120"/>
                  <a:pt x="201" y="103"/>
                </a:cubicBezTo>
                <a:cubicBezTo>
                  <a:pt x="227" y="94"/>
                  <a:pt x="254" y="94"/>
                  <a:pt x="281" y="90"/>
                </a:cubicBezTo>
                <a:cubicBezTo>
                  <a:pt x="285" y="91"/>
                  <a:pt x="392" y="110"/>
                  <a:pt x="402" y="117"/>
                </a:cubicBezTo>
                <a:cubicBezTo>
                  <a:pt x="433" y="139"/>
                  <a:pt x="482" y="197"/>
                  <a:pt x="482" y="197"/>
                </a:cubicBezTo>
                <a:cubicBezTo>
                  <a:pt x="514" y="297"/>
                  <a:pt x="467" y="178"/>
                  <a:pt x="536" y="264"/>
                </a:cubicBezTo>
                <a:cubicBezTo>
                  <a:pt x="545" y="275"/>
                  <a:pt x="542" y="292"/>
                  <a:pt x="549" y="304"/>
                </a:cubicBezTo>
                <a:cubicBezTo>
                  <a:pt x="565" y="332"/>
                  <a:pt x="589" y="356"/>
                  <a:pt x="603" y="385"/>
                </a:cubicBezTo>
                <a:cubicBezTo>
                  <a:pt x="626" y="432"/>
                  <a:pt x="641" y="476"/>
                  <a:pt x="670" y="519"/>
                </a:cubicBezTo>
                <a:cubicBezTo>
                  <a:pt x="679" y="482"/>
                  <a:pt x="689" y="351"/>
                  <a:pt x="737" y="318"/>
                </a:cubicBezTo>
                <a:cubicBezTo>
                  <a:pt x="807" y="269"/>
                  <a:pt x="862" y="263"/>
                  <a:pt x="937" y="237"/>
                </a:cubicBezTo>
                <a:cubicBezTo>
                  <a:pt x="1031" y="242"/>
                  <a:pt x="1125" y="243"/>
                  <a:pt x="1219" y="251"/>
                </a:cubicBezTo>
                <a:cubicBezTo>
                  <a:pt x="1233" y="252"/>
                  <a:pt x="1248" y="255"/>
                  <a:pt x="1259" y="264"/>
                </a:cubicBezTo>
                <a:cubicBezTo>
                  <a:pt x="1272" y="274"/>
                  <a:pt x="1275" y="292"/>
                  <a:pt x="1286" y="304"/>
                </a:cubicBezTo>
                <a:cubicBezTo>
                  <a:pt x="1423" y="459"/>
                  <a:pt x="1315" y="310"/>
                  <a:pt x="1420" y="465"/>
                </a:cubicBezTo>
                <a:cubicBezTo>
                  <a:pt x="1433" y="485"/>
                  <a:pt x="1375" y="449"/>
                  <a:pt x="1353" y="438"/>
                </a:cubicBezTo>
                <a:cubicBezTo>
                  <a:pt x="1321" y="422"/>
                  <a:pt x="1291" y="401"/>
                  <a:pt x="1259" y="385"/>
                </a:cubicBezTo>
                <a:cubicBezTo>
                  <a:pt x="1163" y="394"/>
                  <a:pt x="969" y="414"/>
                  <a:pt x="870" y="452"/>
                </a:cubicBezTo>
                <a:cubicBezTo>
                  <a:pt x="851" y="459"/>
                  <a:pt x="836" y="473"/>
                  <a:pt x="817" y="479"/>
                </a:cubicBezTo>
                <a:cubicBezTo>
                  <a:pt x="782" y="491"/>
                  <a:pt x="710" y="505"/>
                  <a:pt x="710" y="505"/>
                </a:cubicBezTo>
                <a:cubicBezTo>
                  <a:pt x="697" y="496"/>
                  <a:pt x="673" y="495"/>
                  <a:pt x="670" y="479"/>
                </a:cubicBezTo>
                <a:cubicBezTo>
                  <a:pt x="655" y="398"/>
                  <a:pt x="680" y="364"/>
                  <a:pt x="710" y="304"/>
                </a:cubicBezTo>
                <a:cubicBezTo>
                  <a:pt x="738" y="190"/>
                  <a:pt x="703" y="306"/>
                  <a:pt x="750" y="211"/>
                </a:cubicBezTo>
                <a:cubicBezTo>
                  <a:pt x="774" y="162"/>
                  <a:pt x="777" y="102"/>
                  <a:pt x="790" y="50"/>
                </a:cubicBezTo>
                <a:cubicBezTo>
                  <a:pt x="793" y="36"/>
                  <a:pt x="817" y="16"/>
                  <a:pt x="804" y="10"/>
                </a:cubicBezTo>
                <a:cubicBezTo>
                  <a:pt x="784" y="0"/>
                  <a:pt x="759" y="19"/>
                  <a:pt x="737" y="23"/>
                </a:cubicBezTo>
                <a:cubicBezTo>
                  <a:pt x="715" y="54"/>
                  <a:pt x="692" y="86"/>
                  <a:pt x="670" y="117"/>
                </a:cubicBezTo>
                <a:cubicBezTo>
                  <a:pt x="633" y="169"/>
                  <a:pt x="660" y="191"/>
                  <a:pt x="589" y="237"/>
                </a:cubicBezTo>
                <a:cubicBezTo>
                  <a:pt x="530" y="358"/>
                  <a:pt x="549" y="307"/>
                  <a:pt x="522" y="385"/>
                </a:cubicBezTo>
                <a:cubicBezTo>
                  <a:pt x="566" y="472"/>
                  <a:pt x="535" y="424"/>
                  <a:pt x="629" y="519"/>
                </a:cubicBezTo>
                <a:cubicBezTo>
                  <a:pt x="643" y="533"/>
                  <a:pt x="593" y="502"/>
                  <a:pt x="576" y="492"/>
                </a:cubicBezTo>
                <a:cubicBezTo>
                  <a:pt x="501" y="449"/>
                  <a:pt x="572" y="477"/>
                  <a:pt x="495" y="452"/>
                </a:cubicBezTo>
                <a:cubicBezTo>
                  <a:pt x="392" y="418"/>
                  <a:pt x="299" y="394"/>
                  <a:pt x="201" y="345"/>
                </a:cubicBezTo>
                <a:cubicBezTo>
                  <a:pt x="183" y="336"/>
                  <a:pt x="165" y="327"/>
                  <a:pt x="147" y="318"/>
                </a:cubicBezTo>
                <a:cubicBezTo>
                  <a:pt x="129" y="309"/>
                  <a:pt x="94" y="291"/>
                  <a:pt x="94" y="291"/>
                </a:cubicBezTo>
                <a:cubicBezTo>
                  <a:pt x="80" y="295"/>
                  <a:pt x="63" y="294"/>
                  <a:pt x="53" y="304"/>
                </a:cubicBezTo>
                <a:cubicBezTo>
                  <a:pt x="30" y="327"/>
                  <a:pt x="0" y="385"/>
                  <a:pt x="0" y="385"/>
                </a:cubicBezTo>
                <a:cubicBezTo>
                  <a:pt x="12" y="310"/>
                  <a:pt x="9" y="314"/>
                  <a:pt x="27" y="251"/>
                </a:cubicBezTo>
                <a:cubicBezTo>
                  <a:pt x="31" y="238"/>
                  <a:pt x="28" y="218"/>
                  <a:pt x="40" y="211"/>
                </a:cubicBezTo>
                <a:cubicBezTo>
                  <a:pt x="68" y="194"/>
                  <a:pt x="134" y="184"/>
                  <a:pt x="134" y="184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Freeform 6">
            <a:extLst>
              <a:ext uri="{FF2B5EF4-FFF2-40B4-BE49-F238E27FC236}">
                <a16:creationId xmlns:a16="http://schemas.microsoft.com/office/drawing/2014/main" id="{B58549A1-10C4-F7F3-0313-90971E8B66FD}"/>
              </a:ext>
            </a:extLst>
          </p:cNvPr>
          <p:cNvSpPr>
            <a:spLocks/>
          </p:cNvSpPr>
          <p:nvPr/>
        </p:nvSpPr>
        <p:spPr bwMode="auto">
          <a:xfrm>
            <a:off x="3843338" y="5921375"/>
            <a:ext cx="1179512" cy="500063"/>
          </a:xfrm>
          <a:custGeom>
            <a:avLst/>
            <a:gdLst>
              <a:gd name="T0" fmla="*/ 112712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7 w 743"/>
              <a:gd name="T7" fmla="*/ 373063 h 315"/>
              <a:gd name="T8" fmla="*/ 855662 w 743"/>
              <a:gd name="T9" fmla="*/ 223838 h 315"/>
              <a:gd name="T10" fmla="*/ 1027112 w 743"/>
              <a:gd name="T11" fmla="*/ 246063 h 315"/>
              <a:gd name="T12" fmla="*/ 1111250 w 743"/>
              <a:gd name="T13" fmla="*/ 373063 h 315"/>
              <a:gd name="T14" fmla="*/ 1154112 w 743"/>
              <a:gd name="T15" fmla="*/ 436563 h 315"/>
              <a:gd name="T16" fmla="*/ 1027112 w 743"/>
              <a:gd name="T17" fmla="*/ 393700 h 315"/>
              <a:gd name="T18" fmla="*/ 558800 w 743"/>
              <a:gd name="T19" fmla="*/ 500063 h 315"/>
              <a:gd name="T20" fmla="*/ 642937 w 743"/>
              <a:gd name="T21" fmla="*/ 223838 h 315"/>
              <a:gd name="T22" fmla="*/ 642937 w 743"/>
              <a:gd name="T23" fmla="*/ 11113 h 315"/>
              <a:gd name="T24" fmla="*/ 579437 w 743"/>
              <a:gd name="T25" fmla="*/ 53975 h 315"/>
              <a:gd name="T26" fmla="*/ 515937 w 743"/>
              <a:gd name="T27" fmla="*/ 139700 h 315"/>
              <a:gd name="T28" fmla="*/ 515937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2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Freeform 7">
            <a:extLst>
              <a:ext uri="{FF2B5EF4-FFF2-40B4-BE49-F238E27FC236}">
                <a16:creationId xmlns:a16="http://schemas.microsoft.com/office/drawing/2014/main" id="{AAAECE7E-8395-ABB9-E6AF-D1C828918E83}"/>
              </a:ext>
            </a:extLst>
          </p:cNvPr>
          <p:cNvSpPr>
            <a:spLocks/>
          </p:cNvSpPr>
          <p:nvPr/>
        </p:nvSpPr>
        <p:spPr bwMode="auto">
          <a:xfrm>
            <a:off x="5867400" y="55626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Freeform 8">
            <a:extLst>
              <a:ext uri="{FF2B5EF4-FFF2-40B4-BE49-F238E27FC236}">
                <a16:creationId xmlns:a16="http://schemas.microsoft.com/office/drawing/2014/main" id="{9BA37D9F-ABD4-3DA1-F145-83463DACD896}"/>
              </a:ext>
            </a:extLst>
          </p:cNvPr>
          <p:cNvSpPr>
            <a:spLocks/>
          </p:cNvSpPr>
          <p:nvPr/>
        </p:nvSpPr>
        <p:spPr bwMode="auto">
          <a:xfrm>
            <a:off x="7620000" y="4800600"/>
            <a:ext cx="646113" cy="271463"/>
          </a:xfrm>
          <a:custGeom>
            <a:avLst/>
            <a:gdLst>
              <a:gd name="T0" fmla="*/ 61742 w 743"/>
              <a:gd name="T1" fmla="*/ 98244 h 315"/>
              <a:gd name="T2" fmla="*/ 259141 w 743"/>
              <a:gd name="T3" fmla="*/ 155984 h 315"/>
              <a:gd name="T4" fmla="*/ 293925 w 743"/>
              <a:gd name="T5" fmla="*/ 271463 h 315"/>
              <a:gd name="T6" fmla="*/ 317404 w 743"/>
              <a:gd name="T7" fmla="*/ 202520 h 315"/>
              <a:gd name="T8" fmla="*/ 468715 w 743"/>
              <a:gd name="T9" fmla="*/ 121512 h 315"/>
              <a:gd name="T10" fmla="*/ 562631 w 743"/>
              <a:gd name="T11" fmla="*/ 133577 h 315"/>
              <a:gd name="T12" fmla="*/ 608720 w 743"/>
              <a:gd name="T13" fmla="*/ 202520 h 315"/>
              <a:gd name="T14" fmla="*/ 632199 w 743"/>
              <a:gd name="T15" fmla="*/ 236992 h 315"/>
              <a:gd name="T16" fmla="*/ 562631 w 743"/>
              <a:gd name="T17" fmla="*/ 213723 h 315"/>
              <a:gd name="T18" fmla="*/ 306099 w 743"/>
              <a:gd name="T19" fmla="*/ 271463 h 315"/>
              <a:gd name="T20" fmla="*/ 352188 w 743"/>
              <a:gd name="T21" fmla="*/ 121512 h 315"/>
              <a:gd name="T22" fmla="*/ 352188 w 743"/>
              <a:gd name="T23" fmla="*/ 6033 h 315"/>
              <a:gd name="T24" fmla="*/ 317404 w 743"/>
              <a:gd name="T25" fmla="*/ 29301 h 315"/>
              <a:gd name="T26" fmla="*/ 282620 w 743"/>
              <a:gd name="T27" fmla="*/ 75837 h 315"/>
              <a:gd name="T28" fmla="*/ 282620 w 743"/>
              <a:gd name="T29" fmla="*/ 225788 h 315"/>
              <a:gd name="T30" fmla="*/ 306099 w 743"/>
              <a:gd name="T31" fmla="*/ 260260 h 315"/>
              <a:gd name="T32" fmla="*/ 259141 w 743"/>
              <a:gd name="T33" fmla="*/ 249057 h 315"/>
              <a:gd name="T34" fmla="*/ 224357 w 743"/>
              <a:gd name="T35" fmla="*/ 213723 h 315"/>
              <a:gd name="T36" fmla="*/ 154789 w 743"/>
              <a:gd name="T37" fmla="*/ 168049 h 315"/>
              <a:gd name="T38" fmla="*/ 26088 w 743"/>
              <a:gd name="T39" fmla="*/ 260260 h 315"/>
              <a:gd name="T40" fmla="*/ 3478 w 743"/>
              <a:gd name="T41" fmla="*/ 225788 h 315"/>
              <a:gd name="T42" fmla="*/ 38262 w 743"/>
              <a:gd name="T43" fmla="*/ 144780 h 315"/>
              <a:gd name="T44" fmla="*/ 73046 w 743"/>
              <a:gd name="T45" fmla="*/ 121512 h 315"/>
              <a:gd name="T46" fmla="*/ 61742 w 743"/>
              <a:gd name="T47" fmla="*/ 98244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Freeform 9">
            <a:extLst>
              <a:ext uri="{FF2B5EF4-FFF2-40B4-BE49-F238E27FC236}">
                <a16:creationId xmlns:a16="http://schemas.microsoft.com/office/drawing/2014/main" id="{1857E1CC-BA14-6D03-97DC-2BD849CB039C}"/>
              </a:ext>
            </a:extLst>
          </p:cNvPr>
          <p:cNvSpPr>
            <a:spLocks/>
          </p:cNvSpPr>
          <p:nvPr/>
        </p:nvSpPr>
        <p:spPr bwMode="auto">
          <a:xfrm>
            <a:off x="7696200" y="61722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Freeform 10">
            <a:extLst>
              <a:ext uri="{FF2B5EF4-FFF2-40B4-BE49-F238E27FC236}">
                <a16:creationId xmlns:a16="http://schemas.microsoft.com/office/drawing/2014/main" id="{3A0C9EED-1A95-B270-667E-F3D8D50B6C03}"/>
              </a:ext>
            </a:extLst>
          </p:cNvPr>
          <p:cNvSpPr>
            <a:spLocks/>
          </p:cNvSpPr>
          <p:nvPr/>
        </p:nvSpPr>
        <p:spPr bwMode="auto">
          <a:xfrm>
            <a:off x="6096000" y="4191000"/>
            <a:ext cx="646113" cy="422275"/>
          </a:xfrm>
          <a:custGeom>
            <a:avLst/>
            <a:gdLst>
              <a:gd name="T0" fmla="*/ 61742 w 743"/>
              <a:gd name="T1" fmla="*/ 152823 h 315"/>
              <a:gd name="T2" fmla="*/ 259141 w 743"/>
              <a:gd name="T3" fmla="*/ 242641 h 315"/>
              <a:gd name="T4" fmla="*/ 293925 w 743"/>
              <a:gd name="T5" fmla="*/ 422275 h 315"/>
              <a:gd name="T6" fmla="*/ 317404 w 743"/>
              <a:gd name="T7" fmla="*/ 315031 h 315"/>
              <a:gd name="T8" fmla="*/ 468715 w 743"/>
              <a:gd name="T9" fmla="*/ 189018 h 315"/>
              <a:gd name="T10" fmla="*/ 562631 w 743"/>
              <a:gd name="T11" fmla="*/ 207786 h 315"/>
              <a:gd name="T12" fmla="*/ 608720 w 743"/>
              <a:gd name="T13" fmla="*/ 315031 h 315"/>
              <a:gd name="T14" fmla="*/ 632199 w 743"/>
              <a:gd name="T15" fmla="*/ 368653 h 315"/>
              <a:gd name="T16" fmla="*/ 562631 w 743"/>
              <a:gd name="T17" fmla="*/ 332458 h 315"/>
              <a:gd name="T18" fmla="*/ 306099 w 743"/>
              <a:gd name="T19" fmla="*/ 422275 h 315"/>
              <a:gd name="T20" fmla="*/ 352188 w 743"/>
              <a:gd name="T21" fmla="*/ 189018 h 315"/>
              <a:gd name="T22" fmla="*/ 352188 w 743"/>
              <a:gd name="T23" fmla="*/ 9384 h 315"/>
              <a:gd name="T24" fmla="*/ 317404 w 743"/>
              <a:gd name="T25" fmla="*/ 45579 h 315"/>
              <a:gd name="T26" fmla="*/ 282620 w 743"/>
              <a:gd name="T27" fmla="*/ 117969 h 315"/>
              <a:gd name="T28" fmla="*/ 282620 w 743"/>
              <a:gd name="T29" fmla="*/ 351226 h 315"/>
              <a:gd name="T30" fmla="*/ 306099 w 743"/>
              <a:gd name="T31" fmla="*/ 404848 h 315"/>
              <a:gd name="T32" fmla="*/ 259141 w 743"/>
              <a:gd name="T33" fmla="*/ 387421 h 315"/>
              <a:gd name="T34" fmla="*/ 224357 w 743"/>
              <a:gd name="T35" fmla="*/ 332458 h 315"/>
              <a:gd name="T36" fmla="*/ 154789 w 743"/>
              <a:gd name="T37" fmla="*/ 261408 h 315"/>
              <a:gd name="T38" fmla="*/ 26088 w 743"/>
              <a:gd name="T39" fmla="*/ 404848 h 315"/>
              <a:gd name="T40" fmla="*/ 3478 w 743"/>
              <a:gd name="T41" fmla="*/ 351226 h 315"/>
              <a:gd name="T42" fmla="*/ 38262 w 743"/>
              <a:gd name="T43" fmla="*/ 225213 h 315"/>
              <a:gd name="T44" fmla="*/ 73046 w 743"/>
              <a:gd name="T45" fmla="*/ 189018 h 315"/>
              <a:gd name="T46" fmla="*/ 61742 w 743"/>
              <a:gd name="T47" fmla="*/ 152823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Freeform 11">
            <a:extLst>
              <a:ext uri="{FF2B5EF4-FFF2-40B4-BE49-F238E27FC236}">
                <a16:creationId xmlns:a16="http://schemas.microsoft.com/office/drawing/2014/main" id="{F23FA0F4-F1CE-D48B-51AC-FC9348AE71C2}"/>
              </a:ext>
            </a:extLst>
          </p:cNvPr>
          <p:cNvSpPr>
            <a:spLocks/>
          </p:cNvSpPr>
          <p:nvPr/>
        </p:nvSpPr>
        <p:spPr bwMode="auto">
          <a:xfrm>
            <a:off x="7924800" y="3733800"/>
            <a:ext cx="646113" cy="269875"/>
          </a:xfrm>
          <a:custGeom>
            <a:avLst/>
            <a:gdLst>
              <a:gd name="T0" fmla="*/ 61742 w 743"/>
              <a:gd name="T1" fmla="*/ 97669 h 315"/>
              <a:gd name="T2" fmla="*/ 259141 w 743"/>
              <a:gd name="T3" fmla="*/ 155071 h 315"/>
              <a:gd name="T4" fmla="*/ 293925 w 743"/>
              <a:gd name="T5" fmla="*/ 269875 h 315"/>
              <a:gd name="T6" fmla="*/ 317404 w 743"/>
              <a:gd name="T7" fmla="*/ 201335 h 315"/>
              <a:gd name="T8" fmla="*/ 468715 w 743"/>
              <a:gd name="T9" fmla="*/ 120801 h 315"/>
              <a:gd name="T10" fmla="*/ 562631 w 743"/>
              <a:gd name="T11" fmla="*/ 132796 h 315"/>
              <a:gd name="T12" fmla="*/ 608720 w 743"/>
              <a:gd name="T13" fmla="*/ 201335 h 315"/>
              <a:gd name="T14" fmla="*/ 632199 w 743"/>
              <a:gd name="T15" fmla="*/ 235605 h 315"/>
              <a:gd name="T16" fmla="*/ 562631 w 743"/>
              <a:gd name="T17" fmla="*/ 212473 h 315"/>
              <a:gd name="T18" fmla="*/ 306099 w 743"/>
              <a:gd name="T19" fmla="*/ 269875 h 315"/>
              <a:gd name="T20" fmla="*/ 352188 w 743"/>
              <a:gd name="T21" fmla="*/ 120801 h 315"/>
              <a:gd name="T22" fmla="*/ 352188 w 743"/>
              <a:gd name="T23" fmla="*/ 5997 h 315"/>
              <a:gd name="T24" fmla="*/ 317404 w 743"/>
              <a:gd name="T25" fmla="*/ 29129 h 315"/>
              <a:gd name="T26" fmla="*/ 282620 w 743"/>
              <a:gd name="T27" fmla="*/ 75394 h 315"/>
              <a:gd name="T28" fmla="*/ 282620 w 743"/>
              <a:gd name="T29" fmla="*/ 224467 h 315"/>
              <a:gd name="T30" fmla="*/ 306099 w 743"/>
              <a:gd name="T31" fmla="*/ 258737 h 315"/>
              <a:gd name="T32" fmla="*/ 259141 w 743"/>
              <a:gd name="T33" fmla="*/ 247600 h 315"/>
              <a:gd name="T34" fmla="*/ 224357 w 743"/>
              <a:gd name="T35" fmla="*/ 212473 h 315"/>
              <a:gd name="T36" fmla="*/ 154789 w 743"/>
              <a:gd name="T37" fmla="*/ 167065 h 315"/>
              <a:gd name="T38" fmla="*/ 26088 w 743"/>
              <a:gd name="T39" fmla="*/ 258737 h 315"/>
              <a:gd name="T40" fmla="*/ 3478 w 743"/>
              <a:gd name="T41" fmla="*/ 224467 h 315"/>
              <a:gd name="T42" fmla="*/ 38262 w 743"/>
              <a:gd name="T43" fmla="*/ 143933 h 315"/>
              <a:gd name="T44" fmla="*/ 73046 w 743"/>
              <a:gd name="T45" fmla="*/ 120801 h 315"/>
              <a:gd name="T46" fmla="*/ 61742 w 743"/>
              <a:gd name="T47" fmla="*/ 9766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Freeform 12">
            <a:extLst>
              <a:ext uri="{FF2B5EF4-FFF2-40B4-BE49-F238E27FC236}">
                <a16:creationId xmlns:a16="http://schemas.microsoft.com/office/drawing/2014/main" id="{54052EDB-CE71-84D6-08E4-D496303EACAE}"/>
              </a:ext>
            </a:extLst>
          </p:cNvPr>
          <p:cNvSpPr>
            <a:spLocks/>
          </p:cNvSpPr>
          <p:nvPr/>
        </p:nvSpPr>
        <p:spPr bwMode="auto">
          <a:xfrm>
            <a:off x="6781800" y="3243263"/>
            <a:ext cx="646113" cy="185737"/>
          </a:xfrm>
          <a:custGeom>
            <a:avLst/>
            <a:gdLst>
              <a:gd name="T0" fmla="*/ 61742 w 743"/>
              <a:gd name="T1" fmla="*/ 67219 h 315"/>
              <a:gd name="T2" fmla="*/ 259141 w 743"/>
              <a:gd name="T3" fmla="*/ 106725 h 315"/>
              <a:gd name="T4" fmla="*/ 293925 w 743"/>
              <a:gd name="T5" fmla="*/ 185737 h 315"/>
              <a:gd name="T6" fmla="*/ 317404 w 743"/>
              <a:gd name="T7" fmla="*/ 138566 h 315"/>
              <a:gd name="T8" fmla="*/ 468715 w 743"/>
              <a:gd name="T9" fmla="*/ 83139 h 315"/>
              <a:gd name="T10" fmla="*/ 562631 w 743"/>
              <a:gd name="T11" fmla="*/ 91394 h 315"/>
              <a:gd name="T12" fmla="*/ 608720 w 743"/>
              <a:gd name="T13" fmla="*/ 138566 h 315"/>
              <a:gd name="T14" fmla="*/ 632199 w 743"/>
              <a:gd name="T15" fmla="*/ 162151 h 315"/>
              <a:gd name="T16" fmla="*/ 562631 w 743"/>
              <a:gd name="T17" fmla="*/ 146231 h 315"/>
              <a:gd name="T18" fmla="*/ 306099 w 743"/>
              <a:gd name="T19" fmla="*/ 185737 h 315"/>
              <a:gd name="T20" fmla="*/ 352188 w 743"/>
              <a:gd name="T21" fmla="*/ 83139 h 315"/>
              <a:gd name="T22" fmla="*/ 352188 w 743"/>
              <a:gd name="T23" fmla="*/ 4127 h 315"/>
              <a:gd name="T24" fmla="*/ 317404 w 743"/>
              <a:gd name="T25" fmla="*/ 20048 h 315"/>
              <a:gd name="T26" fmla="*/ 282620 w 743"/>
              <a:gd name="T27" fmla="*/ 51888 h 315"/>
              <a:gd name="T28" fmla="*/ 282620 w 743"/>
              <a:gd name="T29" fmla="*/ 154486 h 315"/>
              <a:gd name="T30" fmla="*/ 306099 w 743"/>
              <a:gd name="T31" fmla="*/ 178072 h 315"/>
              <a:gd name="T32" fmla="*/ 259141 w 743"/>
              <a:gd name="T33" fmla="*/ 170406 h 315"/>
              <a:gd name="T34" fmla="*/ 224357 w 743"/>
              <a:gd name="T35" fmla="*/ 146231 h 315"/>
              <a:gd name="T36" fmla="*/ 154789 w 743"/>
              <a:gd name="T37" fmla="*/ 114980 h 315"/>
              <a:gd name="T38" fmla="*/ 26088 w 743"/>
              <a:gd name="T39" fmla="*/ 178072 h 315"/>
              <a:gd name="T40" fmla="*/ 3478 w 743"/>
              <a:gd name="T41" fmla="*/ 154486 h 315"/>
              <a:gd name="T42" fmla="*/ 38262 w 743"/>
              <a:gd name="T43" fmla="*/ 99060 h 315"/>
              <a:gd name="T44" fmla="*/ 73046 w 743"/>
              <a:gd name="T45" fmla="*/ 83139 h 315"/>
              <a:gd name="T46" fmla="*/ 61742 w 743"/>
              <a:gd name="T47" fmla="*/ 6721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Freeform 13">
            <a:extLst>
              <a:ext uri="{FF2B5EF4-FFF2-40B4-BE49-F238E27FC236}">
                <a16:creationId xmlns:a16="http://schemas.microsoft.com/office/drawing/2014/main" id="{144B560C-8D2D-A636-005B-AD8E76B2D252}"/>
              </a:ext>
            </a:extLst>
          </p:cNvPr>
          <p:cNvSpPr>
            <a:spLocks/>
          </p:cNvSpPr>
          <p:nvPr/>
        </p:nvSpPr>
        <p:spPr bwMode="auto">
          <a:xfrm>
            <a:off x="5943600" y="3581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Freeform 14">
            <a:extLst>
              <a:ext uri="{FF2B5EF4-FFF2-40B4-BE49-F238E27FC236}">
                <a16:creationId xmlns:a16="http://schemas.microsoft.com/office/drawing/2014/main" id="{2D967C84-17F1-2745-C785-D70C1E149112}"/>
              </a:ext>
            </a:extLst>
          </p:cNvPr>
          <p:cNvSpPr>
            <a:spLocks/>
          </p:cNvSpPr>
          <p:nvPr/>
        </p:nvSpPr>
        <p:spPr bwMode="auto">
          <a:xfrm>
            <a:off x="4800600" y="3962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Freeform 15">
            <a:extLst>
              <a:ext uri="{FF2B5EF4-FFF2-40B4-BE49-F238E27FC236}">
                <a16:creationId xmlns:a16="http://schemas.microsoft.com/office/drawing/2014/main" id="{3F740140-6F63-4A5A-1DA1-AF5924F89EA0}"/>
              </a:ext>
            </a:extLst>
          </p:cNvPr>
          <p:cNvSpPr>
            <a:spLocks/>
          </p:cNvSpPr>
          <p:nvPr/>
        </p:nvSpPr>
        <p:spPr bwMode="auto">
          <a:xfrm>
            <a:off x="5181600" y="50292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AutoShape 16">
            <a:extLst>
              <a:ext uri="{FF2B5EF4-FFF2-40B4-BE49-F238E27FC236}">
                <a16:creationId xmlns:a16="http://schemas.microsoft.com/office/drawing/2014/main" id="{564A1F0F-6C51-F0DB-F7B1-05BAA2A4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AutoShape 17">
            <a:extLst>
              <a:ext uri="{FF2B5EF4-FFF2-40B4-BE49-F238E27FC236}">
                <a16:creationId xmlns:a16="http://schemas.microsoft.com/office/drawing/2014/main" id="{878C9BBC-94D7-ABF0-1F0A-4821D598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6" name="AutoShape 18">
            <a:extLst>
              <a:ext uri="{FF2B5EF4-FFF2-40B4-BE49-F238E27FC236}">
                <a16:creationId xmlns:a16="http://schemas.microsoft.com/office/drawing/2014/main" id="{FD017F33-2D9A-B512-0DE3-2C596A6BC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7" name="AutoShape 19">
            <a:extLst>
              <a:ext uri="{FF2B5EF4-FFF2-40B4-BE49-F238E27FC236}">
                <a16:creationId xmlns:a16="http://schemas.microsoft.com/office/drawing/2014/main" id="{CEA60439-AE1A-9023-EA34-E3FA45A6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562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8" name="AutoShape 20">
            <a:extLst>
              <a:ext uri="{FF2B5EF4-FFF2-40B4-BE49-F238E27FC236}">
                <a16:creationId xmlns:a16="http://schemas.microsoft.com/office/drawing/2014/main" id="{967B4460-526A-2C5C-240D-01F04283A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9" name="AutoShape 21">
            <a:extLst>
              <a:ext uri="{FF2B5EF4-FFF2-40B4-BE49-F238E27FC236}">
                <a16:creationId xmlns:a16="http://schemas.microsoft.com/office/drawing/2014/main" id="{AB166474-8C09-1091-9E5C-0592EC21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70" name="AutoShape 22">
            <a:extLst>
              <a:ext uri="{FF2B5EF4-FFF2-40B4-BE49-F238E27FC236}">
                <a16:creationId xmlns:a16="http://schemas.microsoft.com/office/drawing/2014/main" id="{7C43ED70-539C-8740-EED3-BD39997BBB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3800" y="64008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7" name="AutoShape 23">
            <a:extLst>
              <a:ext uri="{FF2B5EF4-FFF2-40B4-BE49-F238E27FC236}">
                <a16:creationId xmlns:a16="http://schemas.microsoft.com/office/drawing/2014/main" id="{5055810D-3295-C3AE-330A-FB5E4854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2286000" cy="14478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72" name="Freeform 107">
            <a:extLst>
              <a:ext uri="{FF2B5EF4-FFF2-40B4-BE49-F238E27FC236}">
                <a16:creationId xmlns:a16="http://schemas.microsoft.com/office/drawing/2014/main" id="{7A78FC51-37E0-958D-9DA5-75187841604F}"/>
              </a:ext>
            </a:extLst>
          </p:cNvPr>
          <p:cNvSpPr>
            <a:spLocks/>
          </p:cNvSpPr>
          <p:nvPr/>
        </p:nvSpPr>
        <p:spPr bwMode="auto">
          <a:xfrm>
            <a:off x="6369050" y="990600"/>
            <a:ext cx="184150" cy="228600"/>
          </a:xfrm>
          <a:custGeom>
            <a:avLst/>
            <a:gdLst>
              <a:gd name="T0" fmla="*/ 136878 w 261"/>
              <a:gd name="T1" fmla="*/ 23597 h 310"/>
              <a:gd name="T2" fmla="*/ 89606 w 261"/>
              <a:gd name="T3" fmla="*/ 112825 h 310"/>
              <a:gd name="T4" fmla="*/ 80433 w 261"/>
              <a:gd name="T5" fmla="*/ 142322 h 310"/>
              <a:gd name="T6" fmla="*/ 61383 w 261"/>
              <a:gd name="T7" fmla="*/ 201315 h 310"/>
              <a:gd name="T8" fmla="*/ 99483 w 261"/>
              <a:gd name="T9" fmla="*/ 182143 h 310"/>
              <a:gd name="T10" fmla="*/ 146756 w 261"/>
              <a:gd name="T11" fmla="*/ 112825 h 310"/>
              <a:gd name="T12" fmla="*/ 165100 w 261"/>
              <a:gd name="T13" fmla="*/ 43508 h 310"/>
              <a:gd name="T14" fmla="*/ 174978 w 261"/>
              <a:gd name="T15" fmla="*/ 14011 h 310"/>
              <a:gd name="T16" fmla="*/ 1368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Freeform 114">
            <a:extLst>
              <a:ext uri="{FF2B5EF4-FFF2-40B4-BE49-F238E27FC236}">
                <a16:creationId xmlns:a16="http://schemas.microsoft.com/office/drawing/2014/main" id="{2591BF90-0388-BCCD-0646-D2DAC6C132C0}"/>
              </a:ext>
            </a:extLst>
          </p:cNvPr>
          <p:cNvSpPr>
            <a:spLocks/>
          </p:cNvSpPr>
          <p:nvPr/>
        </p:nvSpPr>
        <p:spPr bwMode="auto">
          <a:xfrm>
            <a:off x="7391400" y="1981200"/>
            <a:ext cx="76200" cy="381000"/>
          </a:xfrm>
          <a:custGeom>
            <a:avLst/>
            <a:gdLst>
              <a:gd name="T0" fmla="*/ 56639 w 261"/>
              <a:gd name="T1" fmla="*/ 39329 h 310"/>
              <a:gd name="T2" fmla="*/ 37078 w 261"/>
              <a:gd name="T3" fmla="*/ 188042 h 310"/>
              <a:gd name="T4" fmla="*/ 33283 w 261"/>
              <a:gd name="T5" fmla="*/ 237203 h 310"/>
              <a:gd name="T6" fmla="*/ 25400 w 261"/>
              <a:gd name="T7" fmla="*/ 335526 h 310"/>
              <a:gd name="T8" fmla="*/ 41166 w 261"/>
              <a:gd name="T9" fmla="*/ 303571 h 310"/>
              <a:gd name="T10" fmla="*/ 60726 w 261"/>
              <a:gd name="T11" fmla="*/ 188042 h 310"/>
              <a:gd name="T12" fmla="*/ 68317 w 261"/>
              <a:gd name="T13" fmla="*/ 72513 h 310"/>
              <a:gd name="T14" fmla="*/ 72405 w 261"/>
              <a:gd name="T15" fmla="*/ 23352 h 310"/>
              <a:gd name="T16" fmla="*/ 56639 w 261"/>
              <a:gd name="T17" fmla="*/ 39329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Freeform 115">
            <a:extLst>
              <a:ext uri="{FF2B5EF4-FFF2-40B4-BE49-F238E27FC236}">
                <a16:creationId xmlns:a16="http://schemas.microsoft.com/office/drawing/2014/main" id="{906ECB9A-33AB-D2AA-BB28-1607D354EB2B}"/>
              </a:ext>
            </a:extLst>
          </p:cNvPr>
          <p:cNvSpPr>
            <a:spLocks/>
          </p:cNvSpPr>
          <p:nvPr/>
        </p:nvSpPr>
        <p:spPr bwMode="auto">
          <a:xfrm>
            <a:off x="7772400" y="27432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Freeform 116">
            <a:extLst>
              <a:ext uri="{FF2B5EF4-FFF2-40B4-BE49-F238E27FC236}">
                <a16:creationId xmlns:a16="http://schemas.microsoft.com/office/drawing/2014/main" id="{0765AADE-F269-13EC-4865-36384F2AFA52}"/>
              </a:ext>
            </a:extLst>
          </p:cNvPr>
          <p:cNvSpPr>
            <a:spLocks/>
          </p:cNvSpPr>
          <p:nvPr/>
        </p:nvSpPr>
        <p:spPr bwMode="auto">
          <a:xfrm>
            <a:off x="5791200" y="3048000"/>
            <a:ext cx="152400" cy="304800"/>
          </a:xfrm>
          <a:custGeom>
            <a:avLst/>
            <a:gdLst>
              <a:gd name="T0" fmla="*/ 113278 w 261"/>
              <a:gd name="T1" fmla="*/ 31463 h 310"/>
              <a:gd name="T2" fmla="*/ 74156 w 261"/>
              <a:gd name="T3" fmla="*/ 150434 h 310"/>
              <a:gd name="T4" fmla="*/ 66566 w 261"/>
              <a:gd name="T5" fmla="*/ 189763 h 310"/>
              <a:gd name="T6" fmla="*/ 50800 w 261"/>
              <a:gd name="T7" fmla="*/ 268421 h 310"/>
              <a:gd name="T8" fmla="*/ 82331 w 261"/>
              <a:gd name="T9" fmla="*/ 242857 h 310"/>
              <a:gd name="T10" fmla="*/ 121453 w 261"/>
              <a:gd name="T11" fmla="*/ 150434 h 310"/>
              <a:gd name="T12" fmla="*/ 136634 w 261"/>
              <a:gd name="T13" fmla="*/ 58010 h 310"/>
              <a:gd name="T14" fmla="*/ 144809 w 261"/>
              <a:gd name="T15" fmla="*/ 18681 h 310"/>
              <a:gd name="T16" fmla="*/ 113278 w 261"/>
              <a:gd name="T17" fmla="*/ 31463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Freeform 117">
            <a:extLst>
              <a:ext uri="{FF2B5EF4-FFF2-40B4-BE49-F238E27FC236}">
                <a16:creationId xmlns:a16="http://schemas.microsoft.com/office/drawing/2014/main" id="{DD75DFAF-48F9-AEC9-5FD0-C95821F7D671}"/>
              </a:ext>
            </a:extLst>
          </p:cNvPr>
          <p:cNvSpPr>
            <a:spLocks/>
          </p:cNvSpPr>
          <p:nvPr/>
        </p:nvSpPr>
        <p:spPr bwMode="auto">
          <a:xfrm>
            <a:off x="6781800" y="3733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Freeform 120">
            <a:extLst>
              <a:ext uri="{FF2B5EF4-FFF2-40B4-BE49-F238E27FC236}">
                <a16:creationId xmlns:a16="http://schemas.microsoft.com/office/drawing/2014/main" id="{9F58C1A8-3E35-DDBB-818B-2CF3E0C9BC54}"/>
              </a:ext>
            </a:extLst>
          </p:cNvPr>
          <p:cNvSpPr>
            <a:spLocks/>
          </p:cNvSpPr>
          <p:nvPr/>
        </p:nvSpPr>
        <p:spPr bwMode="auto">
          <a:xfrm>
            <a:off x="4876800" y="3352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Freeform 121">
            <a:extLst>
              <a:ext uri="{FF2B5EF4-FFF2-40B4-BE49-F238E27FC236}">
                <a16:creationId xmlns:a16="http://schemas.microsoft.com/office/drawing/2014/main" id="{F8E9A83A-F472-4317-2980-51FDFF26BE6D}"/>
              </a:ext>
            </a:extLst>
          </p:cNvPr>
          <p:cNvSpPr>
            <a:spLocks/>
          </p:cNvSpPr>
          <p:nvPr/>
        </p:nvSpPr>
        <p:spPr bwMode="auto">
          <a:xfrm>
            <a:off x="4038600" y="2133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Freeform 124">
            <a:extLst>
              <a:ext uri="{FF2B5EF4-FFF2-40B4-BE49-F238E27FC236}">
                <a16:creationId xmlns:a16="http://schemas.microsoft.com/office/drawing/2014/main" id="{503EBF44-FDAD-491C-E9F1-56A26F112690}"/>
              </a:ext>
            </a:extLst>
          </p:cNvPr>
          <p:cNvSpPr>
            <a:spLocks/>
          </p:cNvSpPr>
          <p:nvPr/>
        </p:nvSpPr>
        <p:spPr bwMode="auto">
          <a:xfrm>
            <a:off x="5791200" y="2286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Freeform 125">
            <a:extLst>
              <a:ext uri="{FF2B5EF4-FFF2-40B4-BE49-F238E27FC236}">
                <a16:creationId xmlns:a16="http://schemas.microsoft.com/office/drawing/2014/main" id="{FEAE9371-3498-9FA5-0C49-F34FAE0D87AA}"/>
              </a:ext>
            </a:extLst>
          </p:cNvPr>
          <p:cNvSpPr>
            <a:spLocks/>
          </p:cNvSpPr>
          <p:nvPr/>
        </p:nvSpPr>
        <p:spPr bwMode="auto">
          <a:xfrm>
            <a:off x="6781800" y="2057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Freeform 126">
            <a:extLst>
              <a:ext uri="{FF2B5EF4-FFF2-40B4-BE49-F238E27FC236}">
                <a16:creationId xmlns:a16="http://schemas.microsoft.com/office/drawing/2014/main" id="{BB382C94-48CD-DABB-09BD-6A4503EC5709}"/>
              </a:ext>
            </a:extLst>
          </p:cNvPr>
          <p:cNvSpPr>
            <a:spLocks/>
          </p:cNvSpPr>
          <p:nvPr/>
        </p:nvSpPr>
        <p:spPr bwMode="auto">
          <a:xfrm>
            <a:off x="5562600" y="1371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Freeform 127">
            <a:extLst>
              <a:ext uri="{FF2B5EF4-FFF2-40B4-BE49-F238E27FC236}">
                <a16:creationId xmlns:a16="http://schemas.microsoft.com/office/drawing/2014/main" id="{9275C7FC-D295-27AE-EE89-8E1941A1E57B}"/>
              </a:ext>
            </a:extLst>
          </p:cNvPr>
          <p:cNvSpPr>
            <a:spLocks/>
          </p:cNvSpPr>
          <p:nvPr/>
        </p:nvSpPr>
        <p:spPr bwMode="auto">
          <a:xfrm>
            <a:off x="6553200" y="1143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Freeform 128">
            <a:extLst>
              <a:ext uri="{FF2B5EF4-FFF2-40B4-BE49-F238E27FC236}">
                <a16:creationId xmlns:a16="http://schemas.microsoft.com/office/drawing/2014/main" id="{2DEB7505-BFE3-3BBA-7D48-70946CDF6EF5}"/>
              </a:ext>
            </a:extLst>
          </p:cNvPr>
          <p:cNvSpPr>
            <a:spLocks/>
          </p:cNvSpPr>
          <p:nvPr/>
        </p:nvSpPr>
        <p:spPr bwMode="auto">
          <a:xfrm>
            <a:off x="4953000" y="685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Freeform 129">
            <a:extLst>
              <a:ext uri="{FF2B5EF4-FFF2-40B4-BE49-F238E27FC236}">
                <a16:creationId xmlns:a16="http://schemas.microsoft.com/office/drawing/2014/main" id="{9D03C9D2-6A90-79F4-2382-50447A8DF6C3}"/>
              </a:ext>
            </a:extLst>
          </p:cNvPr>
          <p:cNvSpPr>
            <a:spLocks/>
          </p:cNvSpPr>
          <p:nvPr/>
        </p:nvSpPr>
        <p:spPr bwMode="auto">
          <a:xfrm>
            <a:off x="5943600" y="457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Freeform 130">
            <a:extLst>
              <a:ext uri="{FF2B5EF4-FFF2-40B4-BE49-F238E27FC236}">
                <a16:creationId xmlns:a16="http://schemas.microsoft.com/office/drawing/2014/main" id="{B0F28C30-AFE5-2408-193B-63816E1C58C1}"/>
              </a:ext>
            </a:extLst>
          </p:cNvPr>
          <p:cNvSpPr>
            <a:spLocks/>
          </p:cNvSpPr>
          <p:nvPr/>
        </p:nvSpPr>
        <p:spPr bwMode="auto">
          <a:xfrm>
            <a:off x="4648200" y="2209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Freeform 131">
            <a:extLst>
              <a:ext uri="{FF2B5EF4-FFF2-40B4-BE49-F238E27FC236}">
                <a16:creationId xmlns:a16="http://schemas.microsoft.com/office/drawing/2014/main" id="{4C1B459D-8115-DED9-676E-89A56E789A64}"/>
              </a:ext>
            </a:extLst>
          </p:cNvPr>
          <p:cNvSpPr>
            <a:spLocks/>
          </p:cNvSpPr>
          <p:nvPr/>
        </p:nvSpPr>
        <p:spPr bwMode="auto">
          <a:xfrm>
            <a:off x="4038600" y="1524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Freeform 132">
            <a:extLst>
              <a:ext uri="{FF2B5EF4-FFF2-40B4-BE49-F238E27FC236}">
                <a16:creationId xmlns:a16="http://schemas.microsoft.com/office/drawing/2014/main" id="{7F4AE05F-B693-66D9-3920-D17D7965456A}"/>
              </a:ext>
            </a:extLst>
          </p:cNvPr>
          <p:cNvSpPr>
            <a:spLocks/>
          </p:cNvSpPr>
          <p:nvPr/>
        </p:nvSpPr>
        <p:spPr bwMode="auto">
          <a:xfrm>
            <a:off x="5029200" y="1295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88" name="Picture 137" descr="nha2">
            <a:extLst>
              <a:ext uri="{FF2B5EF4-FFF2-40B4-BE49-F238E27FC236}">
                <a16:creationId xmlns:a16="http://schemas.microsoft.com/office/drawing/2014/main" id="{DA2A9808-6FE3-20D1-0E47-8CF963F3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096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9" name="Freeform 138">
            <a:extLst>
              <a:ext uri="{FF2B5EF4-FFF2-40B4-BE49-F238E27FC236}">
                <a16:creationId xmlns:a16="http://schemas.microsoft.com/office/drawing/2014/main" id="{7F33DD0C-C3F4-3FDD-AC2B-C4F5986680A3}"/>
              </a:ext>
            </a:extLst>
          </p:cNvPr>
          <p:cNvSpPr>
            <a:spLocks/>
          </p:cNvSpPr>
          <p:nvPr/>
        </p:nvSpPr>
        <p:spPr bwMode="auto">
          <a:xfrm>
            <a:off x="4648200" y="2286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Freeform 139">
            <a:extLst>
              <a:ext uri="{FF2B5EF4-FFF2-40B4-BE49-F238E27FC236}">
                <a16:creationId xmlns:a16="http://schemas.microsoft.com/office/drawing/2014/main" id="{CF3AFBDB-5EEF-56B7-DDED-3DB4C3EC3131}"/>
              </a:ext>
            </a:extLst>
          </p:cNvPr>
          <p:cNvSpPr>
            <a:spLocks/>
          </p:cNvSpPr>
          <p:nvPr/>
        </p:nvSpPr>
        <p:spPr bwMode="auto">
          <a:xfrm>
            <a:off x="4038600" y="1600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Freeform 140">
            <a:extLst>
              <a:ext uri="{FF2B5EF4-FFF2-40B4-BE49-F238E27FC236}">
                <a16:creationId xmlns:a16="http://schemas.microsoft.com/office/drawing/2014/main" id="{A51B032A-A60D-D34E-C4D7-8CD8CE52F597}"/>
              </a:ext>
            </a:extLst>
          </p:cNvPr>
          <p:cNvSpPr>
            <a:spLocks/>
          </p:cNvSpPr>
          <p:nvPr/>
        </p:nvSpPr>
        <p:spPr bwMode="auto">
          <a:xfrm>
            <a:off x="5029200" y="1371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2" name="Freeform 141">
            <a:extLst>
              <a:ext uri="{FF2B5EF4-FFF2-40B4-BE49-F238E27FC236}">
                <a16:creationId xmlns:a16="http://schemas.microsoft.com/office/drawing/2014/main" id="{4CD81948-A953-FA1F-141A-75776F78F98B}"/>
              </a:ext>
            </a:extLst>
          </p:cNvPr>
          <p:cNvSpPr>
            <a:spLocks/>
          </p:cNvSpPr>
          <p:nvPr/>
        </p:nvSpPr>
        <p:spPr bwMode="auto">
          <a:xfrm>
            <a:off x="3810000" y="2895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Freeform 142">
            <a:extLst>
              <a:ext uri="{FF2B5EF4-FFF2-40B4-BE49-F238E27FC236}">
                <a16:creationId xmlns:a16="http://schemas.microsoft.com/office/drawing/2014/main" id="{C2628626-6178-E87F-5646-2BCF433D7F5D}"/>
              </a:ext>
            </a:extLst>
          </p:cNvPr>
          <p:cNvSpPr>
            <a:spLocks/>
          </p:cNvSpPr>
          <p:nvPr/>
        </p:nvSpPr>
        <p:spPr bwMode="auto">
          <a:xfrm>
            <a:off x="5181600" y="3124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Freeform 143">
            <a:extLst>
              <a:ext uri="{FF2B5EF4-FFF2-40B4-BE49-F238E27FC236}">
                <a16:creationId xmlns:a16="http://schemas.microsoft.com/office/drawing/2014/main" id="{5A4F2C7C-ADE9-FB1D-0F1E-E0E8A47FB147}"/>
              </a:ext>
            </a:extLst>
          </p:cNvPr>
          <p:cNvSpPr>
            <a:spLocks/>
          </p:cNvSpPr>
          <p:nvPr/>
        </p:nvSpPr>
        <p:spPr bwMode="auto">
          <a:xfrm>
            <a:off x="4343400" y="3733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8" name="AutoShape 144">
            <a:extLst>
              <a:ext uri="{FF2B5EF4-FFF2-40B4-BE49-F238E27FC236}">
                <a16:creationId xmlns:a16="http://schemas.microsoft.com/office/drawing/2014/main" id="{0C0ACA24-DDA6-CC9A-1577-3A756669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29000"/>
            <a:ext cx="15240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1806" name="Group 62">
            <a:extLst>
              <a:ext uri="{FF2B5EF4-FFF2-40B4-BE49-F238E27FC236}">
                <a16:creationId xmlns:a16="http://schemas.microsoft.com/office/drawing/2014/main" id="{9F3A483C-B28E-A551-F342-16F4E323E25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863600"/>
            <a:ext cx="4724400" cy="5994400"/>
            <a:chOff x="1344" y="252"/>
            <a:chExt cx="3696" cy="4160"/>
          </a:xfrm>
        </p:grpSpPr>
        <p:sp>
          <p:nvSpPr>
            <p:cNvPr id="53297" name="Freeform 63">
              <a:extLst>
                <a:ext uri="{FF2B5EF4-FFF2-40B4-BE49-F238E27FC236}">
                  <a16:creationId xmlns:a16="http://schemas.microsoft.com/office/drawing/2014/main" id="{586E2B65-B0A7-410C-2DB5-FF9CFC056B0B}"/>
                </a:ext>
              </a:extLst>
            </p:cNvPr>
            <p:cNvSpPr>
              <a:spLocks/>
            </p:cNvSpPr>
            <p:nvPr/>
          </p:nvSpPr>
          <p:spPr bwMode="auto">
            <a:xfrm rot="-344898">
              <a:off x="2544" y="3936"/>
              <a:ext cx="669" cy="476"/>
            </a:xfrm>
            <a:custGeom>
              <a:avLst/>
              <a:gdLst>
                <a:gd name="T0" fmla="*/ 330 w 804"/>
                <a:gd name="T1" fmla="*/ 67 h 565"/>
                <a:gd name="T2" fmla="*/ 309 w 804"/>
                <a:gd name="T3" fmla="*/ 144 h 565"/>
                <a:gd name="T4" fmla="*/ 286 w 804"/>
                <a:gd name="T5" fmla="*/ 166 h 565"/>
                <a:gd name="T6" fmla="*/ 265 w 804"/>
                <a:gd name="T7" fmla="*/ 199 h 565"/>
                <a:gd name="T8" fmla="*/ 134 w 804"/>
                <a:gd name="T9" fmla="*/ 276 h 565"/>
                <a:gd name="T10" fmla="*/ 69 w 804"/>
                <a:gd name="T11" fmla="*/ 331 h 565"/>
                <a:gd name="T12" fmla="*/ 3 w 804"/>
                <a:gd name="T13" fmla="*/ 375 h 565"/>
                <a:gd name="T14" fmla="*/ 14 w 804"/>
                <a:gd name="T15" fmla="*/ 420 h 565"/>
                <a:gd name="T16" fmla="*/ 166 w 804"/>
                <a:gd name="T17" fmla="*/ 364 h 565"/>
                <a:gd name="T18" fmla="*/ 123 w 804"/>
                <a:gd name="T19" fmla="*/ 420 h 565"/>
                <a:gd name="T20" fmla="*/ 102 w 804"/>
                <a:gd name="T21" fmla="*/ 452 h 565"/>
                <a:gd name="T22" fmla="*/ 221 w 804"/>
                <a:gd name="T23" fmla="*/ 441 h 565"/>
                <a:gd name="T24" fmla="*/ 243 w 804"/>
                <a:gd name="T25" fmla="*/ 409 h 565"/>
                <a:gd name="T26" fmla="*/ 275 w 804"/>
                <a:gd name="T27" fmla="*/ 474 h 565"/>
                <a:gd name="T28" fmla="*/ 384 w 804"/>
                <a:gd name="T29" fmla="*/ 452 h 565"/>
                <a:gd name="T30" fmla="*/ 406 w 804"/>
                <a:gd name="T31" fmla="*/ 420 h 565"/>
                <a:gd name="T32" fmla="*/ 483 w 804"/>
                <a:gd name="T33" fmla="*/ 364 h 565"/>
                <a:gd name="T34" fmla="*/ 559 w 804"/>
                <a:gd name="T35" fmla="*/ 276 h 565"/>
                <a:gd name="T36" fmla="*/ 581 w 804"/>
                <a:gd name="T37" fmla="*/ 254 h 565"/>
                <a:gd name="T38" fmla="*/ 613 w 804"/>
                <a:gd name="T39" fmla="*/ 243 h 565"/>
                <a:gd name="T40" fmla="*/ 668 w 804"/>
                <a:gd name="T41" fmla="*/ 199 h 565"/>
                <a:gd name="T42" fmla="*/ 657 w 804"/>
                <a:gd name="T43" fmla="*/ 121 h 565"/>
                <a:gd name="T44" fmla="*/ 624 w 804"/>
                <a:gd name="T45" fmla="*/ 110 h 565"/>
                <a:gd name="T46" fmla="*/ 592 w 804"/>
                <a:gd name="T47" fmla="*/ 88 h 565"/>
                <a:gd name="T48" fmla="*/ 548 w 804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4" h="565">
                  <a:moveTo>
                    <a:pt x="397" y="79"/>
                  </a:moveTo>
                  <a:cubicBezTo>
                    <a:pt x="395" y="87"/>
                    <a:pt x="378" y="159"/>
                    <a:pt x="371" y="171"/>
                  </a:cubicBezTo>
                  <a:cubicBezTo>
                    <a:pt x="365" y="182"/>
                    <a:pt x="352" y="187"/>
                    <a:pt x="344" y="197"/>
                  </a:cubicBezTo>
                  <a:cubicBezTo>
                    <a:pt x="334" y="209"/>
                    <a:pt x="330" y="226"/>
                    <a:pt x="318" y="236"/>
                  </a:cubicBezTo>
                  <a:cubicBezTo>
                    <a:pt x="267" y="281"/>
                    <a:pt x="217" y="300"/>
                    <a:pt x="161" y="328"/>
                  </a:cubicBezTo>
                  <a:cubicBezTo>
                    <a:pt x="104" y="356"/>
                    <a:pt x="136" y="352"/>
                    <a:pt x="83" y="393"/>
                  </a:cubicBezTo>
                  <a:cubicBezTo>
                    <a:pt x="58" y="412"/>
                    <a:pt x="4" y="445"/>
                    <a:pt x="4" y="445"/>
                  </a:cubicBezTo>
                  <a:cubicBezTo>
                    <a:pt x="8" y="463"/>
                    <a:pt x="0" y="492"/>
                    <a:pt x="17" y="498"/>
                  </a:cubicBezTo>
                  <a:cubicBezTo>
                    <a:pt x="112" y="530"/>
                    <a:pt x="131" y="455"/>
                    <a:pt x="200" y="432"/>
                  </a:cubicBezTo>
                  <a:cubicBezTo>
                    <a:pt x="175" y="509"/>
                    <a:pt x="207" y="439"/>
                    <a:pt x="148" y="498"/>
                  </a:cubicBezTo>
                  <a:cubicBezTo>
                    <a:pt x="137" y="509"/>
                    <a:pt x="107" y="534"/>
                    <a:pt x="122" y="537"/>
                  </a:cubicBezTo>
                  <a:cubicBezTo>
                    <a:pt x="169" y="547"/>
                    <a:pt x="218" y="528"/>
                    <a:pt x="266" y="524"/>
                  </a:cubicBezTo>
                  <a:cubicBezTo>
                    <a:pt x="275" y="511"/>
                    <a:pt x="276" y="485"/>
                    <a:pt x="292" y="485"/>
                  </a:cubicBezTo>
                  <a:cubicBezTo>
                    <a:pt x="309" y="485"/>
                    <a:pt x="328" y="553"/>
                    <a:pt x="331" y="563"/>
                  </a:cubicBezTo>
                  <a:cubicBezTo>
                    <a:pt x="375" y="557"/>
                    <a:pt x="427" y="565"/>
                    <a:pt x="462" y="537"/>
                  </a:cubicBezTo>
                  <a:cubicBezTo>
                    <a:pt x="474" y="527"/>
                    <a:pt x="478" y="510"/>
                    <a:pt x="488" y="498"/>
                  </a:cubicBezTo>
                  <a:cubicBezTo>
                    <a:pt x="538" y="439"/>
                    <a:pt x="524" y="451"/>
                    <a:pt x="580" y="432"/>
                  </a:cubicBezTo>
                  <a:cubicBezTo>
                    <a:pt x="669" y="298"/>
                    <a:pt x="591" y="393"/>
                    <a:pt x="672" y="328"/>
                  </a:cubicBezTo>
                  <a:cubicBezTo>
                    <a:pt x="682" y="320"/>
                    <a:pt x="687" y="308"/>
                    <a:pt x="698" y="301"/>
                  </a:cubicBezTo>
                  <a:cubicBezTo>
                    <a:pt x="710" y="294"/>
                    <a:pt x="725" y="294"/>
                    <a:pt x="737" y="288"/>
                  </a:cubicBezTo>
                  <a:cubicBezTo>
                    <a:pt x="769" y="272"/>
                    <a:pt x="779" y="259"/>
                    <a:pt x="803" y="236"/>
                  </a:cubicBezTo>
                  <a:cubicBezTo>
                    <a:pt x="799" y="205"/>
                    <a:pt x="804" y="172"/>
                    <a:pt x="790" y="144"/>
                  </a:cubicBezTo>
                  <a:cubicBezTo>
                    <a:pt x="784" y="131"/>
                    <a:pt x="763" y="137"/>
                    <a:pt x="750" y="131"/>
                  </a:cubicBezTo>
                  <a:cubicBezTo>
                    <a:pt x="736" y="124"/>
                    <a:pt x="724" y="114"/>
                    <a:pt x="711" y="105"/>
                  </a:cubicBezTo>
                  <a:cubicBezTo>
                    <a:pt x="698" y="66"/>
                    <a:pt x="677" y="37"/>
                    <a:pt x="659" y="0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64">
              <a:extLst>
                <a:ext uri="{FF2B5EF4-FFF2-40B4-BE49-F238E27FC236}">
                  <a16:creationId xmlns:a16="http://schemas.microsoft.com/office/drawing/2014/main" id="{1E6B9969-8572-A95E-7A19-6A328B458E99}"/>
                </a:ext>
              </a:extLst>
            </p:cNvPr>
            <p:cNvSpPr>
              <a:spLocks/>
            </p:cNvSpPr>
            <p:nvPr/>
          </p:nvSpPr>
          <p:spPr bwMode="auto">
            <a:xfrm rot="-1895203">
              <a:off x="4224" y="3792"/>
              <a:ext cx="669" cy="476"/>
            </a:xfrm>
            <a:custGeom>
              <a:avLst/>
              <a:gdLst>
                <a:gd name="T0" fmla="*/ 330 w 804"/>
                <a:gd name="T1" fmla="*/ 67 h 565"/>
                <a:gd name="T2" fmla="*/ 309 w 804"/>
                <a:gd name="T3" fmla="*/ 144 h 565"/>
                <a:gd name="T4" fmla="*/ 286 w 804"/>
                <a:gd name="T5" fmla="*/ 166 h 565"/>
                <a:gd name="T6" fmla="*/ 265 w 804"/>
                <a:gd name="T7" fmla="*/ 199 h 565"/>
                <a:gd name="T8" fmla="*/ 134 w 804"/>
                <a:gd name="T9" fmla="*/ 276 h 565"/>
                <a:gd name="T10" fmla="*/ 69 w 804"/>
                <a:gd name="T11" fmla="*/ 331 h 565"/>
                <a:gd name="T12" fmla="*/ 3 w 804"/>
                <a:gd name="T13" fmla="*/ 375 h 565"/>
                <a:gd name="T14" fmla="*/ 14 w 804"/>
                <a:gd name="T15" fmla="*/ 420 h 565"/>
                <a:gd name="T16" fmla="*/ 166 w 804"/>
                <a:gd name="T17" fmla="*/ 364 h 565"/>
                <a:gd name="T18" fmla="*/ 123 w 804"/>
                <a:gd name="T19" fmla="*/ 420 h 565"/>
                <a:gd name="T20" fmla="*/ 102 w 804"/>
                <a:gd name="T21" fmla="*/ 452 h 565"/>
                <a:gd name="T22" fmla="*/ 221 w 804"/>
                <a:gd name="T23" fmla="*/ 441 h 565"/>
                <a:gd name="T24" fmla="*/ 243 w 804"/>
                <a:gd name="T25" fmla="*/ 409 h 565"/>
                <a:gd name="T26" fmla="*/ 275 w 804"/>
                <a:gd name="T27" fmla="*/ 474 h 565"/>
                <a:gd name="T28" fmla="*/ 384 w 804"/>
                <a:gd name="T29" fmla="*/ 452 h 565"/>
                <a:gd name="T30" fmla="*/ 406 w 804"/>
                <a:gd name="T31" fmla="*/ 420 h 565"/>
                <a:gd name="T32" fmla="*/ 483 w 804"/>
                <a:gd name="T33" fmla="*/ 364 h 565"/>
                <a:gd name="T34" fmla="*/ 559 w 804"/>
                <a:gd name="T35" fmla="*/ 276 h 565"/>
                <a:gd name="T36" fmla="*/ 581 w 804"/>
                <a:gd name="T37" fmla="*/ 254 h 565"/>
                <a:gd name="T38" fmla="*/ 613 w 804"/>
                <a:gd name="T39" fmla="*/ 243 h 565"/>
                <a:gd name="T40" fmla="*/ 668 w 804"/>
                <a:gd name="T41" fmla="*/ 199 h 565"/>
                <a:gd name="T42" fmla="*/ 657 w 804"/>
                <a:gd name="T43" fmla="*/ 121 h 565"/>
                <a:gd name="T44" fmla="*/ 624 w 804"/>
                <a:gd name="T45" fmla="*/ 110 h 565"/>
                <a:gd name="T46" fmla="*/ 592 w 804"/>
                <a:gd name="T47" fmla="*/ 88 h 565"/>
                <a:gd name="T48" fmla="*/ 548 w 804"/>
                <a:gd name="T49" fmla="*/ 0 h 5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4" h="565">
                  <a:moveTo>
                    <a:pt x="397" y="79"/>
                  </a:moveTo>
                  <a:cubicBezTo>
                    <a:pt x="395" y="87"/>
                    <a:pt x="378" y="159"/>
                    <a:pt x="371" y="171"/>
                  </a:cubicBezTo>
                  <a:cubicBezTo>
                    <a:pt x="365" y="182"/>
                    <a:pt x="352" y="187"/>
                    <a:pt x="344" y="197"/>
                  </a:cubicBezTo>
                  <a:cubicBezTo>
                    <a:pt x="334" y="209"/>
                    <a:pt x="330" y="226"/>
                    <a:pt x="318" y="236"/>
                  </a:cubicBezTo>
                  <a:cubicBezTo>
                    <a:pt x="267" y="281"/>
                    <a:pt x="217" y="300"/>
                    <a:pt x="161" y="328"/>
                  </a:cubicBezTo>
                  <a:cubicBezTo>
                    <a:pt x="104" y="356"/>
                    <a:pt x="136" y="352"/>
                    <a:pt x="83" y="393"/>
                  </a:cubicBezTo>
                  <a:cubicBezTo>
                    <a:pt x="58" y="412"/>
                    <a:pt x="4" y="445"/>
                    <a:pt x="4" y="445"/>
                  </a:cubicBezTo>
                  <a:cubicBezTo>
                    <a:pt x="8" y="463"/>
                    <a:pt x="0" y="492"/>
                    <a:pt x="17" y="498"/>
                  </a:cubicBezTo>
                  <a:cubicBezTo>
                    <a:pt x="112" y="530"/>
                    <a:pt x="131" y="455"/>
                    <a:pt x="200" y="432"/>
                  </a:cubicBezTo>
                  <a:cubicBezTo>
                    <a:pt x="175" y="509"/>
                    <a:pt x="207" y="439"/>
                    <a:pt x="148" y="498"/>
                  </a:cubicBezTo>
                  <a:cubicBezTo>
                    <a:pt x="137" y="509"/>
                    <a:pt x="107" y="534"/>
                    <a:pt x="122" y="537"/>
                  </a:cubicBezTo>
                  <a:cubicBezTo>
                    <a:pt x="169" y="547"/>
                    <a:pt x="218" y="528"/>
                    <a:pt x="266" y="524"/>
                  </a:cubicBezTo>
                  <a:cubicBezTo>
                    <a:pt x="275" y="511"/>
                    <a:pt x="276" y="485"/>
                    <a:pt x="292" y="485"/>
                  </a:cubicBezTo>
                  <a:cubicBezTo>
                    <a:pt x="309" y="485"/>
                    <a:pt x="328" y="553"/>
                    <a:pt x="331" y="563"/>
                  </a:cubicBezTo>
                  <a:cubicBezTo>
                    <a:pt x="375" y="557"/>
                    <a:pt x="427" y="565"/>
                    <a:pt x="462" y="537"/>
                  </a:cubicBezTo>
                  <a:cubicBezTo>
                    <a:pt x="474" y="527"/>
                    <a:pt x="478" y="510"/>
                    <a:pt x="488" y="498"/>
                  </a:cubicBezTo>
                  <a:cubicBezTo>
                    <a:pt x="538" y="439"/>
                    <a:pt x="524" y="451"/>
                    <a:pt x="580" y="432"/>
                  </a:cubicBezTo>
                  <a:cubicBezTo>
                    <a:pt x="669" y="298"/>
                    <a:pt x="591" y="393"/>
                    <a:pt x="672" y="328"/>
                  </a:cubicBezTo>
                  <a:cubicBezTo>
                    <a:pt x="682" y="320"/>
                    <a:pt x="687" y="308"/>
                    <a:pt x="698" y="301"/>
                  </a:cubicBezTo>
                  <a:cubicBezTo>
                    <a:pt x="710" y="294"/>
                    <a:pt x="725" y="294"/>
                    <a:pt x="737" y="288"/>
                  </a:cubicBezTo>
                  <a:cubicBezTo>
                    <a:pt x="769" y="272"/>
                    <a:pt x="779" y="259"/>
                    <a:pt x="803" y="236"/>
                  </a:cubicBezTo>
                  <a:cubicBezTo>
                    <a:pt x="799" y="205"/>
                    <a:pt x="804" y="172"/>
                    <a:pt x="790" y="144"/>
                  </a:cubicBezTo>
                  <a:cubicBezTo>
                    <a:pt x="784" y="131"/>
                    <a:pt x="763" y="137"/>
                    <a:pt x="750" y="131"/>
                  </a:cubicBezTo>
                  <a:cubicBezTo>
                    <a:pt x="736" y="124"/>
                    <a:pt x="724" y="114"/>
                    <a:pt x="711" y="105"/>
                  </a:cubicBezTo>
                  <a:cubicBezTo>
                    <a:pt x="698" y="66"/>
                    <a:pt x="677" y="37"/>
                    <a:pt x="659" y="0"/>
                  </a:cubicBezTo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65">
              <a:extLst>
                <a:ext uri="{FF2B5EF4-FFF2-40B4-BE49-F238E27FC236}">
                  <a16:creationId xmlns:a16="http://schemas.microsoft.com/office/drawing/2014/main" id="{9E60BA71-D5C4-7E45-8136-DBC57434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92"/>
              <a:ext cx="2448" cy="1732"/>
            </a:xfrm>
            <a:custGeom>
              <a:avLst/>
              <a:gdLst>
                <a:gd name="T0" fmla="*/ 496 w 2602"/>
                <a:gd name="T1" fmla="*/ 173 h 1444"/>
                <a:gd name="T2" fmla="*/ 348 w 2602"/>
                <a:gd name="T3" fmla="*/ 157 h 1444"/>
                <a:gd name="T4" fmla="*/ 249 w 2602"/>
                <a:gd name="T5" fmla="*/ 314 h 1444"/>
                <a:gd name="T6" fmla="*/ 164 w 2602"/>
                <a:gd name="T7" fmla="*/ 425 h 1444"/>
                <a:gd name="T8" fmla="*/ 114 w 2602"/>
                <a:gd name="T9" fmla="*/ 565 h 1444"/>
                <a:gd name="T10" fmla="*/ 102 w 2602"/>
                <a:gd name="T11" fmla="*/ 613 h 1444"/>
                <a:gd name="T12" fmla="*/ 65 w 2602"/>
                <a:gd name="T13" fmla="*/ 644 h 1444"/>
                <a:gd name="T14" fmla="*/ 53 w 2602"/>
                <a:gd name="T15" fmla="*/ 1005 h 1444"/>
                <a:gd name="T16" fmla="*/ 16 w 2602"/>
                <a:gd name="T17" fmla="*/ 1256 h 1444"/>
                <a:gd name="T18" fmla="*/ 853 w 2602"/>
                <a:gd name="T19" fmla="*/ 1382 h 1444"/>
                <a:gd name="T20" fmla="*/ 829 w 2602"/>
                <a:gd name="T21" fmla="*/ 1288 h 1444"/>
                <a:gd name="T22" fmla="*/ 914 w 2602"/>
                <a:gd name="T23" fmla="*/ 910 h 1444"/>
                <a:gd name="T24" fmla="*/ 989 w 2602"/>
                <a:gd name="T25" fmla="*/ 722 h 1444"/>
                <a:gd name="T26" fmla="*/ 1038 w 2602"/>
                <a:gd name="T27" fmla="*/ 706 h 1444"/>
                <a:gd name="T28" fmla="*/ 1272 w 2602"/>
                <a:gd name="T29" fmla="*/ 786 h 1444"/>
                <a:gd name="T30" fmla="*/ 1420 w 2602"/>
                <a:gd name="T31" fmla="*/ 910 h 1444"/>
                <a:gd name="T32" fmla="*/ 1456 w 2602"/>
                <a:gd name="T33" fmla="*/ 958 h 1444"/>
                <a:gd name="T34" fmla="*/ 1493 w 2602"/>
                <a:gd name="T35" fmla="*/ 974 h 1444"/>
                <a:gd name="T36" fmla="*/ 1506 w 2602"/>
                <a:gd name="T37" fmla="*/ 1021 h 1444"/>
                <a:gd name="T38" fmla="*/ 1727 w 2602"/>
                <a:gd name="T39" fmla="*/ 1178 h 1444"/>
                <a:gd name="T40" fmla="*/ 1838 w 2602"/>
                <a:gd name="T41" fmla="*/ 1273 h 1444"/>
                <a:gd name="T42" fmla="*/ 1998 w 2602"/>
                <a:gd name="T43" fmla="*/ 1366 h 1444"/>
                <a:gd name="T44" fmla="*/ 2109 w 2602"/>
                <a:gd name="T45" fmla="*/ 1225 h 1444"/>
                <a:gd name="T46" fmla="*/ 2245 w 2602"/>
                <a:gd name="T47" fmla="*/ 1209 h 1444"/>
                <a:gd name="T48" fmla="*/ 2281 w 2602"/>
                <a:gd name="T49" fmla="*/ 1193 h 1444"/>
                <a:gd name="T50" fmla="*/ 2294 w 2602"/>
                <a:gd name="T51" fmla="*/ 1147 h 1444"/>
                <a:gd name="T52" fmla="*/ 2368 w 2602"/>
                <a:gd name="T53" fmla="*/ 1115 h 1444"/>
                <a:gd name="T54" fmla="*/ 2392 w 2602"/>
                <a:gd name="T55" fmla="*/ 1083 h 1444"/>
                <a:gd name="T56" fmla="*/ 2441 w 2602"/>
                <a:gd name="T57" fmla="*/ 1068 h 1444"/>
                <a:gd name="T58" fmla="*/ 2368 w 2602"/>
                <a:gd name="T59" fmla="*/ 1005 h 1444"/>
                <a:gd name="T60" fmla="*/ 2306 w 2602"/>
                <a:gd name="T61" fmla="*/ 927 h 1444"/>
                <a:gd name="T62" fmla="*/ 2245 w 2602"/>
                <a:gd name="T63" fmla="*/ 848 h 1444"/>
                <a:gd name="T64" fmla="*/ 2158 w 2602"/>
                <a:gd name="T65" fmla="*/ 675 h 1444"/>
                <a:gd name="T66" fmla="*/ 2035 w 2602"/>
                <a:gd name="T67" fmla="*/ 392 h 1444"/>
                <a:gd name="T68" fmla="*/ 1949 w 2602"/>
                <a:gd name="T69" fmla="*/ 299 h 1444"/>
                <a:gd name="T70" fmla="*/ 1752 w 2602"/>
                <a:gd name="T71" fmla="*/ 142 h 1444"/>
                <a:gd name="T72" fmla="*/ 1592 w 2602"/>
                <a:gd name="T73" fmla="*/ 64 h 1444"/>
                <a:gd name="T74" fmla="*/ 1481 w 2602"/>
                <a:gd name="T75" fmla="*/ 31 h 1444"/>
                <a:gd name="T76" fmla="*/ 1469 w 2602"/>
                <a:gd name="T77" fmla="*/ 79 h 1444"/>
                <a:gd name="T78" fmla="*/ 1345 w 2602"/>
                <a:gd name="T79" fmla="*/ 110 h 1444"/>
                <a:gd name="T80" fmla="*/ 1161 w 2602"/>
                <a:gd name="T81" fmla="*/ 142 h 1444"/>
                <a:gd name="T82" fmla="*/ 1074 w 2602"/>
                <a:gd name="T83" fmla="*/ 126 h 1444"/>
                <a:gd name="T84" fmla="*/ 1050 w 2602"/>
                <a:gd name="T85" fmla="*/ 79 h 1444"/>
                <a:gd name="T86" fmla="*/ 951 w 2602"/>
                <a:gd name="T87" fmla="*/ 0 h 1444"/>
                <a:gd name="T88" fmla="*/ 927 w 2602"/>
                <a:gd name="T89" fmla="*/ 95 h 1444"/>
                <a:gd name="T90" fmla="*/ 767 w 2602"/>
                <a:gd name="T91" fmla="*/ 110 h 1444"/>
                <a:gd name="T92" fmla="*/ 496 w 2602"/>
                <a:gd name="T93" fmla="*/ 173 h 1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02" h="1444">
                  <a:moveTo>
                    <a:pt x="527" y="144"/>
                  </a:moveTo>
                  <a:cubicBezTo>
                    <a:pt x="475" y="140"/>
                    <a:pt x="370" y="131"/>
                    <a:pt x="370" y="131"/>
                  </a:cubicBezTo>
                  <a:cubicBezTo>
                    <a:pt x="344" y="224"/>
                    <a:pt x="348" y="235"/>
                    <a:pt x="265" y="262"/>
                  </a:cubicBezTo>
                  <a:cubicBezTo>
                    <a:pt x="238" y="302"/>
                    <a:pt x="207" y="320"/>
                    <a:pt x="174" y="354"/>
                  </a:cubicBezTo>
                  <a:cubicBezTo>
                    <a:pt x="142" y="447"/>
                    <a:pt x="162" y="409"/>
                    <a:pt x="121" y="471"/>
                  </a:cubicBezTo>
                  <a:cubicBezTo>
                    <a:pt x="117" y="484"/>
                    <a:pt x="117" y="500"/>
                    <a:pt x="108" y="511"/>
                  </a:cubicBezTo>
                  <a:cubicBezTo>
                    <a:pt x="98" y="523"/>
                    <a:pt x="71" y="522"/>
                    <a:pt x="69" y="537"/>
                  </a:cubicBezTo>
                  <a:cubicBezTo>
                    <a:pt x="53" y="636"/>
                    <a:pt x="63" y="738"/>
                    <a:pt x="56" y="838"/>
                  </a:cubicBezTo>
                  <a:cubicBezTo>
                    <a:pt x="51" y="909"/>
                    <a:pt x="29" y="977"/>
                    <a:pt x="17" y="1047"/>
                  </a:cubicBezTo>
                  <a:cubicBezTo>
                    <a:pt x="61" y="1444"/>
                    <a:pt x="0" y="1249"/>
                    <a:pt x="907" y="1152"/>
                  </a:cubicBezTo>
                  <a:cubicBezTo>
                    <a:pt x="934" y="1149"/>
                    <a:pt x="881" y="1074"/>
                    <a:pt x="881" y="1074"/>
                  </a:cubicBezTo>
                  <a:cubicBezTo>
                    <a:pt x="892" y="993"/>
                    <a:pt x="915" y="818"/>
                    <a:pt x="972" y="759"/>
                  </a:cubicBezTo>
                  <a:cubicBezTo>
                    <a:pt x="980" y="725"/>
                    <a:pt x="1017" y="619"/>
                    <a:pt x="1051" y="602"/>
                  </a:cubicBezTo>
                  <a:cubicBezTo>
                    <a:pt x="1067" y="594"/>
                    <a:pt x="1086" y="593"/>
                    <a:pt x="1103" y="589"/>
                  </a:cubicBezTo>
                  <a:cubicBezTo>
                    <a:pt x="1190" y="603"/>
                    <a:pt x="1268" y="627"/>
                    <a:pt x="1352" y="655"/>
                  </a:cubicBezTo>
                  <a:cubicBezTo>
                    <a:pt x="1384" y="666"/>
                    <a:pt x="1470" y="739"/>
                    <a:pt x="1509" y="759"/>
                  </a:cubicBezTo>
                  <a:cubicBezTo>
                    <a:pt x="1522" y="772"/>
                    <a:pt x="1533" y="789"/>
                    <a:pt x="1548" y="799"/>
                  </a:cubicBezTo>
                  <a:cubicBezTo>
                    <a:pt x="1559" y="807"/>
                    <a:pt x="1577" y="802"/>
                    <a:pt x="1587" y="812"/>
                  </a:cubicBezTo>
                  <a:cubicBezTo>
                    <a:pt x="1597" y="822"/>
                    <a:pt x="1591" y="841"/>
                    <a:pt x="1601" y="851"/>
                  </a:cubicBezTo>
                  <a:cubicBezTo>
                    <a:pt x="1661" y="910"/>
                    <a:pt x="1757" y="956"/>
                    <a:pt x="1836" y="982"/>
                  </a:cubicBezTo>
                  <a:cubicBezTo>
                    <a:pt x="1846" y="985"/>
                    <a:pt x="1930" y="1045"/>
                    <a:pt x="1954" y="1061"/>
                  </a:cubicBezTo>
                  <a:cubicBezTo>
                    <a:pt x="2014" y="1102"/>
                    <a:pt x="2053" y="1121"/>
                    <a:pt x="2124" y="1139"/>
                  </a:cubicBezTo>
                  <a:cubicBezTo>
                    <a:pt x="2148" y="1103"/>
                    <a:pt x="2193" y="1032"/>
                    <a:pt x="2242" y="1021"/>
                  </a:cubicBezTo>
                  <a:cubicBezTo>
                    <a:pt x="2289" y="1011"/>
                    <a:pt x="2338" y="1012"/>
                    <a:pt x="2386" y="1008"/>
                  </a:cubicBezTo>
                  <a:cubicBezTo>
                    <a:pt x="2399" y="1004"/>
                    <a:pt x="2415" y="1005"/>
                    <a:pt x="2425" y="995"/>
                  </a:cubicBezTo>
                  <a:cubicBezTo>
                    <a:pt x="2435" y="985"/>
                    <a:pt x="2427" y="964"/>
                    <a:pt x="2438" y="956"/>
                  </a:cubicBezTo>
                  <a:cubicBezTo>
                    <a:pt x="2461" y="940"/>
                    <a:pt x="2517" y="930"/>
                    <a:pt x="2517" y="930"/>
                  </a:cubicBezTo>
                  <a:cubicBezTo>
                    <a:pt x="2526" y="921"/>
                    <a:pt x="2532" y="909"/>
                    <a:pt x="2543" y="903"/>
                  </a:cubicBezTo>
                  <a:cubicBezTo>
                    <a:pt x="2559" y="895"/>
                    <a:pt x="2602" y="907"/>
                    <a:pt x="2595" y="890"/>
                  </a:cubicBezTo>
                  <a:cubicBezTo>
                    <a:pt x="2583" y="861"/>
                    <a:pt x="2517" y="838"/>
                    <a:pt x="2517" y="838"/>
                  </a:cubicBezTo>
                  <a:cubicBezTo>
                    <a:pt x="2463" y="757"/>
                    <a:pt x="2523" y="836"/>
                    <a:pt x="2451" y="773"/>
                  </a:cubicBezTo>
                  <a:cubicBezTo>
                    <a:pt x="2428" y="753"/>
                    <a:pt x="2386" y="707"/>
                    <a:pt x="2386" y="707"/>
                  </a:cubicBezTo>
                  <a:cubicBezTo>
                    <a:pt x="2366" y="647"/>
                    <a:pt x="2325" y="616"/>
                    <a:pt x="2294" y="563"/>
                  </a:cubicBezTo>
                  <a:cubicBezTo>
                    <a:pt x="2254" y="494"/>
                    <a:pt x="2217" y="381"/>
                    <a:pt x="2163" y="327"/>
                  </a:cubicBezTo>
                  <a:cubicBezTo>
                    <a:pt x="2142" y="264"/>
                    <a:pt x="2128" y="286"/>
                    <a:pt x="2072" y="249"/>
                  </a:cubicBezTo>
                  <a:cubicBezTo>
                    <a:pt x="2028" y="184"/>
                    <a:pt x="1937" y="142"/>
                    <a:pt x="1862" y="118"/>
                  </a:cubicBezTo>
                  <a:cubicBezTo>
                    <a:pt x="1808" y="82"/>
                    <a:pt x="1753" y="73"/>
                    <a:pt x="1692" y="53"/>
                  </a:cubicBezTo>
                  <a:cubicBezTo>
                    <a:pt x="1650" y="9"/>
                    <a:pt x="1633" y="12"/>
                    <a:pt x="1574" y="26"/>
                  </a:cubicBezTo>
                  <a:cubicBezTo>
                    <a:pt x="1570" y="39"/>
                    <a:pt x="1572" y="57"/>
                    <a:pt x="1561" y="66"/>
                  </a:cubicBezTo>
                  <a:cubicBezTo>
                    <a:pt x="1526" y="94"/>
                    <a:pt x="1474" y="85"/>
                    <a:pt x="1430" y="92"/>
                  </a:cubicBezTo>
                  <a:cubicBezTo>
                    <a:pt x="1348" y="105"/>
                    <a:pt x="1319" y="107"/>
                    <a:pt x="1234" y="118"/>
                  </a:cubicBezTo>
                  <a:cubicBezTo>
                    <a:pt x="1203" y="114"/>
                    <a:pt x="1170" y="117"/>
                    <a:pt x="1142" y="105"/>
                  </a:cubicBezTo>
                  <a:cubicBezTo>
                    <a:pt x="1128" y="99"/>
                    <a:pt x="1126" y="78"/>
                    <a:pt x="1116" y="66"/>
                  </a:cubicBezTo>
                  <a:cubicBezTo>
                    <a:pt x="1088" y="30"/>
                    <a:pt x="1053" y="14"/>
                    <a:pt x="1011" y="0"/>
                  </a:cubicBezTo>
                  <a:cubicBezTo>
                    <a:pt x="1002" y="26"/>
                    <a:pt x="994" y="53"/>
                    <a:pt x="985" y="79"/>
                  </a:cubicBezTo>
                  <a:cubicBezTo>
                    <a:pt x="967" y="133"/>
                    <a:pt x="872" y="89"/>
                    <a:pt x="815" y="92"/>
                  </a:cubicBezTo>
                  <a:cubicBezTo>
                    <a:pt x="525" y="109"/>
                    <a:pt x="569" y="17"/>
                    <a:pt x="527" y="144"/>
                  </a:cubicBez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66">
              <a:extLst>
                <a:ext uri="{FF2B5EF4-FFF2-40B4-BE49-F238E27FC236}">
                  <a16:creationId xmlns:a16="http://schemas.microsoft.com/office/drawing/2014/main" id="{A9263E98-AE49-19B0-47FF-61303620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920"/>
              <a:ext cx="872" cy="1034"/>
            </a:xfrm>
            <a:custGeom>
              <a:avLst/>
              <a:gdLst>
                <a:gd name="T0" fmla="*/ 144 w 872"/>
                <a:gd name="T1" fmla="*/ 13 h 1034"/>
                <a:gd name="T2" fmla="*/ 445 w 872"/>
                <a:gd name="T3" fmla="*/ 0 h 1034"/>
                <a:gd name="T4" fmla="*/ 510 w 872"/>
                <a:gd name="T5" fmla="*/ 13 h 1034"/>
                <a:gd name="T6" fmla="*/ 589 w 872"/>
                <a:gd name="T7" fmla="*/ 39 h 1034"/>
                <a:gd name="T8" fmla="*/ 667 w 872"/>
                <a:gd name="T9" fmla="*/ 196 h 1034"/>
                <a:gd name="T10" fmla="*/ 693 w 872"/>
                <a:gd name="T11" fmla="*/ 223 h 1034"/>
                <a:gd name="T12" fmla="*/ 720 w 872"/>
                <a:gd name="T13" fmla="*/ 262 h 1034"/>
                <a:gd name="T14" fmla="*/ 772 w 872"/>
                <a:gd name="T15" fmla="*/ 327 h 1034"/>
                <a:gd name="T16" fmla="*/ 785 w 872"/>
                <a:gd name="T17" fmla="*/ 367 h 1034"/>
                <a:gd name="T18" fmla="*/ 811 w 872"/>
                <a:gd name="T19" fmla="*/ 406 h 1034"/>
                <a:gd name="T20" fmla="*/ 864 w 872"/>
                <a:gd name="T21" fmla="*/ 799 h 1034"/>
                <a:gd name="T22" fmla="*/ 850 w 872"/>
                <a:gd name="T23" fmla="*/ 929 h 1034"/>
                <a:gd name="T24" fmla="*/ 772 w 872"/>
                <a:gd name="T25" fmla="*/ 956 h 1034"/>
                <a:gd name="T26" fmla="*/ 484 w 872"/>
                <a:gd name="T27" fmla="*/ 982 h 1034"/>
                <a:gd name="T28" fmla="*/ 353 w 872"/>
                <a:gd name="T29" fmla="*/ 1034 h 1034"/>
                <a:gd name="T30" fmla="*/ 209 w 872"/>
                <a:gd name="T31" fmla="*/ 1008 h 1034"/>
                <a:gd name="T32" fmla="*/ 130 w 872"/>
                <a:gd name="T33" fmla="*/ 956 h 1034"/>
                <a:gd name="T34" fmla="*/ 39 w 872"/>
                <a:gd name="T35" fmla="*/ 799 h 1034"/>
                <a:gd name="T36" fmla="*/ 26 w 872"/>
                <a:gd name="T37" fmla="*/ 746 h 1034"/>
                <a:gd name="T38" fmla="*/ 0 w 872"/>
                <a:gd name="T39" fmla="*/ 668 h 1034"/>
                <a:gd name="T40" fmla="*/ 13 w 872"/>
                <a:gd name="T41" fmla="*/ 380 h 1034"/>
                <a:gd name="T42" fmla="*/ 78 w 872"/>
                <a:gd name="T43" fmla="*/ 209 h 1034"/>
                <a:gd name="T44" fmla="*/ 91 w 872"/>
                <a:gd name="T45" fmla="*/ 170 h 1034"/>
                <a:gd name="T46" fmla="*/ 104 w 872"/>
                <a:gd name="T47" fmla="*/ 39 h 1034"/>
                <a:gd name="T48" fmla="*/ 144 w 872"/>
                <a:gd name="T49" fmla="*/ 26 h 1034"/>
                <a:gd name="T50" fmla="*/ 144 w 872"/>
                <a:gd name="T51" fmla="*/ 13 h 10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72" h="1034">
                  <a:moveTo>
                    <a:pt x="144" y="13"/>
                  </a:moveTo>
                  <a:cubicBezTo>
                    <a:pt x="244" y="9"/>
                    <a:pt x="345" y="0"/>
                    <a:pt x="445" y="0"/>
                  </a:cubicBezTo>
                  <a:cubicBezTo>
                    <a:pt x="467" y="0"/>
                    <a:pt x="489" y="7"/>
                    <a:pt x="510" y="13"/>
                  </a:cubicBezTo>
                  <a:cubicBezTo>
                    <a:pt x="537" y="20"/>
                    <a:pt x="589" y="39"/>
                    <a:pt x="589" y="39"/>
                  </a:cubicBezTo>
                  <a:cubicBezTo>
                    <a:pt x="656" y="141"/>
                    <a:pt x="631" y="88"/>
                    <a:pt x="667" y="196"/>
                  </a:cubicBezTo>
                  <a:cubicBezTo>
                    <a:pt x="671" y="208"/>
                    <a:pt x="685" y="213"/>
                    <a:pt x="693" y="223"/>
                  </a:cubicBezTo>
                  <a:cubicBezTo>
                    <a:pt x="703" y="235"/>
                    <a:pt x="711" y="249"/>
                    <a:pt x="720" y="262"/>
                  </a:cubicBezTo>
                  <a:cubicBezTo>
                    <a:pt x="753" y="362"/>
                    <a:pt x="704" y="241"/>
                    <a:pt x="772" y="327"/>
                  </a:cubicBezTo>
                  <a:cubicBezTo>
                    <a:pt x="781" y="338"/>
                    <a:pt x="779" y="354"/>
                    <a:pt x="785" y="367"/>
                  </a:cubicBezTo>
                  <a:cubicBezTo>
                    <a:pt x="792" y="381"/>
                    <a:pt x="802" y="393"/>
                    <a:pt x="811" y="406"/>
                  </a:cubicBezTo>
                  <a:cubicBezTo>
                    <a:pt x="865" y="622"/>
                    <a:pt x="843" y="339"/>
                    <a:pt x="864" y="799"/>
                  </a:cubicBezTo>
                  <a:cubicBezTo>
                    <a:pt x="859" y="842"/>
                    <a:pt x="872" y="891"/>
                    <a:pt x="850" y="929"/>
                  </a:cubicBezTo>
                  <a:cubicBezTo>
                    <a:pt x="836" y="953"/>
                    <a:pt x="798" y="947"/>
                    <a:pt x="772" y="956"/>
                  </a:cubicBezTo>
                  <a:cubicBezTo>
                    <a:pt x="658" y="995"/>
                    <a:pt x="726" y="969"/>
                    <a:pt x="484" y="982"/>
                  </a:cubicBezTo>
                  <a:cubicBezTo>
                    <a:pt x="440" y="1012"/>
                    <a:pt x="405" y="1021"/>
                    <a:pt x="353" y="1034"/>
                  </a:cubicBezTo>
                  <a:cubicBezTo>
                    <a:pt x="349" y="1033"/>
                    <a:pt x="237" y="1027"/>
                    <a:pt x="209" y="1008"/>
                  </a:cubicBezTo>
                  <a:cubicBezTo>
                    <a:pt x="112" y="944"/>
                    <a:pt x="224" y="987"/>
                    <a:pt x="130" y="956"/>
                  </a:cubicBezTo>
                  <a:cubicBezTo>
                    <a:pt x="94" y="902"/>
                    <a:pt x="74" y="851"/>
                    <a:pt x="39" y="799"/>
                  </a:cubicBezTo>
                  <a:cubicBezTo>
                    <a:pt x="35" y="781"/>
                    <a:pt x="31" y="763"/>
                    <a:pt x="26" y="746"/>
                  </a:cubicBezTo>
                  <a:cubicBezTo>
                    <a:pt x="18" y="720"/>
                    <a:pt x="0" y="668"/>
                    <a:pt x="0" y="668"/>
                  </a:cubicBezTo>
                  <a:cubicBezTo>
                    <a:pt x="2" y="631"/>
                    <a:pt x="36" y="450"/>
                    <a:pt x="13" y="380"/>
                  </a:cubicBezTo>
                  <a:cubicBezTo>
                    <a:pt x="48" y="327"/>
                    <a:pt x="58" y="270"/>
                    <a:pt x="78" y="209"/>
                  </a:cubicBezTo>
                  <a:cubicBezTo>
                    <a:pt x="82" y="196"/>
                    <a:pt x="91" y="170"/>
                    <a:pt x="91" y="170"/>
                  </a:cubicBezTo>
                  <a:cubicBezTo>
                    <a:pt x="95" y="126"/>
                    <a:pt x="89" y="80"/>
                    <a:pt x="104" y="39"/>
                  </a:cubicBezTo>
                  <a:cubicBezTo>
                    <a:pt x="109" y="26"/>
                    <a:pt x="132" y="34"/>
                    <a:pt x="144" y="26"/>
                  </a:cubicBezTo>
                  <a:cubicBezTo>
                    <a:pt x="148" y="24"/>
                    <a:pt x="144" y="17"/>
                    <a:pt x="144" y="1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67">
              <a:extLst>
                <a:ext uri="{FF2B5EF4-FFF2-40B4-BE49-F238E27FC236}">
                  <a16:creationId xmlns:a16="http://schemas.microsoft.com/office/drawing/2014/main" id="{06E9EEDF-7136-1F99-D4E9-3DF3BC1D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24"/>
              <a:ext cx="1152" cy="1087"/>
            </a:xfrm>
            <a:custGeom>
              <a:avLst/>
              <a:gdLst>
                <a:gd name="T0" fmla="*/ 406 w 1152"/>
                <a:gd name="T1" fmla="*/ 0 h 1087"/>
                <a:gd name="T2" fmla="*/ 0 w 1152"/>
                <a:gd name="T3" fmla="*/ 171 h 1087"/>
                <a:gd name="T4" fmla="*/ 118 w 1152"/>
                <a:gd name="T5" fmla="*/ 445 h 1087"/>
                <a:gd name="T6" fmla="*/ 170 w 1152"/>
                <a:gd name="T7" fmla="*/ 537 h 1087"/>
                <a:gd name="T8" fmla="*/ 235 w 1152"/>
                <a:gd name="T9" fmla="*/ 760 h 1087"/>
                <a:gd name="T10" fmla="*/ 301 w 1152"/>
                <a:gd name="T11" fmla="*/ 812 h 1087"/>
                <a:gd name="T12" fmla="*/ 327 w 1152"/>
                <a:gd name="T13" fmla="*/ 851 h 1087"/>
                <a:gd name="T14" fmla="*/ 314 w 1152"/>
                <a:gd name="T15" fmla="*/ 891 h 1087"/>
                <a:gd name="T16" fmla="*/ 392 w 1152"/>
                <a:gd name="T17" fmla="*/ 943 h 1087"/>
                <a:gd name="T18" fmla="*/ 445 w 1152"/>
                <a:gd name="T19" fmla="*/ 1008 h 1087"/>
                <a:gd name="T20" fmla="*/ 550 w 1152"/>
                <a:gd name="T21" fmla="*/ 1087 h 1087"/>
                <a:gd name="T22" fmla="*/ 824 w 1152"/>
                <a:gd name="T23" fmla="*/ 1074 h 1087"/>
                <a:gd name="T24" fmla="*/ 1152 w 1152"/>
                <a:gd name="T25" fmla="*/ 956 h 1087"/>
                <a:gd name="T26" fmla="*/ 955 w 1152"/>
                <a:gd name="T27" fmla="*/ 851 h 1087"/>
                <a:gd name="T28" fmla="*/ 890 w 1152"/>
                <a:gd name="T29" fmla="*/ 799 h 1087"/>
                <a:gd name="T30" fmla="*/ 851 w 1152"/>
                <a:gd name="T31" fmla="*/ 773 h 1087"/>
                <a:gd name="T32" fmla="*/ 759 w 1152"/>
                <a:gd name="T33" fmla="*/ 694 h 1087"/>
                <a:gd name="T34" fmla="*/ 641 w 1152"/>
                <a:gd name="T35" fmla="*/ 576 h 1087"/>
                <a:gd name="T36" fmla="*/ 536 w 1152"/>
                <a:gd name="T37" fmla="*/ 485 h 1087"/>
                <a:gd name="T38" fmla="*/ 458 w 1152"/>
                <a:gd name="T39" fmla="*/ 380 h 1087"/>
                <a:gd name="T40" fmla="*/ 406 w 1152"/>
                <a:gd name="T41" fmla="*/ 315 h 1087"/>
                <a:gd name="T42" fmla="*/ 392 w 1152"/>
                <a:gd name="T43" fmla="*/ 275 h 1087"/>
                <a:gd name="T44" fmla="*/ 353 w 1152"/>
                <a:gd name="T45" fmla="*/ 92 h 10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2" h="1087">
                  <a:moveTo>
                    <a:pt x="406" y="0"/>
                  </a:moveTo>
                  <a:cubicBezTo>
                    <a:pt x="303" y="103"/>
                    <a:pt x="139" y="141"/>
                    <a:pt x="0" y="171"/>
                  </a:cubicBezTo>
                  <a:cubicBezTo>
                    <a:pt x="32" y="268"/>
                    <a:pt x="60" y="361"/>
                    <a:pt x="118" y="445"/>
                  </a:cubicBezTo>
                  <a:cubicBezTo>
                    <a:pt x="154" y="591"/>
                    <a:pt x="99" y="409"/>
                    <a:pt x="170" y="537"/>
                  </a:cubicBezTo>
                  <a:cubicBezTo>
                    <a:pt x="188" y="570"/>
                    <a:pt x="224" y="750"/>
                    <a:pt x="235" y="760"/>
                  </a:cubicBezTo>
                  <a:cubicBezTo>
                    <a:pt x="273" y="797"/>
                    <a:pt x="252" y="779"/>
                    <a:pt x="301" y="812"/>
                  </a:cubicBezTo>
                  <a:cubicBezTo>
                    <a:pt x="310" y="825"/>
                    <a:pt x="324" y="836"/>
                    <a:pt x="327" y="851"/>
                  </a:cubicBezTo>
                  <a:cubicBezTo>
                    <a:pt x="329" y="865"/>
                    <a:pt x="306" y="880"/>
                    <a:pt x="314" y="891"/>
                  </a:cubicBezTo>
                  <a:cubicBezTo>
                    <a:pt x="332" y="917"/>
                    <a:pt x="366" y="926"/>
                    <a:pt x="392" y="943"/>
                  </a:cubicBezTo>
                  <a:cubicBezTo>
                    <a:pt x="422" y="963"/>
                    <a:pt x="423" y="980"/>
                    <a:pt x="445" y="1008"/>
                  </a:cubicBezTo>
                  <a:cubicBezTo>
                    <a:pt x="472" y="1042"/>
                    <a:pt x="550" y="1087"/>
                    <a:pt x="550" y="1087"/>
                  </a:cubicBezTo>
                  <a:cubicBezTo>
                    <a:pt x="641" y="1083"/>
                    <a:pt x="733" y="1082"/>
                    <a:pt x="824" y="1074"/>
                  </a:cubicBezTo>
                  <a:cubicBezTo>
                    <a:pt x="941" y="1064"/>
                    <a:pt x="1045" y="991"/>
                    <a:pt x="1152" y="956"/>
                  </a:cubicBezTo>
                  <a:cubicBezTo>
                    <a:pt x="1123" y="842"/>
                    <a:pt x="1069" y="864"/>
                    <a:pt x="955" y="851"/>
                  </a:cubicBezTo>
                  <a:cubicBezTo>
                    <a:pt x="879" y="826"/>
                    <a:pt x="949" y="858"/>
                    <a:pt x="890" y="799"/>
                  </a:cubicBezTo>
                  <a:cubicBezTo>
                    <a:pt x="879" y="788"/>
                    <a:pt x="863" y="783"/>
                    <a:pt x="851" y="773"/>
                  </a:cubicBezTo>
                  <a:cubicBezTo>
                    <a:pt x="740" y="678"/>
                    <a:pt x="848" y="754"/>
                    <a:pt x="759" y="694"/>
                  </a:cubicBezTo>
                  <a:cubicBezTo>
                    <a:pt x="718" y="632"/>
                    <a:pt x="709" y="599"/>
                    <a:pt x="641" y="576"/>
                  </a:cubicBezTo>
                  <a:cubicBezTo>
                    <a:pt x="610" y="530"/>
                    <a:pt x="590" y="502"/>
                    <a:pt x="536" y="485"/>
                  </a:cubicBezTo>
                  <a:cubicBezTo>
                    <a:pt x="519" y="433"/>
                    <a:pt x="504" y="411"/>
                    <a:pt x="458" y="380"/>
                  </a:cubicBezTo>
                  <a:cubicBezTo>
                    <a:pt x="425" y="282"/>
                    <a:pt x="473" y="398"/>
                    <a:pt x="406" y="315"/>
                  </a:cubicBezTo>
                  <a:cubicBezTo>
                    <a:pt x="397" y="304"/>
                    <a:pt x="398" y="288"/>
                    <a:pt x="392" y="275"/>
                  </a:cubicBezTo>
                  <a:cubicBezTo>
                    <a:pt x="346" y="185"/>
                    <a:pt x="353" y="217"/>
                    <a:pt x="353" y="92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68">
              <a:extLst>
                <a:ext uri="{FF2B5EF4-FFF2-40B4-BE49-F238E27FC236}">
                  <a16:creationId xmlns:a16="http://schemas.microsoft.com/office/drawing/2014/main" id="{3D02A397-F5D5-5293-6893-8C49F8300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968"/>
              <a:ext cx="386" cy="1129"/>
            </a:xfrm>
            <a:custGeom>
              <a:avLst/>
              <a:gdLst>
                <a:gd name="T0" fmla="*/ 124 w 386"/>
                <a:gd name="T1" fmla="*/ 26 h 1129"/>
                <a:gd name="T2" fmla="*/ 177 w 386"/>
                <a:gd name="T3" fmla="*/ 39 h 1129"/>
                <a:gd name="T4" fmla="*/ 321 w 386"/>
                <a:gd name="T5" fmla="*/ 91 h 1129"/>
                <a:gd name="T6" fmla="*/ 386 w 386"/>
                <a:gd name="T7" fmla="*/ 1113 h 1129"/>
                <a:gd name="T8" fmla="*/ 137 w 386"/>
                <a:gd name="T9" fmla="*/ 1126 h 1129"/>
                <a:gd name="T10" fmla="*/ 20 w 386"/>
                <a:gd name="T11" fmla="*/ 1099 h 1129"/>
                <a:gd name="T12" fmla="*/ 33 w 386"/>
                <a:gd name="T13" fmla="*/ 1008 h 1129"/>
                <a:gd name="T14" fmla="*/ 85 w 386"/>
                <a:gd name="T15" fmla="*/ 785 h 1129"/>
                <a:gd name="T16" fmla="*/ 124 w 386"/>
                <a:gd name="T17" fmla="*/ 26 h 1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6" h="1129">
                  <a:moveTo>
                    <a:pt x="124" y="26"/>
                  </a:moveTo>
                  <a:cubicBezTo>
                    <a:pt x="142" y="30"/>
                    <a:pt x="159" y="37"/>
                    <a:pt x="177" y="39"/>
                  </a:cubicBezTo>
                  <a:cubicBezTo>
                    <a:pt x="345" y="60"/>
                    <a:pt x="351" y="0"/>
                    <a:pt x="321" y="91"/>
                  </a:cubicBezTo>
                  <a:cubicBezTo>
                    <a:pt x="327" y="487"/>
                    <a:pt x="276" y="774"/>
                    <a:pt x="386" y="1113"/>
                  </a:cubicBezTo>
                  <a:cubicBezTo>
                    <a:pt x="303" y="1117"/>
                    <a:pt x="220" y="1129"/>
                    <a:pt x="137" y="1126"/>
                  </a:cubicBezTo>
                  <a:cubicBezTo>
                    <a:pt x="97" y="1124"/>
                    <a:pt x="46" y="1129"/>
                    <a:pt x="20" y="1099"/>
                  </a:cubicBezTo>
                  <a:cubicBezTo>
                    <a:pt x="0" y="1076"/>
                    <a:pt x="28" y="1038"/>
                    <a:pt x="33" y="1008"/>
                  </a:cubicBezTo>
                  <a:cubicBezTo>
                    <a:pt x="45" y="932"/>
                    <a:pt x="61" y="858"/>
                    <a:pt x="85" y="785"/>
                  </a:cubicBezTo>
                  <a:cubicBezTo>
                    <a:pt x="6" y="548"/>
                    <a:pt x="100" y="272"/>
                    <a:pt x="124" y="26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69">
              <a:extLst>
                <a:ext uri="{FF2B5EF4-FFF2-40B4-BE49-F238E27FC236}">
                  <a16:creationId xmlns:a16="http://schemas.microsoft.com/office/drawing/2014/main" id="{352A5B95-77FA-68A8-C31C-BDDB2268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828"/>
              <a:ext cx="1035" cy="170"/>
            </a:xfrm>
            <a:custGeom>
              <a:avLst/>
              <a:gdLst>
                <a:gd name="T0" fmla="*/ 53 w 1035"/>
                <a:gd name="T1" fmla="*/ 117 h 170"/>
                <a:gd name="T2" fmla="*/ 655 w 1035"/>
                <a:gd name="T3" fmla="*/ 65 h 170"/>
                <a:gd name="T4" fmla="*/ 694 w 1035"/>
                <a:gd name="T5" fmla="*/ 52 h 170"/>
                <a:gd name="T6" fmla="*/ 773 w 1035"/>
                <a:gd name="T7" fmla="*/ 0 h 170"/>
                <a:gd name="T8" fmla="*/ 1035 w 1035"/>
                <a:gd name="T9" fmla="*/ 91 h 170"/>
                <a:gd name="T10" fmla="*/ 563 w 1035"/>
                <a:gd name="T11" fmla="*/ 144 h 170"/>
                <a:gd name="T12" fmla="*/ 393 w 1035"/>
                <a:gd name="T13" fmla="*/ 170 h 170"/>
                <a:gd name="T14" fmla="*/ 27 w 1035"/>
                <a:gd name="T15" fmla="*/ 157 h 170"/>
                <a:gd name="T16" fmla="*/ 0 w 1035"/>
                <a:gd name="T17" fmla="*/ 131 h 170"/>
                <a:gd name="T18" fmla="*/ 79 w 1035"/>
                <a:gd name="T19" fmla="*/ 91 h 170"/>
                <a:gd name="T20" fmla="*/ 53 w 1035"/>
                <a:gd name="T21" fmla="*/ 117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5" h="170">
                  <a:moveTo>
                    <a:pt x="53" y="117"/>
                  </a:moveTo>
                  <a:cubicBezTo>
                    <a:pt x="256" y="105"/>
                    <a:pt x="452" y="77"/>
                    <a:pt x="655" y="65"/>
                  </a:cubicBezTo>
                  <a:cubicBezTo>
                    <a:pt x="668" y="61"/>
                    <a:pt x="682" y="59"/>
                    <a:pt x="694" y="52"/>
                  </a:cubicBezTo>
                  <a:cubicBezTo>
                    <a:pt x="722" y="37"/>
                    <a:pt x="773" y="0"/>
                    <a:pt x="773" y="0"/>
                  </a:cubicBezTo>
                  <a:cubicBezTo>
                    <a:pt x="809" y="107"/>
                    <a:pt x="943" y="84"/>
                    <a:pt x="1035" y="91"/>
                  </a:cubicBezTo>
                  <a:cubicBezTo>
                    <a:pt x="921" y="128"/>
                    <a:pt x="693" y="132"/>
                    <a:pt x="563" y="144"/>
                  </a:cubicBezTo>
                  <a:cubicBezTo>
                    <a:pt x="496" y="127"/>
                    <a:pt x="451" y="131"/>
                    <a:pt x="393" y="170"/>
                  </a:cubicBezTo>
                  <a:cubicBezTo>
                    <a:pt x="271" y="166"/>
                    <a:pt x="148" y="169"/>
                    <a:pt x="27" y="157"/>
                  </a:cubicBezTo>
                  <a:cubicBezTo>
                    <a:pt x="15" y="156"/>
                    <a:pt x="0" y="143"/>
                    <a:pt x="0" y="131"/>
                  </a:cubicBezTo>
                  <a:cubicBezTo>
                    <a:pt x="0" y="101"/>
                    <a:pt x="70" y="93"/>
                    <a:pt x="79" y="91"/>
                  </a:cubicBezTo>
                  <a:cubicBezTo>
                    <a:pt x="50" y="135"/>
                    <a:pt x="53" y="147"/>
                    <a:pt x="53" y="11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70">
              <a:extLst>
                <a:ext uri="{FF2B5EF4-FFF2-40B4-BE49-F238E27FC236}">
                  <a16:creationId xmlns:a16="http://schemas.microsoft.com/office/drawing/2014/main" id="{96330323-A0B4-86AC-CA96-570B0A18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736"/>
              <a:ext cx="149" cy="94"/>
            </a:xfrm>
            <a:custGeom>
              <a:avLst/>
              <a:gdLst>
                <a:gd name="T0" fmla="*/ 42 w 149"/>
                <a:gd name="T1" fmla="*/ 0 h 94"/>
                <a:gd name="T2" fmla="*/ 68 w 149"/>
                <a:gd name="T3" fmla="*/ 92 h 94"/>
                <a:gd name="T4" fmla="*/ 120 w 149"/>
                <a:gd name="T5" fmla="*/ 79 h 94"/>
                <a:gd name="T6" fmla="*/ 42 w 14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94">
                  <a:moveTo>
                    <a:pt x="42" y="0"/>
                  </a:moveTo>
                  <a:cubicBezTo>
                    <a:pt x="5" y="56"/>
                    <a:pt x="0" y="69"/>
                    <a:pt x="68" y="92"/>
                  </a:cubicBezTo>
                  <a:cubicBezTo>
                    <a:pt x="85" y="88"/>
                    <a:pt x="111" y="94"/>
                    <a:pt x="120" y="79"/>
                  </a:cubicBezTo>
                  <a:cubicBezTo>
                    <a:pt x="149" y="29"/>
                    <a:pt x="72" y="0"/>
                    <a:pt x="42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71">
              <a:extLst>
                <a:ext uri="{FF2B5EF4-FFF2-40B4-BE49-F238E27FC236}">
                  <a16:creationId xmlns:a16="http://schemas.microsoft.com/office/drawing/2014/main" id="{02E0BD1C-0F9C-3162-F910-DA6459DF8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84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72">
              <a:extLst>
                <a:ext uri="{FF2B5EF4-FFF2-40B4-BE49-F238E27FC236}">
                  <a16:creationId xmlns:a16="http://schemas.microsoft.com/office/drawing/2014/main" id="{800661EE-A1EA-E2F0-DAC3-C17B4D0FB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480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73">
              <a:extLst>
                <a:ext uri="{FF2B5EF4-FFF2-40B4-BE49-F238E27FC236}">
                  <a16:creationId xmlns:a16="http://schemas.microsoft.com/office/drawing/2014/main" id="{AF64E921-BC75-137A-F288-D26E89E5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912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74">
              <a:extLst>
                <a:ext uri="{FF2B5EF4-FFF2-40B4-BE49-F238E27FC236}">
                  <a16:creationId xmlns:a16="http://schemas.microsoft.com/office/drawing/2014/main" id="{B00656B6-32D6-559A-DDFB-A36370ED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104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75">
              <a:extLst>
                <a:ext uri="{FF2B5EF4-FFF2-40B4-BE49-F238E27FC236}">
                  <a16:creationId xmlns:a16="http://schemas.microsoft.com/office/drawing/2014/main" id="{A3EE0EAA-1DBF-0061-1A9C-F73200C6B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488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76">
              <a:extLst>
                <a:ext uri="{FF2B5EF4-FFF2-40B4-BE49-F238E27FC236}">
                  <a16:creationId xmlns:a16="http://schemas.microsoft.com/office/drawing/2014/main" id="{A5C0C5FF-191E-DE02-4B4D-5753B1DE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84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Freeform 77">
              <a:extLst>
                <a:ext uri="{FF2B5EF4-FFF2-40B4-BE49-F238E27FC236}">
                  <a16:creationId xmlns:a16="http://schemas.microsoft.com/office/drawing/2014/main" id="{B6838DD2-B9E9-3BBA-FBF4-92FA46596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Freeform 78">
              <a:extLst>
                <a:ext uri="{FF2B5EF4-FFF2-40B4-BE49-F238E27FC236}">
                  <a16:creationId xmlns:a16="http://schemas.microsoft.com/office/drawing/2014/main" id="{FE393427-B522-F55B-420A-C0248E4E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432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79">
              <a:extLst>
                <a:ext uri="{FF2B5EF4-FFF2-40B4-BE49-F238E27FC236}">
                  <a16:creationId xmlns:a16="http://schemas.microsoft.com/office/drawing/2014/main" id="{9E3F59F0-C0AA-7C0F-7BB0-0FCFE4C55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432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80">
              <a:extLst>
                <a:ext uri="{FF2B5EF4-FFF2-40B4-BE49-F238E27FC236}">
                  <a16:creationId xmlns:a16="http://schemas.microsoft.com/office/drawing/2014/main" id="{75D133BD-92CD-27C7-5F76-5557A479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384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81">
              <a:extLst>
                <a:ext uri="{FF2B5EF4-FFF2-40B4-BE49-F238E27FC236}">
                  <a16:creationId xmlns:a16="http://schemas.microsoft.com/office/drawing/2014/main" id="{356F195D-3636-8145-775F-1D0AAB13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384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Freeform 82">
              <a:extLst>
                <a:ext uri="{FF2B5EF4-FFF2-40B4-BE49-F238E27FC236}">
                  <a16:creationId xmlns:a16="http://schemas.microsoft.com/office/drawing/2014/main" id="{890C6D78-A164-0BE3-EB71-8FF5A4E1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816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Freeform 83">
              <a:extLst>
                <a:ext uri="{FF2B5EF4-FFF2-40B4-BE49-F238E27FC236}">
                  <a16:creationId xmlns:a16="http://schemas.microsoft.com/office/drawing/2014/main" id="{FAADFBE5-8959-C7E8-45F6-45498C62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432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Freeform 84">
              <a:extLst>
                <a:ext uri="{FF2B5EF4-FFF2-40B4-BE49-F238E27FC236}">
                  <a16:creationId xmlns:a16="http://schemas.microsoft.com/office/drawing/2014/main" id="{2F600450-58D1-7535-32AC-896D8FF0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304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Freeform 85">
              <a:extLst>
                <a:ext uri="{FF2B5EF4-FFF2-40B4-BE49-F238E27FC236}">
                  <a16:creationId xmlns:a16="http://schemas.microsoft.com/office/drawing/2014/main" id="{6F20EB12-7F28-1DD8-2C46-B79A03629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776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86">
              <a:extLst>
                <a:ext uri="{FF2B5EF4-FFF2-40B4-BE49-F238E27FC236}">
                  <a16:creationId xmlns:a16="http://schemas.microsoft.com/office/drawing/2014/main" id="{542F1F02-3A44-5479-3DBB-AF8010E2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928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87">
              <a:extLst>
                <a:ext uri="{FF2B5EF4-FFF2-40B4-BE49-F238E27FC236}">
                  <a16:creationId xmlns:a16="http://schemas.microsoft.com/office/drawing/2014/main" id="{8F67F966-5D96-B3B8-BF39-B4D5CD400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881"/>
              <a:ext cx="1240" cy="746"/>
            </a:xfrm>
            <a:custGeom>
              <a:avLst/>
              <a:gdLst>
                <a:gd name="T0" fmla="*/ 114 w 1240"/>
                <a:gd name="T1" fmla="*/ 30 h 746"/>
                <a:gd name="T2" fmla="*/ 48 w 1240"/>
                <a:gd name="T3" fmla="*/ 43 h 746"/>
                <a:gd name="T4" fmla="*/ 35 w 1240"/>
                <a:gd name="T5" fmla="*/ 83 h 746"/>
                <a:gd name="T6" fmla="*/ 9 w 1240"/>
                <a:gd name="T7" fmla="*/ 122 h 746"/>
                <a:gd name="T8" fmla="*/ 74 w 1240"/>
                <a:gd name="T9" fmla="*/ 318 h 746"/>
                <a:gd name="T10" fmla="*/ 61 w 1240"/>
                <a:gd name="T11" fmla="*/ 358 h 746"/>
                <a:gd name="T12" fmla="*/ 114 w 1240"/>
                <a:gd name="T13" fmla="*/ 371 h 746"/>
                <a:gd name="T14" fmla="*/ 192 w 1240"/>
                <a:gd name="T15" fmla="*/ 397 h 746"/>
                <a:gd name="T16" fmla="*/ 271 w 1240"/>
                <a:gd name="T17" fmla="*/ 449 h 746"/>
                <a:gd name="T18" fmla="*/ 428 w 1240"/>
                <a:gd name="T19" fmla="*/ 475 h 746"/>
                <a:gd name="T20" fmla="*/ 716 w 1240"/>
                <a:gd name="T21" fmla="*/ 541 h 746"/>
                <a:gd name="T22" fmla="*/ 860 w 1240"/>
                <a:gd name="T23" fmla="*/ 580 h 746"/>
                <a:gd name="T24" fmla="*/ 899 w 1240"/>
                <a:gd name="T25" fmla="*/ 567 h 746"/>
                <a:gd name="T26" fmla="*/ 1030 w 1240"/>
                <a:gd name="T27" fmla="*/ 672 h 746"/>
                <a:gd name="T28" fmla="*/ 1135 w 1240"/>
                <a:gd name="T29" fmla="*/ 724 h 746"/>
                <a:gd name="T30" fmla="*/ 1161 w 1240"/>
                <a:gd name="T31" fmla="*/ 685 h 746"/>
                <a:gd name="T32" fmla="*/ 1148 w 1240"/>
                <a:gd name="T33" fmla="*/ 606 h 746"/>
                <a:gd name="T34" fmla="*/ 1240 w 1240"/>
                <a:gd name="T35" fmla="*/ 593 h 746"/>
                <a:gd name="T36" fmla="*/ 1226 w 1240"/>
                <a:gd name="T37" fmla="*/ 384 h 746"/>
                <a:gd name="T38" fmla="*/ 1122 w 1240"/>
                <a:gd name="T39" fmla="*/ 292 h 746"/>
                <a:gd name="T40" fmla="*/ 1082 w 1240"/>
                <a:gd name="T41" fmla="*/ 318 h 746"/>
                <a:gd name="T42" fmla="*/ 1043 w 1240"/>
                <a:gd name="T43" fmla="*/ 331 h 746"/>
                <a:gd name="T44" fmla="*/ 978 w 1240"/>
                <a:gd name="T45" fmla="*/ 384 h 746"/>
                <a:gd name="T46" fmla="*/ 886 w 1240"/>
                <a:gd name="T47" fmla="*/ 371 h 746"/>
                <a:gd name="T48" fmla="*/ 794 w 1240"/>
                <a:gd name="T49" fmla="*/ 292 h 746"/>
                <a:gd name="T50" fmla="*/ 755 w 1240"/>
                <a:gd name="T51" fmla="*/ 279 h 746"/>
                <a:gd name="T52" fmla="*/ 664 w 1240"/>
                <a:gd name="T53" fmla="*/ 227 h 746"/>
                <a:gd name="T54" fmla="*/ 493 w 1240"/>
                <a:gd name="T55" fmla="*/ 174 h 746"/>
                <a:gd name="T56" fmla="*/ 376 w 1240"/>
                <a:gd name="T57" fmla="*/ 96 h 746"/>
                <a:gd name="T58" fmla="*/ 245 w 1240"/>
                <a:gd name="T59" fmla="*/ 4 h 746"/>
                <a:gd name="T60" fmla="*/ 114 w 1240"/>
                <a:gd name="T61" fmla="*/ 30 h 7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40" h="746">
                  <a:moveTo>
                    <a:pt x="114" y="30"/>
                  </a:moveTo>
                  <a:cubicBezTo>
                    <a:pt x="92" y="34"/>
                    <a:pt x="67" y="31"/>
                    <a:pt x="48" y="43"/>
                  </a:cubicBezTo>
                  <a:cubicBezTo>
                    <a:pt x="36" y="51"/>
                    <a:pt x="41" y="70"/>
                    <a:pt x="35" y="83"/>
                  </a:cubicBezTo>
                  <a:cubicBezTo>
                    <a:pt x="28" y="97"/>
                    <a:pt x="18" y="109"/>
                    <a:pt x="9" y="122"/>
                  </a:cubicBezTo>
                  <a:cubicBezTo>
                    <a:pt x="19" y="219"/>
                    <a:pt x="0" y="268"/>
                    <a:pt x="74" y="318"/>
                  </a:cubicBezTo>
                  <a:cubicBezTo>
                    <a:pt x="70" y="331"/>
                    <a:pt x="53" y="347"/>
                    <a:pt x="61" y="358"/>
                  </a:cubicBezTo>
                  <a:cubicBezTo>
                    <a:pt x="72" y="373"/>
                    <a:pt x="97" y="366"/>
                    <a:pt x="114" y="371"/>
                  </a:cubicBezTo>
                  <a:cubicBezTo>
                    <a:pt x="140" y="379"/>
                    <a:pt x="166" y="388"/>
                    <a:pt x="192" y="397"/>
                  </a:cubicBezTo>
                  <a:cubicBezTo>
                    <a:pt x="222" y="407"/>
                    <a:pt x="245" y="432"/>
                    <a:pt x="271" y="449"/>
                  </a:cubicBezTo>
                  <a:cubicBezTo>
                    <a:pt x="315" y="478"/>
                    <a:pt x="375" y="468"/>
                    <a:pt x="428" y="475"/>
                  </a:cubicBezTo>
                  <a:cubicBezTo>
                    <a:pt x="523" y="503"/>
                    <a:pt x="619" y="525"/>
                    <a:pt x="716" y="541"/>
                  </a:cubicBezTo>
                  <a:cubicBezTo>
                    <a:pt x="763" y="557"/>
                    <a:pt x="860" y="580"/>
                    <a:pt x="860" y="580"/>
                  </a:cubicBezTo>
                  <a:cubicBezTo>
                    <a:pt x="873" y="576"/>
                    <a:pt x="885" y="565"/>
                    <a:pt x="899" y="567"/>
                  </a:cubicBezTo>
                  <a:cubicBezTo>
                    <a:pt x="932" y="573"/>
                    <a:pt x="992" y="647"/>
                    <a:pt x="1030" y="672"/>
                  </a:cubicBezTo>
                  <a:cubicBezTo>
                    <a:pt x="1065" y="725"/>
                    <a:pt x="1070" y="746"/>
                    <a:pt x="1135" y="724"/>
                  </a:cubicBezTo>
                  <a:cubicBezTo>
                    <a:pt x="1144" y="711"/>
                    <a:pt x="1159" y="701"/>
                    <a:pt x="1161" y="685"/>
                  </a:cubicBezTo>
                  <a:cubicBezTo>
                    <a:pt x="1164" y="658"/>
                    <a:pt x="1131" y="626"/>
                    <a:pt x="1148" y="606"/>
                  </a:cubicBezTo>
                  <a:cubicBezTo>
                    <a:pt x="1168" y="583"/>
                    <a:pt x="1209" y="597"/>
                    <a:pt x="1240" y="593"/>
                  </a:cubicBezTo>
                  <a:cubicBezTo>
                    <a:pt x="1235" y="523"/>
                    <a:pt x="1237" y="453"/>
                    <a:pt x="1226" y="384"/>
                  </a:cubicBezTo>
                  <a:cubicBezTo>
                    <a:pt x="1219" y="338"/>
                    <a:pt x="1122" y="292"/>
                    <a:pt x="1122" y="292"/>
                  </a:cubicBezTo>
                  <a:cubicBezTo>
                    <a:pt x="1109" y="301"/>
                    <a:pt x="1096" y="311"/>
                    <a:pt x="1082" y="318"/>
                  </a:cubicBezTo>
                  <a:cubicBezTo>
                    <a:pt x="1070" y="324"/>
                    <a:pt x="1055" y="324"/>
                    <a:pt x="1043" y="331"/>
                  </a:cubicBezTo>
                  <a:cubicBezTo>
                    <a:pt x="1019" y="346"/>
                    <a:pt x="1001" y="368"/>
                    <a:pt x="978" y="384"/>
                  </a:cubicBezTo>
                  <a:cubicBezTo>
                    <a:pt x="947" y="380"/>
                    <a:pt x="915" y="381"/>
                    <a:pt x="886" y="371"/>
                  </a:cubicBezTo>
                  <a:cubicBezTo>
                    <a:pt x="866" y="364"/>
                    <a:pt x="816" y="305"/>
                    <a:pt x="794" y="292"/>
                  </a:cubicBezTo>
                  <a:cubicBezTo>
                    <a:pt x="782" y="285"/>
                    <a:pt x="767" y="285"/>
                    <a:pt x="755" y="279"/>
                  </a:cubicBezTo>
                  <a:cubicBezTo>
                    <a:pt x="632" y="218"/>
                    <a:pt x="814" y="290"/>
                    <a:pt x="664" y="227"/>
                  </a:cubicBezTo>
                  <a:cubicBezTo>
                    <a:pt x="609" y="204"/>
                    <a:pt x="550" y="192"/>
                    <a:pt x="493" y="174"/>
                  </a:cubicBezTo>
                  <a:cubicBezTo>
                    <a:pt x="454" y="148"/>
                    <a:pt x="415" y="122"/>
                    <a:pt x="376" y="96"/>
                  </a:cubicBezTo>
                  <a:cubicBezTo>
                    <a:pt x="339" y="71"/>
                    <a:pt x="301" y="0"/>
                    <a:pt x="245" y="4"/>
                  </a:cubicBezTo>
                  <a:cubicBezTo>
                    <a:pt x="201" y="7"/>
                    <a:pt x="158" y="21"/>
                    <a:pt x="114" y="3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88">
              <a:extLst>
                <a:ext uri="{FF2B5EF4-FFF2-40B4-BE49-F238E27FC236}">
                  <a16:creationId xmlns:a16="http://schemas.microsoft.com/office/drawing/2014/main" id="{83C2B1EE-7854-C84B-0154-06C019FF4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016"/>
              <a:ext cx="1184" cy="747"/>
            </a:xfrm>
            <a:custGeom>
              <a:avLst/>
              <a:gdLst>
                <a:gd name="T0" fmla="*/ 759 w 1184"/>
                <a:gd name="T1" fmla="*/ 262 h 747"/>
                <a:gd name="T2" fmla="*/ 929 w 1184"/>
                <a:gd name="T3" fmla="*/ 131 h 747"/>
                <a:gd name="T4" fmla="*/ 1112 w 1184"/>
                <a:gd name="T5" fmla="*/ 0 h 747"/>
                <a:gd name="T6" fmla="*/ 1178 w 1184"/>
                <a:gd name="T7" fmla="*/ 105 h 747"/>
                <a:gd name="T8" fmla="*/ 1152 w 1184"/>
                <a:gd name="T9" fmla="*/ 288 h 747"/>
                <a:gd name="T10" fmla="*/ 1086 w 1184"/>
                <a:gd name="T11" fmla="*/ 340 h 747"/>
                <a:gd name="T12" fmla="*/ 1008 w 1184"/>
                <a:gd name="T13" fmla="*/ 367 h 747"/>
                <a:gd name="T14" fmla="*/ 589 w 1184"/>
                <a:gd name="T15" fmla="*/ 589 h 747"/>
                <a:gd name="T16" fmla="*/ 419 w 1184"/>
                <a:gd name="T17" fmla="*/ 641 h 747"/>
                <a:gd name="T18" fmla="*/ 353 w 1184"/>
                <a:gd name="T19" fmla="*/ 655 h 747"/>
                <a:gd name="T20" fmla="*/ 314 w 1184"/>
                <a:gd name="T21" fmla="*/ 681 h 747"/>
                <a:gd name="T22" fmla="*/ 275 w 1184"/>
                <a:gd name="T23" fmla="*/ 694 h 747"/>
                <a:gd name="T24" fmla="*/ 209 w 1184"/>
                <a:gd name="T25" fmla="*/ 733 h 747"/>
                <a:gd name="T26" fmla="*/ 144 w 1184"/>
                <a:gd name="T27" fmla="*/ 720 h 747"/>
                <a:gd name="T28" fmla="*/ 117 w 1184"/>
                <a:gd name="T29" fmla="*/ 694 h 747"/>
                <a:gd name="T30" fmla="*/ 78 w 1184"/>
                <a:gd name="T31" fmla="*/ 681 h 747"/>
                <a:gd name="T32" fmla="*/ 0 w 1184"/>
                <a:gd name="T33" fmla="*/ 550 h 747"/>
                <a:gd name="T34" fmla="*/ 248 w 1184"/>
                <a:gd name="T35" fmla="*/ 419 h 747"/>
                <a:gd name="T36" fmla="*/ 563 w 1184"/>
                <a:gd name="T37" fmla="*/ 367 h 747"/>
                <a:gd name="T38" fmla="*/ 628 w 1184"/>
                <a:gd name="T39" fmla="*/ 327 h 747"/>
                <a:gd name="T40" fmla="*/ 720 w 1184"/>
                <a:gd name="T41" fmla="*/ 275 h 747"/>
                <a:gd name="T42" fmla="*/ 746 w 1184"/>
                <a:gd name="T43" fmla="*/ 236 h 747"/>
                <a:gd name="T44" fmla="*/ 824 w 1184"/>
                <a:gd name="T45" fmla="*/ 209 h 747"/>
                <a:gd name="T46" fmla="*/ 837 w 1184"/>
                <a:gd name="T47" fmla="*/ 170 h 747"/>
                <a:gd name="T48" fmla="*/ 877 w 1184"/>
                <a:gd name="T49" fmla="*/ 157 h 7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84" h="747">
                  <a:moveTo>
                    <a:pt x="759" y="262"/>
                  </a:moveTo>
                  <a:cubicBezTo>
                    <a:pt x="828" y="216"/>
                    <a:pt x="846" y="159"/>
                    <a:pt x="929" y="131"/>
                  </a:cubicBezTo>
                  <a:cubicBezTo>
                    <a:pt x="986" y="74"/>
                    <a:pt x="1034" y="26"/>
                    <a:pt x="1112" y="0"/>
                  </a:cubicBezTo>
                  <a:cubicBezTo>
                    <a:pt x="1176" y="21"/>
                    <a:pt x="1162" y="41"/>
                    <a:pt x="1178" y="105"/>
                  </a:cubicBezTo>
                  <a:cubicBezTo>
                    <a:pt x="1172" y="166"/>
                    <a:pt x="1184" y="236"/>
                    <a:pt x="1152" y="288"/>
                  </a:cubicBezTo>
                  <a:cubicBezTo>
                    <a:pt x="1143" y="303"/>
                    <a:pt x="1099" y="334"/>
                    <a:pt x="1086" y="340"/>
                  </a:cubicBezTo>
                  <a:cubicBezTo>
                    <a:pt x="1061" y="351"/>
                    <a:pt x="1008" y="367"/>
                    <a:pt x="1008" y="367"/>
                  </a:cubicBezTo>
                  <a:cubicBezTo>
                    <a:pt x="895" y="476"/>
                    <a:pt x="739" y="551"/>
                    <a:pt x="589" y="589"/>
                  </a:cubicBezTo>
                  <a:cubicBezTo>
                    <a:pt x="511" y="639"/>
                    <a:pt x="566" y="611"/>
                    <a:pt x="419" y="641"/>
                  </a:cubicBezTo>
                  <a:cubicBezTo>
                    <a:pt x="397" y="645"/>
                    <a:pt x="353" y="655"/>
                    <a:pt x="353" y="655"/>
                  </a:cubicBezTo>
                  <a:cubicBezTo>
                    <a:pt x="340" y="664"/>
                    <a:pt x="328" y="674"/>
                    <a:pt x="314" y="681"/>
                  </a:cubicBezTo>
                  <a:cubicBezTo>
                    <a:pt x="302" y="687"/>
                    <a:pt x="287" y="687"/>
                    <a:pt x="275" y="694"/>
                  </a:cubicBezTo>
                  <a:cubicBezTo>
                    <a:pt x="185" y="747"/>
                    <a:pt x="318" y="697"/>
                    <a:pt x="209" y="733"/>
                  </a:cubicBezTo>
                  <a:cubicBezTo>
                    <a:pt x="187" y="729"/>
                    <a:pt x="164" y="729"/>
                    <a:pt x="144" y="720"/>
                  </a:cubicBezTo>
                  <a:cubicBezTo>
                    <a:pt x="132" y="715"/>
                    <a:pt x="128" y="700"/>
                    <a:pt x="117" y="694"/>
                  </a:cubicBezTo>
                  <a:cubicBezTo>
                    <a:pt x="105" y="687"/>
                    <a:pt x="91" y="685"/>
                    <a:pt x="78" y="681"/>
                  </a:cubicBezTo>
                  <a:cubicBezTo>
                    <a:pt x="50" y="638"/>
                    <a:pt x="28" y="593"/>
                    <a:pt x="0" y="550"/>
                  </a:cubicBezTo>
                  <a:cubicBezTo>
                    <a:pt x="37" y="401"/>
                    <a:pt x="90" y="431"/>
                    <a:pt x="248" y="419"/>
                  </a:cubicBezTo>
                  <a:cubicBezTo>
                    <a:pt x="365" y="381"/>
                    <a:pt x="426" y="377"/>
                    <a:pt x="563" y="367"/>
                  </a:cubicBezTo>
                  <a:cubicBezTo>
                    <a:pt x="640" y="287"/>
                    <a:pt x="532" y="391"/>
                    <a:pt x="628" y="327"/>
                  </a:cubicBezTo>
                  <a:cubicBezTo>
                    <a:pt x="721" y="265"/>
                    <a:pt x="609" y="302"/>
                    <a:pt x="720" y="275"/>
                  </a:cubicBezTo>
                  <a:cubicBezTo>
                    <a:pt x="729" y="262"/>
                    <a:pt x="733" y="244"/>
                    <a:pt x="746" y="236"/>
                  </a:cubicBezTo>
                  <a:cubicBezTo>
                    <a:pt x="769" y="221"/>
                    <a:pt x="824" y="209"/>
                    <a:pt x="824" y="209"/>
                  </a:cubicBezTo>
                  <a:cubicBezTo>
                    <a:pt x="828" y="196"/>
                    <a:pt x="827" y="180"/>
                    <a:pt x="837" y="170"/>
                  </a:cubicBezTo>
                  <a:cubicBezTo>
                    <a:pt x="847" y="160"/>
                    <a:pt x="877" y="157"/>
                    <a:pt x="877" y="157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89">
              <a:extLst>
                <a:ext uri="{FF2B5EF4-FFF2-40B4-BE49-F238E27FC236}">
                  <a16:creationId xmlns:a16="http://schemas.microsoft.com/office/drawing/2014/main" id="{B76D67BD-1592-DB7B-BA88-0AAEE9DEF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1137"/>
              <a:ext cx="1158" cy="931"/>
            </a:xfrm>
            <a:custGeom>
              <a:avLst/>
              <a:gdLst>
                <a:gd name="T0" fmla="*/ 268 w 1158"/>
                <a:gd name="T1" fmla="*/ 107 h 931"/>
                <a:gd name="T2" fmla="*/ 228 w 1158"/>
                <a:gd name="T3" fmla="*/ 120 h 931"/>
                <a:gd name="T4" fmla="*/ 150 w 1158"/>
                <a:gd name="T5" fmla="*/ 172 h 931"/>
                <a:gd name="T6" fmla="*/ 84 w 1158"/>
                <a:gd name="T7" fmla="*/ 473 h 931"/>
                <a:gd name="T8" fmla="*/ 45 w 1158"/>
                <a:gd name="T9" fmla="*/ 591 h 931"/>
                <a:gd name="T10" fmla="*/ 32 w 1158"/>
                <a:gd name="T11" fmla="*/ 630 h 931"/>
                <a:gd name="T12" fmla="*/ 176 w 1158"/>
                <a:gd name="T13" fmla="*/ 853 h 931"/>
                <a:gd name="T14" fmla="*/ 294 w 1158"/>
                <a:gd name="T15" fmla="*/ 931 h 931"/>
                <a:gd name="T16" fmla="*/ 516 w 1158"/>
                <a:gd name="T17" fmla="*/ 918 h 931"/>
                <a:gd name="T18" fmla="*/ 647 w 1158"/>
                <a:gd name="T19" fmla="*/ 866 h 931"/>
                <a:gd name="T20" fmla="*/ 804 w 1158"/>
                <a:gd name="T21" fmla="*/ 827 h 931"/>
                <a:gd name="T22" fmla="*/ 975 w 1158"/>
                <a:gd name="T23" fmla="*/ 774 h 931"/>
                <a:gd name="T24" fmla="*/ 1027 w 1158"/>
                <a:gd name="T25" fmla="*/ 748 h 931"/>
                <a:gd name="T26" fmla="*/ 1079 w 1158"/>
                <a:gd name="T27" fmla="*/ 670 h 931"/>
                <a:gd name="T28" fmla="*/ 1132 w 1158"/>
                <a:gd name="T29" fmla="*/ 473 h 931"/>
                <a:gd name="T30" fmla="*/ 1158 w 1158"/>
                <a:gd name="T31" fmla="*/ 395 h 931"/>
                <a:gd name="T32" fmla="*/ 1132 w 1158"/>
                <a:gd name="T33" fmla="*/ 238 h 931"/>
                <a:gd name="T34" fmla="*/ 1079 w 1158"/>
                <a:gd name="T35" fmla="*/ 159 h 931"/>
                <a:gd name="T36" fmla="*/ 1001 w 1158"/>
                <a:gd name="T37" fmla="*/ 120 h 931"/>
                <a:gd name="T38" fmla="*/ 673 w 1158"/>
                <a:gd name="T39" fmla="*/ 41 h 931"/>
                <a:gd name="T40" fmla="*/ 333 w 1158"/>
                <a:gd name="T41" fmla="*/ 28 h 931"/>
                <a:gd name="T42" fmla="*/ 268 w 1158"/>
                <a:gd name="T43" fmla="*/ 107 h 9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58" h="931">
                  <a:moveTo>
                    <a:pt x="268" y="107"/>
                  </a:moveTo>
                  <a:cubicBezTo>
                    <a:pt x="255" y="111"/>
                    <a:pt x="240" y="113"/>
                    <a:pt x="228" y="120"/>
                  </a:cubicBezTo>
                  <a:cubicBezTo>
                    <a:pt x="201" y="135"/>
                    <a:pt x="150" y="172"/>
                    <a:pt x="150" y="172"/>
                  </a:cubicBezTo>
                  <a:cubicBezTo>
                    <a:pt x="114" y="279"/>
                    <a:pt x="207" y="433"/>
                    <a:pt x="84" y="473"/>
                  </a:cubicBezTo>
                  <a:cubicBezTo>
                    <a:pt x="54" y="565"/>
                    <a:pt x="67" y="526"/>
                    <a:pt x="45" y="591"/>
                  </a:cubicBezTo>
                  <a:cubicBezTo>
                    <a:pt x="41" y="604"/>
                    <a:pt x="32" y="630"/>
                    <a:pt x="32" y="630"/>
                  </a:cubicBezTo>
                  <a:cubicBezTo>
                    <a:pt x="47" y="839"/>
                    <a:pt x="0" y="828"/>
                    <a:pt x="176" y="853"/>
                  </a:cubicBezTo>
                  <a:cubicBezTo>
                    <a:pt x="200" y="924"/>
                    <a:pt x="222" y="917"/>
                    <a:pt x="294" y="931"/>
                  </a:cubicBezTo>
                  <a:cubicBezTo>
                    <a:pt x="368" y="927"/>
                    <a:pt x="442" y="925"/>
                    <a:pt x="516" y="918"/>
                  </a:cubicBezTo>
                  <a:cubicBezTo>
                    <a:pt x="570" y="913"/>
                    <a:pt x="601" y="889"/>
                    <a:pt x="647" y="866"/>
                  </a:cubicBezTo>
                  <a:cubicBezTo>
                    <a:pt x="695" y="842"/>
                    <a:pt x="753" y="841"/>
                    <a:pt x="804" y="827"/>
                  </a:cubicBezTo>
                  <a:cubicBezTo>
                    <a:pt x="862" y="811"/>
                    <a:pt x="917" y="788"/>
                    <a:pt x="975" y="774"/>
                  </a:cubicBezTo>
                  <a:cubicBezTo>
                    <a:pt x="992" y="765"/>
                    <a:pt x="1013" y="762"/>
                    <a:pt x="1027" y="748"/>
                  </a:cubicBezTo>
                  <a:cubicBezTo>
                    <a:pt x="1049" y="726"/>
                    <a:pt x="1079" y="670"/>
                    <a:pt x="1079" y="670"/>
                  </a:cubicBezTo>
                  <a:cubicBezTo>
                    <a:pt x="1100" y="605"/>
                    <a:pt x="1116" y="539"/>
                    <a:pt x="1132" y="473"/>
                  </a:cubicBezTo>
                  <a:cubicBezTo>
                    <a:pt x="1139" y="446"/>
                    <a:pt x="1158" y="395"/>
                    <a:pt x="1158" y="395"/>
                  </a:cubicBezTo>
                  <a:cubicBezTo>
                    <a:pt x="1157" y="386"/>
                    <a:pt x="1146" y="267"/>
                    <a:pt x="1132" y="238"/>
                  </a:cubicBezTo>
                  <a:cubicBezTo>
                    <a:pt x="1118" y="210"/>
                    <a:pt x="1109" y="169"/>
                    <a:pt x="1079" y="159"/>
                  </a:cubicBezTo>
                  <a:cubicBezTo>
                    <a:pt x="932" y="110"/>
                    <a:pt x="1158" y="189"/>
                    <a:pt x="1001" y="120"/>
                  </a:cubicBezTo>
                  <a:cubicBezTo>
                    <a:pt x="895" y="73"/>
                    <a:pt x="787" y="54"/>
                    <a:pt x="673" y="41"/>
                  </a:cubicBezTo>
                  <a:cubicBezTo>
                    <a:pt x="550" y="0"/>
                    <a:pt x="483" y="20"/>
                    <a:pt x="333" y="28"/>
                  </a:cubicBezTo>
                  <a:cubicBezTo>
                    <a:pt x="303" y="38"/>
                    <a:pt x="227" y="66"/>
                    <a:pt x="268" y="10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90">
              <a:extLst>
                <a:ext uri="{FF2B5EF4-FFF2-40B4-BE49-F238E27FC236}">
                  <a16:creationId xmlns:a16="http://schemas.microsoft.com/office/drawing/2014/main" id="{31F7577C-8195-17AE-0CDF-768A7F57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672"/>
              <a:ext cx="1056" cy="711"/>
            </a:xfrm>
            <a:custGeom>
              <a:avLst/>
              <a:gdLst>
                <a:gd name="T0" fmla="*/ 36 w 1056"/>
                <a:gd name="T1" fmla="*/ 658 h 711"/>
                <a:gd name="T2" fmla="*/ 154 w 1056"/>
                <a:gd name="T3" fmla="*/ 213 h 711"/>
                <a:gd name="T4" fmla="*/ 206 w 1056"/>
                <a:gd name="T5" fmla="*/ 161 h 711"/>
                <a:gd name="T6" fmla="*/ 232 w 1056"/>
                <a:gd name="T7" fmla="*/ 122 h 711"/>
                <a:gd name="T8" fmla="*/ 311 w 1056"/>
                <a:gd name="T9" fmla="*/ 96 h 711"/>
                <a:gd name="T10" fmla="*/ 717 w 1056"/>
                <a:gd name="T11" fmla="*/ 69 h 711"/>
                <a:gd name="T12" fmla="*/ 795 w 1056"/>
                <a:gd name="T13" fmla="*/ 82 h 711"/>
                <a:gd name="T14" fmla="*/ 821 w 1056"/>
                <a:gd name="T15" fmla="*/ 122 h 711"/>
                <a:gd name="T16" fmla="*/ 861 w 1056"/>
                <a:gd name="T17" fmla="*/ 148 h 711"/>
                <a:gd name="T18" fmla="*/ 887 w 1056"/>
                <a:gd name="T19" fmla="*/ 187 h 711"/>
                <a:gd name="T20" fmla="*/ 900 w 1056"/>
                <a:gd name="T21" fmla="*/ 253 h 711"/>
                <a:gd name="T22" fmla="*/ 939 w 1056"/>
                <a:gd name="T23" fmla="*/ 279 h 711"/>
                <a:gd name="T24" fmla="*/ 1005 w 1056"/>
                <a:gd name="T25" fmla="*/ 410 h 711"/>
                <a:gd name="T26" fmla="*/ 978 w 1056"/>
                <a:gd name="T27" fmla="*/ 593 h 711"/>
                <a:gd name="T28" fmla="*/ 939 w 1056"/>
                <a:gd name="T29" fmla="*/ 606 h 711"/>
                <a:gd name="T30" fmla="*/ 874 w 1056"/>
                <a:gd name="T31" fmla="*/ 593 h 711"/>
                <a:gd name="T32" fmla="*/ 847 w 1056"/>
                <a:gd name="T33" fmla="*/ 554 h 711"/>
                <a:gd name="T34" fmla="*/ 808 w 1056"/>
                <a:gd name="T35" fmla="*/ 541 h 711"/>
                <a:gd name="T36" fmla="*/ 690 w 1056"/>
                <a:gd name="T37" fmla="*/ 462 h 711"/>
                <a:gd name="T38" fmla="*/ 651 w 1056"/>
                <a:gd name="T39" fmla="*/ 436 h 711"/>
                <a:gd name="T40" fmla="*/ 573 w 1056"/>
                <a:gd name="T41" fmla="*/ 410 h 711"/>
                <a:gd name="T42" fmla="*/ 415 w 1056"/>
                <a:gd name="T43" fmla="*/ 436 h 711"/>
                <a:gd name="T44" fmla="*/ 298 w 1056"/>
                <a:gd name="T45" fmla="*/ 501 h 711"/>
                <a:gd name="T46" fmla="*/ 258 w 1056"/>
                <a:gd name="T47" fmla="*/ 711 h 7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6" h="711">
                  <a:moveTo>
                    <a:pt x="36" y="658"/>
                  </a:moveTo>
                  <a:cubicBezTo>
                    <a:pt x="129" y="519"/>
                    <a:pt x="0" y="317"/>
                    <a:pt x="154" y="213"/>
                  </a:cubicBezTo>
                  <a:cubicBezTo>
                    <a:pt x="182" y="128"/>
                    <a:pt x="143" y="211"/>
                    <a:pt x="206" y="161"/>
                  </a:cubicBezTo>
                  <a:cubicBezTo>
                    <a:pt x="218" y="151"/>
                    <a:pt x="219" y="130"/>
                    <a:pt x="232" y="122"/>
                  </a:cubicBezTo>
                  <a:cubicBezTo>
                    <a:pt x="256" y="107"/>
                    <a:pt x="311" y="96"/>
                    <a:pt x="311" y="96"/>
                  </a:cubicBezTo>
                  <a:cubicBezTo>
                    <a:pt x="404" y="0"/>
                    <a:pt x="640" y="66"/>
                    <a:pt x="717" y="69"/>
                  </a:cubicBezTo>
                  <a:cubicBezTo>
                    <a:pt x="743" y="73"/>
                    <a:pt x="772" y="70"/>
                    <a:pt x="795" y="82"/>
                  </a:cubicBezTo>
                  <a:cubicBezTo>
                    <a:pt x="809" y="89"/>
                    <a:pt x="810" y="111"/>
                    <a:pt x="821" y="122"/>
                  </a:cubicBezTo>
                  <a:cubicBezTo>
                    <a:pt x="832" y="133"/>
                    <a:pt x="848" y="139"/>
                    <a:pt x="861" y="148"/>
                  </a:cubicBezTo>
                  <a:cubicBezTo>
                    <a:pt x="870" y="161"/>
                    <a:pt x="882" y="172"/>
                    <a:pt x="887" y="187"/>
                  </a:cubicBezTo>
                  <a:cubicBezTo>
                    <a:pt x="895" y="208"/>
                    <a:pt x="889" y="233"/>
                    <a:pt x="900" y="253"/>
                  </a:cubicBezTo>
                  <a:cubicBezTo>
                    <a:pt x="908" y="267"/>
                    <a:pt x="926" y="270"/>
                    <a:pt x="939" y="279"/>
                  </a:cubicBezTo>
                  <a:cubicBezTo>
                    <a:pt x="962" y="325"/>
                    <a:pt x="976" y="368"/>
                    <a:pt x="1005" y="410"/>
                  </a:cubicBezTo>
                  <a:cubicBezTo>
                    <a:pt x="1028" y="480"/>
                    <a:pt x="1056" y="542"/>
                    <a:pt x="978" y="593"/>
                  </a:cubicBezTo>
                  <a:cubicBezTo>
                    <a:pt x="967" y="601"/>
                    <a:pt x="952" y="602"/>
                    <a:pt x="939" y="606"/>
                  </a:cubicBezTo>
                  <a:cubicBezTo>
                    <a:pt x="917" y="602"/>
                    <a:pt x="893" y="604"/>
                    <a:pt x="874" y="593"/>
                  </a:cubicBezTo>
                  <a:cubicBezTo>
                    <a:pt x="860" y="585"/>
                    <a:pt x="859" y="564"/>
                    <a:pt x="847" y="554"/>
                  </a:cubicBezTo>
                  <a:cubicBezTo>
                    <a:pt x="836" y="546"/>
                    <a:pt x="821" y="545"/>
                    <a:pt x="808" y="541"/>
                  </a:cubicBezTo>
                  <a:cubicBezTo>
                    <a:pt x="773" y="488"/>
                    <a:pt x="752" y="477"/>
                    <a:pt x="690" y="462"/>
                  </a:cubicBezTo>
                  <a:cubicBezTo>
                    <a:pt x="677" y="453"/>
                    <a:pt x="665" y="442"/>
                    <a:pt x="651" y="436"/>
                  </a:cubicBezTo>
                  <a:cubicBezTo>
                    <a:pt x="626" y="425"/>
                    <a:pt x="573" y="410"/>
                    <a:pt x="573" y="410"/>
                  </a:cubicBezTo>
                  <a:cubicBezTo>
                    <a:pt x="553" y="412"/>
                    <a:pt x="453" y="415"/>
                    <a:pt x="415" y="436"/>
                  </a:cubicBezTo>
                  <a:cubicBezTo>
                    <a:pt x="278" y="511"/>
                    <a:pt x="388" y="471"/>
                    <a:pt x="298" y="501"/>
                  </a:cubicBezTo>
                  <a:cubicBezTo>
                    <a:pt x="266" y="595"/>
                    <a:pt x="258" y="613"/>
                    <a:pt x="258" y="711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1">
              <a:extLst>
                <a:ext uri="{FF2B5EF4-FFF2-40B4-BE49-F238E27FC236}">
                  <a16:creationId xmlns:a16="http://schemas.microsoft.com/office/drawing/2014/main" id="{BC0EA465-6548-57E7-A18A-D41933C82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52"/>
              <a:ext cx="528" cy="926"/>
            </a:xfrm>
            <a:custGeom>
              <a:avLst/>
              <a:gdLst>
                <a:gd name="T0" fmla="*/ 14 w 528"/>
                <a:gd name="T1" fmla="*/ 926 h 926"/>
                <a:gd name="T2" fmla="*/ 1 w 528"/>
                <a:gd name="T3" fmla="*/ 808 h 926"/>
                <a:gd name="T4" fmla="*/ 41 w 528"/>
                <a:gd name="T5" fmla="*/ 324 h 926"/>
                <a:gd name="T6" fmla="*/ 119 w 528"/>
                <a:gd name="T7" fmla="*/ 206 h 926"/>
                <a:gd name="T8" fmla="*/ 237 w 528"/>
                <a:gd name="T9" fmla="*/ 75 h 926"/>
                <a:gd name="T10" fmla="*/ 473 w 528"/>
                <a:gd name="T11" fmla="*/ 75 h 926"/>
                <a:gd name="T12" fmla="*/ 446 w 528"/>
                <a:gd name="T13" fmla="*/ 389 h 926"/>
                <a:gd name="T14" fmla="*/ 433 w 528"/>
                <a:gd name="T15" fmla="*/ 429 h 926"/>
                <a:gd name="T16" fmla="*/ 381 w 528"/>
                <a:gd name="T17" fmla="*/ 481 h 926"/>
                <a:gd name="T18" fmla="*/ 368 w 528"/>
                <a:gd name="T19" fmla="*/ 573 h 926"/>
                <a:gd name="T20" fmla="*/ 302 w 528"/>
                <a:gd name="T21" fmla="*/ 638 h 926"/>
                <a:gd name="T22" fmla="*/ 250 w 528"/>
                <a:gd name="T23" fmla="*/ 704 h 926"/>
                <a:gd name="T24" fmla="*/ 237 w 528"/>
                <a:gd name="T25" fmla="*/ 743 h 926"/>
                <a:gd name="T26" fmla="*/ 185 w 528"/>
                <a:gd name="T27" fmla="*/ 821 h 926"/>
                <a:gd name="T28" fmla="*/ 158 w 528"/>
                <a:gd name="T29" fmla="*/ 900 h 9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8" h="926">
                  <a:moveTo>
                    <a:pt x="14" y="926"/>
                  </a:moveTo>
                  <a:cubicBezTo>
                    <a:pt x="10" y="887"/>
                    <a:pt x="1" y="848"/>
                    <a:pt x="1" y="808"/>
                  </a:cubicBezTo>
                  <a:cubicBezTo>
                    <a:pt x="1" y="759"/>
                    <a:pt x="0" y="415"/>
                    <a:pt x="41" y="324"/>
                  </a:cubicBezTo>
                  <a:cubicBezTo>
                    <a:pt x="43" y="320"/>
                    <a:pt x="105" y="227"/>
                    <a:pt x="119" y="206"/>
                  </a:cubicBezTo>
                  <a:cubicBezTo>
                    <a:pt x="155" y="152"/>
                    <a:pt x="175" y="96"/>
                    <a:pt x="237" y="75"/>
                  </a:cubicBezTo>
                  <a:cubicBezTo>
                    <a:pt x="309" y="3"/>
                    <a:pt x="395" y="0"/>
                    <a:pt x="473" y="75"/>
                  </a:cubicBezTo>
                  <a:cubicBezTo>
                    <a:pt x="506" y="178"/>
                    <a:pt x="528" y="310"/>
                    <a:pt x="446" y="389"/>
                  </a:cubicBezTo>
                  <a:cubicBezTo>
                    <a:pt x="442" y="402"/>
                    <a:pt x="443" y="419"/>
                    <a:pt x="433" y="429"/>
                  </a:cubicBezTo>
                  <a:cubicBezTo>
                    <a:pt x="363" y="500"/>
                    <a:pt x="416" y="375"/>
                    <a:pt x="381" y="481"/>
                  </a:cubicBezTo>
                  <a:cubicBezTo>
                    <a:pt x="377" y="512"/>
                    <a:pt x="382" y="545"/>
                    <a:pt x="368" y="573"/>
                  </a:cubicBezTo>
                  <a:cubicBezTo>
                    <a:pt x="354" y="601"/>
                    <a:pt x="324" y="616"/>
                    <a:pt x="302" y="638"/>
                  </a:cubicBezTo>
                  <a:cubicBezTo>
                    <a:pt x="282" y="658"/>
                    <a:pt x="269" y="684"/>
                    <a:pt x="250" y="704"/>
                  </a:cubicBezTo>
                  <a:cubicBezTo>
                    <a:pt x="246" y="717"/>
                    <a:pt x="244" y="731"/>
                    <a:pt x="237" y="743"/>
                  </a:cubicBezTo>
                  <a:cubicBezTo>
                    <a:pt x="222" y="770"/>
                    <a:pt x="185" y="821"/>
                    <a:pt x="185" y="821"/>
                  </a:cubicBezTo>
                  <a:cubicBezTo>
                    <a:pt x="176" y="847"/>
                    <a:pt x="158" y="900"/>
                    <a:pt x="158" y="900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92">
              <a:extLst>
                <a:ext uri="{FF2B5EF4-FFF2-40B4-BE49-F238E27FC236}">
                  <a16:creationId xmlns:a16="http://schemas.microsoft.com/office/drawing/2014/main" id="{6FCE0C53-5DFF-DAE5-0F8E-6541EB00F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126"/>
              <a:ext cx="288" cy="235"/>
            </a:xfrm>
            <a:custGeom>
              <a:avLst/>
              <a:gdLst>
                <a:gd name="T0" fmla="*/ 288 w 288"/>
                <a:gd name="T1" fmla="*/ 105 h 235"/>
                <a:gd name="T2" fmla="*/ 275 w 288"/>
                <a:gd name="T3" fmla="*/ 65 h 235"/>
                <a:gd name="T4" fmla="*/ 235 w 288"/>
                <a:gd name="T5" fmla="*/ 52 h 235"/>
                <a:gd name="T6" fmla="*/ 157 w 288"/>
                <a:gd name="T7" fmla="*/ 13 h 235"/>
                <a:gd name="T8" fmla="*/ 91 w 288"/>
                <a:gd name="T9" fmla="*/ 65 h 235"/>
                <a:gd name="T10" fmla="*/ 39 w 288"/>
                <a:gd name="T11" fmla="*/ 118 h 235"/>
                <a:gd name="T12" fmla="*/ 0 w 288"/>
                <a:gd name="T13" fmla="*/ 157 h 235"/>
                <a:gd name="T14" fmla="*/ 39 w 288"/>
                <a:gd name="T15" fmla="*/ 183 h 235"/>
                <a:gd name="T16" fmla="*/ 0 w 288"/>
                <a:gd name="T17" fmla="*/ 235 h 2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235">
                  <a:moveTo>
                    <a:pt x="288" y="105"/>
                  </a:moveTo>
                  <a:cubicBezTo>
                    <a:pt x="284" y="92"/>
                    <a:pt x="285" y="75"/>
                    <a:pt x="275" y="65"/>
                  </a:cubicBezTo>
                  <a:cubicBezTo>
                    <a:pt x="265" y="55"/>
                    <a:pt x="248" y="58"/>
                    <a:pt x="235" y="52"/>
                  </a:cubicBezTo>
                  <a:cubicBezTo>
                    <a:pt x="130" y="0"/>
                    <a:pt x="259" y="47"/>
                    <a:pt x="157" y="13"/>
                  </a:cubicBezTo>
                  <a:cubicBezTo>
                    <a:pt x="141" y="24"/>
                    <a:pt x="103" y="46"/>
                    <a:pt x="91" y="65"/>
                  </a:cubicBezTo>
                  <a:cubicBezTo>
                    <a:pt x="55" y="124"/>
                    <a:pt x="110" y="94"/>
                    <a:pt x="39" y="118"/>
                  </a:cubicBezTo>
                  <a:cubicBezTo>
                    <a:pt x="26" y="131"/>
                    <a:pt x="0" y="139"/>
                    <a:pt x="0" y="157"/>
                  </a:cubicBezTo>
                  <a:cubicBezTo>
                    <a:pt x="0" y="173"/>
                    <a:pt x="39" y="183"/>
                    <a:pt x="39" y="183"/>
                  </a:cubicBezTo>
                  <a:cubicBezTo>
                    <a:pt x="10" y="227"/>
                    <a:pt x="24" y="211"/>
                    <a:pt x="0" y="235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93">
              <a:extLst>
                <a:ext uri="{FF2B5EF4-FFF2-40B4-BE49-F238E27FC236}">
                  <a16:creationId xmlns:a16="http://schemas.microsoft.com/office/drawing/2014/main" id="{A96F4716-883E-FDF8-A0D1-19F4FCB3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52"/>
              <a:ext cx="642" cy="341"/>
            </a:xfrm>
            <a:custGeom>
              <a:avLst/>
              <a:gdLst>
                <a:gd name="T0" fmla="*/ 432 w 642"/>
                <a:gd name="T1" fmla="*/ 37 h 341"/>
                <a:gd name="T2" fmla="*/ 39 w 642"/>
                <a:gd name="T3" fmla="*/ 77 h 341"/>
                <a:gd name="T4" fmla="*/ 78 w 642"/>
                <a:gd name="T5" fmla="*/ 90 h 341"/>
                <a:gd name="T6" fmla="*/ 288 w 642"/>
                <a:gd name="T7" fmla="*/ 103 h 341"/>
                <a:gd name="T8" fmla="*/ 209 w 642"/>
                <a:gd name="T9" fmla="*/ 129 h 341"/>
                <a:gd name="T10" fmla="*/ 104 w 642"/>
                <a:gd name="T11" fmla="*/ 207 h 341"/>
                <a:gd name="T12" fmla="*/ 78 w 642"/>
                <a:gd name="T13" fmla="*/ 247 h 341"/>
                <a:gd name="T14" fmla="*/ 0 w 642"/>
                <a:gd name="T15" fmla="*/ 286 h 341"/>
                <a:gd name="T16" fmla="*/ 196 w 642"/>
                <a:gd name="T17" fmla="*/ 207 h 341"/>
                <a:gd name="T18" fmla="*/ 288 w 642"/>
                <a:gd name="T19" fmla="*/ 142 h 341"/>
                <a:gd name="T20" fmla="*/ 353 w 642"/>
                <a:gd name="T21" fmla="*/ 207 h 341"/>
                <a:gd name="T22" fmla="*/ 379 w 642"/>
                <a:gd name="T23" fmla="*/ 260 h 341"/>
                <a:gd name="T24" fmla="*/ 366 w 642"/>
                <a:gd name="T25" fmla="*/ 325 h 341"/>
                <a:gd name="T26" fmla="*/ 392 w 642"/>
                <a:gd name="T27" fmla="*/ 247 h 341"/>
                <a:gd name="T28" fmla="*/ 419 w 642"/>
                <a:gd name="T29" fmla="*/ 221 h 341"/>
                <a:gd name="T30" fmla="*/ 458 w 642"/>
                <a:gd name="T31" fmla="*/ 234 h 341"/>
                <a:gd name="T32" fmla="*/ 484 w 642"/>
                <a:gd name="T33" fmla="*/ 312 h 341"/>
                <a:gd name="T34" fmla="*/ 510 w 642"/>
                <a:gd name="T35" fmla="*/ 273 h 341"/>
                <a:gd name="T36" fmla="*/ 523 w 642"/>
                <a:gd name="T37" fmla="*/ 234 h 341"/>
                <a:gd name="T38" fmla="*/ 589 w 642"/>
                <a:gd name="T39" fmla="*/ 247 h 341"/>
                <a:gd name="T40" fmla="*/ 602 w 642"/>
                <a:gd name="T41" fmla="*/ 129 h 341"/>
                <a:gd name="T42" fmla="*/ 549 w 642"/>
                <a:gd name="T43" fmla="*/ 116 h 341"/>
                <a:gd name="T44" fmla="*/ 510 w 642"/>
                <a:gd name="T45" fmla="*/ 90 h 341"/>
                <a:gd name="T46" fmla="*/ 432 w 642"/>
                <a:gd name="T47" fmla="*/ 37 h 3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2" h="341">
                  <a:moveTo>
                    <a:pt x="432" y="37"/>
                  </a:moveTo>
                  <a:cubicBezTo>
                    <a:pt x="301" y="53"/>
                    <a:pt x="168" y="49"/>
                    <a:pt x="39" y="77"/>
                  </a:cubicBezTo>
                  <a:cubicBezTo>
                    <a:pt x="52" y="81"/>
                    <a:pt x="64" y="89"/>
                    <a:pt x="78" y="90"/>
                  </a:cubicBezTo>
                  <a:cubicBezTo>
                    <a:pt x="148" y="97"/>
                    <a:pt x="221" y="83"/>
                    <a:pt x="288" y="103"/>
                  </a:cubicBezTo>
                  <a:cubicBezTo>
                    <a:pt x="315" y="111"/>
                    <a:pt x="232" y="114"/>
                    <a:pt x="209" y="129"/>
                  </a:cubicBezTo>
                  <a:cubicBezTo>
                    <a:pt x="181" y="148"/>
                    <a:pt x="129" y="175"/>
                    <a:pt x="104" y="207"/>
                  </a:cubicBezTo>
                  <a:cubicBezTo>
                    <a:pt x="94" y="219"/>
                    <a:pt x="90" y="237"/>
                    <a:pt x="78" y="247"/>
                  </a:cubicBezTo>
                  <a:cubicBezTo>
                    <a:pt x="55" y="265"/>
                    <a:pt x="24" y="270"/>
                    <a:pt x="0" y="286"/>
                  </a:cubicBezTo>
                  <a:cubicBezTo>
                    <a:pt x="91" y="316"/>
                    <a:pt x="132" y="259"/>
                    <a:pt x="196" y="207"/>
                  </a:cubicBezTo>
                  <a:cubicBezTo>
                    <a:pt x="225" y="183"/>
                    <a:pt x="258" y="164"/>
                    <a:pt x="288" y="142"/>
                  </a:cubicBezTo>
                  <a:cubicBezTo>
                    <a:pt x="306" y="328"/>
                    <a:pt x="278" y="285"/>
                    <a:pt x="353" y="207"/>
                  </a:cubicBezTo>
                  <a:cubicBezTo>
                    <a:pt x="362" y="225"/>
                    <a:pt x="377" y="240"/>
                    <a:pt x="379" y="260"/>
                  </a:cubicBezTo>
                  <a:cubicBezTo>
                    <a:pt x="381" y="282"/>
                    <a:pt x="350" y="341"/>
                    <a:pt x="366" y="325"/>
                  </a:cubicBezTo>
                  <a:cubicBezTo>
                    <a:pt x="385" y="306"/>
                    <a:pt x="383" y="273"/>
                    <a:pt x="392" y="247"/>
                  </a:cubicBezTo>
                  <a:cubicBezTo>
                    <a:pt x="396" y="235"/>
                    <a:pt x="410" y="230"/>
                    <a:pt x="419" y="221"/>
                  </a:cubicBezTo>
                  <a:cubicBezTo>
                    <a:pt x="432" y="225"/>
                    <a:pt x="450" y="223"/>
                    <a:pt x="458" y="234"/>
                  </a:cubicBezTo>
                  <a:cubicBezTo>
                    <a:pt x="474" y="256"/>
                    <a:pt x="484" y="312"/>
                    <a:pt x="484" y="312"/>
                  </a:cubicBezTo>
                  <a:cubicBezTo>
                    <a:pt x="493" y="299"/>
                    <a:pt x="503" y="287"/>
                    <a:pt x="510" y="273"/>
                  </a:cubicBezTo>
                  <a:cubicBezTo>
                    <a:pt x="516" y="261"/>
                    <a:pt x="510" y="238"/>
                    <a:pt x="523" y="234"/>
                  </a:cubicBezTo>
                  <a:cubicBezTo>
                    <a:pt x="544" y="227"/>
                    <a:pt x="567" y="243"/>
                    <a:pt x="589" y="247"/>
                  </a:cubicBezTo>
                  <a:cubicBezTo>
                    <a:pt x="614" y="208"/>
                    <a:pt x="642" y="185"/>
                    <a:pt x="602" y="129"/>
                  </a:cubicBezTo>
                  <a:cubicBezTo>
                    <a:pt x="591" y="114"/>
                    <a:pt x="567" y="120"/>
                    <a:pt x="549" y="116"/>
                  </a:cubicBezTo>
                  <a:cubicBezTo>
                    <a:pt x="536" y="107"/>
                    <a:pt x="520" y="102"/>
                    <a:pt x="510" y="90"/>
                  </a:cubicBezTo>
                  <a:cubicBezTo>
                    <a:pt x="484" y="57"/>
                    <a:pt x="505" y="0"/>
                    <a:pt x="432" y="3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94">
              <a:extLst>
                <a:ext uri="{FF2B5EF4-FFF2-40B4-BE49-F238E27FC236}">
                  <a16:creationId xmlns:a16="http://schemas.microsoft.com/office/drawing/2014/main" id="{C27A5F69-E80A-0189-CACC-C1C0BB38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573"/>
              <a:ext cx="190" cy="196"/>
            </a:xfrm>
            <a:custGeom>
              <a:avLst/>
              <a:gdLst>
                <a:gd name="T0" fmla="*/ 75 w 190"/>
                <a:gd name="T1" fmla="*/ 50 h 196"/>
                <a:gd name="T2" fmla="*/ 101 w 190"/>
                <a:gd name="T3" fmla="*/ 11 h 196"/>
                <a:gd name="T4" fmla="*/ 23 w 190"/>
                <a:gd name="T5" fmla="*/ 37 h 196"/>
                <a:gd name="T6" fmla="*/ 88 w 190"/>
                <a:gd name="T7" fmla="*/ 194 h 196"/>
                <a:gd name="T8" fmla="*/ 154 w 190"/>
                <a:gd name="T9" fmla="*/ 181 h 196"/>
                <a:gd name="T10" fmla="*/ 75 w 190"/>
                <a:gd name="T11" fmla="*/ 5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0" h="196">
                  <a:moveTo>
                    <a:pt x="75" y="50"/>
                  </a:moveTo>
                  <a:cubicBezTo>
                    <a:pt x="84" y="37"/>
                    <a:pt x="116" y="15"/>
                    <a:pt x="101" y="11"/>
                  </a:cubicBezTo>
                  <a:cubicBezTo>
                    <a:pt x="74" y="4"/>
                    <a:pt x="23" y="37"/>
                    <a:pt x="23" y="37"/>
                  </a:cubicBezTo>
                  <a:cubicBezTo>
                    <a:pt x="30" y="106"/>
                    <a:pt x="0" y="184"/>
                    <a:pt x="88" y="194"/>
                  </a:cubicBezTo>
                  <a:cubicBezTo>
                    <a:pt x="110" y="196"/>
                    <a:pt x="132" y="185"/>
                    <a:pt x="154" y="181"/>
                  </a:cubicBezTo>
                  <a:cubicBezTo>
                    <a:pt x="139" y="0"/>
                    <a:pt x="190" y="5"/>
                    <a:pt x="75" y="5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95">
              <a:extLst>
                <a:ext uri="{FF2B5EF4-FFF2-40B4-BE49-F238E27FC236}">
                  <a16:creationId xmlns:a16="http://schemas.microsoft.com/office/drawing/2014/main" id="{D0853005-E292-B51D-A49C-6B2BD06F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636"/>
              <a:ext cx="65" cy="57"/>
            </a:xfrm>
            <a:custGeom>
              <a:avLst/>
              <a:gdLst>
                <a:gd name="T0" fmla="*/ 65 w 65"/>
                <a:gd name="T1" fmla="*/ 0 h 57"/>
                <a:gd name="T2" fmla="*/ 26 w 65"/>
                <a:gd name="T3" fmla="*/ 13 h 57"/>
                <a:gd name="T4" fmla="*/ 13 w 65"/>
                <a:gd name="T5" fmla="*/ 53 h 57"/>
                <a:gd name="T6" fmla="*/ 65 w 65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57">
                  <a:moveTo>
                    <a:pt x="65" y="0"/>
                  </a:moveTo>
                  <a:cubicBezTo>
                    <a:pt x="52" y="4"/>
                    <a:pt x="36" y="3"/>
                    <a:pt x="26" y="13"/>
                  </a:cubicBezTo>
                  <a:cubicBezTo>
                    <a:pt x="16" y="23"/>
                    <a:pt x="0" y="57"/>
                    <a:pt x="13" y="53"/>
                  </a:cubicBezTo>
                  <a:cubicBezTo>
                    <a:pt x="36" y="45"/>
                    <a:pt x="48" y="18"/>
                    <a:pt x="65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Freeform 96">
              <a:extLst>
                <a:ext uri="{FF2B5EF4-FFF2-40B4-BE49-F238E27FC236}">
                  <a16:creationId xmlns:a16="http://schemas.microsoft.com/office/drawing/2014/main" id="{364215B1-BF81-48A6-25C8-AC9FBAE5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636"/>
              <a:ext cx="109" cy="66"/>
            </a:xfrm>
            <a:custGeom>
              <a:avLst/>
              <a:gdLst>
                <a:gd name="T0" fmla="*/ 71 w 109"/>
                <a:gd name="T1" fmla="*/ 0 h 66"/>
                <a:gd name="T2" fmla="*/ 6 w 109"/>
                <a:gd name="T3" fmla="*/ 40 h 66"/>
                <a:gd name="T4" fmla="*/ 45 w 109"/>
                <a:gd name="T5" fmla="*/ 66 h 66"/>
                <a:gd name="T6" fmla="*/ 98 w 109"/>
                <a:gd name="T7" fmla="*/ 13 h 66"/>
                <a:gd name="T8" fmla="*/ 71 w 109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66">
                  <a:moveTo>
                    <a:pt x="71" y="0"/>
                  </a:moveTo>
                  <a:cubicBezTo>
                    <a:pt x="65" y="2"/>
                    <a:pt x="0" y="17"/>
                    <a:pt x="6" y="40"/>
                  </a:cubicBezTo>
                  <a:cubicBezTo>
                    <a:pt x="10" y="55"/>
                    <a:pt x="32" y="57"/>
                    <a:pt x="45" y="66"/>
                  </a:cubicBezTo>
                  <a:cubicBezTo>
                    <a:pt x="69" y="58"/>
                    <a:pt x="109" y="56"/>
                    <a:pt x="98" y="13"/>
                  </a:cubicBezTo>
                  <a:cubicBezTo>
                    <a:pt x="96" y="3"/>
                    <a:pt x="80" y="4"/>
                    <a:pt x="71" y="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Freeform 97">
              <a:extLst>
                <a:ext uri="{FF2B5EF4-FFF2-40B4-BE49-F238E27FC236}">
                  <a16:creationId xmlns:a16="http://schemas.microsoft.com/office/drawing/2014/main" id="{5BFC74BD-A3D0-071A-455E-D85CF525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461"/>
              <a:ext cx="244" cy="202"/>
            </a:xfrm>
            <a:custGeom>
              <a:avLst/>
              <a:gdLst>
                <a:gd name="T0" fmla="*/ 19 w 244"/>
                <a:gd name="T1" fmla="*/ 136 h 202"/>
                <a:gd name="T2" fmla="*/ 124 w 244"/>
                <a:gd name="T3" fmla="*/ 18 h 202"/>
                <a:gd name="T4" fmla="*/ 242 w 244"/>
                <a:gd name="T5" fmla="*/ 71 h 202"/>
                <a:gd name="T6" fmla="*/ 229 w 244"/>
                <a:gd name="T7" fmla="*/ 149 h 202"/>
                <a:gd name="T8" fmla="*/ 150 w 244"/>
                <a:gd name="T9" fmla="*/ 202 h 202"/>
                <a:gd name="T10" fmla="*/ 45 w 244"/>
                <a:gd name="T11" fmla="*/ 188 h 202"/>
                <a:gd name="T12" fmla="*/ 6 w 244"/>
                <a:gd name="T13" fmla="*/ 175 h 202"/>
                <a:gd name="T14" fmla="*/ 19 w 244"/>
                <a:gd name="T15" fmla="*/ 136 h 2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4" h="202">
                  <a:moveTo>
                    <a:pt x="19" y="136"/>
                  </a:moveTo>
                  <a:cubicBezTo>
                    <a:pt x="60" y="75"/>
                    <a:pt x="48" y="43"/>
                    <a:pt x="124" y="18"/>
                  </a:cubicBezTo>
                  <a:cubicBezTo>
                    <a:pt x="183" y="25"/>
                    <a:pt x="242" y="0"/>
                    <a:pt x="242" y="71"/>
                  </a:cubicBezTo>
                  <a:cubicBezTo>
                    <a:pt x="242" y="97"/>
                    <a:pt x="244" y="127"/>
                    <a:pt x="229" y="149"/>
                  </a:cubicBezTo>
                  <a:cubicBezTo>
                    <a:pt x="211" y="175"/>
                    <a:pt x="150" y="202"/>
                    <a:pt x="150" y="202"/>
                  </a:cubicBezTo>
                  <a:cubicBezTo>
                    <a:pt x="115" y="197"/>
                    <a:pt x="80" y="195"/>
                    <a:pt x="45" y="188"/>
                  </a:cubicBezTo>
                  <a:cubicBezTo>
                    <a:pt x="32" y="185"/>
                    <a:pt x="12" y="187"/>
                    <a:pt x="6" y="175"/>
                  </a:cubicBezTo>
                  <a:cubicBezTo>
                    <a:pt x="0" y="163"/>
                    <a:pt x="15" y="149"/>
                    <a:pt x="19" y="13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Freeform 98">
              <a:extLst>
                <a:ext uri="{FF2B5EF4-FFF2-40B4-BE49-F238E27FC236}">
                  <a16:creationId xmlns:a16="http://schemas.microsoft.com/office/drawing/2014/main" id="{178F087B-A1F3-D1D6-2638-A067FB1F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536"/>
              <a:ext cx="131" cy="152"/>
            </a:xfrm>
            <a:custGeom>
              <a:avLst/>
              <a:gdLst>
                <a:gd name="T0" fmla="*/ 3 w 131"/>
                <a:gd name="T1" fmla="*/ 125 h 152"/>
                <a:gd name="T2" fmla="*/ 95 w 131"/>
                <a:gd name="T3" fmla="*/ 34 h 152"/>
                <a:gd name="T4" fmla="*/ 95 w 131"/>
                <a:gd name="T5" fmla="*/ 138 h 152"/>
                <a:gd name="T6" fmla="*/ 3 w 131"/>
                <a:gd name="T7" fmla="*/ 125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" h="152">
                  <a:moveTo>
                    <a:pt x="3" y="125"/>
                  </a:moveTo>
                  <a:cubicBezTo>
                    <a:pt x="16" y="33"/>
                    <a:pt x="0" y="0"/>
                    <a:pt x="95" y="34"/>
                  </a:cubicBezTo>
                  <a:cubicBezTo>
                    <a:pt x="102" y="56"/>
                    <a:pt x="131" y="120"/>
                    <a:pt x="95" y="138"/>
                  </a:cubicBezTo>
                  <a:cubicBezTo>
                    <a:pt x="67" y="152"/>
                    <a:pt x="34" y="129"/>
                    <a:pt x="3" y="12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Freeform 99">
              <a:extLst>
                <a:ext uri="{FF2B5EF4-FFF2-40B4-BE49-F238E27FC236}">
                  <a16:creationId xmlns:a16="http://schemas.microsoft.com/office/drawing/2014/main" id="{5E03F7D9-4C4D-0C32-8FC8-3ADE660FA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538"/>
              <a:ext cx="118" cy="125"/>
            </a:xfrm>
            <a:custGeom>
              <a:avLst/>
              <a:gdLst>
                <a:gd name="T0" fmla="*/ 118 w 118"/>
                <a:gd name="T1" fmla="*/ 46 h 125"/>
                <a:gd name="T2" fmla="*/ 39 w 118"/>
                <a:gd name="T3" fmla="*/ 7 h 125"/>
                <a:gd name="T4" fmla="*/ 0 w 118"/>
                <a:gd name="T5" fmla="*/ 85 h 125"/>
                <a:gd name="T6" fmla="*/ 39 w 118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5">
                  <a:moveTo>
                    <a:pt x="118" y="46"/>
                  </a:moveTo>
                  <a:cubicBezTo>
                    <a:pt x="109" y="40"/>
                    <a:pt x="57" y="0"/>
                    <a:pt x="39" y="7"/>
                  </a:cubicBezTo>
                  <a:cubicBezTo>
                    <a:pt x="20" y="15"/>
                    <a:pt x="5" y="69"/>
                    <a:pt x="0" y="85"/>
                  </a:cubicBezTo>
                  <a:cubicBezTo>
                    <a:pt x="43" y="114"/>
                    <a:pt x="39" y="95"/>
                    <a:pt x="39" y="125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100">
              <a:extLst>
                <a:ext uri="{FF2B5EF4-FFF2-40B4-BE49-F238E27FC236}">
                  <a16:creationId xmlns:a16="http://schemas.microsoft.com/office/drawing/2014/main" id="{22095810-77B4-9AEA-45E4-428EDBBF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658"/>
              <a:ext cx="1008" cy="430"/>
            </a:xfrm>
            <a:custGeom>
              <a:avLst/>
              <a:gdLst>
                <a:gd name="T0" fmla="*/ 223 w 1008"/>
                <a:gd name="T1" fmla="*/ 5 h 430"/>
                <a:gd name="T2" fmla="*/ 380 w 1008"/>
                <a:gd name="T3" fmla="*/ 44 h 430"/>
                <a:gd name="T4" fmla="*/ 419 w 1008"/>
                <a:gd name="T5" fmla="*/ 57 h 430"/>
                <a:gd name="T6" fmla="*/ 485 w 1008"/>
                <a:gd name="T7" fmla="*/ 70 h 430"/>
                <a:gd name="T8" fmla="*/ 459 w 1008"/>
                <a:gd name="T9" fmla="*/ 109 h 430"/>
                <a:gd name="T10" fmla="*/ 498 w 1008"/>
                <a:gd name="T11" fmla="*/ 135 h 430"/>
                <a:gd name="T12" fmla="*/ 589 w 1008"/>
                <a:gd name="T13" fmla="*/ 109 h 430"/>
                <a:gd name="T14" fmla="*/ 707 w 1008"/>
                <a:gd name="T15" fmla="*/ 83 h 430"/>
                <a:gd name="T16" fmla="*/ 786 w 1008"/>
                <a:gd name="T17" fmla="*/ 57 h 430"/>
                <a:gd name="T18" fmla="*/ 838 w 1008"/>
                <a:gd name="T19" fmla="*/ 70 h 430"/>
                <a:gd name="T20" fmla="*/ 733 w 1008"/>
                <a:gd name="T21" fmla="*/ 135 h 430"/>
                <a:gd name="T22" fmla="*/ 668 w 1008"/>
                <a:gd name="T23" fmla="*/ 201 h 430"/>
                <a:gd name="T24" fmla="*/ 707 w 1008"/>
                <a:gd name="T25" fmla="*/ 214 h 430"/>
                <a:gd name="T26" fmla="*/ 904 w 1008"/>
                <a:gd name="T27" fmla="*/ 149 h 430"/>
                <a:gd name="T28" fmla="*/ 995 w 1008"/>
                <a:gd name="T29" fmla="*/ 162 h 430"/>
                <a:gd name="T30" fmla="*/ 956 w 1008"/>
                <a:gd name="T31" fmla="*/ 201 h 430"/>
                <a:gd name="T32" fmla="*/ 877 w 1008"/>
                <a:gd name="T33" fmla="*/ 253 h 430"/>
                <a:gd name="T34" fmla="*/ 917 w 1008"/>
                <a:gd name="T35" fmla="*/ 266 h 430"/>
                <a:gd name="T36" fmla="*/ 877 w 1008"/>
                <a:gd name="T37" fmla="*/ 279 h 430"/>
                <a:gd name="T38" fmla="*/ 825 w 1008"/>
                <a:gd name="T39" fmla="*/ 293 h 430"/>
                <a:gd name="T40" fmla="*/ 616 w 1008"/>
                <a:gd name="T41" fmla="*/ 384 h 430"/>
                <a:gd name="T42" fmla="*/ 445 w 1008"/>
                <a:gd name="T43" fmla="*/ 397 h 430"/>
                <a:gd name="T44" fmla="*/ 236 w 1008"/>
                <a:gd name="T45" fmla="*/ 397 h 430"/>
                <a:gd name="T46" fmla="*/ 157 w 1008"/>
                <a:gd name="T47" fmla="*/ 345 h 430"/>
                <a:gd name="T48" fmla="*/ 0 w 1008"/>
                <a:gd name="T49" fmla="*/ 319 h 430"/>
                <a:gd name="T50" fmla="*/ 157 w 1008"/>
                <a:gd name="T51" fmla="*/ 358 h 430"/>
                <a:gd name="T52" fmla="*/ 118 w 1008"/>
                <a:gd name="T53" fmla="*/ 279 h 430"/>
                <a:gd name="T54" fmla="*/ 92 w 1008"/>
                <a:gd name="T55" fmla="*/ 188 h 430"/>
                <a:gd name="T56" fmla="*/ 157 w 1008"/>
                <a:gd name="T57" fmla="*/ 109 h 430"/>
                <a:gd name="T58" fmla="*/ 223 w 1008"/>
                <a:gd name="T59" fmla="*/ 96 h 430"/>
                <a:gd name="T60" fmla="*/ 223 w 1008"/>
                <a:gd name="T61" fmla="*/ 5 h 4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8" h="430">
                  <a:moveTo>
                    <a:pt x="223" y="5"/>
                  </a:moveTo>
                  <a:cubicBezTo>
                    <a:pt x="328" y="22"/>
                    <a:pt x="277" y="10"/>
                    <a:pt x="380" y="44"/>
                  </a:cubicBezTo>
                  <a:cubicBezTo>
                    <a:pt x="393" y="48"/>
                    <a:pt x="419" y="57"/>
                    <a:pt x="419" y="57"/>
                  </a:cubicBezTo>
                  <a:cubicBezTo>
                    <a:pt x="485" y="35"/>
                    <a:pt x="520" y="0"/>
                    <a:pt x="485" y="70"/>
                  </a:cubicBezTo>
                  <a:cubicBezTo>
                    <a:pt x="478" y="84"/>
                    <a:pt x="468" y="96"/>
                    <a:pt x="459" y="109"/>
                  </a:cubicBezTo>
                  <a:cubicBezTo>
                    <a:pt x="472" y="118"/>
                    <a:pt x="483" y="133"/>
                    <a:pt x="498" y="135"/>
                  </a:cubicBezTo>
                  <a:cubicBezTo>
                    <a:pt x="514" y="137"/>
                    <a:pt x="571" y="113"/>
                    <a:pt x="589" y="109"/>
                  </a:cubicBezTo>
                  <a:cubicBezTo>
                    <a:pt x="669" y="89"/>
                    <a:pt x="636" y="104"/>
                    <a:pt x="707" y="83"/>
                  </a:cubicBezTo>
                  <a:cubicBezTo>
                    <a:pt x="734" y="75"/>
                    <a:pt x="786" y="57"/>
                    <a:pt x="786" y="57"/>
                  </a:cubicBezTo>
                  <a:cubicBezTo>
                    <a:pt x="803" y="61"/>
                    <a:pt x="830" y="54"/>
                    <a:pt x="838" y="70"/>
                  </a:cubicBezTo>
                  <a:cubicBezTo>
                    <a:pt x="856" y="107"/>
                    <a:pt x="733" y="135"/>
                    <a:pt x="733" y="135"/>
                  </a:cubicBezTo>
                  <a:cubicBezTo>
                    <a:pt x="722" y="142"/>
                    <a:pt x="662" y="177"/>
                    <a:pt x="668" y="201"/>
                  </a:cubicBezTo>
                  <a:cubicBezTo>
                    <a:pt x="671" y="214"/>
                    <a:pt x="694" y="210"/>
                    <a:pt x="707" y="214"/>
                  </a:cubicBezTo>
                  <a:cubicBezTo>
                    <a:pt x="778" y="197"/>
                    <a:pt x="833" y="163"/>
                    <a:pt x="904" y="149"/>
                  </a:cubicBezTo>
                  <a:cubicBezTo>
                    <a:pt x="934" y="153"/>
                    <a:pt x="973" y="140"/>
                    <a:pt x="995" y="162"/>
                  </a:cubicBezTo>
                  <a:cubicBezTo>
                    <a:pt x="1008" y="175"/>
                    <a:pt x="971" y="190"/>
                    <a:pt x="956" y="201"/>
                  </a:cubicBezTo>
                  <a:cubicBezTo>
                    <a:pt x="931" y="220"/>
                    <a:pt x="877" y="253"/>
                    <a:pt x="877" y="253"/>
                  </a:cubicBezTo>
                  <a:cubicBezTo>
                    <a:pt x="890" y="257"/>
                    <a:pt x="917" y="252"/>
                    <a:pt x="917" y="266"/>
                  </a:cubicBezTo>
                  <a:cubicBezTo>
                    <a:pt x="917" y="280"/>
                    <a:pt x="890" y="275"/>
                    <a:pt x="877" y="279"/>
                  </a:cubicBezTo>
                  <a:cubicBezTo>
                    <a:pt x="860" y="284"/>
                    <a:pt x="842" y="288"/>
                    <a:pt x="825" y="293"/>
                  </a:cubicBezTo>
                  <a:cubicBezTo>
                    <a:pt x="754" y="314"/>
                    <a:pt x="691" y="378"/>
                    <a:pt x="616" y="384"/>
                  </a:cubicBezTo>
                  <a:cubicBezTo>
                    <a:pt x="559" y="388"/>
                    <a:pt x="502" y="393"/>
                    <a:pt x="445" y="397"/>
                  </a:cubicBezTo>
                  <a:cubicBezTo>
                    <a:pt x="366" y="423"/>
                    <a:pt x="363" y="430"/>
                    <a:pt x="236" y="397"/>
                  </a:cubicBezTo>
                  <a:cubicBezTo>
                    <a:pt x="205" y="389"/>
                    <a:pt x="187" y="355"/>
                    <a:pt x="157" y="345"/>
                  </a:cubicBezTo>
                  <a:cubicBezTo>
                    <a:pt x="80" y="319"/>
                    <a:pt x="132" y="334"/>
                    <a:pt x="0" y="319"/>
                  </a:cubicBezTo>
                  <a:cubicBezTo>
                    <a:pt x="52" y="336"/>
                    <a:pt x="103" y="347"/>
                    <a:pt x="157" y="358"/>
                  </a:cubicBezTo>
                  <a:cubicBezTo>
                    <a:pt x="125" y="261"/>
                    <a:pt x="168" y="381"/>
                    <a:pt x="118" y="279"/>
                  </a:cubicBezTo>
                  <a:cubicBezTo>
                    <a:pt x="109" y="260"/>
                    <a:pt x="96" y="205"/>
                    <a:pt x="92" y="188"/>
                  </a:cubicBezTo>
                  <a:cubicBezTo>
                    <a:pt x="113" y="43"/>
                    <a:pt x="72" y="109"/>
                    <a:pt x="157" y="109"/>
                  </a:cubicBezTo>
                  <a:cubicBezTo>
                    <a:pt x="179" y="109"/>
                    <a:pt x="201" y="100"/>
                    <a:pt x="223" y="96"/>
                  </a:cubicBezTo>
                  <a:cubicBezTo>
                    <a:pt x="204" y="40"/>
                    <a:pt x="207" y="70"/>
                    <a:pt x="223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Freeform 101">
              <a:extLst>
                <a:ext uri="{FF2B5EF4-FFF2-40B4-BE49-F238E27FC236}">
                  <a16:creationId xmlns:a16="http://schemas.microsoft.com/office/drawing/2014/main" id="{B063F6B9-1B1F-3533-1C6B-F3B2FC57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81"/>
              <a:ext cx="263" cy="202"/>
            </a:xfrm>
            <a:custGeom>
              <a:avLst/>
              <a:gdLst>
                <a:gd name="T0" fmla="*/ 2 w 263"/>
                <a:gd name="T1" fmla="*/ 83 h 202"/>
                <a:gd name="T2" fmla="*/ 146 w 263"/>
                <a:gd name="T3" fmla="*/ 4 h 202"/>
                <a:gd name="T4" fmla="*/ 238 w 263"/>
                <a:gd name="T5" fmla="*/ 17 h 202"/>
                <a:gd name="T6" fmla="*/ 238 w 263"/>
                <a:gd name="T7" fmla="*/ 96 h 202"/>
                <a:gd name="T8" fmla="*/ 199 w 263"/>
                <a:gd name="T9" fmla="*/ 122 h 202"/>
                <a:gd name="T10" fmla="*/ 55 w 263"/>
                <a:gd name="T11" fmla="*/ 161 h 202"/>
                <a:gd name="T12" fmla="*/ 2 w 263"/>
                <a:gd name="T13" fmla="*/ 83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02">
                  <a:moveTo>
                    <a:pt x="2" y="83"/>
                  </a:moveTo>
                  <a:cubicBezTo>
                    <a:pt x="29" y="0"/>
                    <a:pt x="51" y="16"/>
                    <a:pt x="146" y="4"/>
                  </a:cubicBezTo>
                  <a:cubicBezTo>
                    <a:pt x="177" y="8"/>
                    <a:pt x="210" y="3"/>
                    <a:pt x="238" y="17"/>
                  </a:cubicBezTo>
                  <a:cubicBezTo>
                    <a:pt x="263" y="29"/>
                    <a:pt x="248" y="84"/>
                    <a:pt x="238" y="96"/>
                  </a:cubicBezTo>
                  <a:cubicBezTo>
                    <a:pt x="228" y="108"/>
                    <a:pt x="212" y="113"/>
                    <a:pt x="199" y="122"/>
                  </a:cubicBezTo>
                  <a:cubicBezTo>
                    <a:pt x="172" y="202"/>
                    <a:pt x="134" y="172"/>
                    <a:pt x="55" y="161"/>
                  </a:cubicBezTo>
                  <a:cubicBezTo>
                    <a:pt x="0" y="125"/>
                    <a:pt x="19" y="150"/>
                    <a:pt x="2" y="8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Freeform 102">
              <a:extLst>
                <a:ext uri="{FF2B5EF4-FFF2-40B4-BE49-F238E27FC236}">
                  <a16:creationId xmlns:a16="http://schemas.microsoft.com/office/drawing/2014/main" id="{20C69520-0D69-3713-F02B-2AE3F02D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872"/>
              <a:ext cx="84" cy="107"/>
            </a:xfrm>
            <a:custGeom>
              <a:avLst/>
              <a:gdLst>
                <a:gd name="T0" fmla="*/ 35 w 77"/>
                <a:gd name="T1" fmla="*/ 10 h 143"/>
                <a:gd name="T2" fmla="*/ 35 w 77"/>
                <a:gd name="T3" fmla="*/ 99 h 143"/>
                <a:gd name="T4" fmla="*/ 77 w 77"/>
                <a:gd name="T5" fmla="*/ 89 h 143"/>
                <a:gd name="T6" fmla="*/ 63 w 77"/>
                <a:gd name="T7" fmla="*/ 60 h 143"/>
                <a:gd name="T8" fmla="*/ 77 w 77"/>
                <a:gd name="T9" fmla="*/ 20 h 143"/>
                <a:gd name="T10" fmla="*/ 35 w 77"/>
                <a:gd name="T11" fmla="*/ 1 h 143"/>
                <a:gd name="T12" fmla="*/ 35 w 77"/>
                <a:gd name="T13" fmla="*/ 1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43">
                  <a:moveTo>
                    <a:pt x="32" y="14"/>
                  </a:moveTo>
                  <a:cubicBezTo>
                    <a:pt x="19" y="52"/>
                    <a:pt x="0" y="91"/>
                    <a:pt x="32" y="132"/>
                  </a:cubicBezTo>
                  <a:cubicBezTo>
                    <a:pt x="40" y="143"/>
                    <a:pt x="58" y="123"/>
                    <a:pt x="71" y="119"/>
                  </a:cubicBezTo>
                  <a:cubicBezTo>
                    <a:pt x="67" y="106"/>
                    <a:pt x="58" y="94"/>
                    <a:pt x="58" y="80"/>
                  </a:cubicBezTo>
                  <a:cubicBezTo>
                    <a:pt x="58" y="62"/>
                    <a:pt x="77" y="44"/>
                    <a:pt x="71" y="27"/>
                  </a:cubicBezTo>
                  <a:cubicBezTo>
                    <a:pt x="66" y="12"/>
                    <a:pt x="47" y="6"/>
                    <a:pt x="32" y="1"/>
                  </a:cubicBezTo>
                  <a:cubicBezTo>
                    <a:pt x="28" y="0"/>
                    <a:pt x="32" y="10"/>
                    <a:pt x="32" y="1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Freeform 103">
              <a:extLst>
                <a:ext uri="{FF2B5EF4-FFF2-40B4-BE49-F238E27FC236}">
                  <a16:creationId xmlns:a16="http://schemas.microsoft.com/office/drawing/2014/main" id="{A6AADE49-4E8E-5F58-2049-F39418EEA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72"/>
              <a:ext cx="84" cy="107"/>
            </a:xfrm>
            <a:custGeom>
              <a:avLst/>
              <a:gdLst>
                <a:gd name="T0" fmla="*/ 35 w 77"/>
                <a:gd name="T1" fmla="*/ 10 h 143"/>
                <a:gd name="T2" fmla="*/ 35 w 77"/>
                <a:gd name="T3" fmla="*/ 99 h 143"/>
                <a:gd name="T4" fmla="*/ 77 w 77"/>
                <a:gd name="T5" fmla="*/ 89 h 143"/>
                <a:gd name="T6" fmla="*/ 63 w 77"/>
                <a:gd name="T7" fmla="*/ 60 h 143"/>
                <a:gd name="T8" fmla="*/ 77 w 77"/>
                <a:gd name="T9" fmla="*/ 20 h 143"/>
                <a:gd name="T10" fmla="*/ 35 w 77"/>
                <a:gd name="T11" fmla="*/ 1 h 143"/>
                <a:gd name="T12" fmla="*/ 35 w 77"/>
                <a:gd name="T13" fmla="*/ 1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43">
                  <a:moveTo>
                    <a:pt x="32" y="14"/>
                  </a:moveTo>
                  <a:cubicBezTo>
                    <a:pt x="19" y="52"/>
                    <a:pt x="0" y="91"/>
                    <a:pt x="32" y="132"/>
                  </a:cubicBezTo>
                  <a:cubicBezTo>
                    <a:pt x="40" y="143"/>
                    <a:pt x="58" y="123"/>
                    <a:pt x="71" y="119"/>
                  </a:cubicBezTo>
                  <a:cubicBezTo>
                    <a:pt x="67" y="106"/>
                    <a:pt x="58" y="94"/>
                    <a:pt x="58" y="80"/>
                  </a:cubicBezTo>
                  <a:cubicBezTo>
                    <a:pt x="58" y="62"/>
                    <a:pt x="77" y="44"/>
                    <a:pt x="71" y="27"/>
                  </a:cubicBezTo>
                  <a:cubicBezTo>
                    <a:pt x="66" y="12"/>
                    <a:pt x="47" y="6"/>
                    <a:pt x="32" y="1"/>
                  </a:cubicBezTo>
                  <a:cubicBezTo>
                    <a:pt x="28" y="0"/>
                    <a:pt x="32" y="10"/>
                    <a:pt x="32" y="1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Freeform 104">
              <a:extLst>
                <a:ext uri="{FF2B5EF4-FFF2-40B4-BE49-F238E27FC236}">
                  <a16:creationId xmlns:a16="http://schemas.microsoft.com/office/drawing/2014/main" id="{764E4ECE-A6A8-AC55-7473-8182B768E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937"/>
              <a:ext cx="716" cy="135"/>
            </a:xfrm>
            <a:custGeom>
              <a:avLst/>
              <a:gdLst>
                <a:gd name="T0" fmla="*/ 192 w 716"/>
                <a:gd name="T1" fmla="*/ 0 h 135"/>
                <a:gd name="T2" fmla="*/ 74 w 716"/>
                <a:gd name="T3" fmla="*/ 53 h 135"/>
                <a:gd name="T4" fmla="*/ 35 w 716"/>
                <a:gd name="T5" fmla="*/ 66 h 135"/>
                <a:gd name="T6" fmla="*/ 61 w 716"/>
                <a:gd name="T7" fmla="*/ 131 h 135"/>
                <a:gd name="T8" fmla="*/ 624 w 716"/>
                <a:gd name="T9" fmla="*/ 118 h 135"/>
                <a:gd name="T10" fmla="*/ 585 w 716"/>
                <a:gd name="T11" fmla="*/ 105 h 135"/>
                <a:gd name="T12" fmla="*/ 519 w 716"/>
                <a:gd name="T13" fmla="*/ 79 h 135"/>
                <a:gd name="T14" fmla="*/ 716 w 716"/>
                <a:gd name="T15" fmla="*/ 40 h 135"/>
                <a:gd name="T16" fmla="*/ 677 w 716"/>
                <a:gd name="T17" fmla="*/ 14 h 135"/>
                <a:gd name="T18" fmla="*/ 598 w 71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6" h="135">
                  <a:moveTo>
                    <a:pt x="192" y="0"/>
                  </a:moveTo>
                  <a:cubicBezTo>
                    <a:pt x="130" y="43"/>
                    <a:pt x="168" y="22"/>
                    <a:pt x="74" y="53"/>
                  </a:cubicBezTo>
                  <a:cubicBezTo>
                    <a:pt x="61" y="57"/>
                    <a:pt x="35" y="66"/>
                    <a:pt x="35" y="66"/>
                  </a:cubicBezTo>
                  <a:cubicBezTo>
                    <a:pt x="26" y="92"/>
                    <a:pt x="0" y="130"/>
                    <a:pt x="61" y="131"/>
                  </a:cubicBezTo>
                  <a:cubicBezTo>
                    <a:pt x="249" y="135"/>
                    <a:pt x="436" y="122"/>
                    <a:pt x="624" y="118"/>
                  </a:cubicBezTo>
                  <a:cubicBezTo>
                    <a:pt x="611" y="114"/>
                    <a:pt x="599" y="106"/>
                    <a:pt x="585" y="105"/>
                  </a:cubicBezTo>
                  <a:cubicBezTo>
                    <a:pt x="267" y="83"/>
                    <a:pt x="41" y="102"/>
                    <a:pt x="519" y="79"/>
                  </a:cubicBezTo>
                  <a:cubicBezTo>
                    <a:pt x="584" y="63"/>
                    <a:pt x="650" y="51"/>
                    <a:pt x="716" y="40"/>
                  </a:cubicBezTo>
                  <a:cubicBezTo>
                    <a:pt x="703" y="31"/>
                    <a:pt x="692" y="19"/>
                    <a:pt x="677" y="14"/>
                  </a:cubicBezTo>
                  <a:cubicBezTo>
                    <a:pt x="652" y="5"/>
                    <a:pt x="598" y="0"/>
                    <a:pt x="598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Freeform 105">
              <a:extLst>
                <a:ext uri="{FF2B5EF4-FFF2-40B4-BE49-F238E27FC236}">
                  <a16:creationId xmlns:a16="http://schemas.microsoft.com/office/drawing/2014/main" id="{B6678D10-5EDD-DF10-7922-E6D29FD72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322"/>
              <a:ext cx="288" cy="589"/>
            </a:xfrm>
            <a:custGeom>
              <a:avLst/>
              <a:gdLst>
                <a:gd name="T0" fmla="*/ 131 w 288"/>
                <a:gd name="T1" fmla="*/ 0 h 589"/>
                <a:gd name="T2" fmla="*/ 144 w 288"/>
                <a:gd name="T3" fmla="*/ 157 h 589"/>
                <a:gd name="T4" fmla="*/ 288 w 288"/>
                <a:gd name="T5" fmla="*/ 341 h 589"/>
                <a:gd name="T6" fmla="*/ 144 w 288"/>
                <a:gd name="T7" fmla="*/ 393 h 589"/>
                <a:gd name="T8" fmla="*/ 157 w 288"/>
                <a:gd name="T9" fmla="*/ 432 h 589"/>
                <a:gd name="T10" fmla="*/ 184 w 288"/>
                <a:gd name="T11" fmla="*/ 458 h 589"/>
                <a:gd name="T12" fmla="*/ 210 w 288"/>
                <a:gd name="T13" fmla="*/ 537 h 589"/>
                <a:gd name="T14" fmla="*/ 223 w 288"/>
                <a:gd name="T15" fmla="*/ 576 h 589"/>
                <a:gd name="T16" fmla="*/ 144 w 288"/>
                <a:gd name="T17" fmla="*/ 524 h 589"/>
                <a:gd name="T18" fmla="*/ 53 w 288"/>
                <a:gd name="T19" fmla="*/ 550 h 589"/>
                <a:gd name="T20" fmla="*/ 0 w 288"/>
                <a:gd name="T21" fmla="*/ 589 h 5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" h="589">
                  <a:moveTo>
                    <a:pt x="131" y="0"/>
                  </a:moveTo>
                  <a:cubicBezTo>
                    <a:pt x="150" y="76"/>
                    <a:pt x="160" y="77"/>
                    <a:pt x="144" y="157"/>
                  </a:cubicBezTo>
                  <a:cubicBezTo>
                    <a:pt x="181" y="270"/>
                    <a:pt x="193" y="268"/>
                    <a:pt x="288" y="341"/>
                  </a:cubicBezTo>
                  <a:cubicBezTo>
                    <a:pt x="238" y="374"/>
                    <a:pt x="204" y="381"/>
                    <a:pt x="144" y="393"/>
                  </a:cubicBezTo>
                  <a:cubicBezTo>
                    <a:pt x="148" y="406"/>
                    <a:pt x="150" y="420"/>
                    <a:pt x="157" y="432"/>
                  </a:cubicBezTo>
                  <a:cubicBezTo>
                    <a:pt x="164" y="443"/>
                    <a:pt x="178" y="447"/>
                    <a:pt x="184" y="458"/>
                  </a:cubicBezTo>
                  <a:cubicBezTo>
                    <a:pt x="196" y="483"/>
                    <a:pt x="201" y="511"/>
                    <a:pt x="210" y="537"/>
                  </a:cubicBezTo>
                  <a:cubicBezTo>
                    <a:pt x="214" y="550"/>
                    <a:pt x="233" y="586"/>
                    <a:pt x="223" y="576"/>
                  </a:cubicBezTo>
                  <a:cubicBezTo>
                    <a:pt x="174" y="527"/>
                    <a:pt x="201" y="543"/>
                    <a:pt x="144" y="524"/>
                  </a:cubicBezTo>
                  <a:cubicBezTo>
                    <a:pt x="114" y="534"/>
                    <a:pt x="81" y="536"/>
                    <a:pt x="53" y="550"/>
                  </a:cubicBezTo>
                  <a:cubicBezTo>
                    <a:pt x="33" y="560"/>
                    <a:pt x="20" y="579"/>
                    <a:pt x="0" y="58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0.16478 C -0.07812 0.16062 -0.07778 0.15599 -0.07986 0.15253 C -0.08767 0.13982 -0.1059 0.13427 -0.11719 0.12757 C -0.13247 0.13034 -0.14479 0.13589 -0.15955 0.14005 C -0.1658 0.14513 -0.17187 0.15045 -0.1783 0.15553 C -0.1809 0.15761 -0.18628 0.16177 -0.18628 0.162 C -0.21024 0.15461 -0.18628 0.16478 -0.20226 0.14929 C -0.20503 0.14629 -0.2092 0.14513 -0.21285 0.14305 C -0.22431 0.11694 -0.23837 0.11671 -0.26059 0.11208 C -0.26684 0.11324 -0.27361 0.11255 -0.27934 0.11532 C -0.28837 0.11971 -0.28611 0.12734 -0.29253 0.13381 C -0.2974 0.13843 -0.30538 0.14097 -0.31128 0.14305 C -0.31667 0.14721 -0.32187 0.15137 -0.32726 0.15553 C -0.33177 0.15923 -0.34306 0.16177 -0.34306 0.162 C -0.35052 0.14906 -0.36372 0.13589 -0.375 0.12757 C -0.3849 0.1204 -0.39653 0.11809 -0.40694 0.11208 C -0.41302 0.11324 -0.41979 0.11278 -0.42569 0.11532 C -0.43576 0.11971 -0.44062 0.13311 -0.44948 0.14005 C -0.45035 0.14305 -0.45017 0.14698 -0.45226 0.14929 C -0.45955 0.15784 -0.47344 0.14929 -0.48142 0.14629 C -0.48316 0.14328 -0.4842 0.13935 -0.48681 0.13704 C -0.48906 0.13496 -0.49201 0.13519 -0.49479 0.13381 C -0.49757 0.13219 -0.49983 0.12942 -0.50278 0.12757 C -0.5059 0.12526 -0.50972 0.12364 -0.51337 0.12156 C -0.52361 0.10908 -0.52569 0.11 -0.53993 0.10607 C -0.5408 0.10561 -0.55538 0.09614 -0.55851 0.0966 C -0.57066 0.09822 -0.58299 0.10746 -0.59306 0.11532 C -0.60174 0.1308 -0.59583 0.12271 -0.61441 0.13704 C -0.61684 0.13912 -0.6224 0.14305 -0.6224 0.14328 C -0.63281 0.14005 -0.64392 0.14028 -0.65434 0.13704 C -0.66007 0.13519 -0.66458 0.12988 -0.67014 0.12757 C -0.68194 0.1174 -0.69062 0.10515 -0.70469 0.09983 C -0.71736 0.1033 -0.72187 0.10446 -0.73125 0.11532 C -0.73177 0.11763 -0.73559 0.13381 -0.73924 0.13381 C -0.74167 0.13381 -0.73924 0.12757 -0.73924 0.12456 " pathEditMode="relative" rAng="0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31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-3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  <p:bldP spid="318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92">
            <a:extLst>
              <a:ext uri="{FF2B5EF4-FFF2-40B4-BE49-F238E27FC236}">
                <a16:creationId xmlns:a16="http://schemas.microsoft.com/office/drawing/2014/main" id="{41CA34FE-A072-80E1-0952-450391B5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9144000" cy="3886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5" name="Freeform 391">
            <a:extLst>
              <a:ext uri="{FF2B5EF4-FFF2-40B4-BE49-F238E27FC236}">
                <a16:creationId xmlns:a16="http://schemas.microsoft.com/office/drawing/2014/main" id="{221CE88C-3C64-7254-16DD-D4248D6139B8}"/>
              </a:ext>
            </a:extLst>
          </p:cNvPr>
          <p:cNvSpPr>
            <a:spLocks/>
          </p:cNvSpPr>
          <p:nvPr/>
        </p:nvSpPr>
        <p:spPr bwMode="auto">
          <a:xfrm>
            <a:off x="-93663" y="2935288"/>
            <a:ext cx="1906588" cy="276225"/>
          </a:xfrm>
          <a:custGeom>
            <a:avLst/>
            <a:gdLst>
              <a:gd name="T0" fmla="*/ 50800 w 1201"/>
              <a:gd name="T1" fmla="*/ 84138 h 174"/>
              <a:gd name="T2" fmla="*/ 1730375 w 1201"/>
              <a:gd name="T3" fmla="*/ 0 h 174"/>
              <a:gd name="T4" fmla="*/ 1901825 w 1201"/>
              <a:gd name="T5" fmla="*/ 84138 h 174"/>
              <a:gd name="T6" fmla="*/ 1836738 w 1201"/>
              <a:gd name="T7" fmla="*/ 147638 h 174"/>
              <a:gd name="T8" fmla="*/ 1666875 w 1201"/>
              <a:gd name="T9" fmla="*/ 190500 h 174"/>
              <a:gd name="T10" fmla="*/ 1263650 w 1201"/>
              <a:gd name="T11" fmla="*/ 212725 h 174"/>
              <a:gd name="T12" fmla="*/ 731838 w 1201"/>
              <a:gd name="T13" fmla="*/ 276225 h 174"/>
              <a:gd name="T14" fmla="*/ 242888 w 1201"/>
              <a:gd name="T15" fmla="*/ 254000 h 174"/>
              <a:gd name="T16" fmla="*/ 50800 w 1201"/>
              <a:gd name="T17" fmla="*/ 84138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01" h="174">
                <a:moveTo>
                  <a:pt x="32" y="53"/>
                </a:moveTo>
                <a:cubicBezTo>
                  <a:pt x="1025" y="38"/>
                  <a:pt x="639" y="63"/>
                  <a:pt x="1090" y="0"/>
                </a:cubicBezTo>
                <a:cubicBezTo>
                  <a:pt x="1114" y="6"/>
                  <a:pt x="1192" y="17"/>
                  <a:pt x="1198" y="53"/>
                </a:cubicBezTo>
                <a:cubicBezTo>
                  <a:pt x="1201" y="72"/>
                  <a:pt x="1174" y="85"/>
                  <a:pt x="1157" y="93"/>
                </a:cubicBezTo>
                <a:cubicBezTo>
                  <a:pt x="1123" y="108"/>
                  <a:pt x="1087" y="118"/>
                  <a:pt x="1050" y="120"/>
                </a:cubicBezTo>
                <a:cubicBezTo>
                  <a:pt x="965" y="125"/>
                  <a:pt x="881" y="129"/>
                  <a:pt x="796" y="134"/>
                </a:cubicBezTo>
                <a:cubicBezTo>
                  <a:pt x="681" y="152"/>
                  <a:pt x="580" y="165"/>
                  <a:pt x="461" y="174"/>
                </a:cubicBezTo>
                <a:cubicBezTo>
                  <a:pt x="358" y="169"/>
                  <a:pt x="256" y="167"/>
                  <a:pt x="153" y="160"/>
                </a:cubicBezTo>
                <a:cubicBezTo>
                  <a:pt x="63" y="154"/>
                  <a:pt x="0" y="151"/>
                  <a:pt x="32" y="53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Freeform 111">
            <a:extLst>
              <a:ext uri="{FF2B5EF4-FFF2-40B4-BE49-F238E27FC236}">
                <a16:creationId xmlns:a16="http://schemas.microsoft.com/office/drawing/2014/main" id="{A68A0ECB-DB96-7E8F-14DF-A63D4AA69C7A}"/>
              </a:ext>
            </a:extLst>
          </p:cNvPr>
          <p:cNvSpPr>
            <a:spLocks/>
          </p:cNvSpPr>
          <p:nvPr/>
        </p:nvSpPr>
        <p:spPr bwMode="auto">
          <a:xfrm>
            <a:off x="4038600" y="6553200"/>
            <a:ext cx="1050925" cy="312738"/>
          </a:xfrm>
          <a:custGeom>
            <a:avLst/>
            <a:gdLst>
              <a:gd name="T0" fmla="*/ 442913 w 662"/>
              <a:gd name="T1" fmla="*/ 42863 h 197"/>
              <a:gd name="T2" fmla="*/ 776288 w 662"/>
              <a:gd name="T3" fmla="*/ 125413 h 197"/>
              <a:gd name="T4" fmla="*/ 879475 w 662"/>
              <a:gd name="T5" fmla="*/ 146050 h 197"/>
              <a:gd name="T6" fmla="*/ 1004888 w 662"/>
              <a:gd name="T7" fmla="*/ 187325 h 197"/>
              <a:gd name="T8" fmla="*/ 1046163 w 662"/>
              <a:gd name="T9" fmla="*/ 250825 h 197"/>
              <a:gd name="T10" fmla="*/ 879475 w 662"/>
              <a:gd name="T11" fmla="*/ 312738 h 197"/>
              <a:gd name="T12" fmla="*/ 527050 w 662"/>
              <a:gd name="T13" fmla="*/ 292100 h 197"/>
              <a:gd name="T14" fmla="*/ 422275 w 662"/>
              <a:gd name="T15" fmla="*/ 207963 h 197"/>
              <a:gd name="T16" fmla="*/ 90488 w 662"/>
              <a:gd name="T17" fmla="*/ 125413 h 197"/>
              <a:gd name="T18" fmla="*/ 49213 w 662"/>
              <a:gd name="T19" fmla="*/ 63500 h 197"/>
              <a:gd name="T20" fmla="*/ 6350 w 662"/>
              <a:gd name="T21" fmla="*/ 22225 h 197"/>
              <a:gd name="T22" fmla="*/ 69850 w 662"/>
              <a:gd name="T23" fmla="*/ 0 h 197"/>
              <a:gd name="T24" fmla="*/ 588963 w 662"/>
              <a:gd name="T25" fmla="*/ 42863 h 1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62" h="197">
                <a:moveTo>
                  <a:pt x="279" y="27"/>
                </a:moveTo>
                <a:cubicBezTo>
                  <a:pt x="349" y="44"/>
                  <a:pt x="419" y="62"/>
                  <a:pt x="489" y="79"/>
                </a:cubicBezTo>
                <a:cubicBezTo>
                  <a:pt x="510" y="84"/>
                  <a:pt x="533" y="86"/>
                  <a:pt x="554" y="92"/>
                </a:cubicBezTo>
                <a:cubicBezTo>
                  <a:pt x="581" y="99"/>
                  <a:pt x="633" y="118"/>
                  <a:pt x="633" y="118"/>
                </a:cubicBezTo>
                <a:cubicBezTo>
                  <a:pt x="642" y="131"/>
                  <a:pt x="662" y="142"/>
                  <a:pt x="659" y="158"/>
                </a:cubicBezTo>
                <a:cubicBezTo>
                  <a:pt x="653" y="186"/>
                  <a:pt x="561" y="196"/>
                  <a:pt x="554" y="197"/>
                </a:cubicBezTo>
                <a:cubicBezTo>
                  <a:pt x="480" y="193"/>
                  <a:pt x="405" y="195"/>
                  <a:pt x="332" y="184"/>
                </a:cubicBezTo>
                <a:cubicBezTo>
                  <a:pt x="293" y="178"/>
                  <a:pt x="294" y="148"/>
                  <a:pt x="266" y="131"/>
                </a:cubicBezTo>
                <a:cubicBezTo>
                  <a:pt x="197" y="89"/>
                  <a:pt x="143" y="87"/>
                  <a:pt x="57" y="79"/>
                </a:cubicBezTo>
                <a:cubicBezTo>
                  <a:pt x="48" y="66"/>
                  <a:pt x="41" y="52"/>
                  <a:pt x="31" y="40"/>
                </a:cubicBezTo>
                <a:cubicBezTo>
                  <a:pt x="23" y="30"/>
                  <a:pt x="0" y="26"/>
                  <a:pt x="4" y="14"/>
                </a:cubicBezTo>
                <a:cubicBezTo>
                  <a:pt x="8" y="1"/>
                  <a:pt x="31" y="5"/>
                  <a:pt x="44" y="0"/>
                </a:cubicBezTo>
                <a:cubicBezTo>
                  <a:pt x="154" y="12"/>
                  <a:pt x="260" y="27"/>
                  <a:pt x="371" y="2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Freeform 110">
            <a:extLst>
              <a:ext uri="{FF2B5EF4-FFF2-40B4-BE49-F238E27FC236}">
                <a16:creationId xmlns:a16="http://schemas.microsoft.com/office/drawing/2014/main" id="{B6C87FEE-E8F5-2291-F1EE-A42F3C0F2CB1}"/>
              </a:ext>
            </a:extLst>
          </p:cNvPr>
          <p:cNvSpPr>
            <a:spLocks/>
          </p:cNvSpPr>
          <p:nvPr/>
        </p:nvSpPr>
        <p:spPr bwMode="auto">
          <a:xfrm>
            <a:off x="3352800" y="6372225"/>
            <a:ext cx="1276350" cy="485775"/>
          </a:xfrm>
          <a:custGeom>
            <a:avLst/>
            <a:gdLst>
              <a:gd name="T0" fmla="*/ 86046 w 979"/>
              <a:gd name="T1" fmla="*/ 153988 h 306"/>
              <a:gd name="T2" fmla="*/ 0 w 979"/>
              <a:gd name="T3" fmla="*/ 361950 h 306"/>
              <a:gd name="T4" fmla="*/ 375474 w 979"/>
              <a:gd name="T5" fmla="*/ 465138 h 306"/>
              <a:gd name="T6" fmla="*/ 1109473 w 979"/>
              <a:gd name="T7" fmla="*/ 485775 h 306"/>
              <a:gd name="T8" fmla="*/ 1126421 w 979"/>
              <a:gd name="T9" fmla="*/ 382588 h 306"/>
              <a:gd name="T10" fmla="*/ 921736 w 979"/>
              <a:gd name="T11" fmla="*/ 236538 h 306"/>
              <a:gd name="T12" fmla="*/ 86046 w 979"/>
              <a:gd name="T13" fmla="*/ 153988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306">
                <a:moveTo>
                  <a:pt x="66" y="97"/>
                </a:moveTo>
                <a:cubicBezTo>
                  <a:pt x="53" y="160"/>
                  <a:pt x="45" y="185"/>
                  <a:pt x="0" y="228"/>
                </a:cubicBezTo>
                <a:cubicBezTo>
                  <a:pt x="74" y="300"/>
                  <a:pt x="188" y="289"/>
                  <a:pt x="288" y="293"/>
                </a:cubicBezTo>
                <a:cubicBezTo>
                  <a:pt x="476" y="300"/>
                  <a:pt x="663" y="302"/>
                  <a:pt x="851" y="306"/>
                </a:cubicBezTo>
                <a:cubicBezTo>
                  <a:pt x="979" y="285"/>
                  <a:pt x="925" y="300"/>
                  <a:pt x="864" y="241"/>
                </a:cubicBezTo>
                <a:cubicBezTo>
                  <a:pt x="835" y="153"/>
                  <a:pt x="794" y="163"/>
                  <a:pt x="707" y="149"/>
                </a:cubicBezTo>
                <a:cubicBezTo>
                  <a:pt x="484" y="0"/>
                  <a:pt x="504" y="86"/>
                  <a:pt x="66" y="9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Freeform 107">
            <a:extLst>
              <a:ext uri="{FF2B5EF4-FFF2-40B4-BE49-F238E27FC236}">
                <a16:creationId xmlns:a16="http://schemas.microsoft.com/office/drawing/2014/main" id="{BFFC6725-93E4-F03E-2910-3D857FCBF5F7}"/>
              </a:ext>
            </a:extLst>
          </p:cNvPr>
          <p:cNvSpPr>
            <a:spLocks/>
          </p:cNvSpPr>
          <p:nvPr/>
        </p:nvSpPr>
        <p:spPr bwMode="auto">
          <a:xfrm>
            <a:off x="2667000" y="3962400"/>
            <a:ext cx="841375" cy="730250"/>
          </a:xfrm>
          <a:custGeom>
            <a:avLst/>
            <a:gdLst>
              <a:gd name="T0" fmla="*/ 661988 w 530"/>
              <a:gd name="T1" fmla="*/ 603250 h 460"/>
              <a:gd name="T2" fmla="*/ 330200 w 530"/>
              <a:gd name="T3" fmla="*/ 685800 h 460"/>
              <a:gd name="T4" fmla="*/ 163513 w 530"/>
              <a:gd name="T5" fmla="*/ 519113 h 460"/>
              <a:gd name="T6" fmla="*/ 122238 w 530"/>
              <a:gd name="T7" fmla="*/ 457200 h 460"/>
              <a:gd name="T8" fmla="*/ 79375 w 530"/>
              <a:gd name="T9" fmla="*/ 415925 h 460"/>
              <a:gd name="T10" fmla="*/ 101600 w 530"/>
              <a:gd name="T11" fmla="*/ 187325 h 460"/>
              <a:gd name="T12" fmla="*/ 163513 w 530"/>
              <a:gd name="T13" fmla="*/ 166688 h 460"/>
              <a:gd name="T14" fmla="*/ 184150 w 530"/>
              <a:gd name="T15" fmla="*/ 104775 h 460"/>
              <a:gd name="T16" fmla="*/ 246063 w 530"/>
              <a:gd name="T17" fmla="*/ 82550 h 460"/>
              <a:gd name="T18" fmla="*/ 454025 w 530"/>
              <a:gd name="T19" fmla="*/ 0 h 460"/>
              <a:gd name="T20" fmla="*/ 808038 w 530"/>
              <a:gd name="T21" fmla="*/ 125413 h 460"/>
              <a:gd name="T22" fmla="*/ 828675 w 530"/>
              <a:gd name="T23" fmla="*/ 187325 h 460"/>
              <a:gd name="T24" fmla="*/ 703263 w 530"/>
              <a:gd name="T25" fmla="*/ 269875 h 460"/>
              <a:gd name="T26" fmla="*/ 641350 w 530"/>
              <a:gd name="T27" fmla="*/ 333375 h 460"/>
              <a:gd name="T28" fmla="*/ 558800 w 530"/>
              <a:gd name="T29" fmla="*/ 354013 h 460"/>
              <a:gd name="T30" fmla="*/ 579438 w 530"/>
              <a:gd name="T31" fmla="*/ 477838 h 460"/>
              <a:gd name="T32" fmla="*/ 661988 w 530"/>
              <a:gd name="T33" fmla="*/ 603250 h 4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0" h="460">
                <a:moveTo>
                  <a:pt x="417" y="380"/>
                </a:moveTo>
                <a:cubicBezTo>
                  <a:pt x="337" y="460"/>
                  <a:pt x="340" y="445"/>
                  <a:pt x="208" y="432"/>
                </a:cubicBezTo>
                <a:cubicBezTo>
                  <a:pt x="120" y="345"/>
                  <a:pt x="155" y="381"/>
                  <a:pt x="103" y="327"/>
                </a:cubicBezTo>
                <a:cubicBezTo>
                  <a:pt x="92" y="316"/>
                  <a:pt x="87" y="300"/>
                  <a:pt x="77" y="288"/>
                </a:cubicBezTo>
                <a:cubicBezTo>
                  <a:pt x="69" y="278"/>
                  <a:pt x="59" y="271"/>
                  <a:pt x="50" y="262"/>
                </a:cubicBezTo>
                <a:cubicBezTo>
                  <a:pt x="32" y="208"/>
                  <a:pt x="0" y="156"/>
                  <a:pt x="64" y="118"/>
                </a:cubicBezTo>
                <a:cubicBezTo>
                  <a:pt x="76" y="111"/>
                  <a:pt x="90" y="109"/>
                  <a:pt x="103" y="105"/>
                </a:cubicBezTo>
                <a:cubicBezTo>
                  <a:pt x="107" y="92"/>
                  <a:pt x="106" y="76"/>
                  <a:pt x="116" y="66"/>
                </a:cubicBezTo>
                <a:cubicBezTo>
                  <a:pt x="126" y="56"/>
                  <a:pt x="143" y="58"/>
                  <a:pt x="155" y="52"/>
                </a:cubicBezTo>
                <a:cubicBezTo>
                  <a:pt x="207" y="25"/>
                  <a:pt x="227" y="15"/>
                  <a:pt x="286" y="0"/>
                </a:cubicBezTo>
                <a:cubicBezTo>
                  <a:pt x="381" y="12"/>
                  <a:pt x="442" y="12"/>
                  <a:pt x="509" y="79"/>
                </a:cubicBezTo>
                <a:cubicBezTo>
                  <a:pt x="513" y="92"/>
                  <a:pt x="530" y="107"/>
                  <a:pt x="522" y="118"/>
                </a:cubicBezTo>
                <a:cubicBezTo>
                  <a:pt x="503" y="144"/>
                  <a:pt x="469" y="153"/>
                  <a:pt x="443" y="170"/>
                </a:cubicBezTo>
                <a:cubicBezTo>
                  <a:pt x="427" y="180"/>
                  <a:pt x="420" y="201"/>
                  <a:pt x="404" y="210"/>
                </a:cubicBezTo>
                <a:cubicBezTo>
                  <a:pt x="389" y="219"/>
                  <a:pt x="369" y="219"/>
                  <a:pt x="352" y="223"/>
                </a:cubicBezTo>
                <a:cubicBezTo>
                  <a:pt x="337" y="264"/>
                  <a:pt x="325" y="266"/>
                  <a:pt x="365" y="301"/>
                </a:cubicBezTo>
                <a:cubicBezTo>
                  <a:pt x="444" y="370"/>
                  <a:pt x="469" y="328"/>
                  <a:pt x="417" y="38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79" name="Group 260">
            <a:extLst>
              <a:ext uri="{FF2B5EF4-FFF2-40B4-BE49-F238E27FC236}">
                <a16:creationId xmlns:a16="http://schemas.microsoft.com/office/drawing/2014/main" id="{93798307-DE90-C06F-70AC-80C9EDB989F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343400"/>
            <a:ext cx="2057400" cy="2438400"/>
            <a:chOff x="192" y="2688"/>
            <a:chExt cx="1368" cy="1402"/>
          </a:xfrm>
        </p:grpSpPr>
        <p:sp>
          <p:nvSpPr>
            <p:cNvPr id="54489" name="Freeform 261">
              <a:extLst>
                <a:ext uri="{FF2B5EF4-FFF2-40B4-BE49-F238E27FC236}">
                  <a16:creationId xmlns:a16="http://schemas.microsoft.com/office/drawing/2014/main" id="{3C6D45FC-C15B-00B4-C19A-48595575AD5F}"/>
                </a:ext>
              </a:extLst>
            </p:cNvPr>
            <p:cNvSpPr>
              <a:spLocks/>
            </p:cNvSpPr>
            <p:nvPr/>
          </p:nvSpPr>
          <p:spPr bwMode="auto">
            <a:xfrm rot="-158621">
              <a:off x="864" y="2784"/>
              <a:ext cx="611" cy="1211"/>
            </a:xfrm>
            <a:custGeom>
              <a:avLst/>
              <a:gdLst>
                <a:gd name="T0" fmla="*/ 611 w 611"/>
                <a:gd name="T1" fmla="*/ 31 h 1268"/>
                <a:gd name="T2" fmla="*/ 515 w 611"/>
                <a:gd name="T3" fmla="*/ 283 h 1268"/>
                <a:gd name="T4" fmla="*/ 419 w 611"/>
                <a:gd name="T5" fmla="*/ 489 h 1268"/>
                <a:gd name="T6" fmla="*/ 371 w 611"/>
                <a:gd name="T7" fmla="*/ 592 h 1268"/>
                <a:gd name="T8" fmla="*/ 311 w 611"/>
                <a:gd name="T9" fmla="*/ 741 h 1268"/>
                <a:gd name="T10" fmla="*/ 263 w 611"/>
                <a:gd name="T11" fmla="*/ 1177 h 1268"/>
                <a:gd name="T12" fmla="*/ 227 w 611"/>
                <a:gd name="T13" fmla="*/ 1188 h 1268"/>
                <a:gd name="T14" fmla="*/ 83 w 611"/>
                <a:gd name="T15" fmla="*/ 1211 h 1268"/>
                <a:gd name="T16" fmla="*/ 59 w 611"/>
                <a:gd name="T17" fmla="*/ 959 h 1268"/>
                <a:gd name="T18" fmla="*/ 83 w 611"/>
                <a:gd name="T19" fmla="*/ 787 h 1268"/>
                <a:gd name="T20" fmla="*/ 215 w 611"/>
                <a:gd name="T21" fmla="*/ 374 h 1268"/>
                <a:gd name="T22" fmla="*/ 263 w 611"/>
                <a:gd name="T23" fmla="*/ 329 h 1268"/>
                <a:gd name="T24" fmla="*/ 335 w 611"/>
                <a:gd name="T25" fmla="*/ 283 h 1268"/>
                <a:gd name="T26" fmla="*/ 359 w 611"/>
                <a:gd name="T27" fmla="*/ 237 h 1268"/>
                <a:gd name="T28" fmla="*/ 407 w 611"/>
                <a:gd name="T29" fmla="*/ 214 h 1268"/>
                <a:gd name="T30" fmla="*/ 443 w 611"/>
                <a:gd name="T31" fmla="*/ 180 h 1268"/>
                <a:gd name="T32" fmla="*/ 479 w 611"/>
                <a:gd name="T33" fmla="*/ 157 h 1268"/>
                <a:gd name="T34" fmla="*/ 491 w 611"/>
                <a:gd name="T35" fmla="*/ 111 h 1268"/>
                <a:gd name="T36" fmla="*/ 527 w 611"/>
                <a:gd name="T37" fmla="*/ 99 h 1268"/>
                <a:gd name="T38" fmla="*/ 611 w 611"/>
                <a:gd name="T39" fmla="*/ 31 h 12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1" h="1268">
                  <a:moveTo>
                    <a:pt x="611" y="32"/>
                  </a:moveTo>
                  <a:cubicBezTo>
                    <a:pt x="569" y="157"/>
                    <a:pt x="610" y="201"/>
                    <a:pt x="515" y="296"/>
                  </a:cubicBezTo>
                  <a:cubicBezTo>
                    <a:pt x="490" y="370"/>
                    <a:pt x="454" y="442"/>
                    <a:pt x="419" y="512"/>
                  </a:cubicBezTo>
                  <a:cubicBezTo>
                    <a:pt x="333" y="683"/>
                    <a:pt x="442" y="514"/>
                    <a:pt x="371" y="620"/>
                  </a:cubicBezTo>
                  <a:cubicBezTo>
                    <a:pt x="357" y="677"/>
                    <a:pt x="344" y="727"/>
                    <a:pt x="311" y="776"/>
                  </a:cubicBezTo>
                  <a:cubicBezTo>
                    <a:pt x="286" y="925"/>
                    <a:pt x="292" y="1087"/>
                    <a:pt x="263" y="1232"/>
                  </a:cubicBezTo>
                  <a:cubicBezTo>
                    <a:pt x="261" y="1244"/>
                    <a:pt x="239" y="1241"/>
                    <a:pt x="227" y="1244"/>
                  </a:cubicBezTo>
                  <a:cubicBezTo>
                    <a:pt x="180" y="1256"/>
                    <a:pt x="130" y="1261"/>
                    <a:pt x="83" y="1268"/>
                  </a:cubicBezTo>
                  <a:cubicBezTo>
                    <a:pt x="0" y="1185"/>
                    <a:pt x="44" y="1112"/>
                    <a:pt x="59" y="1004"/>
                  </a:cubicBezTo>
                  <a:cubicBezTo>
                    <a:pt x="68" y="944"/>
                    <a:pt x="74" y="884"/>
                    <a:pt x="83" y="824"/>
                  </a:cubicBezTo>
                  <a:cubicBezTo>
                    <a:pt x="29" y="662"/>
                    <a:pt x="103" y="504"/>
                    <a:pt x="215" y="392"/>
                  </a:cubicBezTo>
                  <a:cubicBezTo>
                    <a:pt x="238" y="323"/>
                    <a:pt x="208" y="381"/>
                    <a:pt x="263" y="344"/>
                  </a:cubicBezTo>
                  <a:cubicBezTo>
                    <a:pt x="353" y="284"/>
                    <a:pt x="249" y="325"/>
                    <a:pt x="335" y="296"/>
                  </a:cubicBezTo>
                  <a:cubicBezTo>
                    <a:pt x="343" y="280"/>
                    <a:pt x="346" y="261"/>
                    <a:pt x="359" y="248"/>
                  </a:cubicBezTo>
                  <a:cubicBezTo>
                    <a:pt x="372" y="235"/>
                    <a:pt x="392" y="234"/>
                    <a:pt x="407" y="224"/>
                  </a:cubicBezTo>
                  <a:cubicBezTo>
                    <a:pt x="421" y="214"/>
                    <a:pt x="430" y="199"/>
                    <a:pt x="443" y="188"/>
                  </a:cubicBezTo>
                  <a:cubicBezTo>
                    <a:pt x="454" y="179"/>
                    <a:pt x="467" y="172"/>
                    <a:pt x="479" y="164"/>
                  </a:cubicBezTo>
                  <a:cubicBezTo>
                    <a:pt x="483" y="148"/>
                    <a:pt x="481" y="129"/>
                    <a:pt x="491" y="116"/>
                  </a:cubicBezTo>
                  <a:cubicBezTo>
                    <a:pt x="499" y="106"/>
                    <a:pt x="517" y="112"/>
                    <a:pt x="527" y="104"/>
                  </a:cubicBezTo>
                  <a:cubicBezTo>
                    <a:pt x="546" y="88"/>
                    <a:pt x="579" y="0"/>
                    <a:pt x="611" y="32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90" name="Freeform 262">
              <a:extLst>
                <a:ext uri="{FF2B5EF4-FFF2-40B4-BE49-F238E27FC236}">
                  <a16:creationId xmlns:a16="http://schemas.microsoft.com/office/drawing/2014/main" id="{99D9808B-0FF1-E435-C505-9E76A35D6BC9}"/>
                </a:ext>
              </a:extLst>
            </p:cNvPr>
            <p:cNvSpPr>
              <a:spLocks/>
            </p:cNvSpPr>
            <p:nvPr/>
          </p:nvSpPr>
          <p:spPr bwMode="auto">
            <a:xfrm rot="-215803">
              <a:off x="192" y="2688"/>
              <a:ext cx="1368" cy="1402"/>
            </a:xfrm>
            <a:custGeom>
              <a:avLst/>
              <a:gdLst>
                <a:gd name="T0" fmla="*/ 57 w 1443"/>
                <a:gd name="T1" fmla="*/ 49 h 1468"/>
                <a:gd name="T2" fmla="*/ 11 w 1443"/>
                <a:gd name="T3" fmla="*/ 255 h 1468"/>
                <a:gd name="T4" fmla="*/ 125 w 1443"/>
                <a:gd name="T5" fmla="*/ 530 h 1468"/>
                <a:gd name="T6" fmla="*/ 148 w 1443"/>
                <a:gd name="T7" fmla="*/ 610 h 1468"/>
                <a:gd name="T8" fmla="*/ 182 w 1443"/>
                <a:gd name="T9" fmla="*/ 679 h 1468"/>
                <a:gd name="T10" fmla="*/ 102 w 1443"/>
                <a:gd name="T11" fmla="*/ 1046 h 1468"/>
                <a:gd name="T12" fmla="*/ 46 w 1443"/>
                <a:gd name="T13" fmla="*/ 1241 h 1468"/>
                <a:gd name="T14" fmla="*/ 23 w 1443"/>
                <a:gd name="T15" fmla="*/ 1286 h 1468"/>
                <a:gd name="T16" fmla="*/ 0 w 1443"/>
                <a:gd name="T17" fmla="*/ 1378 h 1468"/>
                <a:gd name="T18" fmla="*/ 273 w 1443"/>
                <a:gd name="T19" fmla="*/ 1332 h 1468"/>
                <a:gd name="T20" fmla="*/ 694 w 1443"/>
                <a:gd name="T21" fmla="*/ 1321 h 1468"/>
                <a:gd name="T22" fmla="*/ 774 w 1443"/>
                <a:gd name="T23" fmla="*/ 1275 h 1468"/>
                <a:gd name="T24" fmla="*/ 819 w 1443"/>
                <a:gd name="T25" fmla="*/ 1206 h 1468"/>
                <a:gd name="T26" fmla="*/ 774 w 1443"/>
                <a:gd name="T27" fmla="*/ 1011 h 1468"/>
                <a:gd name="T28" fmla="*/ 808 w 1443"/>
                <a:gd name="T29" fmla="*/ 702 h 1468"/>
                <a:gd name="T30" fmla="*/ 921 w 1443"/>
                <a:gd name="T31" fmla="*/ 587 h 1468"/>
                <a:gd name="T32" fmla="*/ 956 w 1443"/>
                <a:gd name="T33" fmla="*/ 564 h 1468"/>
                <a:gd name="T34" fmla="*/ 1069 w 1443"/>
                <a:gd name="T35" fmla="*/ 415 h 1468"/>
                <a:gd name="T36" fmla="*/ 1126 w 1443"/>
                <a:gd name="T37" fmla="*/ 347 h 1468"/>
                <a:gd name="T38" fmla="*/ 1149 w 1443"/>
                <a:gd name="T39" fmla="*/ 312 h 1468"/>
                <a:gd name="T40" fmla="*/ 1183 w 1443"/>
                <a:gd name="T41" fmla="*/ 278 h 1468"/>
                <a:gd name="T42" fmla="*/ 1206 w 1443"/>
                <a:gd name="T43" fmla="*/ 232 h 1468"/>
                <a:gd name="T44" fmla="*/ 1240 w 1443"/>
                <a:gd name="T45" fmla="*/ 221 h 1468"/>
                <a:gd name="T46" fmla="*/ 1274 w 1443"/>
                <a:gd name="T47" fmla="*/ 175 h 1468"/>
                <a:gd name="T48" fmla="*/ 1308 w 1443"/>
                <a:gd name="T49" fmla="*/ 163 h 1468"/>
                <a:gd name="T50" fmla="*/ 1274 w 1443"/>
                <a:gd name="T51" fmla="*/ 140 h 1468"/>
                <a:gd name="T52" fmla="*/ 1229 w 1443"/>
                <a:gd name="T53" fmla="*/ 163 h 1468"/>
                <a:gd name="T54" fmla="*/ 671 w 1443"/>
                <a:gd name="T55" fmla="*/ 117 h 1468"/>
                <a:gd name="T56" fmla="*/ 228 w 1443"/>
                <a:gd name="T57" fmla="*/ 83 h 1468"/>
                <a:gd name="T58" fmla="*/ 68 w 1443"/>
                <a:gd name="T59" fmla="*/ 26 h 1468"/>
                <a:gd name="T60" fmla="*/ 23 w 1443"/>
                <a:gd name="T61" fmla="*/ 14 h 1468"/>
                <a:gd name="T62" fmla="*/ 57 w 1443"/>
                <a:gd name="T63" fmla="*/ 49 h 14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43" h="1468">
                  <a:moveTo>
                    <a:pt x="60" y="51"/>
                  </a:moveTo>
                  <a:cubicBezTo>
                    <a:pt x="46" y="123"/>
                    <a:pt x="30" y="196"/>
                    <a:pt x="12" y="267"/>
                  </a:cubicBezTo>
                  <a:cubicBezTo>
                    <a:pt x="33" y="372"/>
                    <a:pt x="85" y="460"/>
                    <a:pt x="132" y="555"/>
                  </a:cubicBezTo>
                  <a:cubicBezTo>
                    <a:pt x="145" y="581"/>
                    <a:pt x="143" y="613"/>
                    <a:pt x="156" y="639"/>
                  </a:cubicBezTo>
                  <a:cubicBezTo>
                    <a:pt x="203" y="732"/>
                    <a:pt x="162" y="621"/>
                    <a:pt x="192" y="711"/>
                  </a:cubicBezTo>
                  <a:cubicBezTo>
                    <a:pt x="184" y="847"/>
                    <a:pt x="191" y="984"/>
                    <a:pt x="108" y="1095"/>
                  </a:cubicBezTo>
                  <a:cubicBezTo>
                    <a:pt x="90" y="1165"/>
                    <a:pt x="71" y="1230"/>
                    <a:pt x="48" y="1299"/>
                  </a:cubicBezTo>
                  <a:cubicBezTo>
                    <a:pt x="42" y="1316"/>
                    <a:pt x="30" y="1330"/>
                    <a:pt x="24" y="1347"/>
                  </a:cubicBezTo>
                  <a:cubicBezTo>
                    <a:pt x="14" y="1378"/>
                    <a:pt x="0" y="1443"/>
                    <a:pt x="0" y="1443"/>
                  </a:cubicBezTo>
                  <a:cubicBezTo>
                    <a:pt x="99" y="1468"/>
                    <a:pt x="187" y="1400"/>
                    <a:pt x="288" y="1395"/>
                  </a:cubicBezTo>
                  <a:cubicBezTo>
                    <a:pt x="436" y="1388"/>
                    <a:pt x="584" y="1387"/>
                    <a:pt x="732" y="1383"/>
                  </a:cubicBezTo>
                  <a:cubicBezTo>
                    <a:pt x="746" y="1376"/>
                    <a:pt x="803" y="1350"/>
                    <a:pt x="816" y="1335"/>
                  </a:cubicBezTo>
                  <a:cubicBezTo>
                    <a:pt x="835" y="1313"/>
                    <a:pt x="864" y="1263"/>
                    <a:pt x="864" y="1263"/>
                  </a:cubicBezTo>
                  <a:cubicBezTo>
                    <a:pt x="852" y="1193"/>
                    <a:pt x="833" y="1128"/>
                    <a:pt x="816" y="1059"/>
                  </a:cubicBezTo>
                  <a:cubicBezTo>
                    <a:pt x="818" y="1011"/>
                    <a:pt x="806" y="817"/>
                    <a:pt x="852" y="735"/>
                  </a:cubicBezTo>
                  <a:cubicBezTo>
                    <a:pt x="899" y="650"/>
                    <a:pt x="893" y="668"/>
                    <a:pt x="972" y="615"/>
                  </a:cubicBezTo>
                  <a:cubicBezTo>
                    <a:pt x="984" y="607"/>
                    <a:pt x="1008" y="591"/>
                    <a:pt x="1008" y="591"/>
                  </a:cubicBezTo>
                  <a:cubicBezTo>
                    <a:pt x="1024" y="527"/>
                    <a:pt x="1072" y="472"/>
                    <a:pt x="1128" y="435"/>
                  </a:cubicBezTo>
                  <a:cubicBezTo>
                    <a:pt x="1151" y="366"/>
                    <a:pt x="1123" y="428"/>
                    <a:pt x="1188" y="363"/>
                  </a:cubicBezTo>
                  <a:cubicBezTo>
                    <a:pt x="1198" y="353"/>
                    <a:pt x="1203" y="338"/>
                    <a:pt x="1212" y="327"/>
                  </a:cubicBezTo>
                  <a:cubicBezTo>
                    <a:pt x="1223" y="314"/>
                    <a:pt x="1238" y="305"/>
                    <a:pt x="1248" y="291"/>
                  </a:cubicBezTo>
                  <a:cubicBezTo>
                    <a:pt x="1258" y="276"/>
                    <a:pt x="1259" y="256"/>
                    <a:pt x="1272" y="243"/>
                  </a:cubicBezTo>
                  <a:cubicBezTo>
                    <a:pt x="1281" y="234"/>
                    <a:pt x="1296" y="235"/>
                    <a:pt x="1308" y="231"/>
                  </a:cubicBezTo>
                  <a:cubicBezTo>
                    <a:pt x="1320" y="215"/>
                    <a:pt x="1329" y="196"/>
                    <a:pt x="1344" y="183"/>
                  </a:cubicBezTo>
                  <a:cubicBezTo>
                    <a:pt x="1354" y="175"/>
                    <a:pt x="1371" y="180"/>
                    <a:pt x="1380" y="171"/>
                  </a:cubicBezTo>
                  <a:cubicBezTo>
                    <a:pt x="1443" y="108"/>
                    <a:pt x="1344" y="147"/>
                    <a:pt x="1344" y="147"/>
                  </a:cubicBezTo>
                  <a:cubicBezTo>
                    <a:pt x="1327" y="153"/>
                    <a:pt x="1312" y="163"/>
                    <a:pt x="1296" y="171"/>
                  </a:cubicBezTo>
                  <a:cubicBezTo>
                    <a:pt x="1090" y="160"/>
                    <a:pt x="917" y="132"/>
                    <a:pt x="708" y="123"/>
                  </a:cubicBezTo>
                  <a:cubicBezTo>
                    <a:pt x="561" y="86"/>
                    <a:pt x="387" y="93"/>
                    <a:pt x="240" y="87"/>
                  </a:cubicBezTo>
                  <a:cubicBezTo>
                    <a:pt x="181" y="72"/>
                    <a:pt x="131" y="45"/>
                    <a:pt x="72" y="27"/>
                  </a:cubicBezTo>
                  <a:cubicBezTo>
                    <a:pt x="56" y="22"/>
                    <a:pt x="31" y="0"/>
                    <a:pt x="24" y="15"/>
                  </a:cubicBezTo>
                  <a:cubicBezTo>
                    <a:pt x="16" y="30"/>
                    <a:pt x="48" y="39"/>
                    <a:pt x="60" y="51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0" name="Freeform 2">
            <a:extLst>
              <a:ext uri="{FF2B5EF4-FFF2-40B4-BE49-F238E27FC236}">
                <a16:creationId xmlns:a16="http://schemas.microsoft.com/office/drawing/2014/main" id="{B4F9AFB3-75CF-74B0-C389-E83946EEB53C}"/>
              </a:ext>
            </a:extLst>
          </p:cNvPr>
          <p:cNvSpPr>
            <a:spLocks/>
          </p:cNvSpPr>
          <p:nvPr/>
        </p:nvSpPr>
        <p:spPr bwMode="auto">
          <a:xfrm>
            <a:off x="0" y="2773363"/>
            <a:ext cx="9144000" cy="296862"/>
          </a:xfrm>
          <a:custGeom>
            <a:avLst/>
            <a:gdLst>
              <a:gd name="T0" fmla="*/ 0 w 5760"/>
              <a:gd name="T1" fmla="*/ 260350 h 187"/>
              <a:gd name="T2" fmla="*/ 5507038 w 5760"/>
              <a:gd name="T3" fmla="*/ 260350 h 187"/>
              <a:gd name="T4" fmla="*/ 6503988 w 5760"/>
              <a:gd name="T5" fmla="*/ 136525 h 187"/>
              <a:gd name="T6" fmla="*/ 7813675 w 5760"/>
              <a:gd name="T7" fmla="*/ 115887 h 187"/>
              <a:gd name="T8" fmla="*/ 8769350 w 5760"/>
              <a:gd name="T9" fmla="*/ 136525 h 187"/>
              <a:gd name="T10" fmla="*/ 9144000 w 5760"/>
              <a:gd name="T11" fmla="*/ 177800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187">
                <a:moveTo>
                  <a:pt x="0" y="164"/>
                </a:moveTo>
                <a:cubicBezTo>
                  <a:pt x="1158" y="177"/>
                  <a:pt x="2311" y="187"/>
                  <a:pt x="3469" y="164"/>
                </a:cubicBezTo>
                <a:cubicBezTo>
                  <a:pt x="3679" y="138"/>
                  <a:pt x="3887" y="109"/>
                  <a:pt x="4097" y="86"/>
                </a:cubicBezTo>
                <a:cubicBezTo>
                  <a:pt x="4360" y="0"/>
                  <a:pt x="4659" y="68"/>
                  <a:pt x="4922" y="73"/>
                </a:cubicBezTo>
                <a:cubicBezTo>
                  <a:pt x="5123" y="77"/>
                  <a:pt x="5323" y="82"/>
                  <a:pt x="5524" y="86"/>
                </a:cubicBezTo>
                <a:cubicBezTo>
                  <a:pt x="5600" y="94"/>
                  <a:pt x="5683" y="112"/>
                  <a:pt x="5760" y="112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Freeform 6">
            <a:extLst>
              <a:ext uri="{FF2B5EF4-FFF2-40B4-BE49-F238E27FC236}">
                <a16:creationId xmlns:a16="http://schemas.microsoft.com/office/drawing/2014/main" id="{4A3CDD2A-193B-F98A-1C7A-7CFD42A2183B}"/>
              </a:ext>
            </a:extLst>
          </p:cNvPr>
          <p:cNvSpPr>
            <a:spLocks/>
          </p:cNvSpPr>
          <p:nvPr/>
        </p:nvSpPr>
        <p:spPr bwMode="auto">
          <a:xfrm>
            <a:off x="1219200" y="712788"/>
            <a:ext cx="2436813" cy="2662237"/>
          </a:xfrm>
          <a:custGeom>
            <a:avLst/>
            <a:gdLst>
              <a:gd name="T0" fmla="*/ 463550 w 1535"/>
              <a:gd name="T1" fmla="*/ 784225 h 1677"/>
              <a:gd name="T2" fmla="*/ 1192213 w 1535"/>
              <a:gd name="T3" fmla="*/ 2341562 h 1677"/>
              <a:gd name="T4" fmla="*/ 1773238 w 1535"/>
              <a:gd name="T5" fmla="*/ 2425700 h 1677"/>
              <a:gd name="T6" fmla="*/ 2001838 w 1535"/>
              <a:gd name="T7" fmla="*/ 2405062 h 1677"/>
              <a:gd name="T8" fmla="*/ 2022475 w 1535"/>
              <a:gd name="T9" fmla="*/ 2259012 h 1677"/>
              <a:gd name="T10" fmla="*/ 2063750 w 1535"/>
              <a:gd name="T11" fmla="*/ 2133600 h 1677"/>
              <a:gd name="T12" fmla="*/ 2084388 w 1535"/>
              <a:gd name="T13" fmla="*/ 2071687 h 1677"/>
              <a:gd name="T14" fmla="*/ 1981200 w 1535"/>
              <a:gd name="T15" fmla="*/ 430212 h 1677"/>
              <a:gd name="T16" fmla="*/ 1835150 w 1535"/>
              <a:gd name="T17" fmla="*/ 284162 h 1677"/>
              <a:gd name="T18" fmla="*/ 1544638 w 1535"/>
              <a:gd name="T19" fmla="*/ 98425 h 1677"/>
              <a:gd name="T20" fmla="*/ 1336675 w 1535"/>
              <a:gd name="T21" fmla="*/ 14287 h 1677"/>
              <a:gd name="T22" fmla="*/ 920750 w 1535"/>
              <a:gd name="T23" fmla="*/ 55562 h 1677"/>
              <a:gd name="T24" fmla="*/ 879475 w 1535"/>
              <a:gd name="T25" fmla="*/ 98425 h 1677"/>
              <a:gd name="T26" fmla="*/ 755650 w 1535"/>
              <a:gd name="T27" fmla="*/ 139700 h 1677"/>
              <a:gd name="T28" fmla="*/ 630238 w 1535"/>
              <a:gd name="T29" fmla="*/ 284162 h 1677"/>
              <a:gd name="T30" fmla="*/ 506413 w 1535"/>
              <a:gd name="T31" fmla="*/ 471487 h 1677"/>
              <a:gd name="T32" fmla="*/ 401638 w 1535"/>
              <a:gd name="T33" fmla="*/ 784225 h 1677"/>
              <a:gd name="T34" fmla="*/ 463550 w 1535"/>
              <a:gd name="T35" fmla="*/ 784225 h 16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35" h="1677">
                <a:moveTo>
                  <a:pt x="292" y="494"/>
                </a:moveTo>
                <a:cubicBezTo>
                  <a:pt x="307" y="1677"/>
                  <a:pt x="0" y="1502"/>
                  <a:pt x="751" y="1475"/>
                </a:cubicBezTo>
                <a:cubicBezTo>
                  <a:pt x="874" y="1487"/>
                  <a:pt x="994" y="1511"/>
                  <a:pt x="1117" y="1528"/>
                </a:cubicBezTo>
                <a:cubicBezTo>
                  <a:pt x="1165" y="1524"/>
                  <a:pt x="1221" y="1542"/>
                  <a:pt x="1261" y="1515"/>
                </a:cubicBezTo>
                <a:cubicBezTo>
                  <a:pt x="1287" y="1498"/>
                  <a:pt x="1267" y="1453"/>
                  <a:pt x="1274" y="1423"/>
                </a:cubicBezTo>
                <a:cubicBezTo>
                  <a:pt x="1280" y="1396"/>
                  <a:pt x="1291" y="1370"/>
                  <a:pt x="1300" y="1344"/>
                </a:cubicBezTo>
                <a:cubicBezTo>
                  <a:pt x="1304" y="1331"/>
                  <a:pt x="1313" y="1305"/>
                  <a:pt x="1313" y="1305"/>
                </a:cubicBezTo>
                <a:cubicBezTo>
                  <a:pt x="1217" y="1016"/>
                  <a:pt x="1535" y="462"/>
                  <a:pt x="1248" y="271"/>
                </a:cubicBezTo>
                <a:cubicBezTo>
                  <a:pt x="1188" y="180"/>
                  <a:pt x="1226" y="202"/>
                  <a:pt x="1156" y="179"/>
                </a:cubicBezTo>
                <a:cubicBezTo>
                  <a:pt x="1103" y="144"/>
                  <a:pt x="1035" y="83"/>
                  <a:pt x="973" y="62"/>
                </a:cubicBezTo>
                <a:cubicBezTo>
                  <a:pt x="933" y="21"/>
                  <a:pt x="899" y="20"/>
                  <a:pt x="842" y="9"/>
                </a:cubicBezTo>
                <a:cubicBezTo>
                  <a:pt x="754" y="15"/>
                  <a:pt x="660" y="0"/>
                  <a:pt x="580" y="35"/>
                </a:cubicBezTo>
                <a:cubicBezTo>
                  <a:pt x="569" y="40"/>
                  <a:pt x="565" y="56"/>
                  <a:pt x="554" y="62"/>
                </a:cubicBezTo>
                <a:cubicBezTo>
                  <a:pt x="530" y="74"/>
                  <a:pt x="476" y="88"/>
                  <a:pt x="476" y="88"/>
                </a:cubicBezTo>
                <a:cubicBezTo>
                  <a:pt x="459" y="138"/>
                  <a:pt x="441" y="150"/>
                  <a:pt x="397" y="179"/>
                </a:cubicBezTo>
                <a:cubicBezTo>
                  <a:pt x="379" y="233"/>
                  <a:pt x="367" y="265"/>
                  <a:pt x="319" y="297"/>
                </a:cubicBezTo>
                <a:cubicBezTo>
                  <a:pt x="296" y="362"/>
                  <a:pt x="274" y="428"/>
                  <a:pt x="253" y="494"/>
                </a:cubicBezTo>
                <a:cubicBezTo>
                  <a:pt x="249" y="506"/>
                  <a:pt x="279" y="494"/>
                  <a:pt x="292" y="4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Freeform 7">
            <a:extLst>
              <a:ext uri="{FF2B5EF4-FFF2-40B4-BE49-F238E27FC236}">
                <a16:creationId xmlns:a16="http://schemas.microsoft.com/office/drawing/2014/main" id="{308417AA-636B-9F71-59FC-292531A7A017}"/>
              </a:ext>
            </a:extLst>
          </p:cNvPr>
          <p:cNvSpPr>
            <a:spLocks/>
          </p:cNvSpPr>
          <p:nvPr/>
        </p:nvSpPr>
        <p:spPr bwMode="auto">
          <a:xfrm>
            <a:off x="1600200" y="13716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Freeform 8">
            <a:extLst>
              <a:ext uri="{FF2B5EF4-FFF2-40B4-BE49-F238E27FC236}">
                <a16:creationId xmlns:a16="http://schemas.microsoft.com/office/drawing/2014/main" id="{C48E4593-6A15-B9DC-194E-C8DB74FD289E}"/>
              </a:ext>
            </a:extLst>
          </p:cNvPr>
          <p:cNvSpPr>
            <a:spLocks/>
          </p:cNvSpPr>
          <p:nvPr/>
        </p:nvSpPr>
        <p:spPr bwMode="auto">
          <a:xfrm>
            <a:off x="3124200" y="14478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Freeform 9">
            <a:extLst>
              <a:ext uri="{FF2B5EF4-FFF2-40B4-BE49-F238E27FC236}">
                <a16:creationId xmlns:a16="http://schemas.microsoft.com/office/drawing/2014/main" id="{771BA736-899F-C7A6-F933-F1C43C96A7F4}"/>
              </a:ext>
            </a:extLst>
          </p:cNvPr>
          <p:cNvSpPr>
            <a:spLocks/>
          </p:cNvSpPr>
          <p:nvPr/>
        </p:nvSpPr>
        <p:spPr bwMode="auto">
          <a:xfrm>
            <a:off x="1358900" y="2944813"/>
            <a:ext cx="1966913" cy="207962"/>
          </a:xfrm>
          <a:custGeom>
            <a:avLst/>
            <a:gdLst>
              <a:gd name="T0" fmla="*/ 261938 w 1239"/>
              <a:gd name="T1" fmla="*/ 6350 h 131"/>
              <a:gd name="T2" fmla="*/ 1820863 w 1239"/>
              <a:gd name="T3" fmla="*/ 68262 h 131"/>
              <a:gd name="T4" fmla="*/ 1903413 w 1239"/>
              <a:gd name="T5" fmla="*/ 130175 h 131"/>
              <a:gd name="T6" fmla="*/ 1966913 w 1239"/>
              <a:gd name="T7" fmla="*/ 152400 h 131"/>
              <a:gd name="T8" fmla="*/ 1903413 w 1239"/>
              <a:gd name="T9" fmla="*/ 173037 h 131"/>
              <a:gd name="T10" fmla="*/ 511175 w 1239"/>
              <a:gd name="T11" fmla="*/ 193675 h 131"/>
              <a:gd name="T12" fmla="*/ 220663 w 1239"/>
              <a:gd name="T13" fmla="*/ 152400 h 131"/>
              <a:gd name="T14" fmla="*/ 261938 w 1239"/>
              <a:gd name="T15" fmla="*/ 6350 h 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9" h="131">
                <a:moveTo>
                  <a:pt x="165" y="4"/>
                </a:moveTo>
                <a:cubicBezTo>
                  <a:pt x="530" y="124"/>
                  <a:pt x="216" y="30"/>
                  <a:pt x="1147" y="43"/>
                </a:cubicBezTo>
                <a:cubicBezTo>
                  <a:pt x="1164" y="56"/>
                  <a:pt x="1180" y="71"/>
                  <a:pt x="1199" y="82"/>
                </a:cubicBezTo>
                <a:cubicBezTo>
                  <a:pt x="1211" y="89"/>
                  <a:pt x="1239" y="82"/>
                  <a:pt x="1239" y="96"/>
                </a:cubicBezTo>
                <a:cubicBezTo>
                  <a:pt x="1239" y="110"/>
                  <a:pt x="1213" y="109"/>
                  <a:pt x="1199" y="109"/>
                </a:cubicBezTo>
                <a:cubicBezTo>
                  <a:pt x="907" y="117"/>
                  <a:pt x="614" y="118"/>
                  <a:pt x="322" y="122"/>
                </a:cubicBezTo>
                <a:cubicBezTo>
                  <a:pt x="261" y="113"/>
                  <a:pt x="190" y="131"/>
                  <a:pt x="139" y="96"/>
                </a:cubicBezTo>
                <a:cubicBezTo>
                  <a:pt x="0" y="0"/>
                  <a:pt x="142" y="4"/>
                  <a:pt x="165" y="4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Freeform 10">
            <a:extLst>
              <a:ext uri="{FF2B5EF4-FFF2-40B4-BE49-F238E27FC236}">
                <a16:creationId xmlns:a16="http://schemas.microsoft.com/office/drawing/2014/main" id="{7E7958F6-B787-F156-7CBB-2931C3357128}"/>
              </a:ext>
            </a:extLst>
          </p:cNvPr>
          <p:cNvSpPr>
            <a:spLocks/>
          </p:cNvSpPr>
          <p:nvPr/>
        </p:nvSpPr>
        <p:spPr bwMode="auto">
          <a:xfrm>
            <a:off x="1620838" y="703263"/>
            <a:ext cx="1770062" cy="820737"/>
          </a:xfrm>
          <a:custGeom>
            <a:avLst/>
            <a:gdLst>
              <a:gd name="T0" fmla="*/ 166687 w 1115"/>
              <a:gd name="T1" fmla="*/ 730250 h 517"/>
              <a:gd name="T2" fmla="*/ 457200 w 1115"/>
              <a:gd name="T3" fmla="*/ 357187 h 517"/>
              <a:gd name="T4" fmla="*/ 831850 w 1115"/>
              <a:gd name="T5" fmla="*/ 252412 h 517"/>
              <a:gd name="T6" fmla="*/ 1247775 w 1115"/>
              <a:gd name="T7" fmla="*/ 273050 h 517"/>
              <a:gd name="T8" fmla="*/ 1412875 w 1115"/>
              <a:gd name="T9" fmla="*/ 377825 h 517"/>
              <a:gd name="T10" fmla="*/ 1538287 w 1115"/>
              <a:gd name="T11" fmla="*/ 522287 h 517"/>
              <a:gd name="T12" fmla="*/ 1641475 w 1115"/>
              <a:gd name="T13" fmla="*/ 688975 h 517"/>
              <a:gd name="T14" fmla="*/ 1620837 w 1115"/>
              <a:gd name="T15" fmla="*/ 793750 h 517"/>
              <a:gd name="T16" fmla="*/ 1746250 w 1115"/>
              <a:gd name="T17" fmla="*/ 771525 h 517"/>
              <a:gd name="T18" fmla="*/ 1641475 w 1115"/>
              <a:gd name="T19" fmla="*/ 542925 h 517"/>
              <a:gd name="T20" fmla="*/ 1579562 w 1115"/>
              <a:gd name="T21" fmla="*/ 419100 h 517"/>
              <a:gd name="T22" fmla="*/ 1497012 w 1115"/>
              <a:gd name="T23" fmla="*/ 211137 h 517"/>
              <a:gd name="T24" fmla="*/ 1392237 w 1115"/>
              <a:gd name="T25" fmla="*/ 149225 h 517"/>
              <a:gd name="T26" fmla="*/ 1330325 w 1115"/>
              <a:gd name="T27" fmla="*/ 107950 h 517"/>
              <a:gd name="T28" fmla="*/ 1289050 w 1115"/>
              <a:gd name="T29" fmla="*/ 65087 h 517"/>
              <a:gd name="T30" fmla="*/ 1060450 w 1115"/>
              <a:gd name="T31" fmla="*/ 3175 h 517"/>
              <a:gd name="T32" fmla="*/ 457200 w 1115"/>
              <a:gd name="T33" fmla="*/ 65087 h 517"/>
              <a:gd name="T34" fmla="*/ 374650 w 1115"/>
              <a:gd name="T35" fmla="*/ 169862 h 517"/>
              <a:gd name="T36" fmla="*/ 249237 w 1115"/>
              <a:gd name="T37" fmla="*/ 231775 h 517"/>
              <a:gd name="T38" fmla="*/ 207962 w 1115"/>
              <a:gd name="T39" fmla="*/ 293687 h 517"/>
              <a:gd name="T40" fmla="*/ 104775 w 1115"/>
              <a:gd name="T41" fmla="*/ 398462 h 517"/>
              <a:gd name="T42" fmla="*/ 82550 w 1115"/>
              <a:gd name="T43" fmla="*/ 460375 h 517"/>
              <a:gd name="T44" fmla="*/ 61912 w 1115"/>
              <a:gd name="T45" fmla="*/ 606425 h 517"/>
              <a:gd name="T46" fmla="*/ 0 w 1115"/>
              <a:gd name="T47" fmla="*/ 730250 h 517"/>
              <a:gd name="T48" fmla="*/ 166687 w 1115"/>
              <a:gd name="T49" fmla="*/ 730250 h 5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5" h="517">
                <a:moveTo>
                  <a:pt x="105" y="460"/>
                </a:moveTo>
                <a:cubicBezTo>
                  <a:pt x="140" y="356"/>
                  <a:pt x="176" y="262"/>
                  <a:pt x="288" y="225"/>
                </a:cubicBezTo>
                <a:cubicBezTo>
                  <a:pt x="346" y="165"/>
                  <a:pt x="446" y="169"/>
                  <a:pt x="524" y="159"/>
                </a:cubicBezTo>
                <a:cubicBezTo>
                  <a:pt x="612" y="137"/>
                  <a:pt x="698" y="151"/>
                  <a:pt x="786" y="172"/>
                </a:cubicBezTo>
                <a:cubicBezTo>
                  <a:pt x="825" y="198"/>
                  <a:pt x="846" y="223"/>
                  <a:pt x="890" y="238"/>
                </a:cubicBezTo>
                <a:cubicBezTo>
                  <a:pt x="908" y="292"/>
                  <a:pt x="926" y="294"/>
                  <a:pt x="969" y="329"/>
                </a:cubicBezTo>
                <a:cubicBezTo>
                  <a:pt x="1004" y="357"/>
                  <a:pt x="1020" y="393"/>
                  <a:pt x="1034" y="434"/>
                </a:cubicBezTo>
                <a:cubicBezTo>
                  <a:pt x="1030" y="456"/>
                  <a:pt x="1003" y="486"/>
                  <a:pt x="1021" y="500"/>
                </a:cubicBezTo>
                <a:cubicBezTo>
                  <a:pt x="1042" y="517"/>
                  <a:pt x="1087" y="509"/>
                  <a:pt x="1100" y="486"/>
                </a:cubicBezTo>
                <a:cubicBezTo>
                  <a:pt x="1115" y="461"/>
                  <a:pt x="1058" y="367"/>
                  <a:pt x="1034" y="342"/>
                </a:cubicBezTo>
                <a:cubicBezTo>
                  <a:pt x="1001" y="244"/>
                  <a:pt x="1045" y="365"/>
                  <a:pt x="995" y="264"/>
                </a:cubicBezTo>
                <a:cubicBezTo>
                  <a:pt x="972" y="219"/>
                  <a:pt x="977" y="174"/>
                  <a:pt x="943" y="133"/>
                </a:cubicBezTo>
                <a:cubicBezTo>
                  <a:pt x="909" y="91"/>
                  <a:pt x="925" y="118"/>
                  <a:pt x="877" y="94"/>
                </a:cubicBezTo>
                <a:cubicBezTo>
                  <a:pt x="863" y="87"/>
                  <a:pt x="850" y="78"/>
                  <a:pt x="838" y="68"/>
                </a:cubicBezTo>
                <a:cubicBezTo>
                  <a:pt x="828" y="60"/>
                  <a:pt x="823" y="47"/>
                  <a:pt x="812" y="41"/>
                </a:cubicBezTo>
                <a:cubicBezTo>
                  <a:pt x="771" y="16"/>
                  <a:pt x="713" y="17"/>
                  <a:pt x="668" y="2"/>
                </a:cubicBezTo>
                <a:cubicBezTo>
                  <a:pt x="540" y="8"/>
                  <a:pt x="411" y="0"/>
                  <a:pt x="288" y="41"/>
                </a:cubicBezTo>
                <a:cubicBezTo>
                  <a:pt x="169" y="124"/>
                  <a:pt x="314" y="12"/>
                  <a:pt x="236" y="107"/>
                </a:cubicBezTo>
                <a:cubicBezTo>
                  <a:pt x="218" y="129"/>
                  <a:pt x="182" y="138"/>
                  <a:pt x="157" y="146"/>
                </a:cubicBezTo>
                <a:cubicBezTo>
                  <a:pt x="148" y="159"/>
                  <a:pt x="141" y="173"/>
                  <a:pt x="131" y="185"/>
                </a:cubicBezTo>
                <a:cubicBezTo>
                  <a:pt x="111" y="208"/>
                  <a:pt x="66" y="251"/>
                  <a:pt x="66" y="251"/>
                </a:cubicBezTo>
                <a:cubicBezTo>
                  <a:pt x="61" y="264"/>
                  <a:pt x="55" y="276"/>
                  <a:pt x="52" y="290"/>
                </a:cubicBezTo>
                <a:cubicBezTo>
                  <a:pt x="46" y="320"/>
                  <a:pt x="48" y="352"/>
                  <a:pt x="39" y="382"/>
                </a:cubicBezTo>
                <a:cubicBezTo>
                  <a:pt x="31" y="410"/>
                  <a:pt x="9" y="432"/>
                  <a:pt x="0" y="460"/>
                </a:cubicBezTo>
                <a:cubicBezTo>
                  <a:pt x="70" y="477"/>
                  <a:pt x="35" y="477"/>
                  <a:pt x="105" y="460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Freeform 11">
            <a:extLst>
              <a:ext uri="{FF2B5EF4-FFF2-40B4-BE49-F238E27FC236}">
                <a16:creationId xmlns:a16="http://schemas.microsoft.com/office/drawing/2014/main" id="{A00D08FD-66E7-D5B8-A5C4-AE4E5152AB21}"/>
              </a:ext>
            </a:extLst>
          </p:cNvPr>
          <p:cNvSpPr>
            <a:spLocks/>
          </p:cNvSpPr>
          <p:nvPr/>
        </p:nvSpPr>
        <p:spPr bwMode="auto">
          <a:xfrm>
            <a:off x="-180975" y="747713"/>
            <a:ext cx="2293938" cy="2743200"/>
          </a:xfrm>
          <a:custGeom>
            <a:avLst/>
            <a:gdLst>
              <a:gd name="T0" fmla="*/ 160338 w 1445"/>
              <a:gd name="T1" fmla="*/ 457200 h 1728"/>
              <a:gd name="T2" fmla="*/ 368300 w 1445"/>
              <a:gd name="T3" fmla="*/ 84138 h 1728"/>
              <a:gd name="T4" fmla="*/ 576263 w 1445"/>
              <a:gd name="T5" fmla="*/ 0 h 1728"/>
              <a:gd name="T6" fmla="*/ 1365250 w 1445"/>
              <a:gd name="T7" fmla="*/ 20638 h 1728"/>
              <a:gd name="T8" fmla="*/ 1470025 w 1445"/>
              <a:gd name="T9" fmla="*/ 41275 h 1728"/>
              <a:gd name="T10" fmla="*/ 1573213 w 1445"/>
              <a:gd name="T11" fmla="*/ 125413 h 1728"/>
              <a:gd name="T12" fmla="*/ 1698625 w 1445"/>
              <a:gd name="T13" fmla="*/ 374650 h 1728"/>
              <a:gd name="T14" fmla="*/ 1739900 w 1445"/>
              <a:gd name="T15" fmla="*/ 436563 h 1728"/>
              <a:gd name="T16" fmla="*/ 1801813 w 1445"/>
              <a:gd name="T17" fmla="*/ 623888 h 1728"/>
              <a:gd name="T18" fmla="*/ 1822450 w 1445"/>
              <a:gd name="T19" fmla="*/ 685800 h 1728"/>
              <a:gd name="T20" fmla="*/ 450850 w 1445"/>
              <a:gd name="T21" fmla="*/ 2370138 h 1728"/>
              <a:gd name="T22" fmla="*/ 77788 w 1445"/>
              <a:gd name="T23" fmla="*/ 2224088 h 1728"/>
              <a:gd name="T24" fmla="*/ 98425 w 1445"/>
              <a:gd name="T25" fmla="*/ 1933575 h 1728"/>
              <a:gd name="T26" fmla="*/ 119063 w 1445"/>
              <a:gd name="T27" fmla="*/ 415925 h 1728"/>
              <a:gd name="T28" fmla="*/ 160338 w 1445"/>
              <a:gd name="T29" fmla="*/ 354013 h 1728"/>
              <a:gd name="T30" fmla="*/ 160338 w 1445"/>
              <a:gd name="T31" fmla="*/ 228600 h 17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5" h="1728">
                <a:moveTo>
                  <a:pt x="101" y="288"/>
                </a:moveTo>
                <a:cubicBezTo>
                  <a:pt x="115" y="163"/>
                  <a:pt x="105" y="95"/>
                  <a:pt x="232" y="53"/>
                </a:cubicBezTo>
                <a:cubicBezTo>
                  <a:pt x="272" y="12"/>
                  <a:pt x="306" y="11"/>
                  <a:pt x="363" y="0"/>
                </a:cubicBezTo>
                <a:cubicBezTo>
                  <a:pt x="529" y="4"/>
                  <a:pt x="694" y="5"/>
                  <a:pt x="860" y="13"/>
                </a:cubicBezTo>
                <a:cubicBezTo>
                  <a:pt x="882" y="14"/>
                  <a:pt x="907" y="15"/>
                  <a:pt x="926" y="26"/>
                </a:cubicBezTo>
                <a:cubicBezTo>
                  <a:pt x="1092" y="122"/>
                  <a:pt x="823" y="23"/>
                  <a:pt x="991" y="79"/>
                </a:cubicBezTo>
                <a:cubicBezTo>
                  <a:pt x="1058" y="180"/>
                  <a:pt x="1033" y="127"/>
                  <a:pt x="1070" y="236"/>
                </a:cubicBezTo>
                <a:cubicBezTo>
                  <a:pt x="1075" y="251"/>
                  <a:pt x="1090" y="261"/>
                  <a:pt x="1096" y="275"/>
                </a:cubicBezTo>
                <a:cubicBezTo>
                  <a:pt x="1113" y="313"/>
                  <a:pt x="1122" y="354"/>
                  <a:pt x="1135" y="393"/>
                </a:cubicBezTo>
                <a:cubicBezTo>
                  <a:pt x="1139" y="406"/>
                  <a:pt x="1148" y="432"/>
                  <a:pt x="1148" y="432"/>
                </a:cubicBezTo>
                <a:cubicBezTo>
                  <a:pt x="1115" y="1728"/>
                  <a:pt x="1445" y="1474"/>
                  <a:pt x="284" y="1493"/>
                </a:cubicBezTo>
                <a:cubicBezTo>
                  <a:pt x="0" y="1473"/>
                  <a:pt x="169" y="1521"/>
                  <a:pt x="49" y="1401"/>
                </a:cubicBezTo>
                <a:cubicBezTo>
                  <a:pt x="53" y="1340"/>
                  <a:pt x="61" y="1279"/>
                  <a:pt x="62" y="1218"/>
                </a:cubicBezTo>
                <a:cubicBezTo>
                  <a:pt x="69" y="899"/>
                  <a:pt x="63" y="580"/>
                  <a:pt x="75" y="262"/>
                </a:cubicBezTo>
                <a:cubicBezTo>
                  <a:pt x="76" y="246"/>
                  <a:pt x="98" y="238"/>
                  <a:pt x="101" y="223"/>
                </a:cubicBezTo>
                <a:cubicBezTo>
                  <a:pt x="107" y="197"/>
                  <a:pt x="101" y="170"/>
                  <a:pt x="101" y="144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Freeform 12">
            <a:extLst>
              <a:ext uri="{FF2B5EF4-FFF2-40B4-BE49-F238E27FC236}">
                <a16:creationId xmlns:a16="http://schemas.microsoft.com/office/drawing/2014/main" id="{C4246D4B-B2A4-FD0E-D296-77DF70F9F7CC}"/>
              </a:ext>
            </a:extLst>
          </p:cNvPr>
          <p:cNvSpPr>
            <a:spLocks/>
          </p:cNvSpPr>
          <p:nvPr/>
        </p:nvSpPr>
        <p:spPr bwMode="auto">
          <a:xfrm>
            <a:off x="-76200" y="1143000"/>
            <a:ext cx="298450" cy="2108200"/>
          </a:xfrm>
          <a:custGeom>
            <a:avLst/>
            <a:gdLst>
              <a:gd name="T0" fmla="*/ 56848 w 210"/>
              <a:gd name="T1" fmla="*/ 0 h 1328"/>
              <a:gd name="T2" fmla="*/ 93799 w 210"/>
              <a:gd name="T3" fmla="*/ 1081088 h 1328"/>
              <a:gd name="T4" fmla="*/ 75323 w 210"/>
              <a:gd name="T5" fmla="*/ 1954213 h 1328"/>
              <a:gd name="T6" fmla="*/ 0 w 210"/>
              <a:gd name="T7" fmla="*/ 1870075 h 1328"/>
              <a:gd name="T8" fmla="*/ 18475 w 210"/>
              <a:gd name="T9" fmla="*/ 103188 h 1328"/>
              <a:gd name="T10" fmla="*/ 56848 w 210"/>
              <a:gd name="T11" fmla="*/ 0 h 1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" h="1328">
                <a:moveTo>
                  <a:pt x="40" y="0"/>
                </a:moveTo>
                <a:cubicBezTo>
                  <a:pt x="210" y="57"/>
                  <a:pt x="80" y="494"/>
                  <a:pt x="66" y="681"/>
                </a:cubicBezTo>
                <a:cubicBezTo>
                  <a:pt x="62" y="864"/>
                  <a:pt x="71" y="1049"/>
                  <a:pt x="53" y="1231"/>
                </a:cubicBezTo>
                <a:cubicBezTo>
                  <a:pt x="43" y="1328"/>
                  <a:pt x="0" y="1178"/>
                  <a:pt x="0" y="1178"/>
                </a:cubicBezTo>
                <a:cubicBezTo>
                  <a:pt x="4" y="807"/>
                  <a:pt x="4" y="436"/>
                  <a:pt x="13" y="65"/>
                </a:cubicBezTo>
                <a:cubicBezTo>
                  <a:pt x="14" y="22"/>
                  <a:pt x="19" y="21"/>
                  <a:pt x="40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Freeform 13">
            <a:extLst>
              <a:ext uri="{FF2B5EF4-FFF2-40B4-BE49-F238E27FC236}">
                <a16:creationId xmlns:a16="http://schemas.microsoft.com/office/drawing/2014/main" id="{C1933704-024A-B940-5B20-5D5EF6A635CD}"/>
              </a:ext>
            </a:extLst>
          </p:cNvPr>
          <p:cNvSpPr>
            <a:spLocks/>
          </p:cNvSpPr>
          <p:nvPr/>
        </p:nvSpPr>
        <p:spPr bwMode="auto">
          <a:xfrm>
            <a:off x="0" y="609600"/>
            <a:ext cx="1641475" cy="852488"/>
          </a:xfrm>
          <a:custGeom>
            <a:avLst/>
            <a:gdLst>
              <a:gd name="T0" fmla="*/ 0 w 1034"/>
              <a:gd name="T1" fmla="*/ 539750 h 537"/>
              <a:gd name="T2" fmla="*/ 207963 w 1034"/>
              <a:gd name="T3" fmla="*/ 144463 h 537"/>
              <a:gd name="T4" fmla="*/ 311150 w 1034"/>
              <a:gd name="T5" fmla="*/ 41275 h 537"/>
              <a:gd name="T6" fmla="*/ 436563 w 1034"/>
              <a:gd name="T7" fmla="*/ 0 h 537"/>
              <a:gd name="T8" fmla="*/ 1184275 w 1034"/>
              <a:gd name="T9" fmla="*/ 20638 h 537"/>
              <a:gd name="T10" fmla="*/ 1309688 w 1034"/>
              <a:gd name="T11" fmla="*/ 61913 h 537"/>
              <a:gd name="T12" fmla="*/ 1371600 w 1034"/>
              <a:gd name="T13" fmla="*/ 103188 h 537"/>
              <a:gd name="T14" fmla="*/ 1538288 w 1034"/>
              <a:gd name="T15" fmla="*/ 539750 h 537"/>
              <a:gd name="T16" fmla="*/ 1641475 w 1034"/>
              <a:gd name="T17" fmla="*/ 809625 h 537"/>
              <a:gd name="T18" fmla="*/ 1600200 w 1034"/>
              <a:gd name="T19" fmla="*/ 852488 h 537"/>
              <a:gd name="T20" fmla="*/ 1538288 w 1034"/>
              <a:gd name="T21" fmla="*/ 747713 h 537"/>
              <a:gd name="T22" fmla="*/ 1309688 w 1034"/>
              <a:gd name="T23" fmla="*/ 436563 h 537"/>
              <a:gd name="T24" fmla="*/ 1038225 w 1034"/>
              <a:gd name="T25" fmla="*/ 144463 h 537"/>
              <a:gd name="T26" fmla="*/ 415925 w 1034"/>
              <a:gd name="T27" fmla="*/ 166688 h 537"/>
              <a:gd name="T28" fmla="*/ 290513 w 1034"/>
              <a:gd name="T29" fmla="*/ 207963 h 537"/>
              <a:gd name="T30" fmla="*/ 228600 w 1034"/>
              <a:gd name="T31" fmla="*/ 228600 h 537"/>
              <a:gd name="T32" fmla="*/ 144463 w 1034"/>
              <a:gd name="T33" fmla="*/ 352425 h 537"/>
              <a:gd name="T34" fmla="*/ 103188 w 1034"/>
              <a:gd name="T35" fmla="*/ 560388 h 537"/>
              <a:gd name="T36" fmla="*/ 0 w 1034"/>
              <a:gd name="T37" fmla="*/ 539750 h 5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4" h="537">
                <a:moveTo>
                  <a:pt x="0" y="340"/>
                </a:moveTo>
                <a:cubicBezTo>
                  <a:pt x="33" y="241"/>
                  <a:pt x="38" y="154"/>
                  <a:pt x="131" y="91"/>
                </a:cubicBezTo>
                <a:cubicBezTo>
                  <a:pt x="155" y="56"/>
                  <a:pt x="155" y="44"/>
                  <a:pt x="196" y="26"/>
                </a:cubicBezTo>
                <a:cubicBezTo>
                  <a:pt x="221" y="15"/>
                  <a:pt x="275" y="0"/>
                  <a:pt x="275" y="0"/>
                </a:cubicBezTo>
                <a:cubicBezTo>
                  <a:pt x="432" y="4"/>
                  <a:pt x="589" y="2"/>
                  <a:pt x="746" y="13"/>
                </a:cubicBezTo>
                <a:cubicBezTo>
                  <a:pt x="774" y="15"/>
                  <a:pt x="825" y="39"/>
                  <a:pt x="825" y="39"/>
                </a:cubicBezTo>
                <a:cubicBezTo>
                  <a:pt x="838" y="48"/>
                  <a:pt x="856" y="52"/>
                  <a:pt x="864" y="65"/>
                </a:cubicBezTo>
                <a:cubicBezTo>
                  <a:pt x="915" y="147"/>
                  <a:pt x="898" y="272"/>
                  <a:pt x="969" y="340"/>
                </a:cubicBezTo>
                <a:cubicBezTo>
                  <a:pt x="1005" y="414"/>
                  <a:pt x="1020" y="424"/>
                  <a:pt x="1034" y="510"/>
                </a:cubicBezTo>
                <a:cubicBezTo>
                  <a:pt x="1025" y="519"/>
                  <a:pt x="1020" y="537"/>
                  <a:pt x="1008" y="537"/>
                </a:cubicBezTo>
                <a:cubicBezTo>
                  <a:pt x="985" y="537"/>
                  <a:pt x="972" y="481"/>
                  <a:pt x="969" y="471"/>
                </a:cubicBezTo>
                <a:cubicBezTo>
                  <a:pt x="935" y="356"/>
                  <a:pt x="899" y="349"/>
                  <a:pt x="825" y="275"/>
                </a:cubicBezTo>
                <a:cubicBezTo>
                  <a:pt x="789" y="169"/>
                  <a:pt x="768" y="131"/>
                  <a:pt x="654" y="91"/>
                </a:cubicBezTo>
                <a:cubicBezTo>
                  <a:pt x="523" y="96"/>
                  <a:pt x="392" y="94"/>
                  <a:pt x="262" y="105"/>
                </a:cubicBezTo>
                <a:cubicBezTo>
                  <a:pt x="234" y="107"/>
                  <a:pt x="209" y="122"/>
                  <a:pt x="183" y="131"/>
                </a:cubicBezTo>
                <a:cubicBezTo>
                  <a:pt x="170" y="135"/>
                  <a:pt x="144" y="144"/>
                  <a:pt x="144" y="144"/>
                </a:cubicBezTo>
                <a:cubicBezTo>
                  <a:pt x="126" y="170"/>
                  <a:pt x="95" y="191"/>
                  <a:pt x="91" y="222"/>
                </a:cubicBezTo>
                <a:cubicBezTo>
                  <a:pt x="90" y="227"/>
                  <a:pt x="79" y="342"/>
                  <a:pt x="65" y="353"/>
                </a:cubicBezTo>
                <a:cubicBezTo>
                  <a:pt x="16" y="392"/>
                  <a:pt x="14" y="369"/>
                  <a:pt x="0" y="34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Freeform 14">
            <a:extLst>
              <a:ext uri="{FF2B5EF4-FFF2-40B4-BE49-F238E27FC236}">
                <a16:creationId xmlns:a16="http://schemas.microsoft.com/office/drawing/2014/main" id="{A0D8AC02-3CEB-A82D-E126-BB867589E34F}"/>
              </a:ext>
            </a:extLst>
          </p:cNvPr>
          <p:cNvSpPr>
            <a:spLocks/>
          </p:cNvSpPr>
          <p:nvPr/>
        </p:nvSpPr>
        <p:spPr bwMode="auto">
          <a:xfrm>
            <a:off x="1109663" y="1725613"/>
            <a:ext cx="812800" cy="314325"/>
          </a:xfrm>
          <a:custGeom>
            <a:avLst/>
            <a:gdLst>
              <a:gd name="T0" fmla="*/ 657225 w 512"/>
              <a:gd name="T1" fmla="*/ 41275 h 198"/>
              <a:gd name="T2" fmla="*/ 53975 w 512"/>
              <a:gd name="T3" fmla="*/ 61913 h 198"/>
              <a:gd name="T4" fmla="*/ 74613 w 512"/>
              <a:gd name="T5" fmla="*/ 228600 h 198"/>
              <a:gd name="T6" fmla="*/ 677863 w 512"/>
              <a:gd name="T7" fmla="*/ 249238 h 198"/>
              <a:gd name="T8" fmla="*/ 698500 w 512"/>
              <a:gd name="T9" fmla="*/ 82550 h 198"/>
              <a:gd name="T10" fmla="*/ 636588 w 512"/>
              <a:gd name="T11" fmla="*/ 61913 h 198"/>
              <a:gd name="T12" fmla="*/ 657225 w 512"/>
              <a:gd name="T13" fmla="*/ 41275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" h="198">
                <a:moveTo>
                  <a:pt x="414" y="26"/>
                </a:moveTo>
                <a:cubicBezTo>
                  <a:pt x="287" y="30"/>
                  <a:pt x="155" y="0"/>
                  <a:pt x="34" y="39"/>
                </a:cubicBezTo>
                <a:cubicBezTo>
                  <a:pt x="0" y="50"/>
                  <a:pt x="13" y="134"/>
                  <a:pt x="47" y="144"/>
                </a:cubicBezTo>
                <a:cubicBezTo>
                  <a:pt x="168" y="180"/>
                  <a:pt x="300" y="153"/>
                  <a:pt x="427" y="157"/>
                </a:cubicBezTo>
                <a:cubicBezTo>
                  <a:pt x="489" y="178"/>
                  <a:pt x="512" y="198"/>
                  <a:pt x="440" y="52"/>
                </a:cubicBezTo>
                <a:cubicBezTo>
                  <a:pt x="434" y="40"/>
                  <a:pt x="411" y="49"/>
                  <a:pt x="401" y="39"/>
                </a:cubicBezTo>
                <a:cubicBezTo>
                  <a:pt x="397" y="35"/>
                  <a:pt x="410" y="30"/>
                  <a:pt x="414" y="26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Freeform 15">
            <a:extLst>
              <a:ext uri="{FF2B5EF4-FFF2-40B4-BE49-F238E27FC236}">
                <a16:creationId xmlns:a16="http://schemas.microsoft.com/office/drawing/2014/main" id="{A108CAB9-C147-629A-6B50-017C37FF6B41}"/>
              </a:ext>
            </a:extLst>
          </p:cNvPr>
          <p:cNvSpPr>
            <a:spLocks/>
          </p:cNvSpPr>
          <p:nvPr/>
        </p:nvSpPr>
        <p:spPr bwMode="auto">
          <a:xfrm>
            <a:off x="1193800" y="1779588"/>
            <a:ext cx="163513" cy="166687"/>
          </a:xfrm>
          <a:custGeom>
            <a:avLst/>
            <a:gdLst>
              <a:gd name="T0" fmla="*/ 136525 w 103"/>
              <a:gd name="T1" fmla="*/ 49212 h 105"/>
              <a:gd name="T2" fmla="*/ 11113 w 103"/>
              <a:gd name="T3" fmla="*/ 49212 h 105"/>
              <a:gd name="T4" fmla="*/ 31750 w 103"/>
              <a:gd name="T5" fmla="*/ 152400 h 105"/>
              <a:gd name="T6" fmla="*/ 136525 w 103"/>
              <a:gd name="T7" fmla="*/ 49212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Freeform 16">
            <a:extLst>
              <a:ext uri="{FF2B5EF4-FFF2-40B4-BE49-F238E27FC236}">
                <a16:creationId xmlns:a16="http://schemas.microsoft.com/office/drawing/2014/main" id="{D16BCBB3-D688-3C92-ABFF-608F428DFF6F}"/>
              </a:ext>
            </a:extLst>
          </p:cNvPr>
          <p:cNvSpPr>
            <a:spLocks/>
          </p:cNvSpPr>
          <p:nvPr/>
        </p:nvSpPr>
        <p:spPr bwMode="auto">
          <a:xfrm>
            <a:off x="1447800" y="1828800"/>
            <a:ext cx="163513" cy="166688"/>
          </a:xfrm>
          <a:custGeom>
            <a:avLst/>
            <a:gdLst>
              <a:gd name="T0" fmla="*/ 136525 w 103"/>
              <a:gd name="T1" fmla="*/ 49213 h 105"/>
              <a:gd name="T2" fmla="*/ 11113 w 103"/>
              <a:gd name="T3" fmla="*/ 49213 h 105"/>
              <a:gd name="T4" fmla="*/ 31750 w 103"/>
              <a:gd name="T5" fmla="*/ 152400 h 105"/>
              <a:gd name="T6" fmla="*/ 136525 w 103"/>
              <a:gd name="T7" fmla="*/ 49213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Freeform 17">
            <a:extLst>
              <a:ext uri="{FF2B5EF4-FFF2-40B4-BE49-F238E27FC236}">
                <a16:creationId xmlns:a16="http://schemas.microsoft.com/office/drawing/2014/main" id="{797467E1-818A-866F-A2C7-46365F1622BB}"/>
              </a:ext>
            </a:extLst>
          </p:cNvPr>
          <p:cNvSpPr>
            <a:spLocks/>
          </p:cNvSpPr>
          <p:nvPr/>
        </p:nvSpPr>
        <p:spPr bwMode="auto">
          <a:xfrm>
            <a:off x="290513" y="811213"/>
            <a:ext cx="41275" cy="2306637"/>
          </a:xfrm>
          <a:custGeom>
            <a:avLst/>
            <a:gdLst>
              <a:gd name="T0" fmla="*/ 41275 w 26"/>
              <a:gd name="T1" fmla="*/ 0 h 1453"/>
              <a:gd name="T2" fmla="*/ 0 w 26"/>
              <a:gd name="T3" fmla="*/ 2306637 h 14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453">
                <a:moveTo>
                  <a:pt x="26" y="0"/>
                </a:moveTo>
                <a:cubicBezTo>
                  <a:pt x="16" y="516"/>
                  <a:pt x="0" y="938"/>
                  <a:pt x="0" y="1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Freeform 18">
            <a:extLst>
              <a:ext uri="{FF2B5EF4-FFF2-40B4-BE49-F238E27FC236}">
                <a16:creationId xmlns:a16="http://schemas.microsoft.com/office/drawing/2014/main" id="{CFD4E2A1-5A57-B8F0-1B79-050D87A1940B}"/>
              </a:ext>
            </a:extLst>
          </p:cNvPr>
          <p:cNvSpPr>
            <a:spLocks/>
          </p:cNvSpPr>
          <p:nvPr/>
        </p:nvSpPr>
        <p:spPr bwMode="auto">
          <a:xfrm>
            <a:off x="457200" y="914400"/>
            <a:ext cx="152400" cy="2209800"/>
          </a:xfrm>
          <a:custGeom>
            <a:avLst/>
            <a:gdLst>
              <a:gd name="T0" fmla="*/ 8659 w 88"/>
              <a:gd name="T1" fmla="*/ 0 h 1479"/>
              <a:gd name="T2" fmla="*/ 77932 w 88"/>
              <a:gd name="T3" fmla="*/ 684306 h 1479"/>
              <a:gd name="T4" fmla="*/ 145473 w 88"/>
              <a:gd name="T5" fmla="*/ 1211729 h 1479"/>
              <a:gd name="T6" fmla="*/ 145473 w 88"/>
              <a:gd name="T7" fmla="*/ 2209800 h 14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1479">
                <a:moveTo>
                  <a:pt x="5" y="0"/>
                </a:moveTo>
                <a:cubicBezTo>
                  <a:pt x="13" y="135"/>
                  <a:pt x="0" y="328"/>
                  <a:pt x="45" y="458"/>
                </a:cubicBezTo>
                <a:cubicBezTo>
                  <a:pt x="53" y="566"/>
                  <a:pt x="82" y="704"/>
                  <a:pt x="84" y="811"/>
                </a:cubicBezTo>
                <a:cubicBezTo>
                  <a:pt x="88" y="1034"/>
                  <a:pt x="84" y="1256"/>
                  <a:pt x="84" y="14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Freeform 19">
            <a:extLst>
              <a:ext uri="{FF2B5EF4-FFF2-40B4-BE49-F238E27FC236}">
                <a16:creationId xmlns:a16="http://schemas.microsoft.com/office/drawing/2014/main" id="{D1B62207-00BC-E446-360F-DA941A33A412}"/>
              </a:ext>
            </a:extLst>
          </p:cNvPr>
          <p:cNvSpPr>
            <a:spLocks/>
          </p:cNvSpPr>
          <p:nvPr/>
        </p:nvSpPr>
        <p:spPr bwMode="auto">
          <a:xfrm>
            <a:off x="685800" y="838200"/>
            <a:ext cx="261938" cy="2160588"/>
          </a:xfrm>
          <a:custGeom>
            <a:avLst/>
            <a:gdLst>
              <a:gd name="T0" fmla="*/ 0 w 165"/>
              <a:gd name="T1" fmla="*/ 0 h 1361"/>
              <a:gd name="T2" fmla="*/ 104775 w 165"/>
              <a:gd name="T3" fmla="*/ 457200 h 1361"/>
              <a:gd name="T4" fmla="*/ 187325 w 165"/>
              <a:gd name="T5" fmla="*/ 871538 h 1361"/>
              <a:gd name="T6" fmla="*/ 207963 w 165"/>
              <a:gd name="T7" fmla="*/ 2160588 h 13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" h="1361">
                <a:moveTo>
                  <a:pt x="0" y="0"/>
                </a:moveTo>
                <a:cubicBezTo>
                  <a:pt x="18" y="112"/>
                  <a:pt x="44" y="183"/>
                  <a:pt x="66" y="288"/>
                </a:cubicBezTo>
                <a:cubicBezTo>
                  <a:pt x="85" y="375"/>
                  <a:pt x="90" y="464"/>
                  <a:pt x="118" y="549"/>
                </a:cubicBezTo>
                <a:cubicBezTo>
                  <a:pt x="165" y="879"/>
                  <a:pt x="131" y="610"/>
                  <a:pt x="131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Freeform 20">
            <a:extLst>
              <a:ext uri="{FF2B5EF4-FFF2-40B4-BE49-F238E27FC236}">
                <a16:creationId xmlns:a16="http://schemas.microsoft.com/office/drawing/2014/main" id="{D49F9B4E-4CE3-9AF3-CB0E-45DA9F3A6A24}"/>
              </a:ext>
            </a:extLst>
          </p:cNvPr>
          <p:cNvSpPr>
            <a:spLocks/>
          </p:cNvSpPr>
          <p:nvPr/>
        </p:nvSpPr>
        <p:spPr bwMode="auto">
          <a:xfrm>
            <a:off x="1066800" y="762000"/>
            <a:ext cx="207963" cy="957263"/>
          </a:xfrm>
          <a:custGeom>
            <a:avLst/>
            <a:gdLst>
              <a:gd name="T0" fmla="*/ 0 w 131"/>
              <a:gd name="T1" fmla="*/ 0 h 603"/>
              <a:gd name="T2" fmla="*/ 144463 w 131"/>
              <a:gd name="T3" fmla="*/ 333375 h 603"/>
              <a:gd name="T4" fmla="*/ 207963 w 131"/>
              <a:gd name="T5" fmla="*/ 957263 h 6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" h="603">
                <a:moveTo>
                  <a:pt x="0" y="0"/>
                </a:moveTo>
                <a:cubicBezTo>
                  <a:pt x="34" y="69"/>
                  <a:pt x="57" y="141"/>
                  <a:pt x="91" y="210"/>
                </a:cubicBezTo>
                <a:cubicBezTo>
                  <a:pt x="119" y="342"/>
                  <a:pt x="131" y="469"/>
                  <a:pt x="131" y="6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Freeform 21">
            <a:extLst>
              <a:ext uri="{FF2B5EF4-FFF2-40B4-BE49-F238E27FC236}">
                <a16:creationId xmlns:a16="http://schemas.microsoft.com/office/drawing/2014/main" id="{1690D823-4E7C-6933-AAC1-FF5479867838}"/>
              </a:ext>
            </a:extLst>
          </p:cNvPr>
          <p:cNvSpPr>
            <a:spLocks/>
          </p:cNvSpPr>
          <p:nvPr/>
        </p:nvSpPr>
        <p:spPr bwMode="auto">
          <a:xfrm>
            <a:off x="1350963" y="2057400"/>
            <a:ext cx="96837" cy="914400"/>
          </a:xfrm>
          <a:custGeom>
            <a:avLst/>
            <a:gdLst>
              <a:gd name="T0" fmla="*/ 0 w 68"/>
              <a:gd name="T1" fmla="*/ 0 h 707"/>
              <a:gd name="T2" fmla="*/ 37026 w 68"/>
              <a:gd name="T3" fmla="*/ 914400 h 7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" h="707">
                <a:moveTo>
                  <a:pt x="0" y="0"/>
                </a:moveTo>
                <a:cubicBezTo>
                  <a:pt x="68" y="271"/>
                  <a:pt x="26" y="153"/>
                  <a:pt x="26" y="7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Freeform 22">
            <a:extLst>
              <a:ext uri="{FF2B5EF4-FFF2-40B4-BE49-F238E27FC236}">
                <a16:creationId xmlns:a16="http://schemas.microsoft.com/office/drawing/2014/main" id="{53C4E129-AA06-4A0B-0A80-09E5DEF32AC0}"/>
              </a:ext>
            </a:extLst>
          </p:cNvPr>
          <p:cNvSpPr>
            <a:spLocks/>
          </p:cNvSpPr>
          <p:nvPr/>
        </p:nvSpPr>
        <p:spPr bwMode="auto">
          <a:xfrm>
            <a:off x="1443038" y="2589213"/>
            <a:ext cx="344487" cy="153987"/>
          </a:xfrm>
          <a:custGeom>
            <a:avLst/>
            <a:gdLst>
              <a:gd name="T0" fmla="*/ 74612 w 217"/>
              <a:gd name="T1" fmla="*/ 7937 h 97"/>
              <a:gd name="T2" fmla="*/ 323850 w 217"/>
              <a:gd name="T3" fmla="*/ 28575 h 97"/>
              <a:gd name="T4" fmla="*/ 303212 w 217"/>
              <a:gd name="T5" fmla="*/ 92075 h 97"/>
              <a:gd name="T6" fmla="*/ 239712 w 217"/>
              <a:gd name="T7" fmla="*/ 112712 h 97"/>
              <a:gd name="T8" fmla="*/ 74612 w 217"/>
              <a:gd name="T9" fmla="*/ 793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Freeform 23">
            <a:extLst>
              <a:ext uri="{FF2B5EF4-FFF2-40B4-BE49-F238E27FC236}">
                <a16:creationId xmlns:a16="http://schemas.microsoft.com/office/drawing/2014/main" id="{FFB71BBF-DA34-F685-325B-EC9075CA12CE}"/>
              </a:ext>
            </a:extLst>
          </p:cNvPr>
          <p:cNvSpPr>
            <a:spLocks/>
          </p:cNvSpPr>
          <p:nvPr/>
        </p:nvSpPr>
        <p:spPr bwMode="auto">
          <a:xfrm>
            <a:off x="1371600" y="1447800"/>
            <a:ext cx="344488" cy="153988"/>
          </a:xfrm>
          <a:custGeom>
            <a:avLst/>
            <a:gdLst>
              <a:gd name="T0" fmla="*/ 74613 w 217"/>
              <a:gd name="T1" fmla="*/ 7938 h 97"/>
              <a:gd name="T2" fmla="*/ 323850 w 217"/>
              <a:gd name="T3" fmla="*/ 28575 h 97"/>
              <a:gd name="T4" fmla="*/ 303213 w 217"/>
              <a:gd name="T5" fmla="*/ 92075 h 97"/>
              <a:gd name="T6" fmla="*/ 239713 w 217"/>
              <a:gd name="T7" fmla="*/ 112713 h 97"/>
              <a:gd name="T8" fmla="*/ 74613 w 217"/>
              <a:gd name="T9" fmla="*/ 7938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Freeform 24">
            <a:extLst>
              <a:ext uri="{FF2B5EF4-FFF2-40B4-BE49-F238E27FC236}">
                <a16:creationId xmlns:a16="http://schemas.microsoft.com/office/drawing/2014/main" id="{0505C43C-E29F-CBED-7798-F3CF63BF5F66}"/>
              </a:ext>
            </a:extLst>
          </p:cNvPr>
          <p:cNvSpPr>
            <a:spLocks/>
          </p:cNvSpPr>
          <p:nvPr/>
        </p:nvSpPr>
        <p:spPr bwMode="auto">
          <a:xfrm>
            <a:off x="3498850" y="1727200"/>
            <a:ext cx="2825750" cy="711200"/>
          </a:xfrm>
          <a:custGeom>
            <a:avLst/>
            <a:gdLst>
              <a:gd name="T0" fmla="*/ 552521 w 1790"/>
              <a:gd name="T1" fmla="*/ 146084 h 555"/>
              <a:gd name="T2" fmla="*/ 2825750 w 1790"/>
              <a:gd name="T3" fmla="*/ 226815 h 555"/>
              <a:gd name="T4" fmla="*/ 1245540 w 1790"/>
              <a:gd name="T5" fmla="*/ 386995 h 555"/>
              <a:gd name="T6" fmla="*/ 157863 w 1790"/>
              <a:gd name="T7" fmla="*/ 370337 h 555"/>
              <a:gd name="T8" fmla="*/ 118397 w 1790"/>
              <a:gd name="T9" fmla="*/ 322923 h 555"/>
              <a:gd name="T10" fmla="*/ 0 w 1790"/>
              <a:gd name="T11" fmla="*/ 226815 h 555"/>
              <a:gd name="T12" fmla="*/ 711963 w 1790"/>
              <a:gd name="T13" fmla="*/ 162743 h 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0" h="555">
                <a:moveTo>
                  <a:pt x="350" y="114"/>
                </a:moveTo>
                <a:cubicBezTo>
                  <a:pt x="839" y="128"/>
                  <a:pt x="1306" y="155"/>
                  <a:pt x="1790" y="177"/>
                </a:cubicBezTo>
                <a:cubicBezTo>
                  <a:pt x="1699" y="555"/>
                  <a:pt x="1090" y="298"/>
                  <a:pt x="789" y="302"/>
                </a:cubicBezTo>
                <a:cubicBezTo>
                  <a:pt x="559" y="298"/>
                  <a:pt x="329" y="305"/>
                  <a:pt x="100" y="289"/>
                </a:cubicBezTo>
                <a:cubicBezTo>
                  <a:pt x="85" y="288"/>
                  <a:pt x="85" y="263"/>
                  <a:pt x="75" y="252"/>
                </a:cubicBezTo>
                <a:cubicBezTo>
                  <a:pt x="51" y="226"/>
                  <a:pt x="0" y="177"/>
                  <a:pt x="0" y="177"/>
                </a:cubicBezTo>
                <a:cubicBezTo>
                  <a:pt x="89" y="0"/>
                  <a:pt x="6" y="127"/>
                  <a:pt x="451" y="127"/>
                </a:cubicBezTo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Freeform 25">
            <a:extLst>
              <a:ext uri="{FF2B5EF4-FFF2-40B4-BE49-F238E27FC236}">
                <a16:creationId xmlns:a16="http://schemas.microsoft.com/office/drawing/2014/main" id="{F1459267-13A5-549C-0CE3-E89EDA163399}"/>
              </a:ext>
            </a:extLst>
          </p:cNvPr>
          <p:cNvSpPr>
            <a:spLocks/>
          </p:cNvSpPr>
          <p:nvPr/>
        </p:nvSpPr>
        <p:spPr bwMode="auto">
          <a:xfrm rot="390012">
            <a:off x="3429000" y="1524000"/>
            <a:ext cx="3138488" cy="2222500"/>
          </a:xfrm>
          <a:custGeom>
            <a:avLst/>
            <a:gdLst>
              <a:gd name="T0" fmla="*/ 114300 w 1977"/>
              <a:gd name="T1" fmla="*/ 746125 h 1400"/>
              <a:gd name="T2" fmla="*/ 173038 w 1977"/>
              <a:gd name="T3" fmla="*/ 1004888 h 1400"/>
              <a:gd name="T4" fmla="*/ 53975 w 1977"/>
              <a:gd name="T5" fmla="*/ 1998663 h 1400"/>
              <a:gd name="T6" fmla="*/ 33338 w 1977"/>
              <a:gd name="T7" fmla="*/ 2117725 h 1400"/>
              <a:gd name="T8" fmla="*/ 14288 w 1977"/>
              <a:gd name="T9" fmla="*/ 2176463 h 1400"/>
              <a:gd name="T10" fmla="*/ 73025 w 1977"/>
              <a:gd name="T11" fmla="*/ 2157413 h 1400"/>
              <a:gd name="T12" fmla="*/ 2339975 w 1977"/>
              <a:gd name="T13" fmla="*/ 2136775 h 1400"/>
              <a:gd name="T14" fmla="*/ 2559050 w 1977"/>
              <a:gd name="T15" fmla="*/ 2078038 h 1400"/>
              <a:gd name="T16" fmla="*/ 2776538 w 1977"/>
              <a:gd name="T17" fmla="*/ 1998663 h 1400"/>
              <a:gd name="T18" fmla="*/ 3074988 w 1977"/>
              <a:gd name="T19" fmla="*/ 2078038 h 1400"/>
              <a:gd name="T20" fmla="*/ 3074988 w 1977"/>
              <a:gd name="T21" fmla="*/ 1839913 h 1400"/>
              <a:gd name="T22" fmla="*/ 2976563 w 1977"/>
              <a:gd name="T23" fmla="*/ 1541463 h 1400"/>
              <a:gd name="T24" fmla="*/ 2897188 w 1977"/>
              <a:gd name="T25" fmla="*/ 1362075 h 1400"/>
              <a:gd name="T26" fmla="*/ 2836863 w 1977"/>
              <a:gd name="T27" fmla="*/ 1243013 h 1400"/>
              <a:gd name="T28" fmla="*/ 114300 w 1977"/>
              <a:gd name="T29" fmla="*/ 746125 h 14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77" h="1400">
                <a:moveTo>
                  <a:pt x="72" y="470"/>
                </a:moveTo>
                <a:cubicBezTo>
                  <a:pt x="90" y="525"/>
                  <a:pt x="100" y="576"/>
                  <a:pt x="109" y="633"/>
                </a:cubicBezTo>
                <a:cubicBezTo>
                  <a:pt x="105" y="771"/>
                  <a:pt x="140" y="1097"/>
                  <a:pt x="34" y="1259"/>
                </a:cubicBezTo>
                <a:cubicBezTo>
                  <a:pt x="30" y="1284"/>
                  <a:pt x="27" y="1309"/>
                  <a:pt x="21" y="1334"/>
                </a:cubicBezTo>
                <a:cubicBezTo>
                  <a:pt x="18" y="1347"/>
                  <a:pt x="0" y="1362"/>
                  <a:pt x="9" y="1371"/>
                </a:cubicBezTo>
                <a:cubicBezTo>
                  <a:pt x="18" y="1380"/>
                  <a:pt x="34" y="1363"/>
                  <a:pt x="46" y="1359"/>
                </a:cubicBezTo>
                <a:cubicBezTo>
                  <a:pt x="521" y="1382"/>
                  <a:pt x="1000" y="1400"/>
                  <a:pt x="1474" y="1346"/>
                </a:cubicBezTo>
                <a:cubicBezTo>
                  <a:pt x="1521" y="1331"/>
                  <a:pt x="1563" y="1318"/>
                  <a:pt x="1612" y="1309"/>
                </a:cubicBezTo>
                <a:cubicBezTo>
                  <a:pt x="1659" y="1285"/>
                  <a:pt x="1698" y="1271"/>
                  <a:pt x="1749" y="1259"/>
                </a:cubicBezTo>
                <a:cubicBezTo>
                  <a:pt x="1813" y="1271"/>
                  <a:pt x="1874" y="1293"/>
                  <a:pt x="1937" y="1309"/>
                </a:cubicBezTo>
                <a:cubicBezTo>
                  <a:pt x="1977" y="1249"/>
                  <a:pt x="1959" y="1223"/>
                  <a:pt x="1937" y="1159"/>
                </a:cubicBezTo>
                <a:cubicBezTo>
                  <a:pt x="1923" y="1118"/>
                  <a:pt x="1900" y="1008"/>
                  <a:pt x="1875" y="971"/>
                </a:cubicBezTo>
                <a:cubicBezTo>
                  <a:pt x="1850" y="933"/>
                  <a:pt x="1844" y="898"/>
                  <a:pt x="1825" y="858"/>
                </a:cubicBezTo>
                <a:cubicBezTo>
                  <a:pt x="1771" y="747"/>
                  <a:pt x="1824" y="888"/>
                  <a:pt x="1787" y="783"/>
                </a:cubicBezTo>
                <a:cubicBezTo>
                  <a:pt x="1729" y="0"/>
                  <a:pt x="1074" y="477"/>
                  <a:pt x="72" y="470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Freeform 26">
            <a:extLst>
              <a:ext uri="{FF2B5EF4-FFF2-40B4-BE49-F238E27FC236}">
                <a16:creationId xmlns:a16="http://schemas.microsoft.com/office/drawing/2014/main" id="{D0DD25EC-8196-1D72-5BCA-9B8CCB33E4C3}"/>
              </a:ext>
            </a:extLst>
          </p:cNvPr>
          <p:cNvSpPr>
            <a:spLocks/>
          </p:cNvSpPr>
          <p:nvPr/>
        </p:nvSpPr>
        <p:spPr bwMode="auto">
          <a:xfrm>
            <a:off x="3557588" y="1973263"/>
            <a:ext cx="2743200" cy="474662"/>
          </a:xfrm>
          <a:custGeom>
            <a:avLst/>
            <a:gdLst>
              <a:gd name="T0" fmla="*/ 0 w 1728"/>
              <a:gd name="T1" fmla="*/ 53975 h 299"/>
              <a:gd name="T2" fmla="*/ 2743200 w 1728"/>
              <a:gd name="T3" fmla="*/ 114300 h 299"/>
              <a:gd name="T4" fmla="*/ 2644775 w 1728"/>
              <a:gd name="T5" fmla="*/ 273050 h 299"/>
              <a:gd name="T6" fmla="*/ 2624138 w 1728"/>
              <a:gd name="T7" fmla="*/ 452437 h 299"/>
              <a:gd name="T8" fmla="*/ 2584450 w 1728"/>
              <a:gd name="T9" fmla="*/ 392112 h 299"/>
              <a:gd name="T10" fmla="*/ 2525713 w 1728"/>
              <a:gd name="T11" fmla="*/ 352425 h 299"/>
              <a:gd name="T12" fmla="*/ 2465388 w 1728"/>
              <a:gd name="T13" fmla="*/ 292100 h 299"/>
              <a:gd name="T14" fmla="*/ 2047875 w 1728"/>
              <a:gd name="T15" fmla="*/ 173037 h 299"/>
              <a:gd name="T16" fmla="*/ 577850 w 1728"/>
              <a:gd name="T17" fmla="*/ 193675 h 299"/>
              <a:gd name="T18" fmla="*/ 60325 w 1728"/>
              <a:gd name="T19" fmla="*/ 153987 h 299"/>
              <a:gd name="T20" fmla="*/ 0 w 1728"/>
              <a:gd name="T21" fmla="*/ 53975 h 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28" h="299">
                <a:moveTo>
                  <a:pt x="0" y="34"/>
                </a:moveTo>
                <a:cubicBezTo>
                  <a:pt x="680" y="40"/>
                  <a:pt x="1130" y="41"/>
                  <a:pt x="1728" y="72"/>
                </a:cubicBezTo>
                <a:cubicBezTo>
                  <a:pt x="1677" y="106"/>
                  <a:pt x="1684" y="116"/>
                  <a:pt x="1666" y="172"/>
                </a:cubicBezTo>
                <a:cubicBezTo>
                  <a:pt x="1662" y="210"/>
                  <a:pt x="1670" y="251"/>
                  <a:pt x="1653" y="285"/>
                </a:cubicBezTo>
                <a:cubicBezTo>
                  <a:pt x="1646" y="299"/>
                  <a:pt x="1639" y="258"/>
                  <a:pt x="1628" y="247"/>
                </a:cubicBezTo>
                <a:cubicBezTo>
                  <a:pt x="1618" y="236"/>
                  <a:pt x="1602" y="232"/>
                  <a:pt x="1591" y="222"/>
                </a:cubicBezTo>
                <a:cubicBezTo>
                  <a:pt x="1577" y="210"/>
                  <a:pt x="1569" y="193"/>
                  <a:pt x="1553" y="184"/>
                </a:cubicBezTo>
                <a:cubicBezTo>
                  <a:pt x="1493" y="150"/>
                  <a:pt x="1357" y="121"/>
                  <a:pt x="1290" y="109"/>
                </a:cubicBezTo>
                <a:cubicBezTo>
                  <a:pt x="981" y="113"/>
                  <a:pt x="673" y="125"/>
                  <a:pt x="364" y="122"/>
                </a:cubicBezTo>
                <a:cubicBezTo>
                  <a:pt x="255" y="121"/>
                  <a:pt x="145" y="116"/>
                  <a:pt x="38" y="97"/>
                </a:cubicBezTo>
                <a:cubicBezTo>
                  <a:pt x="20" y="94"/>
                  <a:pt x="0" y="0"/>
                  <a:pt x="0" y="3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Freeform 27">
            <a:extLst>
              <a:ext uri="{FF2B5EF4-FFF2-40B4-BE49-F238E27FC236}">
                <a16:creationId xmlns:a16="http://schemas.microsoft.com/office/drawing/2014/main" id="{A36D3F26-5DAF-E92A-E777-8DCAD3A1CC7A}"/>
              </a:ext>
            </a:extLst>
          </p:cNvPr>
          <p:cNvSpPr>
            <a:spLocks/>
          </p:cNvSpPr>
          <p:nvPr/>
        </p:nvSpPr>
        <p:spPr bwMode="auto">
          <a:xfrm>
            <a:off x="3836988" y="2505075"/>
            <a:ext cx="1847850" cy="1385888"/>
          </a:xfrm>
          <a:custGeom>
            <a:avLst/>
            <a:gdLst>
              <a:gd name="T0" fmla="*/ 19050 w 1164"/>
              <a:gd name="T1" fmla="*/ 1052513 h 873"/>
              <a:gd name="T2" fmla="*/ 79375 w 1164"/>
              <a:gd name="T3" fmla="*/ 674688 h 873"/>
              <a:gd name="T4" fmla="*/ 177800 w 1164"/>
              <a:gd name="T5" fmla="*/ 496888 h 873"/>
              <a:gd name="T6" fmla="*/ 198438 w 1164"/>
              <a:gd name="T7" fmla="*/ 436563 h 873"/>
              <a:gd name="T8" fmla="*/ 396875 w 1164"/>
              <a:gd name="T9" fmla="*/ 158750 h 873"/>
              <a:gd name="T10" fmla="*/ 595313 w 1164"/>
              <a:gd name="T11" fmla="*/ 39688 h 873"/>
              <a:gd name="T12" fmla="*/ 1012825 w 1164"/>
              <a:gd name="T13" fmla="*/ 0 h 873"/>
              <a:gd name="T14" fmla="*/ 1589088 w 1164"/>
              <a:gd name="T15" fmla="*/ 158750 h 873"/>
              <a:gd name="T16" fmla="*/ 1670050 w 1164"/>
              <a:gd name="T17" fmla="*/ 317500 h 873"/>
              <a:gd name="T18" fmla="*/ 1670050 w 1164"/>
              <a:gd name="T19" fmla="*/ 436563 h 873"/>
              <a:gd name="T20" fmla="*/ 1768475 w 1164"/>
              <a:gd name="T21" fmla="*/ 735013 h 873"/>
              <a:gd name="T22" fmla="*/ 1847850 w 1164"/>
              <a:gd name="T23" fmla="*/ 1173163 h 873"/>
              <a:gd name="T24" fmla="*/ 1252538 w 1164"/>
              <a:gd name="T25" fmla="*/ 1212850 h 873"/>
              <a:gd name="T26" fmla="*/ 98425 w 1164"/>
              <a:gd name="T27" fmla="*/ 1192213 h 873"/>
              <a:gd name="T28" fmla="*/ 0 w 1164"/>
              <a:gd name="T29" fmla="*/ 1112838 h 873"/>
              <a:gd name="T30" fmla="*/ 19050 w 1164"/>
              <a:gd name="T31" fmla="*/ 1052513 h 873"/>
              <a:gd name="T32" fmla="*/ 39688 w 1164"/>
              <a:gd name="T33" fmla="*/ 973138 h 873"/>
              <a:gd name="T34" fmla="*/ 19050 w 1164"/>
              <a:gd name="T35" fmla="*/ 1052513 h 8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4" h="873">
                <a:moveTo>
                  <a:pt x="12" y="663"/>
                </a:moveTo>
                <a:cubicBezTo>
                  <a:pt x="77" y="567"/>
                  <a:pt x="26" y="656"/>
                  <a:pt x="50" y="425"/>
                </a:cubicBezTo>
                <a:cubicBezTo>
                  <a:pt x="54" y="385"/>
                  <a:pt x="94" y="339"/>
                  <a:pt x="112" y="313"/>
                </a:cubicBezTo>
                <a:cubicBezTo>
                  <a:pt x="119" y="302"/>
                  <a:pt x="118" y="287"/>
                  <a:pt x="125" y="275"/>
                </a:cubicBezTo>
                <a:cubicBezTo>
                  <a:pt x="154" y="223"/>
                  <a:pt x="205" y="144"/>
                  <a:pt x="250" y="100"/>
                </a:cubicBezTo>
                <a:cubicBezTo>
                  <a:pt x="261" y="89"/>
                  <a:pt x="363" y="27"/>
                  <a:pt x="375" y="25"/>
                </a:cubicBezTo>
                <a:cubicBezTo>
                  <a:pt x="462" y="11"/>
                  <a:pt x="638" y="0"/>
                  <a:pt x="638" y="0"/>
                </a:cubicBezTo>
                <a:cubicBezTo>
                  <a:pt x="788" y="13"/>
                  <a:pt x="876" y="15"/>
                  <a:pt x="1001" y="100"/>
                </a:cubicBezTo>
                <a:cubicBezTo>
                  <a:pt x="1016" y="141"/>
                  <a:pt x="1020" y="169"/>
                  <a:pt x="1052" y="200"/>
                </a:cubicBezTo>
                <a:cubicBezTo>
                  <a:pt x="1084" y="303"/>
                  <a:pt x="1052" y="174"/>
                  <a:pt x="1052" y="275"/>
                </a:cubicBezTo>
                <a:cubicBezTo>
                  <a:pt x="1052" y="326"/>
                  <a:pt x="1102" y="409"/>
                  <a:pt x="1114" y="463"/>
                </a:cubicBezTo>
                <a:cubicBezTo>
                  <a:pt x="1135" y="555"/>
                  <a:pt x="1151" y="646"/>
                  <a:pt x="1164" y="739"/>
                </a:cubicBezTo>
                <a:cubicBezTo>
                  <a:pt x="1073" y="873"/>
                  <a:pt x="1157" y="773"/>
                  <a:pt x="789" y="764"/>
                </a:cubicBezTo>
                <a:cubicBezTo>
                  <a:pt x="547" y="758"/>
                  <a:pt x="304" y="755"/>
                  <a:pt x="62" y="751"/>
                </a:cubicBezTo>
                <a:cubicBezTo>
                  <a:pt x="21" y="741"/>
                  <a:pt x="0" y="751"/>
                  <a:pt x="0" y="701"/>
                </a:cubicBezTo>
                <a:cubicBezTo>
                  <a:pt x="0" y="688"/>
                  <a:pt x="8" y="676"/>
                  <a:pt x="12" y="663"/>
                </a:cubicBezTo>
                <a:cubicBezTo>
                  <a:pt x="17" y="646"/>
                  <a:pt x="25" y="613"/>
                  <a:pt x="25" y="613"/>
                </a:cubicBezTo>
                <a:cubicBezTo>
                  <a:pt x="25" y="613"/>
                  <a:pt x="16" y="646"/>
                  <a:pt x="12" y="66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Freeform 28">
            <a:extLst>
              <a:ext uri="{FF2B5EF4-FFF2-40B4-BE49-F238E27FC236}">
                <a16:creationId xmlns:a16="http://schemas.microsoft.com/office/drawing/2014/main" id="{725F0A16-AFDC-86C4-FC77-6FEDF8B464F3}"/>
              </a:ext>
            </a:extLst>
          </p:cNvPr>
          <p:cNvSpPr>
            <a:spLocks/>
          </p:cNvSpPr>
          <p:nvPr/>
        </p:nvSpPr>
        <p:spPr bwMode="auto">
          <a:xfrm>
            <a:off x="3824288" y="2322513"/>
            <a:ext cx="1966912" cy="1411287"/>
          </a:xfrm>
          <a:custGeom>
            <a:avLst/>
            <a:gdLst>
              <a:gd name="T0" fmla="*/ 44938 w 1138"/>
              <a:gd name="T1" fmla="*/ 1281741 h 926"/>
              <a:gd name="T2" fmla="*/ 134815 w 1138"/>
              <a:gd name="T3" fmla="*/ 862623 h 926"/>
              <a:gd name="T4" fmla="*/ 271358 w 1138"/>
              <a:gd name="T5" fmla="*/ 423691 h 926"/>
              <a:gd name="T6" fmla="*/ 361234 w 1138"/>
              <a:gd name="T7" fmla="*/ 304814 h 926"/>
              <a:gd name="T8" fmla="*/ 587654 w 1138"/>
              <a:gd name="T9" fmla="*/ 105161 h 926"/>
              <a:gd name="T10" fmla="*/ 1697283 w 1138"/>
              <a:gd name="T11" fmla="*/ 224038 h 926"/>
              <a:gd name="T12" fmla="*/ 1854566 w 1138"/>
              <a:gd name="T13" fmla="*/ 583718 h 926"/>
              <a:gd name="T14" fmla="*/ 1946171 w 1138"/>
              <a:gd name="T15" fmla="*/ 1082088 h 926"/>
              <a:gd name="T16" fmla="*/ 1921974 w 1138"/>
              <a:gd name="T17" fmla="*/ 1380806 h 926"/>
              <a:gd name="T18" fmla="*/ 1809628 w 1138"/>
              <a:gd name="T19" fmla="*/ 1360993 h 926"/>
              <a:gd name="T20" fmla="*/ 1697283 w 1138"/>
              <a:gd name="T21" fmla="*/ 702595 h 926"/>
              <a:gd name="T22" fmla="*/ 1583209 w 1138"/>
              <a:gd name="T23" fmla="*/ 463317 h 926"/>
              <a:gd name="T24" fmla="*/ 1515801 w 1138"/>
              <a:gd name="T25" fmla="*/ 344439 h 926"/>
              <a:gd name="T26" fmla="*/ 1401727 w 1138"/>
              <a:gd name="T27" fmla="*/ 243851 h 926"/>
              <a:gd name="T28" fmla="*/ 1266913 w 1138"/>
              <a:gd name="T29" fmla="*/ 204225 h 926"/>
              <a:gd name="T30" fmla="*/ 769135 w 1138"/>
              <a:gd name="T31" fmla="*/ 263664 h 926"/>
              <a:gd name="T32" fmla="*/ 520246 w 1138"/>
              <a:gd name="T33" fmla="*/ 344439 h 926"/>
              <a:gd name="T34" fmla="*/ 475308 w 1138"/>
              <a:gd name="T35" fmla="*/ 403878 h 926"/>
              <a:gd name="T36" fmla="*/ 406173 w 1138"/>
              <a:gd name="T37" fmla="*/ 423691 h 926"/>
              <a:gd name="T38" fmla="*/ 361234 w 1138"/>
              <a:gd name="T39" fmla="*/ 643157 h 926"/>
              <a:gd name="T40" fmla="*/ 293827 w 1138"/>
              <a:gd name="T41" fmla="*/ 822997 h 926"/>
              <a:gd name="T42" fmla="*/ 203950 w 1138"/>
              <a:gd name="T43" fmla="*/ 1121714 h 926"/>
              <a:gd name="T44" fmla="*/ 112346 w 1138"/>
              <a:gd name="T45" fmla="*/ 1341180 h 926"/>
              <a:gd name="T46" fmla="*/ 44938 w 1138"/>
              <a:gd name="T47" fmla="*/ 1321367 h 926"/>
              <a:gd name="T48" fmla="*/ 0 w 1138"/>
              <a:gd name="T49" fmla="*/ 1261928 h 926"/>
              <a:gd name="T50" fmla="*/ 44938 w 1138"/>
              <a:gd name="T51" fmla="*/ 1281741 h 9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8" h="926">
                <a:moveTo>
                  <a:pt x="26" y="841"/>
                </a:moveTo>
                <a:cubicBezTo>
                  <a:pt x="35" y="708"/>
                  <a:pt x="16" y="659"/>
                  <a:pt x="78" y="566"/>
                </a:cubicBezTo>
                <a:cubicBezTo>
                  <a:pt x="97" y="490"/>
                  <a:pt x="116" y="339"/>
                  <a:pt x="157" y="278"/>
                </a:cubicBezTo>
                <a:cubicBezTo>
                  <a:pt x="174" y="252"/>
                  <a:pt x="183" y="218"/>
                  <a:pt x="209" y="200"/>
                </a:cubicBezTo>
                <a:cubicBezTo>
                  <a:pt x="262" y="163"/>
                  <a:pt x="304" y="122"/>
                  <a:pt x="340" y="69"/>
                </a:cubicBezTo>
                <a:cubicBezTo>
                  <a:pt x="476" y="72"/>
                  <a:pt x="829" y="0"/>
                  <a:pt x="982" y="147"/>
                </a:cubicBezTo>
                <a:cubicBezTo>
                  <a:pt x="1008" y="227"/>
                  <a:pt x="1026" y="313"/>
                  <a:pt x="1073" y="383"/>
                </a:cubicBezTo>
                <a:cubicBezTo>
                  <a:pt x="1101" y="495"/>
                  <a:pt x="1115" y="594"/>
                  <a:pt x="1126" y="710"/>
                </a:cubicBezTo>
                <a:cubicBezTo>
                  <a:pt x="1121" y="775"/>
                  <a:pt x="1138" y="846"/>
                  <a:pt x="1112" y="906"/>
                </a:cubicBezTo>
                <a:cubicBezTo>
                  <a:pt x="1103" y="926"/>
                  <a:pt x="1052" y="915"/>
                  <a:pt x="1047" y="893"/>
                </a:cubicBezTo>
                <a:cubicBezTo>
                  <a:pt x="1018" y="768"/>
                  <a:pt x="1088" y="572"/>
                  <a:pt x="982" y="461"/>
                </a:cubicBezTo>
                <a:cubicBezTo>
                  <a:pt x="961" y="399"/>
                  <a:pt x="943" y="359"/>
                  <a:pt x="916" y="304"/>
                </a:cubicBezTo>
                <a:cubicBezTo>
                  <a:pt x="890" y="252"/>
                  <a:pt x="920" y="275"/>
                  <a:pt x="877" y="226"/>
                </a:cubicBezTo>
                <a:cubicBezTo>
                  <a:pt x="856" y="203"/>
                  <a:pt x="833" y="182"/>
                  <a:pt x="811" y="160"/>
                </a:cubicBezTo>
                <a:cubicBezTo>
                  <a:pt x="792" y="141"/>
                  <a:pt x="733" y="134"/>
                  <a:pt x="733" y="134"/>
                </a:cubicBezTo>
                <a:cubicBezTo>
                  <a:pt x="637" y="150"/>
                  <a:pt x="541" y="159"/>
                  <a:pt x="445" y="173"/>
                </a:cubicBezTo>
                <a:cubicBezTo>
                  <a:pt x="368" y="147"/>
                  <a:pt x="360" y="186"/>
                  <a:pt x="301" y="226"/>
                </a:cubicBezTo>
                <a:cubicBezTo>
                  <a:pt x="292" y="239"/>
                  <a:pt x="287" y="255"/>
                  <a:pt x="275" y="265"/>
                </a:cubicBezTo>
                <a:cubicBezTo>
                  <a:pt x="264" y="274"/>
                  <a:pt x="244" y="267"/>
                  <a:pt x="235" y="278"/>
                </a:cubicBezTo>
                <a:cubicBezTo>
                  <a:pt x="204" y="316"/>
                  <a:pt x="220" y="374"/>
                  <a:pt x="209" y="422"/>
                </a:cubicBezTo>
                <a:cubicBezTo>
                  <a:pt x="208" y="426"/>
                  <a:pt x="177" y="518"/>
                  <a:pt x="170" y="540"/>
                </a:cubicBezTo>
                <a:cubicBezTo>
                  <a:pt x="147" y="609"/>
                  <a:pt x="159" y="674"/>
                  <a:pt x="118" y="736"/>
                </a:cubicBezTo>
                <a:cubicBezTo>
                  <a:pt x="103" y="805"/>
                  <a:pt x="85" y="819"/>
                  <a:pt x="65" y="880"/>
                </a:cubicBezTo>
                <a:cubicBezTo>
                  <a:pt x="52" y="876"/>
                  <a:pt x="37" y="876"/>
                  <a:pt x="26" y="867"/>
                </a:cubicBezTo>
                <a:cubicBezTo>
                  <a:pt x="14" y="857"/>
                  <a:pt x="0" y="844"/>
                  <a:pt x="0" y="828"/>
                </a:cubicBezTo>
                <a:cubicBezTo>
                  <a:pt x="0" y="818"/>
                  <a:pt x="17" y="837"/>
                  <a:pt x="26" y="84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Freeform 29">
            <a:extLst>
              <a:ext uri="{FF2B5EF4-FFF2-40B4-BE49-F238E27FC236}">
                <a16:creationId xmlns:a16="http://schemas.microsoft.com/office/drawing/2014/main" id="{01549EB5-9308-5F92-9990-72B039681BD7}"/>
              </a:ext>
            </a:extLst>
          </p:cNvPr>
          <p:cNvSpPr>
            <a:spLocks/>
          </p:cNvSpPr>
          <p:nvPr/>
        </p:nvSpPr>
        <p:spPr bwMode="auto">
          <a:xfrm>
            <a:off x="3325813" y="3332163"/>
            <a:ext cx="606425" cy="263525"/>
          </a:xfrm>
          <a:custGeom>
            <a:avLst/>
            <a:gdLst>
              <a:gd name="T0" fmla="*/ 61913 w 382"/>
              <a:gd name="T1" fmla="*/ 96838 h 166"/>
              <a:gd name="T2" fmla="*/ 477838 w 382"/>
              <a:gd name="T3" fmla="*/ 263525 h 166"/>
              <a:gd name="T4" fmla="*/ 0 w 382"/>
              <a:gd name="T5" fmla="*/ 200025 h 166"/>
              <a:gd name="T6" fmla="*/ 61913 w 382"/>
              <a:gd name="T7" fmla="*/ 76200 h 166"/>
              <a:gd name="T8" fmla="*/ 61913 w 382"/>
              <a:gd name="T9" fmla="*/ 96838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2" h="166">
                <a:moveTo>
                  <a:pt x="39" y="61"/>
                </a:moveTo>
                <a:cubicBezTo>
                  <a:pt x="220" y="70"/>
                  <a:pt x="382" y="0"/>
                  <a:pt x="301" y="166"/>
                </a:cubicBezTo>
                <a:cubicBezTo>
                  <a:pt x="200" y="153"/>
                  <a:pt x="101" y="137"/>
                  <a:pt x="0" y="126"/>
                </a:cubicBezTo>
                <a:cubicBezTo>
                  <a:pt x="11" y="94"/>
                  <a:pt x="14" y="73"/>
                  <a:pt x="39" y="48"/>
                </a:cubicBezTo>
                <a:cubicBezTo>
                  <a:pt x="42" y="45"/>
                  <a:pt x="39" y="57"/>
                  <a:pt x="39" y="6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Freeform 30">
            <a:extLst>
              <a:ext uri="{FF2B5EF4-FFF2-40B4-BE49-F238E27FC236}">
                <a16:creationId xmlns:a16="http://schemas.microsoft.com/office/drawing/2014/main" id="{BADE9610-1895-1A20-1687-C1DA3E29EAB3}"/>
              </a:ext>
            </a:extLst>
          </p:cNvPr>
          <p:cNvSpPr>
            <a:spLocks/>
          </p:cNvSpPr>
          <p:nvPr/>
        </p:nvSpPr>
        <p:spPr bwMode="auto">
          <a:xfrm>
            <a:off x="5621338" y="3473450"/>
            <a:ext cx="879475" cy="309563"/>
          </a:xfrm>
          <a:custGeom>
            <a:avLst/>
            <a:gdLst>
              <a:gd name="T0" fmla="*/ 155575 w 554"/>
              <a:gd name="T1" fmla="*/ 163513 h 195"/>
              <a:gd name="T2" fmla="*/ 779463 w 554"/>
              <a:gd name="T3" fmla="*/ 309563 h 195"/>
              <a:gd name="T4" fmla="*/ 31750 w 554"/>
              <a:gd name="T5" fmla="*/ 287338 h 195"/>
              <a:gd name="T6" fmla="*/ 11113 w 554"/>
              <a:gd name="T7" fmla="*/ 204788 h 195"/>
              <a:gd name="T8" fmla="*/ 73025 w 554"/>
              <a:gd name="T9" fmla="*/ 184150 h 195"/>
              <a:gd name="T10" fmla="*/ 155575 w 554"/>
              <a:gd name="T11" fmla="*/ 163513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4" h="195">
                <a:moveTo>
                  <a:pt x="98" y="103"/>
                </a:moveTo>
                <a:cubicBezTo>
                  <a:pt x="237" y="108"/>
                  <a:pt x="554" y="0"/>
                  <a:pt x="491" y="195"/>
                </a:cubicBezTo>
                <a:cubicBezTo>
                  <a:pt x="302" y="144"/>
                  <a:pt x="350" y="170"/>
                  <a:pt x="20" y="181"/>
                </a:cubicBezTo>
                <a:cubicBezTo>
                  <a:pt x="16" y="164"/>
                  <a:pt x="0" y="146"/>
                  <a:pt x="7" y="129"/>
                </a:cubicBezTo>
                <a:cubicBezTo>
                  <a:pt x="12" y="116"/>
                  <a:pt x="33" y="120"/>
                  <a:pt x="46" y="116"/>
                </a:cubicBezTo>
                <a:cubicBezTo>
                  <a:pt x="63" y="111"/>
                  <a:pt x="81" y="107"/>
                  <a:pt x="98" y="103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AutoShape 31">
            <a:extLst>
              <a:ext uri="{FF2B5EF4-FFF2-40B4-BE49-F238E27FC236}">
                <a16:creationId xmlns:a16="http://schemas.microsoft.com/office/drawing/2014/main" id="{24241E1A-F4E8-9FA9-6827-CA32CC9F44DC}"/>
              </a:ext>
            </a:extLst>
          </p:cNvPr>
          <p:cNvSpPr>
            <a:spLocks noChangeArrowheads="1"/>
          </p:cNvSpPr>
          <p:nvPr/>
        </p:nvSpPr>
        <p:spPr bwMode="auto">
          <a:xfrm rot="8391623">
            <a:off x="3505200" y="3962400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307" name="Freeform 34">
            <a:extLst>
              <a:ext uri="{FF2B5EF4-FFF2-40B4-BE49-F238E27FC236}">
                <a16:creationId xmlns:a16="http://schemas.microsoft.com/office/drawing/2014/main" id="{0886412A-9D19-79C9-84EF-38E0C053D36F}"/>
              </a:ext>
            </a:extLst>
          </p:cNvPr>
          <p:cNvSpPr>
            <a:spLocks/>
          </p:cNvSpPr>
          <p:nvPr/>
        </p:nvSpPr>
        <p:spPr bwMode="auto">
          <a:xfrm>
            <a:off x="4049713" y="3783013"/>
            <a:ext cx="522287" cy="450850"/>
          </a:xfrm>
          <a:custGeom>
            <a:avLst/>
            <a:gdLst>
              <a:gd name="T0" fmla="*/ 23812 w 329"/>
              <a:gd name="T1" fmla="*/ 414338 h 284"/>
              <a:gd name="T2" fmla="*/ 106362 w 329"/>
              <a:gd name="T3" fmla="*/ 290513 h 284"/>
              <a:gd name="T4" fmla="*/ 168275 w 329"/>
              <a:gd name="T5" fmla="*/ 249238 h 284"/>
              <a:gd name="T6" fmla="*/ 211137 w 329"/>
              <a:gd name="T7" fmla="*/ 206375 h 284"/>
              <a:gd name="T8" fmla="*/ 334962 w 329"/>
              <a:gd name="T9" fmla="*/ 144463 h 284"/>
              <a:gd name="T10" fmla="*/ 522287 w 329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9" h="284">
                <a:moveTo>
                  <a:pt x="15" y="261"/>
                </a:moveTo>
                <a:cubicBezTo>
                  <a:pt x="113" y="196"/>
                  <a:pt x="0" y="284"/>
                  <a:pt x="67" y="183"/>
                </a:cubicBezTo>
                <a:cubicBezTo>
                  <a:pt x="76" y="170"/>
                  <a:pt x="94" y="167"/>
                  <a:pt x="106" y="157"/>
                </a:cubicBezTo>
                <a:cubicBezTo>
                  <a:pt x="116" y="149"/>
                  <a:pt x="123" y="138"/>
                  <a:pt x="133" y="130"/>
                </a:cubicBezTo>
                <a:cubicBezTo>
                  <a:pt x="194" y="81"/>
                  <a:pt x="147" y="123"/>
                  <a:pt x="211" y="91"/>
                </a:cubicBezTo>
                <a:cubicBezTo>
                  <a:pt x="250" y="71"/>
                  <a:pt x="298" y="31"/>
                  <a:pt x="3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Freeform 35">
            <a:extLst>
              <a:ext uri="{FF2B5EF4-FFF2-40B4-BE49-F238E27FC236}">
                <a16:creationId xmlns:a16="http://schemas.microsoft.com/office/drawing/2014/main" id="{AAE35C62-4568-1F77-775B-6C0D412FD885}"/>
              </a:ext>
            </a:extLst>
          </p:cNvPr>
          <p:cNvSpPr>
            <a:spLocks/>
          </p:cNvSpPr>
          <p:nvPr/>
        </p:nvSpPr>
        <p:spPr bwMode="auto">
          <a:xfrm>
            <a:off x="4364038" y="3927475"/>
            <a:ext cx="269875" cy="603250"/>
          </a:xfrm>
          <a:custGeom>
            <a:avLst/>
            <a:gdLst>
              <a:gd name="T0" fmla="*/ 0 w 170"/>
              <a:gd name="T1" fmla="*/ 603250 h 380"/>
              <a:gd name="T2" fmla="*/ 207963 w 170"/>
              <a:gd name="T3" fmla="*/ 166688 h 380"/>
              <a:gd name="T4" fmla="*/ 269875 w 170"/>
              <a:gd name="T5" fmla="*/ 0 h 3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380">
                <a:moveTo>
                  <a:pt x="0" y="380"/>
                </a:moveTo>
                <a:cubicBezTo>
                  <a:pt x="23" y="265"/>
                  <a:pt x="46" y="190"/>
                  <a:pt x="131" y="105"/>
                </a:cubicBezTo>
                <a:cubicBezTo>
                  <a:pt x="160" y="17"/>
                  <a:pt x="145" y="51"/>
                  <a:pt x="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Freeform 37">
            <a:extLst>
              <a:ext uri="{FF2B5EF4-FFF2-40B4-BE49-F238E27FC236}">
                <a16:creationId xmlns:a16="http://schemas.microsoft.com/office/drawing/2014/main" id="{974D82B0-0FB9-32BB-CA9E-0C30E06A9878}"/>
              </a:ext>
            </a:extLst>
          </p:cNvPr>
          <p:cNvSpPr>
            <a:spLocks/>
          </p:cNvSpPr>
          <p:nvPr/>
        </p:nvSpPr>
        <p:spPr bwMode="auto">
          <a:xfrm>
            <a:off x="4284663" y="2822575"/>
            <a:ext cx="1036637" cy="846138"/>
          </a:xfrm>
          <a:custGeom>
            <a:avLst/>
            <a:gdLst>
              <a:gd name="T0" fmla="*/ 390525 w 653"/>
              <a:gd name="T1" fmla="*/ 752475 h 533"/>
              <a:gd name="T2" fmla="*/ 184150 w 653"/>
              <a:gd name="T3" fmla="*/ 647700 h 533"/>
              <a:gd name="T4" fmla="*/ 79375 w 653"/>
              <a:gd name="T5" fmla="*/ 544513 h 533"/>
              <a:gd name="T6" fmla="*/ 141287 w 653"/>
              <a:gd name="T7" fmla="*/ 398463 h 533"/>
              <a:gd name="T8" fmla="*/ 184150 w 653"/>
              <a:gd name="T9" fmla="*/ 585788 h 533"/>
              <a:gd name="T10" fmla="*/ 225425 w 653"/>
              <a:gd name="T11" fmla="*/ 523875 h 533"/>
              <a:gd name="T12" fmla="*/ 184150 w 653"/>
              <a:gd name="T13" fmla="*/ 460375 h 533"/>
              <a:gd name="T14" fmla="*/ 100012 w 653"/>
              <a:gd name="T15" fmla="*/ 357188 h 533"/>
              <a:gd name="T16" fmla="*/ 38100 w 653"/>
              <a:gd name="T17" fmla="*/ 231775 h 533"/>
              <a:gd name="T18" fmla="*/ 17462 w 653"/>
              <a:gd name="T19" fmla="*/ 169863 h 533"/>
              <a:gd name="T20" fmla="*/ 100012 w 653"/>
              <a:gd name="T21" fmla="*/ 190500 h 533"/>
              <a:gd name="T22" fmla="*/ 307975 w 653"/>
              <a:gd name="T23" fmla="*/ 439738 h 533"/>
              <a:gd name="T24" fmla="*/ 412750 w 653"/>
              <a:gd name="T25" fmla="*/ 107950 h 533"/>
              <a:gd name="T26" fmla="*/ 474662 w 653"/>
              <a:gd name="T27" fmla="*/ 315913 h 533"/>
              <a:gd name="T28" fmla="*/ 495300 w 653"/>
              <a:gd name="T29" fmla="*/ 503238 h 533"/>
              <a:gd name="T30" fmla="*/ 536575 w 653"/>
              <a:gd name="T31" fmla="*/ 439738 h 533"/>
              <a:gd name="T32" fmla="*/ 641350 w 653"/>
              <a:gd name="T33" fmla="*/ 274638 h 533"/>
              <a:gd name="T34" fmla="*/ 661987 w 653"/>
              <a:gd name="T35" fmla="*/ 336550 h 533"/>
              <a:gd name="T36" fmla="*/ 682625 w 653"/>
              <a:gd name="T37" fmla="*/ 585788 h 533"/>
              <a:gd name="T38" fmla="*/ 703262 w 653"/>
              <a:gd name="T39" fmla="*/ 503238 h 533"/>
              <a:gd name="T40" fmla="*/ 744537 w 653"/>
              <a:gd name="T41" fmla="*/ 439738 h 533"/>
              <a:gd name="T42" fmla="*/ 806450 w 653"/>
              <a:gd name="T43" fmla="*/ 231775 h 533"/>
              <a:gd name="T44" fmla="*/ 827087 w 653"/>
              <a:gd name="T45" fmla="*/ 439738 h 533"/>
              <a:gd name="T46" fmla="*/ 806450 w 653"/>
              <a:gd name="T47" fmla="*/ 357188 h 533"/>
              <a:gd name="T48" fmla="*/ 847725 w 653"/>
              <a:gd name="T49" fmla="*/ 295275 h 533"/>
              <a:gd name="T50" fmla="*/ 931862 w 653"/>
              <a:gd name="T51" fmla="*/ 149225 h 533"/>
              <a:gd name="T52" fmla="*/ 952500 w 653"/>
              <a:gd name="T53" fmla="*/ 211138 h 533"/>
              <a:gd name="T54" fmla="*/ 993775 w 653"/>
              <a:gd name="T55" fmla="*/ 211138 h 533"/>
              <a:gd name="T56" fmla="*/ 1014412 w 653"/>
              <a:gd name="T57" fmla="*/ 274638 h 533"/>
              <a:gd name="T58" fmla="*/ 1035050 w 653"/>
              <a:gd name="T59" fmla="*/ 398463 h 533"/>
              <a:gd name="T60" fmla="*/ 1014412 w 653"/>
              <a:gd name="T61" fmla="*/ 627063 h 533"/>
              <a:gd name="T62" fmla="*/ 827087 w 653"/>
              <a:gd name="T63" fmla="*/ 709613 h 533"/>
              <a:gd name="T64" fmla="*/ 390525 w 653"/>
              <a:gd name="T65" fmla="*/ 752475 h 5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3" h="533">
                <a:moveTo>
                  <a:pt x="246" y="474"/>
                </a:moveTo>
                <a:cubicBezTo>
                  <a:pt x="205" y="460"/>
                  <a:pt x="150" y="434"/>
                  <a:pt x="116" y="408"/>
                </a:cubicBezTo>
                <a:cubicBezTo>
                  <a:pt x="92" y="389"/>
                  <a:pt x="50" y="343"/>
                  <a:pt x="50" y="343"/>
                </a:cubicBezTo>
                <a:cubicBezTo>
                  <a:pt x="31" y="283"/>
                  <a:pt x="26" y="272"/>
                  <a:pt x="89" y="251"/>
                </a:cubicBezTo>
                <a:cubicBezTo>
                  <a:pt x="47" y="314"/>
                  <a:pt x="54" y="329"/>
                  <a:pt x="116" y="369"/>
                </a:cubicBezTo>
                <a:cubicBezTo>
                  <a:pt x="125" y="356"/>
                  <a:pt x="142" y="346"/>
                  <a:pt x="142" y="330"/>
                </a:cubicBezTo>
                <a:cubicBezTo>
                  <a:pt x="142" y="314"/>
                  <a:pt x="123" y="304"/>
                  <a:pt x="116" y="290"/>
                </a:cubicBezTo>
                <a:cubicBezTo>
                  <a:pt x="85" y="228"/>
                  <a:pt x="127" y="268"/>
                  <a:pt x="63" y="225"/>
                </a:cubicBezTo>
                <a:cubicBezTo>
                  <a:pt x="31" y="99"/>
                  <a:pt x="73" y="229"/>
                  <a:pt x="24" y="146"/>
                </a:cubicBezTo>
                <a:cubicBezTo>
                  <a:pt x="17" y="134"/>
                  <a:pt x="0" y="115"/>
                  <a:pt x="11" y="107"/>
                </a:cubicBezTo>
                <a:cubicBezTo>
                  <a:pt x="26" y="97"/>
                  <a:pt x="46" y="116"/>
                  <a:pt x="63" y="120"/>
                </a:cubicBezTo>
                <a:cubicBezTo>
                  <a:pt x="110" y="167"/>
                  <a:pt x="157" y="221"/>
                  <a:pt x="194" y="277"/>
                </a:cubicBezTo>
                <a:cubicBezTo>
                  <a:pt x="225" y="185"/>
                  <a:pt x="134" y="27"/>
                  <a:pt x="260" y="68"/>
                </a:cubicBezTo>
                <a:cubicBezTo>
                  <a:pt x="292" y="163"/>
                  <a:pt x="279" y="119"/>
                  <a:pt x="299" y="199"/>
                </a:cubicBezTo>
                <a:cubicBezTo>
                  <a:pt x="303" y="238"/>
                  <a:pt x="294" y="282"/>
                  <a:pt x="312" y="317"/>
                </a:cubicBezTo>
                <a:cubicBezTo>
                  <a:pt x="319" y="331"/>
                  <a:pt x="331" y="291"/>
                  <a:pt x="338" y="277"/>
                </a:cubicBezTo>
                <a:cubicBezTo>
                  <a:pt x="359" y="235"/>
                  <a:pt x="369" y="207"/>
                  <a:pt x="404" y="173"/>
                </a:cubicBezTo>
                <a:cubicBezTo>
                  <a:pt x="408" y="186"/>
                  <a:pt x="415" y="198"/>
                  <a:pt x="417" y="212"/>
                </a:cubicBezTo>
                <a:cubicBezTo>
                  <a:pt x="424" y="264"/>
                  <a:pt x="417" y="318"/>
                  <a:pt x="430" y="369"/>
                </a:cubicBezTo>
                <a:cubicBezTo>
                  <a:pt x="434" y="386"/>
                  <a:pt x="436" y="333"/>
                  <a:pt x="443" y="317"/>
                </a:cubicBezTo>
                <a:cubicBezTo>
                  <a:pt x="449" y="302"/>
                  <a:pt x="462" y="291"/>
                  <a:pt x="469" y="277"/>
                </a:cubicBezTo>
                <a:cubicBezTo>
                  <a:pt x="489" y="237"/>
                  <a:pt x="494" y="188"/>
                  <a:pt x="508" y="146"/>
                </a:cubicBezTo>
                <a:cubicBezTo>
                  <a:pt x="512" y="190"/>
                  <a:pt x="521" y="233"/>
                  <a:pt x="521" y="277"/>
                </a:cubicBezTo>
                <a:cubicBezTo>
                  <a:pt x="521" y="295"/>
                  <a:pt x="505" y="243"/>
                  <a:pt x="508" y="225"/>
                </a:cubicBezTo>
                <a:cubicBezTo>
                  <a:pt x="510" y="210"/>
                  <a:pt x="525" y="199"/>
                  <a:pt x="534" y="186"/>
                </a:cubicBezTo>
                <a:cubicBezTo>
                  <a:pt x="554" y="91"/>
                  <a:pt x="540" y="0"/>
                  <a:pt x="587" y="94"/>
                </a:cubicBezTo>
                <a:cubicBezTo>
                  <a:pt x="593" y="106"/>
                  <a:pt x="596" y="120"/>
                  <a:pt x="600" y="133"/>
                </a:cubicBezTo>
                <a:cubicBezTo>
                  <a:pt x="627" y="324"/>
                  <a:pt x="599" y="187"/>
                  <a:pt x="626" y="133"/>
                </a:cubicBezTo>
                <a:cubicBezTo>
                  <a:pt x="632" y="120"/>
                  <a:pt x="636" y="159"/>
                  <a:pt x="639" y="173"/>
                </a:cubicBezTo>
                <a:cubicBezTo>
                  <a:pt x="645" y="199"/>
                  <a:pt x="648" y="225"/>
                  <a:pt x="652" y="251"/>
                </a:cubicBezTo>
                <a:cubicBezTo>
                  <a:pt x="648" y="299"/>
                  <a:pt x="653" y="349"/>
                  <a:pt x="639" y="395"/>
                </a:cubicBezTo>
                <a:cubicBezTo>
                  <a:pt x="626" y="436"/>
                  <a:pt x="521" y="447"/>
                  <a:pt x="521" y="447"/>
                </a:cubicBezTo>
                <a:cubicBezTo>
                  <a:pt x="438" y="533"/>
                  <a:pt x="356" y="491"/>
                  <a:pt x="246" y="47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Freeform 46">
            <a:extLst>
              <a:ext uri="{FF2B5EF4-FFF2-40B4-BE49-F238E27FC236}">
                <a16:creationId xmlns:a16="http://schemas.microsoft.com/office/drawing/2014/main" id="{F0EF8A02-131F-27FA-850F-B282502FE800}"/>
              </a:ext>
            </a:extLst>
          </p:cNvPr>
          <p:cNvSpPr>
            <a:spLocks/>
          </p:cNvSpPr>
          <p:nvPr/>
        </p:nvSpPr>
        <p:spPr bwMode="auto">
          <a:xfrm>
            <a:off x="6873875" y="3698875"/>
            <a:ext cx="2041525" cy="2346325"/>
          </a:xfrm>
          <a:custGeom>
            <a:avLst/>
            <a:gdLst>
              <a:gd name="T0" fmla="*/ 87313 w 1286"/>
              <a:gd name="T1" fmla="*/ 84138 h 1478"/>
              <a:gd name="T2" fmla="*/ 461963 w 1286"/>
              <a:gd name="T3" fmla="*/ 61913 h 1478"/>
              <a:gd name="T4" fmla="*/ 523875 w 1286"/>
              <a:gd name="T5" fmla="*/ 20638 h 1478"/>
              <a:gd name="T6" fmla="*/ 628650 w 1286"/>
              <a:gd name="T7" fmla="*/ 0 h 1478"/>
              <a:gd name="T8" fmla="*/ 773113 w 1286"/>
              <a:gd name="T9" fmla="*/ 20638 h 1478"/>
              <a:gd name="T10" fmla="*/ 815975 w 1286"/>
              <a:gd name="T11" fmla="*/ 61913 h 1478"/>
              <a:gd name="T12" fmla="*/ 939800 w 1286"/>
              <a:gd name="T13" fmla="*/ 104775 h 1478"/>
              <a:gd name="T14" fmla="*/ 1147763 w 1286"/>
              <a:gd name="T15" fmla="*/ 312738 h 1478"/>
              <a:gd name="T16" fmla="*/ 1397000 w 1286"/>
              <a:gd name="T17" fmla="*/ 685800 h 1478"/>
              <a:gd name="T18" fmla="*/ 1438275 w 1286"/>
              <a:gd name="T19" fmla="*/ 831850 h 1478"/>
              <a:gd name="T20" fmla="*/ 1522413 w 1286"/>
              <a:gd name="T21" fmla="*/ 998538 h 1478"/>
              <a:gd name="T22" fmla="*/ 1646238 w 1286"/>
              <a:gd name="T23" fmla="*/ 1392238 h 1478"/>
              <a:gd name="T24" fmla="*/ 1771650 w 1286"/>
              <a:gd name="T25" fmla="*/ 1600200 h 1478"/>
              <a:gd name="T26" fmla="*/ 1833563 w 1286"/>
              <a:gd name="T27" fmla="*/ 1704975 h 1478"/>
              <a:gd name="T28" fmla="*/ 2000250 w 1286"/>
              <a:gd name="T29" fmla="*/ 2016125 h 1478"/>
              <a:gd name="T30" fmla="*/ 2041525 w 1286"/>
              <a:gd name="T31" fmla="*/ 2162175 h 1478"/>
              <a:gd name="T32" fmla="*/ 1895475 w 1286"/>
              <a:gd name="T33" fmla="*/ 2286000 h 1478"/>
              <a:gd name="T34" fmla="*/ 1335088 w 1286"/>
              <a:gd name="T35" fmla="*/ 2306638 h 1478"/>
              <a:gd name="T36" fmla="*/ 877888 w 1286"/>
              <a:gd name="T37" fmla="*/ 2327275 h 1478"/>
              <a:gd name="T38" fmla="*/ 649288 w 1286"/>
              <a:gd name="T39" fmla="*/ 1890713 h 1478"/>
              <a:gd name="T40" fmla="*/ 608013 w 1286"/>
              <a:gd name="T41" fmla="*/ 1766888 h 1478"/>
              <a:gd name="T42" fmla="*/ 566738 w 1286"/>
              <a:gd name="T43" fmla="*/ 1704975 h 1478"/>
              <a:gd name="T44" fmla="*/ 544513 w 1286"/>
              <a:gd name="T45" fmla="*/ 1641475 h 1478"/>
              <a:gd name="T46" fmla="*/ 461963 w 1286"/>
              <a:gd name="T47" fmla="*/ 1350963 h 1478"/>
              <a:gd name="T48" fmla="*/ 400050 w 1286"/>
              <a:gd name="T49" fmla="*/ 1289050 h 1478"/>
              <a:gd name="T50" fmla="*/ 212725 w 1286"/>
              <a:gd name="T51" fmla="*/ 582613 h 1478"/>
              <a:gd name="T52" fmla="*/ 46038 w 1286"/>
              <a:gd name="T53" fmla="*/ 290513 h 1478"/>
              <a:gd name="T54" fmla="*/ 4763 w 1286"/>
              <a:gd name="T55" fmla="*/ 146050 h 1478"/>
              <a:gd name="T56" fmla="*/ 87313 w 1286"/>
              <a:gd name="T57" fmla="*/ 84138 h 14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6" h="1478">
                <a:moveTo>
                  <a:pt x="55" y="53"/>
                </a:moveTo>
                <a:cubicBezTo>
                  <a:pt x="134" y="48"/>
                  <a:pt x="213" y="50"/>
                  <a:pt x="291" y="39"/>
                </a:cubicBezTo>
                <a:cubicBezTo>
                  <a:pt x="306" y="37"/>
                  <a:pt x="315" y="18"/>
                  <a:pt x="330" y="13"/>
                </a:cubicBezTo>
                <a:cubicBezTo>
                  <a:pt x="351" y="5"/>
                  <a:pt x="374" y="4"/>
                  <a:pt x="396" y="0"/>
                </a:cubicBezTo>
                <a:cubicBezTo>
                  <a:pt x="426" y="4"/>
                  <a:pt x="458" y="3"/>
                  <a:pt x="487" y="13"/>
                </a:cubicBezTo>
                <a:cubicBezTo>
                  <a:pt x="499" y="17"/>
                  <a:pt x="503" y="33"/>
                  <a:pt x="514" y="39"/>
                </a:cubicBezTo>
                <a:cubicBezTo>
                  <a:pt x="539" y="51"/>
                  <a:pt x="592" y="66"/>
                  <a:pt x="592" y="66"/>
                </a:cubicBezTo>
                <a:cubicBezTo>
                  <a:pt x="629" y="122"/>
                  <a:pt x="684" y="139"/>
                  <a:pt x="723" y="197"/>
                </a:cubicBezTo>
                <a:cubicBezTo>
                  <a:pt x="775" y="276"/>
                  <a:pt x="828" y="353"/>
                  <a:pt x="880" y="432"/>
                </a:cubicBezTo>
                <a:cubicBezTo>
                  <a:pt x="884" y="448"/>
                  <a:pt x="897" y="505"/>
                  <a:pt x="906" y="524"/>
                </a:cubicBezTo>
                <a:cubicBezTo>
                  <a:pt x="949" y="607"/>
                  <a:pt x="924" y="511"/>
                  <a:pt x="959" y="629"/>
                </a:cubicBezTo>
                <a:cubicBezTo>
                  <a:pt x="984" y="714"/>
                  <a:pt x="1002" y="795"/>
                  <a:pt x="1037" y="877"/>
                </a:cubicBezTo>
                <a:cubicBezTo>
                  <a:pt x="1057" y="924"/>
                  <a:pt x="1100" y="960"/>
                  <a:pt x="1116" y="1008"/>
                </a:cubicBezTo>
                <a:cubicBezTo>
                  <a:pt x="1133" y="1059"/>
                  <a:pt x="1119" y="1037"/>
                  <a:pt x="1155" y="1074"/>
                </a:cubicBezTo>
                <a:cubicBezTo>
                  <a:pt x="1181" y="1153"/>
                  <a:pt x="1189" y="1222"/>
                  <a:pt x="1260" y="1270"/>
                </a:cubicBezTo>
                <a:cubicBezTo>
                  <a:pt x="1268" y="1301"/>
                  <a:pt x="1286" y="1330"/>
                  <a:pt x="1286" y="1362"/>
                </a:cubicBezTo>
                <a:cubicBezTo>
                  <a:pt x="1286" y="1407"/>
                  <a:pt x="1234" y="1437"/>
                  <a:pt x="1194" y="1440"/>
                </a:cubicBezTo>
                <a:cubicBezTo>
                  <a:pt x="1077" y="1448"/>
                  <a:pt x="959" y="1449"/>
                  <a:pt x="841" y="1453"/>
                </a:cubicBezTo>
                <a:cubicBezTo>
                  <a:pt x="714" y="1478"/>
                  <a:pt x="719" y="1478"/>
                  <a:pt x="553" y="1466"/>
                </a:cubicBezTo>
                <a:cubicBezTo>
                  <a:pt x="519" y="1365"/>
                  <a:pt x="485" y="1270"/>
                  <a:pt x="409" y="1191"/>
                </a:cubicBezTo>
                <a:cubicBezTo>
                  <a:pt x="400" y="1165"/>
                  <a:pt x="392" y="1139"/>
                  <a:pt x="383" y="1113"/>
                </a:cubicBezTo>
                <a:cubicBezTo>
                  <a:pt x="378" y="1098"/>
                  <a:pt x="364" y="1088"/>
                  <a:pt x="357" y="1074"/>
                </a:cubicBezTo>
                <a:cubicBezTo>
                  <a:pt x="351" y="1061"/>
                  <a:pt x="347" y="1048"/>
                  <a:pt x="343" y="1034"/>
                </a:cubicBezTo>
                <a:cubicBezTo>
                  <a:pt x="331" y="993"/>
                  <a:pt x="312" y="888"/>
                  <a:pt x="291" y="851"/>
                </a:cubicBezTo>
                <a:cubicBezTo>
                  <a:pt x="282" y="835"/>
                  <a:pt x="265" y="825"/>
                  <a:pt x="252" y="812"/>
                </a:cubicBezTo>
                <a:cubicBezTo>
                  <a:pt x="203" y="665"/>
                  <a:pt x="224" y="501"/>
                  <a:pt x="134" y="367"/>
                </a:cubicBezTo>
                <a:cubicBezTo>
                  <a:pt x="120" y="325"/>
                  <a:pt x="63" y="219"/>
                  <a:pt x="29" y="183"/>
                </a:cubicBezTo>
                <a:cubicBezTo>
                  <a:pt x="25" y="172"/>
                  <a:pt x="0" y="99"/>
                  <a:pt x="3" y="92"/>
                </a:cubicBezTo>
                <a:cubicBezTo>
                  <a:pt x="12" y="72"/>
                  <a:pt x="38" y="66"/>
                  <a:pt x="55" y="53"/>
                </a:cubicBezTo>
                <a:close/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Freeform 47">
            <a:extLst>
              <a:ext uri="{FF2B5EF4-FFF2-40B4-BE49-F238E27FC236}">
                <a16:creationId xmlns:a16="http://schemas.microsoft.com/office/drawing/2014/main" id="{641A4774-0FEA-3A94-B2D2-CD84A7E643E7}"/>
              </a:ext>
            </a:extLst>
          </p:cNvPr>
          <p:cNvSpPr>
            <a:spLocks/>
          </p:cNvSpPr>
          <p:nvPr/>
        </p:nvSpPr>
        <p:spPr bwMode="auto">
          <a:xfrm>
            <a:off x="7710488" y="5853113"/>
            <a:ext cx="1258887" cy="277812"/>
          </a:xfrm>
          <a:custGeom>
            <a:avLst/>
            <a:gdLst>
              <a:gd name="T0" fmla="*/ 61912 w 793"/>
              <a:gd name="T1" fmla="*/ 173037 h 175"/>
              <a:gd name="T2" fmla="*/ 581025 w 793"/>
              <a:gd name="T3" fmla="*/ 28575 h 175"/>
              <a:gd name="T4" fmla="*/ 1184275 w 793"/>
              <a:gd name="T5" fmla="*/ 49212 h 175"/>
              <a:gd name="T6" fmla="*/ 1246187 w 793"/>
              <a:gd name="T7" fmla="*/ 69850 h 175"/>
              <a:gd name="T8" fmla="*/ 1225550 w 793"/>
              <a:gd name="T9" fmla="*/ 236537 h 175"/>
              <a:gd name="T10" fmla="*/ 1101725 w 793"/>
              <a:gd name="T11" fmla="*/ 277812 h 175"/>
              <a:gd name="T12" fmla="*/ 144462 w 793"/>
              <a:gd name="T13" fmla="*/ 257175 h 175"/>
              <a:gd name="T14" fmla="*/ 61912 w 793"/>
              <a:gd name="T15" fmla="*/ 173037 h 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175">
                <a:moveTo>
                  <a:pt x="39" y="109"/>
                </a:moveTo>
                <a:cubicBezTo>
                  <a:pt x="205" y="0"/>
                  <a:pt x="113" y="34"/>
                  <a:pt x="366" y="18"/>
                </a:cubicBezTo>
                <a:cubicBezTo>
                  <a:pt x="493" y="22"/>
                  <a:pt x="620" y="23"/>
                  <a:pt x="746" y="31"/>
                </a:cubicBezTo>
                <a:cubicBezTo>
                  <a:pt x="760" y="32"/>
                  <a:pt x="782" y="31"/>
                  <a:pt x="785" y="44"/>
                </a:cubicBezTo>
                <a:cubicBezTo>
                  <a:pt x="793" y="78"/>
                  <a:pt x="792" y="120"/>
                  <a:pt x="772" y="149"/>
                </a:cubicBezTo>
                <a:cubicBezTo>
                  <a:pt x="756" y="172"/>
                  <a:pt x="694" y="175"/>
                  <a:pt x="694" y="175"/>
                </a:cubicBezTo>
                <a:cubicBezTo>
                  <a:pt x="493" y="171"/>
                  <a:pt x="292" y="174"/>
                  <a:pt x="91" y="162"/>
                </a:cubicBezTo>
                <a:cubicBezTo>
                  <a:pt x="73" y="161"/>
                  <a:pt x="0" y="70"/>
                  <a:pt x="39" y="109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Freeform 48">
            <a:extLst>
              <a:ext uri="{FF2B5EF4-FFF2-40B4-BE49-F238E27FC236}">
                <a16:creationId xmlns:a16="http://schemas.microsoft.com/office/drawing/2014/main" id="{30A8AEA0-FA58-4710-B8CE-F0FD6955C40E}"/>
              </a:ext>
            </a:extLst>
          </p:cNvPr>
          <p:cNvSpPr>
            <a:spLocks/>
          </p:cNvSpPr>
          <p:nvPr/>
        </p:nvSpPr>
        <p:spPr bwMode="auto">
          <a:xfrm>
            <a:off x="8077200" y="5791200"/>
            <a:ext cx="685800" cy="280988"/>
          </a:xfrm>
          <a:custGeom>
            <a:avLst/>
            <a:gdLst>
              <a:gd name="T0" fmla="*/ 685800 w 432"/>
              <a:gd name="T1" fmla="*/ 155575 h 177"/>
              <a:gd name="T2" fmla="*/ 498475 w 432"/>
              <a:gd name="T3" fmla="*/ 73025 h 177"/>
              <a:gd name="T4" fmla="*/ 0 w 432"/>
              <a:gd name="T5" fmla="*/ 176213 h 177"/>
              <a:gd name="T6" fmla="*/ 415925 w 432"/>
              <a:gd name="T7" fmla="*/ 280988 h 177"/>
              <a:gd name="T8" fmla="*/ 582613 w 432"/>
              <a:gd name="T9" fmla="*/ 217488 h 177"/>
              <a:gd name="T10" fmla="*/ 560388 w 432"/>
              <a:gd name="T11" fmla="*/ 155575 h 177"/>
              <a:gd name="T12" fmla="*/ 436563 w 432"/>
              <a:gd name="T13" fmla="*/ 114300 h 177"/>
              <a:gd name="T14" fmla="*/ 166688 w 432"/>
              <a:gd name="T15" fmla="*/ 134938 h 177"/>
              <a:gd name="T16" fmla="*/ 187325 w 432"/>
              <a:gd name="T17" fmla="*/ 196850 h 177"/>
              <a:gd name="T18" fmla="*/ 290513 w 432"/>
              <a:gd name="T19" fmla="*/ 217488 h 177"/>
              <a:gd name="T20" fmla="*/ 539750 w 432"/>
              <a:gd name="T21" fmla="*/ 217488 h 1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177">
                <a:moveTo>
                  <a:pt x="432" y="98"/>
                </a:moveTo>
                <a:cubicBezTo>
                  <a:pt x="389" y="84"/>
                  <a:pt x="357" y="60"/>
                  <a:pt x="314" y="46"/>
                </a:cubicBezTo>
                <a:cubicBezTo>
                  <a:pt x="233" y="50"/>
                  <a:pt x="37" y="0"/>
                  <a:pt x="0" y="111"/>
                </a:cubicBezTo>
                <a:cubicBezTo>
                  <a:pt x="80" y="164"/>
                  <a:pt x="169" y="159"/>
                  <a:pt x="262" y="177"/>
                </a:cubicBezTo>
                <a:cubicBezTo>
                  <a:pt x="274" y="175"/>
                  <a:pt x="359" y="176"/>
                  <a:pt x="367" y="137"/>
                </a:cubicBezTo>
                <a:cubicBezTo>
                  <a:pt x="370" y="123"/>
                  <a:pt x="364" y="106"/>
                  <a:pt x="353" y="98"/>
                </a:cubicBezTo>
                <a:cubicBezTo>
                  <a:pt x="331" y="82"/>
                  <a:pt x="275" y="72"/>
                  <a:pt x="275" y="72"/>
                </a:cubicBezTo>
                <a:cubicBezTo>
                  <a:pt x="218" y="76"/>
                  <a:pt x="159" y="67"/>
                  <a:pt x="105" y="85"/>
                </a:cubicBezTo>
                <a:cubicBezTo>
                  <a:pt x="92" y="89"/>
                  <a:pt x="107" y="116"/>
                  <a:pt x="118" y="124"/>
                </a:cubicBezTo>
                <a:cubicBezTo>
                  <a:pt x="136" y="136"/>
                  <a:pt x="161" y="136"/>
                  <a:pt x="183" y="137"/>
                </a:cubicBezTo>
                <a:cubicBezTo>
                  <a:pt x="235" y="140"/>
                  <a:pt x="288" y="137"/>
                  <a:pt x="340" y="137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3" name="Freeform 49">
            <a:extLst>
              <a:ext uri="{FF2B5EF4-FFF2-40B4-BE49-F238E27FC236}">
                <a16:creationId xmlns:a16="http://schemas.microsoft.com/office/drawing/2014/main" id="{C1A6E031-A932-7D25-9C37-E5778EBF5918}"/>
              </a:ext>
            </a:extLst>
          </p:cNvPr>
          <p:cNvSpPr>
            <a:spLocks/>
          </p:cNvSpPr>
          <p:nvPr/>
        </p:nvSpPr>
        <p:spPr bwMode="auto">
          <a:xfrm>
            <a:off x="7315200" y="3948113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4" name="Freeform 50">
            <a:extLst>
              <a:ext uri="{FF2B5EF4-FFF2-40B4-BE49-F238E27FC236}">
                <a16:creationId xmlns:a16="http://schemas.microsoft.com/office/drawing/2014/main" id="{32D8B9DB-E1BD-17DF-E46B-3E8FFB89E218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Freeform 51">
            <a:extLst>
              <a:ext uri="{FF2B5EF4-FFF2-40B4-BE49-F238E27FC236}">
                <a16:creationId xmlns:a16="http://schemas.microsoft.com/office/drawing/2014/main" id="{94724269-A950-2914-371D-C8E72997AAB3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6" name="Freeform 52">
            <a:extLst>
              <a:ext uri="{FF2B5EF4-FFF2-40B4-BE49-F238E27FC236}">
                <a16:creationId xmlns:a16="http://schemas.microsoft.com/office/drawing/2014/main" id="{6568F2AD-327D-0CAD-F37F-FD383AFE48AF}"/>
              </a:ext>
            </a:extLst>
          </p:cNvPr>
          <p:cNvSpPr>
            <a:spLocks/>
          </p:cNvSpPr>
          <p:nvPr/>
        </p:nvSpPr>
        <p:spPr bwMode="auto">
          <a:xfrm>
            <a:off x="7696200" y="46482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Freeform 53">
            <a:extLst>
              <a:ext uri="{FF2B5EF4-FFF2-40B4-BE49-F238E27FC236}">
                <a16:creationId xmlns:a16="http://schemas.microsoft.com/office/drawing/2014/main" id="{A8F17174-3F62-2F0C-F0FF-33C934C21881}"/>
              </a:ext>
            </a:extLst>
          </p:cNvPr>
          <p:cNvSpPr>
            <a:spLocks/>
          </p:cNvSpPr>
          <p:nvPr/>
        </p:nvSpPr>
        <p:spPr bwMode="auto">
          <a:xfrm>
            <a:off x="8382000" y="4953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8" name="Freeform 54">
            <a:extLst>
              <a:ext uri="{FF2B5EF4-FFF2-40B4-BE49-F238E27FC236}">
                <a16:creationId xmlns:a16="http://schemas.microsoft.com/office/drawing/2014/main" id="{8737DD9C-D91A-C93B-8C6C-5A8BC9DCD400}"/>
              </a:ext>
            </a:extLst>
          </p:cNvPr>
          <p:cNvSpPr>
            <a:spLocks/>
          </p:cNvSpPr>
          <p:nvPr/>
        </p:nvSpPr>
        <p:spPr bwMode="auto">
          <a:xfrm>
            <a:off x="6483350" y="2840038"/>
            <a:ext cx="465138" cy="547687"/>
          </a:xfrm>
          <a:custGeom>
            <a:avLst/>
            <a:gdLst>
              <a:gd name="T0" fmla="*/ 104775 w 293"/>
              <a:gd name="T1" fmla="*/ 131762 h 345"/>
              <a:gd name="T2" fmla="*/ 146050 w 293"/>
              <a:gd name="T3" fmla="*/ 442912 h 345"/>
              <a:gd name="T4" fmla="*/ 271463 w 293"/>
              <a:gd name="T5" fmla="*/ 547687 h 345"/>
              <a:gd name="T6" fmla="*/ 249238 w 293"/>
              <a:gd name="T7" fmla="*/ 90487 h 345"/>
              <a:gd name="T8" fmla="*/ 104775 w 293"/>
              <a:gd name="T9" fmla="*/ 6350 h 345"/>
              <a:gd name="T10" fmla="*/ 0 w 293"/>
              <a:gd name="T11" fmla="*/ 90487 h 345"/>
              <a:gd name="T12" fmla="*/ 63500 w 293"/>
              <a:gd name="T13" fmla="*/ 298450 h 345"/>
              <a:gd name="T14" fmla="*/ 104775 w 293"/>
              <a:gd name="T15" fmla="*/ 360362 h 345"/>
              <a:gd name="T16" fmla="*/ 146050 w 293"/>
              <a:gd name="T17" fmla="*/ 485775 h 345"/>
              <a:gd name="T18" fmla="*/ 271463 w 293"/>
              <a:gd name="T19" fmla="*/ 463550 h 345"/>
              <a:gd name="T20" fmla="*/ 187325 w 293"/>
              <a:gd name="T21" fmla="*/ 173037 h 345"/>
              <a:gd name="T22" fmla="*/ 125413 w 293"/>
              <a:gd name="T23" fmla="*/ 193675 h 345"/>
              <a:gd name="T24" fmla="*/ 125413 w 293"/>
              <a:gd name="T25" fmla="*/ 401637 h 345"/>
              <a:gd name="T26" fmla="*/ 187325 w 293"/>
              <a:gd name="T27" fmla="*/ 422275 h 345"/>
              <a:gd name="T28" fmla="*/ 166688 w 293"/>
              <a:gd name="T29" fmla="*/ 234950 h 345"/>
              <a:gd name="T30" fmla="*/ 104775 w 293"/>
              <a:gd name="T31" fmla="*/ 319087 h 3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3" h="345">
                <a:moveTo>
                  <a:pt x="66" y="83"/>
                </a:moveTo>
                <a:cubicBezTo>
                  <a:pt x="66" y="88"/>
                  <a:pt x="78" y="245"/>
                  <a:pt x="92" y="279"/>
                </a:cubicBezTo>
                <a:cubicBezTo>
                  <a:pt x="100" y="297"/>
                  <a:pt x="167" y="342"/>
                  <a:pt x="171" y="345"/>
                </a:cubicBezTo>
                <a:cubicBezTo>
                  <a:pt x="293" y="304"/>
                  <a:pt x="272" y="94"/>
                  <a:pt x="157" y="57"/>
                </a:cubicBezTo>
                <a:cubicBezTo>
                  <a:pt x="147" y="50"/>
                  <a:pt x="91" y="0"/>
                  <a:pt x="66" y="4"/>
                </a:cubicBezTo>
                <a:cubicBezTo>
                  <a:pt x="49" y="7"/>
                  <a:pt x="13" y="45"/>
                  <a:pt x="0" y="57"/>
                </a:cubicBezTo>
                <a:cubicBezTo>
                  <a:pt x="10" y="99"/>
                  <a:pt x="21" y="149"/>
                  <a:pt x="40" y="188"/>
                </a:cubicBezTo>
                <a:cubicBezTo>
                  <a:pt x="47" y="202"/>
                  <a:pt x="60" y="213"/>
                  <a:pt x="66" y="227"/>
                </a:cubicBezTo>
                <a:cubicBezTo>
                  <a:pt x="77" y="252"/>
                  <a:pt x="92" y="306"/>
                  <a:pt x="92" y="306"/>
                </a:cubicBezTo>
                <a:cubicBezTo>
                  <a:pt x="118" y="301"/>
                  <a:pt x="162" y="317"/>
                  <a:pt x="171" y="292"/>
                </a:cubicBezTo>
                <a:cubicBezTo>
                  <a:pt x="227" y="132"/>
                  <a:pt x="194" y="134"/>
                  <a:pt x="118" y="109"/>
                </a:cubicBezTo>
                <a:cubicBezTo>
                  <a:pt x="105" y="113"/>
                  <a:pt x="89" y="112"/>
                  <a:pt x="79" y="122"/>
                </a:cubicBezTo>
                <a:cubicBezTo>
                  <a:pt x="53" y="149"/>
                  <a:pt x="73" y="240"/>
                  <a:pt x="79" y="253"/>
                </a:cubicBezTo>
                <a:cubicBezTo>
                  <a:pt x="85" y="265"/>
                  <a:pt x="105" y="262"/>
                  <a:pt x="118" y="266"/>
                </a:cubicBezTo>
                <a:cubicBezTo>
                  <a:pt x="156" y="210"/>
                  <a:pt x="152" y="197"/>
                  <a:pt x="105" y="148"/>
                </a:cubicBezTo>
                <a:cubicBezTo>
                  <a:pt x="54" y="166"/>
                  <a:pt x="66" y="148"/>
                  <a:pt x="66" y="20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9" name="Freeform 55">
            <a:extLst>
              <a:ext uri="{FF2B5EF4-FFF2-40B4-BE49-F238E27FC236}">
                <a16:creationId xmlns:a16="http://schemas.microsoft.com/office/drawing/2014/main" id="{1455E994-3EDA-273E-C22B-4BA416580145}"/>
              </a:ext>
            </a:extLst>
          </p:cNvPr>
          <p:cNvSpPr>
            <a:spLocks/>
          </p:cNvSpPr>
          <p:nvPr/>
        </p:nvSpPr>
        <p:spPr bwMode="auto">
          <a:xfrm>
            <a:off x="6629400" y="2774950"/>
            <a:ext cx="1516063" cy="704850"/>
          </a:xfrm>
          <a:custGeom>
            <a:avLst/>
            <a:gdLst>
              <a:gd name="T0" fmla="*/ 0 w 955"/>
              <a:gd name="T1" fmla="*/ 50800 h 444"/>
              <a:gd name="T2" fmla="*/ 457200 w 955"/>
              <a:gd name="T3" fmla="*/ 71438 h 444"/>
              <a:gd name="T4" fmla="*/ 1309688 w 955"/>
              <a:gd name="T5" fmla="*/ 71438 h 444"/>
              <a:gd name="T6" fmla="*/ 269875 w 955"/>
              <a:gd name="T7" fmla="*/ 508000 h 444"/>
              <a:gd name="T8" fmla="*/ 103188 w 955"/>
              <a:gd name="T9" fmla="*/ 528638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5" h="444">
                <a:moveTo>
                  <a:pt x="0" y="32"/>
                </a:moveTo>
                <a:cubicBezTo>
                  <a:pt x="96" y="36"/>
                  <a:pt x="192" y="45"/>
                  <a:pt x="288" y="45"/>
                </a:cubicBezTo>
                <a:cubicBezTo>
                  <a:pt x="851" y="45"/>
                  <a:pt x="595" y="0"/>
                  <a:pt x="825" y="45"/>
                </a:cubicBezTo>
                <a:cubicBezTo>
                  <a:pt x="955" y="444"/>
                  <a:pt x="347" y="316"/>
                  <a:pt x="170" y="320"/>
                </a:cubicBezTo>
                <a:cubicBezTo>
                  <a:pt x="135" y="324"/>
                  <a:pt x="65" y="333"/>
                  <a:pt x="65" y="333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0" name="Freeform 56">
            <a:extLst>
              <a:ext uri="{FF2B5EF4-FFF2-40B4-BE49-F238E27FC236}">
                <a16:creationId xmlns:a16="http://schemas.microsoft.com/office/drawing/2014/main" id="{00DF4BB7-B630-6FA3-0BDC-30CDDAE92A50}"/>
              </a:ext>
            </a:extLst>
          </p:cNvPr>
          <p:cNvSpPr>
            <a:spLocks/>
          </p:cNvSpPr>
          <p:nvPr/>
        </p:nvSpPr>
        <p:spPr bwMode="auto">
          <a:xfrm>
            <a:off x="6483350" y="2868613"/>
            <a:ext cx="292100" cy="574675"/>
          </a:xfrm>
          <a:custGeom>
            <a:avLst/>
            <a:gdLst>
              <a:gd name="T0" fmla="*/ 84138 w 184"/>
              <a:gd name="T1" fmla="*/ 20638 h 362"/>
              <a:gd name="T2" fmla="*/ 207963 w 184"/>
              <a:gd name="T3" fmla="*/ 185738 h 362"/>
              <a:gd name="T4" fmla="*/ 207963 w 184"/>
              <a:gd name="T5" fmla="*/ 352425 h 362"/>
              <a:gd name="T6" fmla="*/ 228600 w 184"/>
              <a:gd name="T7" fmla="*/ 457200 h 362"/>
              <a:gd name="T8" fmla="*/ 166688 w 184"/>
              <a:gd name="T9" fmla="*/ 498475 h 362"/>
              <a:gd name="T10" fmla="*/ 146050 w 184"/>
              <a:gd name="T11" fmla="*/ 434975 h 362"/>
              <a:gd name="T12" fmla="*/ 84138 w 184"/>
              <a:gd name="T13" fmla="*/ 373063 h 362"/>
              <a:gd name="T14" fmla="*/ 0 w 184"/>
              <a:gd name="T15" fmla="*/ 185738 h 362"/>
              <a:gd name="T16" fmla="*/ 42863 w 184"/>
              <a:gd name="T17" fmla="*/ 61913 h 362"/>
              <a:gd name="T18" fmla="*/ 63500 w 184"/>
              <a:gd name="T19" fmla="*/ 0 h 362"/>
              <a:gd name="T20" fmla="*/ 207963 w 184"/>
              <a:gd name="T21" fmla="*/ 41275 h 362"/>
              <a:gd name="T22" fmla="*/ 271463 w 184"/>
              <a:gd name="T23" fmla="*/ 228600 h 362"/>
              <a:gd name="T24" fmla="*/ 292100 w 184"/>
              <a:gd name="T25" fmla="*/ 290513 h 362"/>
              <a:gd name="T26" fmla="*/ 249238 w 184"/>
              <a:gd name="T27" fmla="*/ 519113 h 362"/>
              <a:gd name="T28" fmla="*/ 187325 w 184"/>
              <a:gd name="T29" fmla="*/ 560388 h 362"/>
              <a:gd name="T30" fmla="*/ 187325 w 184"/>
              <a:gd name="T31" fmla="*/ 477838 h 3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4" h="362">
                <a:moveTo>
                  <a:pt x="53" y="13"/>
                </a:moveTo>
                <a:cubicBezTo>
                  <a:pt x="109" y="51"/>
                  <a:pt x="94" y="62"/>
                  <a:pt x="131" y="117"/>
                </a:cubicBezTo>
                <a:cubicBezTo>
                  <a:pt x="166" y="260"/>
                  <a:pt x="131" y="81"/>
                  <a:pt x="131" y="222"/>
                </a:cubicBezTo>
                <a:cubicBezTo>
                  <a:pt x="131" y="244"/>
                  <a:pt x="140" y="266"/>
                  <a:pt x="144" y="288"/>
                </a:cubicBezTo>
                <a:cubicBezTo>
                  <a:pt x="131" y="297"/>
                  <a:pt x="120" y="318"/>
                  <a:pt x="105" y="314"/>
                </a:cubicBezTo>
                <a:cubicBezTo>
                  <a:pt x="91" y="310"/>
                  <a:pt x="100" y="286"/>
                  <a:pt x="92" y="274"/>
                </a:cubicBezTo>
                <a:cubicBezTo>
                  <a:pt x="82" y="259"/>
                  <a:pt x="65" y="249"/>
                  <a:pt x="53" y="235"/>
                </a:cubicBezTo>
                <a:cubicBezTo>
                  <a:pt x="24" y="200"/>
                  <a:pt x="14" y="159"/>
                  <a:pt x="0" y="117"/>
                </a:cubicBezTo>
                <a:cubicBezTo>
                  <a:pt x="9" y="91"/>
                  <a:pt x="18" y="65"/>
                  <a:pt x="27" y="39"/>
                </a:cubicBezTo>
                <a:cubicBezTo>
                  <a:pt x="31" y="26"/>
                  <a:pt x="40" y="0"/>
                  <a:pt x="40" y="0"/>
                </a:cubicBezTo>
                <a:cubicBezTo>
                  <a:pt x="52" y="3"/>
                  <a:pt x="127" y="21"/>
                  <a:pt x="131" y="26"/>
                </a:cubicBezTo>
                <a:cubicBezTo>
                  <a:pt x="155" y="60"/>
                  <a:pt x="158" y="105"/>
                  <a:pt x="171" y="144"/>
                </a:cubicBezTo>
                <a:cubicBezTo>
                  <a:pt x="175" y="157"/>
                  <a:pt x="184" y="183"/>
                  <a:pt x="184" y="183"/>
                </a:cubicBezTo>
                <a:cubicBezTo>
                  <a:pt x="175" y="231"/>
                  <a:pt x="175" y="281"/>
                  <a:pt x="157" y="327"/>
                </a:cubicBezTo>
                <a:cubicBezTo>
                  <a:pt x="151" y="342"/>
                  <a:pt x="131" y="362"/>
                  <a:pt x="118" y="353"/>
                </a:cubicBezTo>
                <a:cubicBezTo>
                  <a:pt x="104" y="343"/>
                  <a:pt x="118" y="318"/>
                  <a:pt x="118" y="301"/>
                </a:cubicBezTo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1" name="Freeform 57">
            <a:extLst>
              <a:ext uri="{FF2B5EF4-FFF2-40B4-BE49-F238E27FC236}">
                <a16:creationId xmlns:a16="http://schemas.microsoft.com/office/drawing/2014/main" id="{BDA92347-A215-F0AB-CCD2-ED09C153AA4A}"/>
              </a:ext>
            </a:extLst>
          </p:cNvPr>
          <p:cNvSpPr>
            <a:spLocks/>
          </p:cNvSpPr>
          <p:nvPr/>
        </p:nvSpPr>
        <p:spPr bwMode="auto">
          <a:xfrm>
            <a:off x="6837363" y="29337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2" name="Freeform 58">
            <a:extLst>
              <a:ext uri="{FF2B5EF4-FFF2-40B4-BE49-F238E27FC236}">
                <a16:creationId xmlns:a16="http://schemas.microsoft.com/office/drawing/2014/main" id="{2A414390-9965-A0B3-FE98-374BA3C4A918}"/>
              </a:ext>
            </a:extLst>
          </p:cNvPr>
          <p:cNvSpPr>
            <a:spLocks/>
          </p:cNvSpPr>
          <p:nvPr/>
        </p:nvSpPr>
        <p:spPr bwMode="auto">
          <a:xfrm>
            <a:off x="7315200" y="29718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3" name="Freeform 59">
            <a:extLst>
              <a:ext uri="{FF2B5EF4-FFF2-40B4-BE49-F238E27FC236}">
                <a16:creationId xmlns:a16="http://schemas.microsoft.com/office/drawing/2014/main" id="{3AA39594-3EEE-4C87-80ED-068756CBB40D}"/>
              </a:ext>
            </a:extLst>
          </p:cNvPr>
          <p:cNvSpPr>
            <a:spLocks/>
          </p:cNvSpPr>
          <p:nvPr/>
        </p:nvSpPr>
        <p:spPr bwMode="auto">
          <a:xfrm>
            <a:off x="6781800" y="28194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4" name="Freeform 60">
            <a:extLst>
              <a:ext uri="{FF2B5EF4-FFF2-40B4-BE49-F238E27FC236}">
                <a16:creationId xmlns:a16="http://schemas.microsoft.com/office/drawing/2014/main" id="{D016FFF8-E1E2-7935-03CD-938B3DB421F7}"/>
              </a:ext>
            </a:extLst>
          </p:cNvPr>
          <p:cNvSpPr>
            <a:spLocks/>
          </p:cNvSpPr>
          <p:nvPr/>
        </p:nvSpPr>
        <p:spPr bwMode="auto">
          <a:xfrm>
            <a:off x="7315200" y="30480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5" name="Freeform 61">
            <a:extLst>
              <a:ext uri="{FF2B5EF4-FFF2-40B4-BE49-F238E27FC236}">
                <a16:creationId xmlns:a16="http://schemas.microsoft.com/office/drawing/2014/main" id="{84542BBF-EF26-B24D-C804-A651334B9696}"/>
              </a:ext>
            </a:extLst>
          </p:cNvPr>
          <p:cNvSpPr>
            <a:spLocks/>
          </p:cNvSpPr>
          <p:nvPr/>
        </p:nvSpPr>
        <p:spPr bwMode="auto">
          <a:xfrm>
            <a:off x="6781800" y="28956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6" name="Freeform 62">
            <a:extLst>
              <a:ext uri="{FF2B5EF4-FFF2-40B4-BE49-F238E27FC236}">
                <a16:creationId xmlns:a16="http://schemas.microsoft.com/office/drawing/2014/main" id="{F0B25EF3-B2FA-3B0F-6AF4-768B538FE82F}"/>
              </a:ext>
            </a:extLst>
          </p:cNvPr>
          <p:cNvSpPr>
            <a:spLocks/>
          </p:cNvSpPr>
          <p:nvPr/>
        </p:nvSpPr>
        <p:spPr bwMode="auto">
          <a:xfrm>
            <a:off x="7083425" y="3281363"/>
            <a:ext cx="938213" cy="1408112"/>
          </a:xfrm>
          <a:custGeom>
            <a:avLst/>
            <a:gdLst>
              <a:gd name="T0" fmla="*/ 293688 w 591"/>
              <a:gd name="T1" fmla="*/ 65087 h 887"/>
              <a:gd name="T2" fmla="*/ 169863 w 591"/>
              <a:gd name="T3" fmla="*/ 293687 h 887"/>
              <a:gd name="T4" fmla="*/ 65088 w 591"/>
              <a:gd name="T5" fmla="*/ 522287 h 887"/>
              <a:gd name="T6" fmla="*/ 3175 w 591"/>
              <a:gd name="T7" fmla="*/ 771525 h 887"/>
              <a:gd name="T8" fmla="*/ 23813 w 591"/>
              <a:gd name="T9" fmla="*/ 1208087 h 887"/>
              <a:gd name="T10" fmla="*/ 85725 w 591"/>
              <a:gd name="T11" fmla="*/ 1270000 h 887"/>
              <a:gd name="T12" fmla="*/ 377825 w 591"/>
              <a:gd name="T13" fmla="*/ 1393825 h 887"/>
              <a:gd name="T14" fmla="*/ 814388 w 591"/>
              <a:gd name="T15" fmla="*/ 1311275 h 887"/>
              <a:gd name="T16" fmla="*/ 876300 w 591"/>
              <a:gd name="T17" fmla="*/ 1103312 h 887"/>
              <a:gd name="T18" fmla="*/ 792163 w 591"/>
              <a:gd name="T19" fmla="*/ 479425 h 887"/>
              <a:gd name="T20" fmla="*/ 647700 w 591"/>
              <a:gd name="T21" fmla="*/ 293687 h 887"/>
              <a:gd name="T22" fmla="*/ 542925 w 591"/>
              <a:gd name="T23" fmla="*/ 85725 h 887"/>
              <a:gd name="T24" fmla="*/ 501650 w 591"/>
              <a:gd name="T25" fmla="*/ 22225 h 887"/>
              <a:gd name="T26" fmla="*/ 293688 w 591"/>
              <a:gd name="T27" fmla="*/ 65087 h 8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91" h="887">
                <a:moveTo>
                  <a:pt x="185" y="41"/>
                </a:moveTo>
                <a:cubicBezTo>
                  <a:pt x="152" y="90"/>
                  <a:pt x="148" y="143"/>
                  <a:pt x="107" y="185"/>
                </a:cubicBezTo>
                <a:cubicBezTo>
                  <a:pt x="87" y="244"/>
                  <a:pt x="82" y="286"/>
                  <a:pt x="41" y="329"/>
                </a:cubicBezTo>
                <a:cubicBezTo>
                  <a:pt x="28" y="382"/>
                  <a:pt x="19" y="434"/>
                  <a:pt x="2" y="486"/>
                </a:cubicBezTo>
                <a:cubicBezTo>
                  <a:pt x="6" y="578"/>
                  <a:pt x="0" y="670"/>
                  <a:pt x="15" y="761"/>
                </a:cubicBezTo>
                <a:cubicBezTo>
                  <a:pt x="18" y="779"/>
                  <a:pt x="40" y="788"/>
                  <a:pt x="54" y="800"/>
                </a:cubicBezTo>
                <a:cubicBezTo>
                  <a:pt x="103" y="841"/>
                  <a:pt x="177" y="866"/>
                  <a:pt x="238" y="878"/>
                </a:cubicBezTo>
                <a:cubicBezTo>
                  <a:pt x="375" y="869"/>
                  <a:pt x="419" y="887"/>
                  <a:pt x="513" y="826"/>
                </a:cubicBezTo>
                <a:cubicBezTo>
                  <a:pt x="545" y="731"/>
                  <a:pt x="532" y="775"/>
                  <a:pt x="552" y="695"/>
                </a:cubicBezTo>
                <a:cubicBezTo>
                  <a:pt x="540" y="405"/>
                  <a:pt x="591" y="439"/>
                  <a:pt x="499" y="302"/>
                </a:cubicBezTo>
                <a:cubicBezTo>
                  <a:pt x="464" y="250"/>
                  <a:pt x="461" y="221"/>
                  <a:pt x="408" y="185"/>
                </a:cubicBezTo>
                <a:cubicBezTo>
                  <a:pt x="387" y="100"/>
                  <a:pt x="406" y="149"/>
                  <a:pt x="342" y="54"/>
                </a:cubicBezTo>
                <a:cubicBezTo>
                  <a:pt x="333" y="41"/>
                  <a:pt x="316" y="14"/>
                  <a:pt x="316" y="14"/>
                </a:cubicBezTo>
                <a:cubicBezTo>
                  <a:pt x="192" y="29"/>
                  <a:pt x="226" y="0"/>
                  <a:pt x="185" y="4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7" name="Freeform 63">
            <a:extLst>
              <a:ext uri="{FF2B5EF4-FFF2-40B4-BE49-F238E27FC236}">
                <a16:creationId xmlns:a16="http://schemas.microsoft.com/office/drawing/2014/main" id="{5210A2FB-65CC-CBF9-39E7-41E9775D4BFF}"/>
              </a:ext>
            </a:extLst>
          </p:cNvPr>
          <p:cNvSpPr>
            <a:spLocks/>
          </p:cNvSpPr>
          <p:nvPr/>
        </p:nvSpPr>
        <p:spPr bwMode="auto">
          <a:xfrm>
            <a:off x="7440613" y="3097213"/>
            <a:ext cx="1225550" cy="1700212"/>
          </a:xfrm>
          <a:custGeom>
            <a:avLst/>
            <a:gdLst>
              <a:gd name="T0" fmla="*/ 206375 w 772"/>
              <a:gd name="T1" fmla="*/ 185737 h 1071"/>
              <a:gd name="T2" fmla="*/ 249238 w 772"/>
              <a:gd name="T3" fmla="*/ 1143000 h 1071"/>
              <a:gd name="T4" fmla="*/ 144463 w 772"/>
              <a:gd name="T5" fmla="*/ 1641475 h 1071"/>
              <a:gd name="T6" fmla="*/ 434975 w 772"/>
              <a:gd name="T7" fmla="*/ 1620837 h 1071"/>
              <a:gd name="T8" fmla="*/ 1038225 w 772"/>
              <a:gd name="T9" fmla="*/ 1536700 h 1071"/>
              <a:gd name="T10" fmla="*/ 1100138 w 772"/>
              <a:gd name="T11" fmla="*/ 1495425 h 1071"/>
              <a:gd name="T12" fmla="*/ 1225550 w 772"/>
              <a:gd name="T13" fmla="*/ 1474787 h 1071"/>
              <a:gd name="T14" fmla="*/ 1120775 w 772"/>
              <a:gd name="T15" fmla="*/ 1204912 h 1071"/>
              <a:gd name="T16" fmla="*/ 976313 w 772"/>
              <a:gd name="T17" fmla="*/ 955675 h 1071"/>
              <a:gd name="T18" fmla="*/ 935038 w 772"/>
              <a:gd name="T19" fmla="*/ 830262 h 1071"/>
              <a:gd name="T20" fmla="*/ 830263 w 772"/>
              <a:gd name="T21" fmla="*/ 290512 h 1071"/>
              <a:gd name="T22" fmla="*/ 706438 w 772"/>
              <a:gd name="T23" fmla="*/ 165100 h 1071"/>
              <a:gd name="T24" fmla="*/ 539750 w 772"/>
              <a:gd name="T25" fmla="*/ 41275 h 1071"/>
              <a:gd name="T26" fmla="*/ 477838 w 772"/>
              <a:gd name="T27" fmla="*/ 0 h 1071"/>
              <a:gd name="T28" fmla="*/ 144463 w 772"/>
              <a:gd name="T29" fmla="*/ 61912 h 1071"/>
              <a:gd name="T30" fmla="*/ 103188 w 772"/>
              <a:gd name="T31" fmla="*/ 123825 h 1071"/>
              <a:gd name="T32" fmla="*/ 61913 w 772"/>
              <a:gd name="T33" fmla="*/ 228600 h 1071"/>
              <a:gd name="T34" fmla="*/ 123825 w 772"/>
              <a:gd name="T35" fmla="*/ 269875 h 1071"/>
              <a:gd name="T36" fmla="*/ 206375 w 772"/>
              <a:gd name="T37" fmla="*/ 352425 h 10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2" h="1071">
                <a:moveTo>
                  <a:pt x="130" y="117"/>
                </a:moveTo>
                <a:cubicBezTo>
                  <a:pt x="139" y="318"/>
                  <a:pt x="148" y="519"/>
                  <a:pt x="157" y="720"/>
                </a:cubicBezTo>
                <a:cubicBezTo>
                  <a:pt x="169" y="996"/>
                  <a:pt x="204" y="959"/>
                  <a:pt x="91" y="1034"/>
                </a:cubicBezTo>
                <a:cubicBezTo>
                  <a:pt x="167" y="1071"/>
                  <a:pt x="202" y="1069"/>
                  <a:pt x="274" y="1021"/>
                </a:cubicBezTo>
                <a:cubicBezTo>
                  <a:pt x="369" y="880"/>
                  <a:pt x="268" y="1006"/>
                  <a:pt x="654" y="968"/>
                </a:cubicBezTo>
                <a:cubicBezTo>
                  <a:pt x="670" y="966"/>
                  <a:pt x="678" y="947"/>
                  <a:pt x="693" y="942"/>
                </a:cubicBezTo>
                <a:cubicBezTo>
                  <a:pt x="718" y="934"/>
                  <a:pt x="746" y="933"/>
                  <a:pt x="772" y="929"/>
                </a:cubicBezTo>
                <a:cubicBezTo>
                  <a:pt x="759" y="865"/>
                  <a:pt x="754" y="805"/>
                  <a:pt x="706" y="759"/>
                </a:cubicBezTo>
                <a:cubicBezTo>
                  <a:pt x="691" y="685"/>
                  <a:pt x="693" y="628"/>
                  <a:pt x="615" y="602"/>
                </a:cubicBezTo>
                <a:cubicBezTo>
                  <a:pt x="606" y="576"/>
                  <a:pt x="598" y="549"/>
                  <a:pt x="589" y="523"/>
                </a:cubicBezTo>
                <a:cubicBezTo>
                  <a:pt x="520" y="313"/>
                  <a:pt x="637" y="297"/>
                  <a:pt x="523" y="183"/>
                </a:cubicBezTo>
                <a:cubicBezTo>
                  <a:pt x="506" y="132"/>
                  <a:pt x="496" y="121"/>
                  <a:pt x="445" y="104"/>
                </a:cubicBezTo>
                <a:cubicBezTo>
                  <a:pt x="395" y="56"/>
                  <a:pt x="428" y="85"/>
                  <a:pt x="340" y="26"/>
                </a:cubicBezTo>
                <a:cubicBezTo>
                  <a:pt x="327" y="17"/>
                  <a:pt x="301" y="0"/>
                  <a:pt x="301" y="0"/>
                </a:cubicBezTo>
                <a:cubicBezTo>
                  <a:pt x="230" y="10"/>
                  <a:pt x="159" y="16"/>
                  <a:pt x="91" y="39"/>
                </a:cubicBezTo>
                <a:cubicBezTo>
                  <a:pt x="82" y="52"/>
                  <a:pt x="76" y="67"/>
                  <a:pt x="65" y="78"/>
                </a:cubicBezTo>
                <a:cubicBezTo>
                  <a:pt x="38" y="105"/>
                  <a:pt x="0" y="95"/>
                  <a:pt x="39" y="144"/>
                </a:cubicBezTo>
                <a:cubicBezTo>
                  <a:pt x="49" y="156"/>
                  <a:pt x="65" y="161"/>
                  <a:pt x="78" y="170"/>
                </a:cubicBezTo>
                <a:cubicBezTo>
                  <a:pt x="109" y="217"/>
                  <a:pt x="90" y="202"/>
                  <a:pt x="130" y="222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8" name="Freeform 64">
            <a:extLst>
              <a:ext uri="{FF2B5EF4-FFF2-40B4-BE49-F238E27FC236}">
                <a16:creationId xmlns:a16="http://schemas.microsoft.com/office/drawing/2014/main" id="{AF185DD7-8350-A811-6940-885DB3BBA950}"/>
              </a:ext>
            </a:extLst>
          </p:cNvPr>
          <p:cNvSpPr>
            <a:spLocks/>
          </p:cNvSpPr>
          <p:nvPr/>
        </p:nvSpPr>
        <p:spPr bwMode="auto">
          <a:xfrm>
            <a:off x="6423025" y="3074988"/>
            <a:ext cx="1104900" cy="1520825"/>
          </a:xfrm>
          <a:custGeom>
            <a:avLst/>
            <a:gdLst>
              <a:gd name="T0" fmla="*/ 850900 w 696"/>
              <a:gd name="T1" fmla="*/ 0 h 958"/>
              <a:gd name="T2" fmla="*/ 954088 w 696"/>
              <a:gd name="T3" fmla="*/ 104775 h 958"/>
              <a:gd name="T4" fmla="*/ 1079500 w 696"/>
              <a:gd name="T5" fmla="*/ 146050 h 958"/>
              <a:gd name="T6" fmla="*/ 1100138 w 696"/>
              <a:gd name="T7" fmla="*/ 207963 h 958"/>
              <a:gd name="T8" fmla="*/ 933450 w 696"/>
              <a:gd name="T9" fmla="*/ 312738 h 958"/>
              <a:gd name="T10" fmla="*/ 788988 w 696"/>
              <a:gd name="T11" fmla="*/ 561975 h 958"/>
              <a:gd name="T12" fmla="*/ 725488 w 696"/>
              <a:gd name="T13" fmla="*/ 873125 h 958"/>
              <a:gd name="T14" fmla="*/ 684213 w 696"/>
              <a:gd name="T15" fmla="*/ 998538 h 958"/>
              <a:gd name="T16" fmla="*/ 663575 w 696"/>
              <a:gd name="T17" fmla="*/ 1497013 h 958"/>
              <a:gd name="T18" fmla="*/ 601663 w 696"/>
              <a:gd name="T19" fmla="*/ 1455738 h 958"/>
              <a:gd name="T20" fmla="*/ 538163 w 696"/>
              <a:gd name="T21" fmla="*/ 1393825 h 958"/>
              <a:gd name="T22" fmla="*/ 414338 w 696"/>
              <a:gd name="T23" fmla="*/ 1350963 h 958"/>
              <a:gd name="T24" fmla="*/ 103188 w 696"/>
              <a:gd name="T25" fmla="*/ 1371600 h 958"/>
              <a:gd name="T26" fmla="*/ 19050 w 696"/>
              <a:gd name="T27" fmla="*/ 1393825 h 958"/>
              <a:gd name="T28" fmla="*/ 39688 w 696"/>
              <a:gd name="T29" fmla="*/ 1330325 h 958"/>
              <a:gd name="T30" fmla="*/ 60325 w 696"/>
              <a:gd name="T31" fmla="*/ 1122363 h 958"/>
              <a:gd name="T32" fmla="*/ 80963 w 696"/>
              <a:gd name="T33" fmla="*/ 1039813 h 958"/>
              <a:gd name="T34" fmla="*/ 268288 w 696"/>
              <a:gd name="T35" fmla="*/ 914400 h 958"/>
              <a:gd name="T36" fmla="*/ 331788 w 696"/>
              <a:gd name="T37" fmla="*/ 873125 h 958"/>
              <a:gd name="T38" fmla="*/ 496888 w 696"/>
              <a:gd name="T39" fmla="*/ 561975 h 958"/>
              <a:gd name="T40" fmla="*/ 538163 w 696"/>
              <a:gd name="T41" fmla="*/ 395288 h 958"/>
              <a:gd name="T42" fmla="*/ 560388 w 696"/>
              <a:gd name="T43" fmla="*/ 312738 h 958"/>
              <a:gd name="T44" fmla="*/ 850900 w 696"/>
              <a:gd name="T45" fmla="*/ 0 h 9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96" h="958">
                <a:moveTo>
                  <a:pt x="536" y="0"/>
                </a:moveTo>
                <a:cubicBezTo>
                  <a:pt x="560" y="36"/>
                  <a:pt x="560" y="48"/>
                  <a:pt x="601" y="66"/>
                </a:cubicBezTo>
                <a:cubicBezTo>
                  <a:pt x="626" y="77"/>
                  <a:pt x="680" y="92"/>
                  <a:pt x="680" y="92"/>
                </a:cubicBezTo>
                <a:cubicBezTo>
                  <a:pt x="684" y="105"/>
                  <a:pt x="696" y="118"/>
                  <a:pt x="693" y="131"/>
                </a:cubicBezTo>
                <a:cubicBezTo>
                  <a:pt x="687" y="160"/>
                  <a:pt x="612" y="189"/>
                  <a:pt x="588" y="197"/>
                </a:cubicBezTo>
                <a:cubicBezTo>
                  <a:pt x="569" y="255"/>
                  <a:pt x="540" y="311"/>
                  <a:pt x="497" y="354"/>
                </a:cubicBezTo>
                <a:cubicBezTo>
                  <a:pt x="474" y="418"/>
                  <a:pt x="476" y="485"/>
                  <a:pt x="457" y="550"/>
                </a:cubicBezTo>
                <a:cubicBezTo>
                  <a:pt x="449" y="577"/>
                  <a:pt x="431" y="629"/>
                  <a:pt x="431" y="629"/>
                </a:cubicBezTo>
                <a:cubicBezTo>
                  <a:pt x="427" y="734"/>
                  <a:pt x="437" y="840"/>
                  <a:pt x="418" y="943"/>
                </a:cubicBezTo>
                <a:cubicBezTo>
                  <a:pt x="415" y="958"/>
                  <a:pt x="391" y="927"/>
                  <a:pt x="379" y="917"/>
                </a:cubicBezTo>
                <a:cubicBezTo>
                  <a:pt x="365" y="905"/>
                  <a:pt x="355" y="887"/>
                  <a:pt x="339" y="878"/>
                </a:cubicBezTo>
                <a:cubicBezTo>
                  <a:pt x="315" y="865"/>
                  <a:pt x="261" y="851"/>
                  <a:pt x="261" y="851"/>
                </a:cubicBezTo>
                <a:cubicBezTo>
                  <a:pt x="196" y="855"/>
                  <a:pt x="130" y="857"/>
                  <a:pt x="65" y="864"/>
                </a:cubicBezTo>
                <a:cubicBezTo>
                  <a:pt x="47" y="866"/>
                  <a:pt x="27" y="888"/>
                  <a:pt x="12" y="878"/>
                </a:cubicBezTo>
                <a:cubicBezTo>
                  <a:pt x="0" y="870"/>
                  <a:pt x="21" y="851"/>
                  <a:pt x="25" y="838"/>
                </a:cubicBezTo>
                <a:cubicBezTo>
                  <a:pt x="29" y="794"/>
                  <a:pt x="32" y="750"/>
                  <a:pt x="38" y="707"/>
                </a:cubicBezTo>
                <a:cubicBezTo>
                  <a:pt x="41" y="689"/>
                  <a:pt x="39" y="668"/>
                  <a:pt x="51" y="655"/>
                </a:cubicBezTo>
                <a:cubicBezTo>
                  <a:pt x="82" y="620"/>
                  <a:pt x="130" y="602"/>
                  <a:pt x="169" y="576"/>
                </a:cubicBezTo>
                <a:cubicBezTo>
                  <a:pt x="182" y="567"/>
                  <a:pt x="209" y="550"/>
                  <a:pt x="209" y="550"/>
                </a:cubicBezTo>
                <a:cubicBezTo>
                  <a:pt x="249" y="491"/>
                  <a:pt x="294" y="423"/>
                  <a:pt x="313" y="354"/>
                </a:cubicBezTo>
                <a:cubicBezTo>
                  <a:pt x="322" y="319"/>
                  <a:pt x="330" y="284"/>
                  <a:pt x="339" y="249"/>
                </a:cubicBezTo>
                <a:cubicBezTo>
                  <a:pt x="343" y="232"/>
                  <a:pt x="343" y="212"/>
                  <a:pt x="353" y="197"/>
                </a:cubicBezTo>
                <a:cubicBezTo>
                  <a:pt x="414" y="106"/>
                  <a:pt x="445" y="61"/>
                  <a:pt x="53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9" name="Freeform 65">
            <a:extLst>
              <a:ext uri="{FF2B5EF4-FFF2-40B4-BE49-F238E27FC236}">
                <a16:creationId xmlns:a16="http://schemas.microsoft.com/office/drawing/2014/main" id="{CE9DF9DC-C3B1-0C0D-4667-3D52D0C15D3D}"/>
              </a:ext>
            </a:extLst>
          </p:cNvPr>
          <p:cNvSpPr>
            <a:spLocks/>
          </p:cNvSpPr>
          <p:nvPr/>
        </p:nvSpPr>
        <p:spPr bwMode="auto">
          <a:xfrm>
            <a:off x="5578475" y="4489450"/>
            <a:ext cx="3032125" cy="1835150"/>
          </a:xfrm>
          <a:custGeom>
            <a:avLst/>
            <a:gdLst>
              <a:gd name="T0" fmla="*/ 1480987 w 1945"/>
              <a:gd name="T1" fmla="*/ 0 h 1214"/>
              <a:gd name="T2" fmla="*/ 1541785 w 1945"/>
              <a:gd name="T3" fmla="*/ 117909 h 1214"/>
              <a:gd name="T4" fmla="*/ 1848895 w 1945"/>
              <a:gd name="T5" fmla="*/ 198027 h 1214"/>
              <a:gd name="T6" fmla="*/ 2053115 w 1945"/>
              <a:gd name="T7" fmla="*/ 176864 h 1214"/>
              <a:gd name="T8" fmla="*/ 2031290 w 1945"/>
              <a:gd name="T9" fmla="*/ 237330 h 1214"/>
              <a:gd name="T10" fmla="*/ 2073381 w 1945"/>
              <a:gd name="T11" fmla="*/ 276633 h 1214"/>
              <a:gd name="T12" fmla="*/ 2378932 w 1945"/>
              <a:gd name="T13" fmla="*/ 157212 h 1214"/>
              <a:gd name="T14" fmla="*/ 2908969 w 1945"/>
              <a:gd name="T15" fmla="*/ 117909 h 1214"/>
              <a:gd name="T16" fmla="*/ 2991593 w 1945"/>
              <a:gd name="T17" fmla="*/ 137561 h 1214"/>
              <a:gd name="T18" fmla="*/ 3011859 w 1945"/>
              <a:gd name="T19" fmla="*/ 198027 h 1214"/>
              <a:gd name="T20" fmla="*/ 3032125 w 1945"/>
              <a:gd name="T21" fmla="*/ 474660 h 1214"/>
              <a:gd name="T22" fmla="*/ 3011859 w 1945"/>
              <a:gd name="T23" fmla="*/ 572918 h 1214"/>
              <a:gd name="T24" fmla="*/ 2848171 w 1945"/>
              <a:gd name="T25" fmla="*/ 711990 h 1214"/>
              <a:gd name="T26" fmla="*/ 2399198 w 1945"/>
              <a:gd name="T27" fmla="*/ 829899 h 1214"/>
              <a:gd name="T28" fmla="*/ 1806804 w 1945"/>
              <a:gd name="T29" fmla="*/ 851062 h 1214"/>
              <a:gd name="T30" fmla="*/ 1746005 w 1945"/>
              <a:gd name="T31" fmla="*/ 890365 h 1214"/>
              <a:gd name="T32" fmla="*/ 1664941 w 1945"/>
              <a:gd name="T33" fmla="*/ 968971 h 1214"/>
              <a:gd name="T34" fmla="*/ 1685207 w 1945"/>
              <a:gd name="T35" fmla="*/ 1365025 h 1214"/>
              <a:gd name="T36" fmla="*/ 1725739 w 1945"/>
              <a:gd name="T37" fmla="*/ 1443631 h 1214"/>
              <a:gd name="T38" fmla="*/ 1848895 w 1945"/>
              <a:gd name="T39" fmla="*/ 1700613 h 1214"/>
              <a:gd name="T40" fmla="*/ 1869161 w 1945"/>
              <a:gd name="T41" fmla="*/ 1761079 h 1214"/>
              <a:gd name="T42" fmla="*/ 1664941 w 1945"/>
              <a:gd name="T43" fmla="*/ 1780730 h 1214"/>
              <a:gd name="T44" fmla="*/ 1357831 w 1945"/>
              <a:gd name="T45" fmla="*/ 1721776 h 1214"/>
              <a:gd name="T46" fmla="*/ 1133344 w 1945"/>
              <a:gd name="T47" fmla="*/ 1661310 h 1214"/>
              <a:gd name="T48" fmla="*/ 10913 w 1945"/>
              <a:gd name="T49" fmla="*/ 1602355 h 1214"/>
              <a:gd name="T50" fmla="*/ 134068 w 1945"/>
              <a:gd name="T51" fmla="*/ 1543400 h 1214"/>
              <a:gd name="T52" fmla="*/ 194867 w 1945"/>
              <a:gd name="T53" fmla="*/ 1504097 h 1214"/>
              <a:gd name="T54" fmla="*/ 318022 w 1945"/>
              <a:gd name="T55" fmla="*/ 1463283 h 1214"/>
              <a:gd name="T56" fmla="*/ 459885 w 1945"/>
              <a:gd name="T57" fmla="*/ 1306071 h 1214"/>
              <a:gd name="T58" fmla="*/ 603307 w 1945"/>
              <a:gd name="T59" fmla="*/ 1147347 h 1214"/>
              <a:gd name="T60" fmla="*/ 706197 w 1945"/>
              <a:gd name="T61" fmla="*/ 890365 h 1214"/>
              <a:gd name="T62" fmla="*/ 848060 w 1945"/>
              <a:gd name="T63" fmla="*/ 672687 h 1214"/>
              <a:gd name="T64" fmla="*/ 991481 w 1945"/>
              <a:gd name="T65" fmla="*/ 315936 h 1214"/>
              <a:gd name="T66" fmla="*/ 1052280 w 1945"/>
              <a:gd name="T67" fmla="*/ 256981 h 1214"/>
              <a:gd name="T68" fmla="*/ 1725739 w 1945"/>
              <a:gd name="T69" fmla="*/ 237330 h 1214"/>
              <a:gd name="T70" fmla="*/ 1889427 w 1945"/>
              <a:gd name="T71" fmla="*/ 217678 h 1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5" h="1214">
                <a:moveTo>
                  <a:pt x="950" y="0"/>
                </a:moveTo>
                <a:cubicBezTo>
                  <a:pt x="957" y="21"/>
                  <a:pt x="968" y="65"/>
                  <a:pt x="989" y="78"/>
                </a:cubicBezTo>
                <a:cubicBezTo>
                  <a:pt x="1038" y="108"/>
                  <a:pt x="1132" y="119"/>
                  <a:pt x="1186" y="131"/>
                </a:cubicBezTo>
                <a:cubicBezTo>
                  <a:pt x="1230" y="126"/>
                  <a:pt x="1274" y="107"/>
                  <a:pt x="1317" y="117"/>
                </a:cubicBezTo>
                <a:cubicBezTo>
                  <a:pt x="1331" y="120"/>
                  <a:pt x="1300" y="143"/>
                  <a:pt x="1303" y="157"/>
                </a:cubicBezTo>
                <a:cubicBezTo>
                  <a:pt x="1305" y="169"/>
                  <a:pt x="1321" y="174"/>
                  <a:pt x="1330" y="183"/>
                </a:cubicBezTo>
                <a:cubicBezTo>
                  <a:pt x="1416" y="171"/>
                  <a:pt x="1466" y="166"/>
                  <a:pt x="1526" y="104"/>
                </a:cubicBezTo>
                <a:cubicBezTo>
                  <a:pt x="1636" y="114"/>
                  <a:pt x="1768" y="144"/>
                  <a:pt x="1866" y="78"/>
                </a:cubicBezTo>
                <a:cubicBezTo>
                  <a:pt x="1884" y="82"/>
                  <a:pt x="1905" y="80"/>
                  <a:pt x="1919" y="91"/>
                </a:cubicBezTo>
                <a:cubicBezTo>
                  <a:pt x="1930" y="100"/>
                  <a:pt x="1930" y="117"/>
                  <a:pt x="1932" y="131"/>
                </a:cubicBezTo>
                <a:cubicBezTo>
                  <a:pt x="1939" y="192"/>
                  <a:pt x="1941" y="253"/>
                  <a:pt x="1945" y="314"/>
                </a:cubicBezTo>
                <a:cubicBezTo>
                  <a:pt x="1941" y="336"/>
                  <a:pt x="1940" y="358"/>
                  <a:pt x="1932" y="379"/>
                </a:cubicBezTo>
                <a:cubicBezTo>
                  <a:pt x="1913" y="429"/>
                  <a:pt x="1871" y="442"/>
                  <a:pt x="1827" y="471"/>
                </a:cubicBezTo>
                <a:cubicBezTo>
                  <a:pt x="1743" y="527"/>
                  <a:pt x="1637" y="535"/>
                  <a:pt x="1539" y="549"/>
                </a:cubicBezTo>
                <a:cubicBezTo>
                  <a:pt x="1417" y="593"/>
                  <a:pt x="1284" y="594"/>
                  <a:pt x="1159" y="563"/>
                </a:cubicBezTo>
                <a:cubicBezTo>
                  <a:pt x="1146" y="572"/>
                  <a:pt x="1130" y="577"/>
                  <a:pt x="1120" y="589"/>
                </a:cubicBezTo>
                <a:cubicBezTo>
                  <a:pt x="1070" y="652"/>
                  <a:pt x="1153" y="613"/>
                  <a:pt x="1068" y="641"/>
                </a:cubicBezTo>
                <a:cubicBezTo>
                  <a:pt x="1072" y="728"/>
                  <a:pt x="1070" y="816"/>
                  <a:pt x="1081" y="903"/>
                </a:cubicBezTo>
                <a:cubicBezTo>
                  <a:pt x="1083" y="922"/>
                  <a:pt x="1101" y="937"/>
                  <a:pt x="1107" y="955"/>
                </a:cubicBezTo>
                <a:cubicBezTo>
                  <a:pt x="1131" y="1029"/>
                  <a:pt x="1118" y="1081"/>
                  <a:pt x="1186" y="1125"/>
                </a:cubicBezTo>
                <a:cubicBezTo>
                  <a:pt x="1190" y="1138"/>
                  <a:pt x="1204" y="1152"/>
                  <a:pt x="1199" y="1165"/>
                </a:cubicBezTo>
                <a:cubicBezTo>
                  <a:pt x="1179" y="1214"/>
                  <a:pt x="1087" y="1181"/>
                  <a:pt x="1068" y="1178"/>
                </a:cubicBezTo>
                <a:cubicBezTo>
                  <a:pt x="978" y="1148"/>
                  <a:pt x="1043" y="1167"/>
                  <a:pt x="871" y="1139"/>
                </a:cubicBezTo>
                <a:cubicBezTo>
                  <a:pt x="822" y="1131"/>
                  <a:pt x="777" y="1107"/>
                  <a:pt x="727" y="1099"/>
                </a:cubicBezTo>
                <a:cubicBezTo>
                  <a:pt x="520" y="1065"/>
                  <a:pt x="62" y="1062"/>
                  <a:pt x="7" y="1060"/>
                </a:cubicBezTo>
                <a:cubicBezTo>
                  <a:pt x="62" y="1007"/>
                  <a:pt x="0" y="1058"/>
                  <a:pt x="86" y="1021"/>
                </a:cubicBezTo>
                <a:cubicBezTo>
                  <a:pt x="100" y="1015"/>
                  <a:pt x="111" y="1001"/>
                  <a:pt x="125" y="995"/>
                </a:cubicBezTo>
                <a:cubicBezTo>
                  <a:pt x="150" y="984"/>
                  <a:pt x="204" y="968"/>
                  <a:pt x="204" y="968"/>
                </a:cubicBezTo>
                <a:cubicBezTo>
                  <a:pt x="265" y="877"/>
                  <a:pt x="230" y="907"/>
                  <a:pt x="295" y="864"/>
                </a:cubicBezTo>
                <a:cubicBezTo>
                  <a:pt x="332" y="809"/>
                  <a:pt x="322" y="781"/>
                  <a:pt x="387" y="759"/>
                </a:cubicBezTo>
                <a:cubicBezTo>
                  <a:pt x="400" y="694"/>
                  <a:pt x="405" y="635"/>
                  <a:pt x="453" y="589"/>
                </a:cubicBezTo>
                <a:cubicBezTo>
                  <a:pt x="479" y="510"/>
                  <a:pt x="475" y="491"/>
                  <a:pt x="544" y="445"/>
                </a:cubicBezTo>
                <a:cubicBezTo>
                  <a:pt x="580" y="335"/>
                  <a:pt x="566" y="293"/>
                  <a:pt x="636" y="209"/>
                </a:cubicBezTo>
                <a:cubicBezTo>
                  <a:pt x="648" y="195"/>
                  <a:pt x="657" y="172"/>
                  <a:pt x="675" y="170"/>
                </a:cubicBezTo>
                <a:cubicBezTo>
                  <a:pt x="818" y="154"/>
                  <a:pt x="963" y="161"/>
                  <a:pt x="1107" y="157"/>
                </a:cubicBezTo>
                <a:cubicBezTo>
                  <a:pt x="1142" y="153"/>
                  <a:pt x="1212" y="144"/>
                  <a:pt x="1212" y="144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0" name="Freeform 66">
            <a:extLst>
              <a:ext uri="{FF2B5EF4-FFF2-40B4-BE49-F238E27FC236}">
                <a16:creationId xmlns:a16="http://schemas.microsoft.com/office/drawing/2014/main" id="{F76CA82F-DD8F-4551-A3BA-77CD2F04741F}"/>
              </a:ext>
            </a:extLst>
          </p:cNvPr>
          <p:cNvSpPr>
            <a:spLocks/>
          </p:cNvSpPr>
          <p:nvPr/>
        </p:nvSpPr>
        <p:spPr bwMode="auto">
          <a:xfrm>
            <a:off x="5260975" y="4384675"/>
            <a:ext cx="2386013" cy="1579563"/>
          </a:xfrm>
          <a:custGeom>
            <a:avLst/>
            <a:gdLst>
              <a:gd name="T0" fmla="*/ 2179638 w 1503"/>
              <a:gd name="T1" fmla="*/ 333375 h 995"/>
              <a:gd name="T2" fmla="*/ 1887538 w 1503"/>
              <a:gd name="T3" fmla="*/ 249238 h 995"/>
              <a:gd name="T4" fmla="*/ 1722438 w 1503"/>
              <a:gd name="T5" fmla="*/ 104775 h 995"/>
              <a:gd name="T6" fmla="*/ 1555750 w 1503"/>
              <a:gd name="T7" fmla="*/ 0 h 995"/>
              <a:gd name="T8" fmla="*/ 1409700 w 1503"/>
              <a:gd name="T9" fmla="*/ 20638 h 995"/>
              <a:gd name="T10" fmla="*/ 1285875 w 1503"/>
              <a:gd name="T11" fmla="*/ 61913 h 995"/>
              <a:gd name="T12" fmla="*/ 808038 w 1503"/>
              <a:gd name="T13" fmla="*/ 84138 h 995"/>
              <a:gd name="T14" fmla="*/ 682625 w 1503"/>
              <a:gd name="T15" fmla="*/ 290513 h 995"/>
              <a:gd name="T16" fmla="*/ 641350 w 1503"/>
              <a:gd name="T17" fmla="*/ 415925 h 995"/>
              <a:gd name="T18" fmla="*/ 557213 w 1503"/>
              <a:gd name="T19" fmla="*/ 811213 h 995"/>
              <a:gd name="T20" fmla="*/ 495300 w 1503"/>
              <a:gd name="T21" fmla="*/ 935038 h 995"/>
              <a:gd name="T22" fmla="*/ 474663 w 1503"/>
              <a:gd name="T23" fmla="*/ 998538 h 995"/>
              <a:gd name="T24" fmla="*/ 412750 w 1503"/>
              <a:gd name="T25" fmla="*/ 1039813 h 995"/>
              <a:gd name="T26" fmla="*/ 392113 w 1503"/>
              <a:gd name="T27" fmla="*/ 1101725 h 995"/>
              <a:gd name="T28" fmla="*/ 266700 w 1503"/>
              <a:gd name="T29" fmla="*/ 1143000 h 995"/>
              <a:gd name="T30" fmla="*/ 79375 w 1503"/>
              <a:gd name="T31" fmla="*/ 1227138 h 995"/>
              <a:gd name="T32" fmla="*/ 204788 w 1503"/>
              <a:gd name="T33" fmla="*/ 1309688 h 995"/>
              <a:gd name="T34" fmla="*/ 266700 w 1503"/>
              <a:gd name="T35" fmla="*/ 1350963 h 995"/>
              <a:gd name="T36" fmla="*/ 350838 w 1503"/>
              <a:gd name="T37" fmla="*/ 1371600 h 995"/>
              <a:gd name="T38" fmla="*/ 515938 w 1503"/>
              <a:gd name="T39" fmla="*/ 1476375 h 995"/>
              <a:gd name="T40" fmla="*/ 557213 w 1503"/>
              <a:gd name="T41" fmla="*/ 1538288 h 995"/>
              <a:gd name="T42" fmla="*/ 682625 w 1503"/>
              <a:gd name="T43" fmla="*/ 1579563 h 995"/>
              <a:gd name="T44" fmla="*/ 703263 w 1503"/>
              <a:gd name="T45" fmla="*/ 1517650 h 995"/>
              <a:gd name="T46" fmla="*/ 828675 w 1503"/>
              <a:gd name="T47" fmla="*/ 1433513 h 995"/>
              <a:gd name="T48" fmla="*/ 1119188 w 1503"/>
              <a:gd name="T49" fmla="*/ 1081088 h 995"/>
              <a:gd name="T50" fmla="*/ 1139825 w 1503"/>
              <a:gd name="T51" fmla="*/ 1019175 h 995"/>
              <a:gd name="T52" fmla="*/ 1181100 w 1503"/>
              <a:gd name="T53" fmla="*/ 976313 h 995"/>
              <a:gd name="T54" fmla="*/ 1243013 w 1503"/>
              <a:gd name="T55" fmla="*/ 831850 h 995"/>
              <a:gd name="T56" fmla="*/ 1306513 w 1503"/>
              <a:gd name="T57" fmla="*/ 644525 h 995"/>
              <a:gd name="T58" fmla="*/ 1347788 w 1503"/>
              <a:gd name="T59" fmla="*/ 582613 h 995"/>
              <a:gd name="T60" fmla="*/ 1409700 w 1503"/>
              <a:gd name="T61" fmla="*/ 457200 h 995"/>
              <a:gd name="T62" fmla="*/ 1555750 w 1503"/>
              <a:gd name="T63" fmla="*/ 415925 h 995"/>
              <a:gd name="T64" fmla="*/ 2220913 w 1503"/>
              <a:gd name="T65" fmla="*/ 395288 h 995"/>
              <a:gd name="T66" fmla="*/ 2262188 w 1503"/>
              <a:gd name="T67" fmla="*/ 333375 h 995"/>
              <a:gd name="T68" fmla="*/ 2200275 w 1503"/>
              <a:gd name="T69" fmla="*/ 312738 h 995"/>
              <a:gd name="T70" fmla="*/ 2220913 w 1503"/>
              <a:gd name="T71" fmla="*/ 415925 h 995"/>
              <a:gd name="T72" fmla="*/ 2386013 w 1503"/>
              <a:gd name="T73" fmla="*/ 312738 h 9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03" h="995">
                <a:moveTo>
                  <a:pt x="1373" y="210"/>
                </a:moveTo>
                <a:cubicBezTo>
                  <a:pt x="1312" y="190"/>
                  <a:pt x="1250" y="177"/>
                  <a:pt x="1189" y="157"/>
                </a:cubicBezTo>
                <a:cubicBezTo>
                  <a:pt x="1147" y="129"/>
                  <a:pt x="1128" y="94"/>
                  <a:pt x="1085" y="66"/>
                </a:cubicBezTo>
                <a:cubicBezTo>
                  <a:pt x="1063" y="3"/>
                  <a:pt x="1044" y="16"/>
                  <a:pt x="980" y="0"/>
                </a:cubicBezTo>
                <a:cubicBezTo>
                  <a:pt x="949" y="4"/>
                  <a:pt x="918" y="6"/>
                  <a:pt x="888" y="13"/>
                </a:cubicBezTo>
                <a:cubicBezTo>
                  <a:pt x="861" y="19"/>
                  <a:pt x="837" y="38"/>
                  <a:pt x="810" y="39"/>
                </a:cubicBezTo>
                <a:cubicBezTo>
                  <a:pt x="710" y="44"/>
                  <a:pt x="609" y="48"/>
                  <a:pt x="509" y="53"/>
                </a:cubicBezTo>
                <a:cubicBezTo>
                  <a:pt x="414" y="146"/>
                  <a:pt x="458" y="79"/>
                  <a:pt x="430" y="183"/>
                </a:cubicBezTo>
                <a:cubicBezTo>
                  <a:pt x="423" y="210"/>
                  <a:pt x="404" y="262"/>
                  <a:pt x="404" y="262"/>
                </a:cubicBezTo>
                <a:cubicBezTo>
                  <a:pt x="398" y="343"/>
                  <a:pt x="415" y="450"/>
                  <a:pt x="351" y="511"/>
                </a:cubicBezTo>
                <a:cubicBezTo>
                  <a:pt x="317" y="613"/>
                  <a:pt x="364" y="484"/>
                  <a:pt x="312" y="589"/>
                </a:cubicBezTo>
                <a:cubicBezTo>
                  <a:pt x="306" y="602"/>
                  <a:pt x="308" y="618"/>
                  <a:pt x="299" y="629"/>
                </a:cubicBezTo>
                <a:cubicBezTo>
                  <a:pt x="289" y="641"/>
                  <a:pt x="273" y="646"/>
                  <a:pt x="260" y="655"/>
                </a:cubicBezTo>
                <a:cubicBezTo>
                  <a:pt x="256" y="668"/>
                  <a:pt x="258" y="686"/>
                  <a:pt x="247" y="694"/>
                </a:cubicBezTo>
                <a:cubicBezTo>
                  <a:pt x="224" y="710"/>
                  <a:pt x="194" y="711"/>
                  <a:pt x="168" y="720"/>
                </a:cubicBezTo>
                <a:cubicBezTo>
                  <a:pt x="125" y="734"/>
                  <a:pt x="93" y="758"/>
                  <a:pt x="50" y="773"/>
                </a:cubicBezTo>
                <a:cubicBezTo>
                  <a:pt x="0" y="848"/>
                  <a:pt x="18" y="795"/>
                  <a:pt x="129" y="825"/>
                </a:cubicBezTo>
                <a:cubicBezTo>
                  <a:pt x="144" y="829"/>
                  <a:pt x="154" y="845"/>
                  <a:pt x="168" y="851"/>
                </a:cubicBezTo>
                <a:cubicBezTo>
                  <a:pt x="185" y="858"/>
                  <a:pt x="203" y="860"/>
                  <a:pt x="221" y="864"/>
                </a:cubicBezTo>
                <a:cubicBezTo>
                  <a:pt x="260" y="890"/>
                  <a:pt x="281" y="915"/>
                  <a:pt x="325" y="930"/>
                </a:cubicBezTo>
                <a:cubicBezTo>
                  <a:pt x="334" y="943"/>
                  <a:pt x="338" y="961"/>
                  <a:pt x="351" y="969"/>
                </a:cubicBezTo>
                <a:cubicBezTo>
                  <a:pt x="375" y="984"/>
                  <a:pt x="430" y="995"/>
                  <a:pt x="430" y="995"/>
                </a:cubicBezTo>
                <a:cubicBezTo>
                  <a:pt x="434" y="982"/>
                  <a:pt x="433" y="966"/>
                  <a:pt x="443" y="956"/>
                </a:cubicBezTo>
                <a:cubicBezTo>
                  <a:pt x="465" y="934"/>
                  <a:pt x="522" y="903"/>
                  <a:pt x="522" y="903"/>
                </a:cubicBezTo>
                <a:cubicBezTo>
                  <a:pt x="575" y="824"/>
                  <a:pt x="606" y="714"/>
                  <a:pt x="705" y="681"/>
                </a:cubicBezTo>
                <a:cubicBezTo>
                  <a:pt x="709" y="668"/>
                  <a:pt x="711" y="654"/>
                  <a:pt x="718" y="642"/>
                </a:cubicBezTo>
                <a:cubicBezTo>
                  <a:pt x="724" y="631"/>
                  <a:pt x="738" y="626"/>
                  <a:pt x="744" y="615"/>
                </a:cubicBezTo>
                <a:cubicBezTo>
                  <a:pt x="824" y="453"/>
                  <a:pt x="692" y="661"/>
                  <a:pt x="783" y="524"/>
                </a:cubicBezTo>
                <a:cubicBezTo>
                  <a:pt x="760" y="455"/>
                  <a:pt x="762" y="497"/>
                  <a:pt x="823" y="406"/>
                </a:cubicBezTo>
                <a:cubicBezTo>
                  <a:pt x="832" y="393"/>
                  <a:pt x="849" y="367"/>
                  <a:pt x="849" y="367"/>
                </a:cubicBezTo>
                <a:cubicBezTo>
                  <a:pt x="856" y="345"/>
                  <a:pt x="866" y="302"/>
                  <a:pt x="888" y="288"/>
                </a:cubicBezTo>
                <a:cubicBezTo>
                  <a:pt x="915" y="270"/>
                  <a:pt x="948" y="264"/>
                  <a:pt x="980" y="262"/>
                </a:cubicBezTo>
                <a:cubicBezTo>
                  <a:pt x="1120" y="254"/>
                  <a:pt x="1259" y="253"/>
                  <a:pt x="1399" y="249"/>
                </a:cubicBezTo>
                <a:cubicBezTo>
                  <a:pt x="1408" y="236"/>
                  <a:pt x="1429" y="225"/>
                  <a:pt x="1425" y="210"/>
                </a:cubicBezTo>
                <a:cubicBezTo>
                  <a:pt x="1422" y="197"/>
                  <a:pt x="1392" y="185"/>
                  <a:pt x="1386" y="197"/>
                </a:cubicBezTo>
                <a:cubicBezTo>
                  <a:pt x="1376" y="217"/>
                  <a:pt x="1395" y="240"/>
                  <a:pt x="1399" y="262"/>
                </a:cubicBezTo>
                <a:cubicBezTo>
                  <a:pt x="1447" y="254"/>
                  <a:pt x="1503" y="261"/>
                  <a:pt x="1503" y="197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Freeform 74">
            <a:extLst>
              <a:ext uri="{FF2B5EF4-FFF2-40B4-BE49-F238E27FC236}">
                <a16:creationId xmlns:a16="http://schemas.microsoft.com/office/drawing/2014/main" id="{15B9BE4B-F690-B5FD-52EA-DC4135EEAB1A}"/>
              </a:ext>
            </a:extLst>
          </p:cNvPr>
          <p:cNvSpPr>
            <a:spLocks/>
          </p:cNvSpPr>
          <p:nvPr/>
        </p:nvSpPr>
        <p:spPr bwMode="auto">
          <a:xfrm>
            <a:off x="6588125" y="2868613"/>
            <a:ext cx="539750" cy="307975"/>
          </a:xfrm>
          <a:custGeom>
            <a:avLst/>
            <a:gdLst>
              <a:gd name="T0" fmla="*/ 0 w 340"/>
              <a:gd name="T1" fmla="*/ 41275 h 194"/>
              <a:gd name="T2" fmla="*/ 20638 w 340"/>
              <a:gd name="T3" fmla="*/ 165100 h 194"/>
              <a:gd name="T4" fmla="*/ 82550 w 340"/>
              <a:gd name="T5" fmla="*/ 185738 h 194"/>
              <a:gd name="T6" fmla="*/ 373063 w 340"/>
              <a:gd name="T7" fmla="*/ 206375 h 194"/>
              <a:gd name="T8" fmla="*/ 436563 w 340"/>
              <a:gd name="T9" fmla="*/ 228600 h 194"/>
              <a:gd name="T10" fmla="*/ 539750 w 340"/>
              <a:gd name="T11" fmla="*/ 269875 h 194"/>
              <a:gd name="T12" fmla="*/ 477838 w 340"/>
              <a:gd name="T13" fmla="*/ 249238 h 194"/>
              <a:gd name="T14" fmla="*/ 457200 w 340"/>
              <a:gd name="T15" fmla="*/ 185738 h 194"/>
              <a:gd name="T16" fmla="*/ 415925 w 340"/>
              <a:gd name="T17" fmla="*/ 123825 h 194"/>
              <a:gd name="T18" fmla="*/ 395288 w 340"/>
              <a:gd name="T19" fmla="*/ 61913 h 194"/>
              <a:gd name="T20" fmla="*/ 290513 w 340"/>
              <a:gd name="T21" fmla="*/ 0 h 194"/>
              <a:gd name="T22" fmla="*/ 0 w 340"/>
              <a:gd name="T23" fmla="*/ 41275 h 1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0" h="194">
                <a:moveTo>
                  <a:pt x="0" y="26"/>
                </a:moveTo>
                <a:cubicBezTo>
                  <a:pt x="4" y="52"/>
                  <a:pt x="0" y="81"/>
                  <a:pt x="13" y="104"/>
                </a:cubicBezTo>
                <a:cubicBezTo>
                  <a:pt x="20" y="116"/>
                  <a:pt x="38" y="115"/>
                  <a:pt x="52" y="117"/>
                </a:cubicBezTo>
                <a:cubicBezTo>
                  <a:pt x="113" y="124"/>
                  <a:pt x="174" y="126"/>
                  <a:pt x="235" y="130"/>
                </a:cubicBezTo>
                <a:cubicBezTo>
                  <a:pt x="248" y="135"/>
                  <a:pt x="264" y="135"/>
                  <a:pt x="275" y="144"/>
                </a:cubicBezTo>
                <a:cubicBezTo>
                  <a:pt x="329" y="188"/>
                  <a:pt x="268" y="194"/>
                  <a:pt x="340" y="170"/>
                </a:cubicBezTo>
                <a:cubicBezTo>
                  <a:pt x="327" y="166"/>
                  <a:pt x="311" y="167"/>
                  <a:pt x="301" y="157"/>
                </a:cubicBezTo>
                <a:cubicBezTo>
                  <a:pt x="291" y="147"/>
                  <a:pt x="294" y="130"/>
                  <a:pt x="288" y="117"/>
                </a:cubicBezTo>
                <a:cubicBezTo>
                  <a:pt x="281" y="103"/>
                  <a:pt x="269" y="92"/>
                  <a:pt x="262" y="78"/>
                </a:cubicBezTo>
                <a:cubicBezTo>
                  <a:pt x="256" y="66"/>
                  <a:pt x="256" y="51"/>
                  <a:pt x="249" y="39"/>
                </a:cubicBezTo>
                <a:cubicBezTo>
                  <a:pt x="231" y="10"/>
                  <a:pt x="213" y="10"/>
                  <a:pt x="183" y="0"/>
                </a:cubicBezTo>
                <a:cubicBezTo>
                  <a:pt x="98" y="28"/>
                  <a:pt x="158" y="12"/>
                  <a:pt x="0" y="2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2" name="Freeform 81">
            <a:extLst>
              <a:ext uri="{FF2B5EF4-FFF2-40B4-BE49-F238E27FC236}">
                <a16:creationId xmlns:a16="http://schemas.microsoft.com/office/drawing/2014/main" id="{5760DEE3-F891-4B02-94A0-3CD65459B142}"/>
              </a:ext>
            </a:extLst>
          </p:cNvPr>
          <p:cNvSpPr>
            <a:spLocks/>
          </p:cNvSpPr>
          <p:nvPr/>
        </p:nvSpPr>
        <p:spPr bwMode="auto">
          <a:xfrm>
            <a:off x="6477000" y="4267200"/>
            <a:ext cx="368300" cy="209550"/>
          </a:xfrm>
          <a:custGeom>
            <a:avLst/>
            <a:gdLst>
              <a:gd name="T0" fmla="*/ 269875 w 232"/>
              <a:gd name="T1" fmla="*/ 4763 h 132"/>
              <a:gd name="T2" fmla="*/ 0 w 232"/>
              <a:gd name="T3" fmla="*/ 149225 h 132"/>
              <a:gd name="T4" fmla="*/ 290513 w 232"/>
              <a:gd name="T5" fmla="*/ 171450 h 132"/>
              <a:gd name="T6" fmla="*/ 269875 w 232"/>
              <a:gd name="T7" fmla="*/ 4763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2" h="132">
                <a:moveTo>
                  <a:pt x="170" y="3"/>
                </a:moveTo>
                <a:cubicBezTo>
                  <a:pt x="69" y="14"/>
                  <a:pt x="31" y="0"/>
                  <a:pt x="0" y="94"/>
                </a:cubicBezTo>
                <a:cubicBezTo>
                  <a:pt x="112" y="132"/>
                  <a:pt x="51" y="124"/>
                  <a:pt x="183" y="108"/>
                </a:cubicBezTo>
                <a:cubicBezTo>
                  <a:pt x="214" y="14"/>
                  <a:pt x="232" y="44"/>
                  <a:pt x="170" y="3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3" name="Freeform 82">
            <a:extLst>
              <a:ext uri="{FF2B5EF4-FFF2-40B4-BE49-F238E27FC236}">
                <a16:creationId xmlns:a16="http://schemas.microsoft.com/office/drawing/2014/main" id="{E8719BBC-DA2A-EF6F-9FB6-420A6D20F59F}"/>
              </a:ext>
            </a:extLst>
          </p:cNvPr>
          <p:cNvSpPr>
            <a:spLocks/>
          </p:cNvSpPr>
          <p:nvPr/>
        </p:nvSpPr>
        <p:spPr bwMode="auto">
          <a:xfrm rot="-2305639">
            <a:off x="6469063" y="3562350"/>
            <a:ext cx="2160587" cy="1222375"/>
          </a:xfrm>
          <a:custGeom>
            <a:avLst/>
            <a:gdLst>
              <a:gd name="T0" fmla="*/ 1617090 w 1451"/>
              <a:gd name="T1" fmla="*/ 170564 h 860"/>
              <a:gd name="T2" fmla="*/ 1597732 w 1451"/>
              <a:gd name="T3" fmla="*/ 115131 h 860"/>
              <a:gd name="T4" fmla="*/ 1636447 w 1451"/>
              <a:gd name="T5" fmla="*/ 76754 h 860"/>
              <a:gd name="T6" fmla="*/ 1734724 w 1451"/>
              <a:gd name="T7" fmla="*/ 2843 h 860"/>
              <a:gd name="T8" fmla="*/ 2007217 w 1451"/>
              <a:gd name="T9" fmla="*/ 21320 h 860"/>
              <a:gd name="T10" fmla="*/ 2045931 w 1451"/>
              <a:gd name="T11" fmla="*/ 76754 h 860"/>
              <a:gd name="T12" fmla="*/ 2124850 w 1451"/>
              <a:gd name="T13" fmla="*/ 152086 h 860"/>
              <a:gd name="T14" fmla="*/ 2124850 w 1451"/>
              <a:gd name="T15" fmla="*/ 262953 h 860"/>
              <a:gd name="T16" fmla="*/ 2104004 w 1451"/>
              <a:gd name="T17" fmla="*/ 467630 h 860"/>
              <a:gd name="T18" fmla="*/ 2065289 w 1451"/>
              <a:gd name="T19" fmla="*/ 524484 h 860"/>
              <a:gd name="T20" fmla="*/ 1968502 w 1451"/>
              <a:gd name="T21" fmla="*/ 690784 h 860"/>
              <a:gd name="T22" fmla="*/ 1889583 w 1451"/>
              <a:gd name="T23" fmla="*/ 858505 h 860"/>
              <a:gd name="T24" fmla="*/ 1870226 w 1451"/>
              <a:gd name="T25" fmla="*/ 933838 h 860"/>
              <a:gd name="T26" fmla="*/ 1344597 w 1451"/>
              <a:gd name="T27" fmla="*/ 1081660 h 860"/>
              <a:gd name="T28" fmla="*/ 740049 w 1451"/>
              <a:gd name="T29" fmla="*/ 1175470 h 860"/>
              <a:gd name="T30" fmla="*/ 272493 w 1451"/>
              <a:gd name="T31" fmla="*/ 1193948 h 860"/>
              <a:gd name="T32" fmla="*/ 58072 w 1451"/>
              <a:gd name="T33" fmla="*/ 1044704 h 860"/>
              <a:gd name="T34" fmla="*/ 0 w 1451"/>
              <a:gd name="T35" fmla="*/ 1007749 h 860"/>
              <a:gd name="T36" fmla="*/ 233778 w 1451"/>
              <a:gd name="T37" fmla="*/ 1026226 h 860"/>
              <a:gd name="T38" fmla="*/ 96787 w 1451"/>
              <a:gd name="T39" fmla="*/ 895461 h 860"/>
              <a:gd name="T40" fmla="*/ 154859 w 1451"/>
              <a:gd name="T41" fmla="*/ 876983 h 860"/>
              <a:gd name="T42" fmla="*/ 330565 w 1451"/>
              <a:gd name="T43" fmla="*/ 821550 h 860"/>
              <a:gd name="T44" fmla="*/ 291850 w 1451"/>
              <a:gd name="T45" fmla="*/ 766116 h 860"/>
              <a:gd name="T46" fmla="*/ 272493 w 1451"/>
              <a:gd name="T47" fmla="*/ 709262 h 860"/>
              <a:gd name="T48" fmla="*/ 330565 w 1451"/>
              <a:gd name="T49" fmla="*/ 690784 h 860"/>
              <a:gd name="T50" fmla="*/ 544986 w 1451"/>
              <a:gd name="T51" fmla="*/ 709262 h 860"/>
              <a:gd name="T52" fmla="*/ 720692 w 1451"/>
              <a:gd name="T53" fmla="*/ 766116 h 860"/>
              <a:gd name="T54" fmla="*/ 798122 w 1451"/>
              <a:gd name="T55" fmla="*/ 784594 h 860"/>
              <a:gd name="T56" fmla="*/ 1031900 w 1451"/>
              <a:gd name="T57" fmla="*/ 747639 h 860"/>
              <a:gd name="T58" fmla="*/ 1072104 w 1451"/>
              <a:gd name="T59" fmla="*/ 709262 h 860"/>
              <a:gd name="T60" fmla="*/ 1188248 w 1451"/>
              <a:gd name="T61" fmla="*/ 635351 h 860"/>
              <a:gd name="T62" fmla="*/ 1344597 w 1451"/>
              <a:gd name="T63" fmla="*/ 561440 h 860"/>
              <a:gd name="T64" fmla="*/ 1481588 w 1451"/>
              <a:gd name="T65" fmla="*/ 449152 h 860"/>
              <a:gd name="T66" fmla="*/ 1578375 w 1451"/>
              <a:gd name="T67" fmla="*/ 115131 h 860"/>
              <a:gd name="T68" fmla="*/ 1597732 w 1451"/>
              <a:gd name="T69" fmla="*/ 39798 h 860"/>
              <a:gd name="T70" fmla="*/ 1792796 w 1451"/>
              <a:gd name="T71" fmla="*/ 39798 h 8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51" h="860">
                <a:moveTo>
                  <a:pt x="1086" y="120"/>
                </a:moveTo>
                <a:cubicBezTo>
                  <a:pt x="1082" y="107"/>
                  <a:pt x="1070" y="94"/>
                  <a:pt x="1073" y="81"/>
                </a:cubicBezTo>
                <a:cubicBezTo>
                  <a:pt x="1075" y="69"/>
                  <a:pt x="1091" y="64"/>
                  <a:pt x="1099" y="54"/>
                </a:cubicBezTo>
                <a:cubicBezTo>
                  <a:pt x="1141" y="1"/>
                  <a:pt x="1103" y="22"/>
                  <a:pt x="1165" y="2"/>
                </a:cubicBezTo>
                <a:cubicBezTo>
                  <a:pt x="1226" y="6"/>
                  <a:pt x="1289" y="0"/>
                  <a:pt x="1348" y="15"/>
                </a:cubicBezTo>
                <a:cubicBezTo>
                  <a:pt x="1363" y="19"/>
                  <a:pt x="1364" y="42"/>
                  <a:pt x="1374" y="54"/>
                </a:cubicBezTo>
                <a:cubicBezTo>
                  <a:pt x="1390" y="73"/>
                  <a:pt x="1427" y="107"/>
                  <a:pt x="1427" y="107"/>
                </a:cubicBezTo>
                <a:cubicBezTo>
                  <a:pt x="1451" y="179"/>
                  <a:pt x="1438" y="113"/>
                  <a:pt x="1427" y="185"/>
                </a:cubicBezTo>
                <a:cubicBezTo>
                  <a:pt x="1420" y="233"/>
                  <a:pt x="1423" y="282"/>
                  <a:pt x="1413" y="329"/>
                </a:cubicBezTo>
                <a:cubicBezTo>
                  <a:pt x="1410" y="345"/>
                  <a:pt x="1393" y="354"/>
                  <a:pt x="1387" y="369"/>
                </a:cubicBezTo>
                <a:cubicBezTo>
                  <a:pt x="1337" y="483"/>
                  <a:pt x="1393" y="415"/>
                  <a:pt x="1322" y="486"/>
                </a:cubicBezTo>
                <a:cubicBezTo>
                  <a:pt x="1310" y="537"/>
                  <a:pt x="1306" y="568"/>
                  <a:pt x="1269" y="604"/>
                </a:cubicBezTo>
                <a:cubicBezTo>
                  <a:pt x="1265" y="622"/>
                  <a:pt x="1268" y="643"/>
                  <a:pt x="1256" y="657"/>
                </a:cubicBezTo>
                <a:cubicBezTo>
                  <a:pt x="1175" y="751"/>
                  <a:pt x="1011" y="746"/>
                  <a:pt x="903" y="761"/>
                </a:cubicBezTo>
                <a:cubicBezTo>
                  <a:pt x="772" y="804"/>
                  <a:pt x="634" y="810"/>
                  <a:pt x="497" y="827"/>
                </a:cubicBezTo>
                <a:cubicBezTo>
                  <a:pt x="364" y="860"/>
                  <a:pt x="377" y="851"/>
                  <a:pt x="183" y="840"/>
                </a:cubicBezTo>
                <a:cubicBezTo>
                  <a:pt x="132" y="806"/>
                  <a:pt x="91" y="769"/>
                  <a:pt x="39" y="735"/>
                </a:cubicBezTo>
                <a:cubicBezTo>
                  <a:pt x="26" y="726"/>
                  <a:pt x="0" y="709"/>
                  <a:pt x="0" y="709"/>
                </a:cubicBezTo>
                <a:cubicBezTo>
                  <a:pt x="56" y="690"/>
                  <a:pt x="99" y="711"/>
                  <a:pt x="157" y="722"/>
                </a:cubicBezTo>
                <a:cubicBezTo>
                  <a:pt x="130" y="681"/>
                  <a:pt x="98" y="664"/>
                  <a:pt x="65" y="630"/>
                </a:cubicBezTo>
                <a:cubicBezTo>
                  <a:pt x="78" y="626"/>
                  <a:pt x="90" y="617"/>
                  <a:pt x="104" y="617"/>
                </a:cubicBezTo>
                <a:cubicBezTo>
                  <a:pt x="205" y="617"/>
                  <a:pt x="265" y="679"/>
                  <a:pt x="222" y="578"/>
                </a:cubicBezTo>
                <a:cubicBezTo>
                  <a:pt x="216" y="564"/>
                  <a:pt x="205" y="552"/>
                  <a:pt x="196" y="539"/>
                </a:cubicBezTo>
                <a:cubicBezTo>
                  <a:pt x="192" y="526"/>
                  <a:pt x="177" y="512"/>
                  <a:pt x="183" y="499"/>
                </a:cubicBezTo>
                <a:cubicBezTo>
                  <a:pt x="189" y="487"/>
                  <a:pt x="208" y="486"/>
                  <a:pt x="222" y="486"/>
                </a:cubicBezTo>
                <a:cubicBezTo>
                  <a:pt x="270" y="486"/>
                  <a:pt x="318" y="495"/>
                  <a:pt x="366" y="499"/>
                </a:cubicBezTo>
                <a:cubicBezTo>
                  <a:pt x="405" y="512"/>
                  <a:pt x="444" y="529"/>
                  <a:pt x="484" y="539"/>
                </a:cubicBezTo>
                <a:cubicBezTo>
                  <a:pt x="501" y="543"/>
                  <a:pt x="536" y="552"/>
                  <a:pt x="536" y="552"/>
                </a:cubicBezTo>
                <a:cubicBezTo>
                  <a:pt x="425" y="515"/>
                  <a:pt x="530" y="555"/>
                  <a:pt x="693" y="526"/>
                </a:cubicBezTo>
                <a:cubicBezTo>
                  <a:pt x="706" y="524"/>
                  <a:pt x="710" y="507"/>
                  <a:pt x="720" y="499"/>
                </a:cubicBezTo>
                <a:cubicBezTo>
                  <a:pt x="745" y="480"/>
                  <a:pt x="770" y="461"/>
                  <a:pt x="798" y="447"/>
                </a:cubicBezTo>
                <a:cubicBezTo>
                  <a:pt x="833" y="430"/>
                  <a:pt x="903" y="395"/>
                  <a:pt x="903" y="395"/>
                </a:cubicBezTo>
                <a:cubicBezTo>
                  <a:pt x="942" y="336"/>
                  <a:pt x="949" y="361"/>
                  <a:pt x="995" y="316"/>
                </a:cubicBezTo>
                <a:cubicBezTo>
                  <a:pt x="1020" y="240"/>
                  <a:pt x="1041" y="159"/>
                  <a:pt x="1060" y="81"/>
                </a:cubicBezTo>
                <a:cubicBezTo>
                  <a:pt x="1064" y="63"/>
                  <a:pt x="1056" y="34"/>
                  <a:pt x="1073" y="28"/>
                </a:cubicBezTo>
                <a:cubicBezTo>
                  <a:pt x="1114" y="13"/>
                  <a:pt x="1160" y="28"/>
                  <a:pt x="1204" y="28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4" name="Freeform 83">
            <a:extLst>
              <a:ext uri="{FF2B5EF4-FFF2-40B4-BE49-F238E27FC236}">
                <a16:creationId xmlns:a16="http://schemas.microsoft.com/office/drawing/2014/main" id="{D158D75A-FE6A-ED2D-E4DC-C7810366050F}"/>
              </a:ext>
            </a:extLst>
          </p:cNvPr>
          <p:cNvSpPr>
            <a:spLocks/>
          </p:cNvSpPr>
          <p:nvPr/>
        </p:nvSpPr>
        <p:spPr bwMode="auto">
          <a:xfrm>
            <a:off x="4876800" y="1143000"/>
            <a:ext cx="1185863" cy="781050"/>
          </a:xfrm>
          <a:custGeom>
            <a:avLst/>
            <a:gdLst>
              <a:gd name="T0" fmla="*/ 415925 w 747"/>
              <a:gd name="T1" fmla="*/ 460375 h 492"/>
              <a:gd name="T2" fmla="*/ 582613 w 747"/>
              <a:gd name="T3" fmla="*/ 730250 h 492"/>
              <a:gd name="T4" fmla="*/ 644525 w 747"/>
              <a:gd name="T5" fmla="*/ 750888 h 492"/>
              <a:gd name="T6" fmla="*/ 749300 w 747"/>
              <a:gd name="T7" fmla="*/ 460375 h 492"/>
              <a:gd name="T8" fmla="*/ 811213 w 747"/>
              <a:gd name="T9" fmla="*/ 439738 h 492"/>
              <a:gd name="T10" fmla="*/ 957263 w 747"/>
              <a:gd name="T11" fmla="*/ 419100 h 492"/>
              <a:gd name="T12" fmla="*/ 1185863 w 747"/>
              <a:gd name="T13" fmla="*/ 357188 h 492"/>
              <a:gd name="T14" fmla="*/ 0 w 747"/>
              <a:gd name="T15" fmla="*/ 273050 h 492"/>
              <a:gd name="T16" fmla="*/ 20638 w 747"/>
              <a:gd name="T17" fmla="*/ 336550 h 492"/>
              <a:gd name="T18" fmla="*/ 84138 w 747"/>
              <a:gd name="T19" fmla="*/ 357188 h 492"/>
              <a:gd name="T20" fmla="*/ 249238 w 747"/>
              <a:gd name="T21" fmla="*/ 398463 h 492"/>
              <a:gd name="T22" fmla="*/ 374650 w 747"/>
              <a:gd name="T23" fmla="*/ 439738 h 492"/>
              <a:gd name="T24" fmla="*/ 415925 w 747"/>
              <a:gd name="T25" fmla="*/ 460375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7" h="492">
                <a:moveTo>
                  <a:pt x="262" y="290"/>
                </a:moveTo>
                <a:cubicBezTo>
                  <a:pt x="279" y="492"/>
                  <a:pt x="222" y="431"/>
                  <a:pt x="367" y="460"/>
                </a:cubicBezTo>
                <a:cubicBezTo>
                  <a:pt x="380" y="463"/>
                  <a:pt x="393" y="469"/>
                  <a:pt x="406" y="473"/>
                </a:cubicBezTo>
                <a:cubicBezTo>
                  <a:pt x="528" y="443"/>
                  <a:pt x="416" y="488"/>
                  <a:pt x="472" y="290"/>
                </a:cubicBezTo>
                <a:cubicBezTo>
                  <a:pt x="476" y="277"/>
                  <a:pt x="498" y="280"/>
                  <a:pt x="511" y="277"/>
                </a:cubicBezTo>
                <a:cubicBezTo>
                  <a:pt x="541" y="271"/>
                  <a:pt x="572" y="268"/>
                  <a:pt x="603" y="264"/>
                </a:cubicBezTo>
                <a:cubicBezTo>
                  <a:pt x="702" y="231"/>
                  <a:pt x="654" y="243"/>
                  <a:pt x="747" y="225"/>
                </a:cubicBezTo>
                <a:cubicBezTo>
                  <a:pt x="688" y="0"/>
                  <a:pt x="98" y="170"/>
                  <a:pt x="0" y="172"/>
                </a:cubicBezTo>
                <a:cubicBezTo>
                  <a:pt x="4" y="185"/>
                  <a:pt x="3" y="202"/>
                  <a:pt x="13" y="212"/>
                </a:cubicBezTo>
                <a:cubicBezTo>
                  <a:pt x="23" y="222"/>
                  <a:pt x="39" y="221"/>
                  <a:pt x="53" y="225"/>
                </a:cubicBezTo>
                <a:cubicBezTo>
                  <a:pt x="87" y="234"/>
                  <a:pt x="123" y="240"/>
                  <a:pt x="157" y="251"/>
                </a:cubicBezTo>
                <a:cubicBezTo>
                  <a:pt x="183" y="260"/>
                  <a:pt x="210" y="268"/>
                  <a:pt x="236" y="277"/>
                </a:cubicBezTo>
                <a:cubicBezTo>
                  <a:pt x="279" y="291"/>
                  <a:pt x="289" y="290"/>
                  <a:pt x="262" y="29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5" name="Freeform 84">
            <a:extLst>
              <a:ext uri="{FF2B5EF4-FFF2-40B4-BE49-F238E27FC236}">
                <a16:creationId xmlns:a16="http://schemas.microsoft.com/office/drawing/2014/main" id="{33697EA6-483C-D013-32D6-5B551C60B622}"/>
              </a:ext>
            </a:extLst>
          </p:cNvPr>
          <p:cNvSpPr>
            <a:spLocks/>
          </p:cNvSpPr>
          <p:nvPr/>
        </p:nvSpPr>
        <p:spPr bwMode="auto">
          <a:xfrm>
            <a:off x="4876800" y="1371600"/>
            <a:ext cx="1135063" cy="187325"/>
          </a:xfrm>
          <a:custGeom>
            <a:avLst/>
            <a:gdLst>
              <a:gd name="T0" fmla="*/ 115888 w 715"/>
              <a:gd name="T1" fmla="*/ 0 h 118"/>
              <a:gd name="T2" fmla="*/ 219075 w 715"/>
              <a:gd name="T3" fmla="*/ 20638 h 118"/>
              <a:gd name="T4" fmla="*/ 1112838 w 715"/>
              <a:gd name="T5" fmla="*/ 41275 h 118"/>
              <a:gd name="T6" fmla="*/ 1092200 w 715"/>
              <a:gd name="T7" fmla="*/ 104775 h 118"/>
              <a:gd name="T8" fmla="*/ 781050 w 715"/>
              <a:gd name="T9" fmla="*/ 125413 h 118"/>
              <a:gd name="T10" fmla="*/ 406400 w 715"/>
              <a:gd name="T11" fmla="*/ 187325 h 118"/>
              <a:gd name="T12" fmla="*/ 95250 w 715"/>
              <a:gd name="T13" fmla="*/ 125413 h 118"/>
              <a:gd name="T14" fmla="*/ 115888 w 715"/>
              <a:gd name="T15" fmla="*/ 0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5" h="118">
                <a:moveTo>
                  <a:pt x="73" y="0"/>
                </a:moveTo>
                <a:cubicBezTo>
                  <a:pt x="95" y="4"/>
                  <a:pt x="116" y="12"/>
                  <a:pt x="138" y="13"/>
                </a:cubicBezTo>
                <a:cubicBezTo>
                  <a:pt x="326" y="21"/>
                  <a:pt x="514" y="8"/>
                  <a:pt x="701" y="26"/>
                </a:cubicBezTo>
                <a:cubicBezTo>
                  <a:pt x="715" y="27"/>
                  <a:pt x="702" y="63"/>
                  <a:pt x="688" y="66"/>
                </a:cubicBezTo>
                <a:cubicBezTo>
                  <a:pt x="625" y="82"/>
                  <a:pt x="557" y="75"/>
                  <a:pt x="492" y="79"/>
                </a:cubicBezTo>
                <a:cubicBezTo>
                  <a:pt x="411" y="91"/>
                  <a:pt x="338" y="108"/>
                  <a:pt x="256" y="118"/>
                </a:cubicBezTo>
                <a:cubicBezTo>
                  <a:pt x="140" y="79"/>
                  <a:pt x="205" y="95"/>
                  <a:pt x="60" y="79"/>
                </a:cubicBezTo>
                <a:cubicBezTo>
                  <a:pt x="0" y="39"/>
                  <a:pt x="10" y="64"/>
                  <a:pt x="73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6" name="Freeform 85">
            <a:extLst>
              <a:ext uri="{FF2B5EF4-FFF2-40B4-BE49-F238E27FC236}">
                <a16:creationId xmlns:a16="http://schemas.microsoft.com/office/drawing/2014/main" id="{C0FF66E1-5E5C-2F7E-F174-CDA519520595}"/>
              </a:ext>
            </a:extLst>
          </p:cNvPr>
          <p:cNvSpPr>
            <a:spLocks/>
          </p:cNvSpPr>
          <p:nvPr/>
        </p:nvSpPr>
        <p:spPr bwMode="auto">
          <a:xfrm>
            <a:off x="5314950" y="500063"/>
            <a:ext cx="514350" cy="831850"/>
          </a:xfrm>
          <a:custGeom>
            <a:avLst/>
            <a:gdLst>
              <a:gd name="T0" fmla="*/ 46038 w 324"/>
              <a:gd name="T1" fmla="*/ 809625 h 524"/>
              <a:gd name="T2" fmla="*/ 317500 w 324"/>
              <a:gd name="T3" fmla="*/ 788988 h 524"/>
              <a:gd name="T4" fmla="*/ 254000 w 324"/>
              <a:gd name="T5" fmla="*/ 809625 h 524"/>
              <a:gd name="T6" fmla="*/ 317500 w 324"/>
              <a:gd name="T7" fmla="*/ 830263 h 524"/>
              <a:gd name="T8" fmla="*/ 503238 w 324"/>
              <a:gd name="T9" fmla="*/ 809625 h 524"/>
              <a:gd name="T10" fmla="*/ 379413 w 324"/>
              <a:gd name="T11" fmla="*/ 622300 h 524"/>
              <a:gd name="T12" fmla="*/ 317500 w 324"/>
              <a:gd name="T13" fmla="*/ 82550 h 524"/>
              <a:gd name="T14" fmla="*/ 88900 w 324"/>
              <a:gd name="T15" fmla="*/ 103188 h 524"/>
              <a:gd name="T16" fmla="*/ 46038 w 324"/>
              <a:gd name="T17" fmla="*/ 809625 h 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" h="524">
                <a:moveTo>
                  <a:pt x="29" y="510"/>
                </a:moveTo>
                <a:cubicBezTo>
                  <a:pt x="105" y="497"/>
                  <a:pt x="128" y="479"/>
                  <a:pt x="200" y="497"/>
                </a:cubicBezTo>
                <a:cubicBezTo>
                  <a:pt x="187" y="501"/>
                  <a:pt x="160" y="496"/>
                  <a:pt x="160" y="510"/>
                </a:cubicBezTo>
                <a:cubicBezTo>
                  <a:pt x="160" y="524"/>
                  <a:pt x="186" y="523"/>
                  <a:pt x="200" y="523"/>
                </a:cubicBezTo>
                <a:cubicBezTo>
                  <a:pt x="239" y="523"/>
                  <a:pt x="278" y="514"/>
                  <a:pt x="317" y="510"/>
                </a:cubicBezTo>
                <a:cubicBezTo>
                  <a:pt x="279" y="471"/>
                  <a:pt x="256" y="444"/>
                  <a:pt x="239" y="392"/>
                </a:cubicBezTo>
                <a:cubicBezTo>
                  <a:pt x="254" y="288"/>
                  <a:pt x="324" y="93"/>
                  <a:pt x="200" y="52"/>
                </a:cubicBezTo>
                <a:cubicBezTo>
                  <a:pt x="148" y="0"/>
                  <a:pt x="104" y="16"/>
                  <a:pt x="56" y="65"/>
                </a:cubicBezTo>
                <a:cubicBezTo>
                  <a:pt x="0" y="232"/>
                  <a:pt x="43" y="90"/>
                  <a:pt x="29" y="5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7" name="Freeform 86">
            <a:extLst>
              <a:ext uri="{FF2B5EF4-FFF2-40B4-BE49-F238E27FC236}">
                <a16:creationId xmlns:a16="http://schemas.microsoft.com/office/drawing/2014/main" id="{37F2E46B-2562-5DA4-4205-6655C4D822EB}"/>
              </a:ext>
            </a:extLst>
          </p:cNvPr>
          <p:cNvSpPr>
            <a:spLocks/>
          </p:cNvSpPr>
          <p:nvPr/>
        </p:nvSpPr>
        <p:spPr bwMode="auto">
          <a:xfrm>
            <a:off x="5403850" y="762000"/>
            <a:ext cx="387350" cy="300038"/>
          </a:xfrm>
          <a:custGeom>
            <a:avLst/>
            <a:gdLst>
              <a:gd name="T0" fmla="*/ 0 w 226"/>
              <a:gd name="T1" fmla="*/ 5845 h 308"/>
              <a:gd name="T2" fmla="*/ 22281 w 226"/>
              <a:gd name="T3" fmla="*/ 184114 h 308"/>
              <a:gd name="T4" fmla="*/ 44562 w 226"/>
              <a:gd name="T5" fmla="*/ 146122 h 308"/>
              <a:gd name="T6" fmla="*/ 89125 w 226"/>
              <a:gd name="T7" fmla="*/ 18509 h 308"/>
              <a:gd name="T8" fmla="*/ 133687 w 226"/>
              <a:gd name="T9" fmla="*/ 56501 h 308"/>
              <a:gd name="T10" fmla="*/ 155968 w 226"/>
              <a:gd name="T11" fmla="*/ 222106 h 308"/>
              <a:gd name="T12" fmla="*/ 178250 w 226"/>
              <a:gd name="T13" fmla="*/ 119820 h 308"/>
              <a:gd name="T14" fmla="*/ 246807 w 226"/>
              <a:gd name="T15" fmla="*/ 43837 h 308"/>
              <a:gd name="T16" fmla="*/ 313651 w 226"/>
              <a:gd name="T17" fmla="*/ 286400 h 308"/>
              <a:gd name="T18" fmla="*/ 335932 w 226"/>
              <a:gd name="T19" fmla="*/ 247434 h 308"/>
              <a:gd name="T20" fmla="*/ 380494 w 226"/>
              <a:gd name="T21" fmla="*/ 146122 h 308"/>
              <a:gd name="T22" fmla="*/ 291369 w 226"/>
              <a:gd name="T23" fmla="*/ 56501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" h="308">
                <a:moveTo>
                  <a:pt x="0" y="6"/>
                </a:moveTo>
                <a:cubicBezTo>
                  <a:pt x="4" y="67"/>
                  <a:pt x="2" y="129"/>
                  <a:pt x="13" y="189"/>
                </a:cubicBezTo>
                <a:cubicBezTo>
                  <a:pt x="15" y="202"/>
                  <a:pt x="23" y="163"/>
                  <a:pt x="26" y="150"/>
                </a:cubicBezTo>
                <a:cubicBezTo>
                  <a:pt x="56" y="0"/>
                  <a:pt x="23" y="107"/>
                  <a:pt x="52" y="19"/>
                </a:cubicBezTo>
                <a:cubicBezTo>
                  <a:pt x="61" y="32"/>
                  <a:pt x="75" y="43"/>
                  <a:pt x="78" y="58"/>
                </a:cubicBezTo>
                <a:cubicBezTo>
                  <a:pt x="88" y="114"/>
                  <a:pt x="70" y="175"/>
                  <a:pt x="91" y="228"/>
                </a:cubicBezTo>
                <a:cubicBezTo>
                  <a:pt x="104" y="261"/>
                  <a:pt x="98" y="158"/>
                  <a:pt x="104" y="123"/>
                </a:cubicBezTo>
                <a:cubicBezTo>
                  <a:pt x="111" y="85"/>
                  <a:pt x="122" y="77"/>
                  <a:pt x="144" y="45"/>
                </a:cubicBezTo>
                <a:cubicBezTo>
                  <a:pt x="215" y="151"/>
                  <a:pt x="142" y="28"/>
                  <a:pt x="183" y="294"/>
                </a:cubicBezTo>
                <a:cubicBezTo>
                  <a:pt x="185" y="308"/>
                  <a:pt x="193" y="268"/>
                  <a:pt x="196" y="254"/>
                </a:cubicBezTo>
                <a:cubicBezTo>
                  <a:pt x="226" y="132"/>
                  <a:pt x="193" y="237"/>
                  <a:pt x="222" y="150"/>
                </a:cubicBezTo>
                <a:cubicBezTo>
                  <a:pt x="193" y="62"/>
                  <a:pt x="221" y="83"/>
                  <a:pt x="170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8" name="Freeform 87">
            <a:extLst>
              <a:ext uri="{FF2B5EF4-FFF2-40B4-BE49-F238E27FC236}">
                <a16:creationId xmlns:a16="http://schemas.microsoft.com/office/drawing/2014/main" id="{D4D4174F-A598-6CEA-9EA1-4033F09332AF}"/>
              </a:ext>
            </a:extLst>
          </p:cNvPr>
          <p:cNvSpPr>
            <a:spLocks/>
          </p:cNvSpPr>
          <p:nvPr/>
        </p:nvSpPr>
        <p:spPr bwMode="auto">
          <a:xfrm>
            <a:off x="5370513" y="76200"/>
            <a:ext cx="344487" cy="468313"/>
          </a:xfrm>
          <a:custGeom>
            <a:avLst/>
            <a:gdLst>
              <a:gd name="T0" fmla="*/ 155109 w 191"/>
              <a:gd name="T1" fmla="*/ 447383 h 358"/>
              <a:gd name="T2" fmla="*/ 108216 w 191"/>
              <a:gd name="T3" fmla="*/ 190988 h 358"/>
              <a:gd name="T4" fmla="*/ 131663 w 191"/>
              <a:gd name="T5" fmla="*/ 104651 h 358"/>
              <a:gd name="T6" fmla="*/ 225450 w 191"/>
              <a:gd name="T7" fmla="*/ 2616 h 358"/>
              <a:gd name="T8" fmla="*/ 297593 w 191"/>
              <a:gd name="T9" fmla="*/ 225000 h 358"/>
              <a:gd name="T10" fmla="*/ 344487 w 191"/>
              <a:gd name="T11" fmla="*/ 328342 h 358"/>
              <a:gd name="T12" fmla="*/ 225450 w 191"/>
              <a:gd name="T13" fmla="*/ 464389 h 358"/>
              <a:gd name="T14" fmla="*/ 155109 w 191"/>
              <a:gd name="T15" fmla="*/ 447383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358">
                <a:moveTo>
                  <a:pt x="86" y="342"/>
                </a:moveTo>
                <a:cubicBezTo>
                  <a:pt x="0" y="284"/>
                  <a:pt x="0" y="236"/>
                  <a:pt x="60" y="146"/>
                </a:cubicBezTo>
                <a:cubicBezTo>
                  <a:pt x="64" y="124"/>
                  <a:pt x="64" y="100"/>
                  <a:pt x="73" y="80"/>
                </a:cubicBezTo>
                <a:cubicBezTo>
                  <a:pt x="86" y="52"/>
                  <a:pt x="125" y="2"/>
                  <a:pt x="125" y="2"/>
                </a:cubicBezTo>
                <a:cubicBezTo>
                  <a:pt x="191" y="65"/>
                  <a:pt x="135" y="0"/>
                  <a:pt x="165" y="172"/>
                </a:cubicBezTo>
                <a:cubicBezTo>
                  <a:pt x="170" y="199"/>
                  <a:pt x="191" y="251"/>
                  <a:pt x="191" y="251"/>
                </a:cubicBezTo>
                <a:cubicBezTo>
                  <a:pt x="183" y="275"/>
                  <a:pt x="154" y="349"/>
                  <a:pt x="125" y="355"/>
                </a:cubicBezTo>
                <a:cubicBezTo>
                  <a:pt x="112" y="358"/>
                  <a:pt x="99" y="346"/>
                  <a:pt x="86" y="342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9" name="Freeform 88">
            <a:extLst>
              <a:ext uri="{FF2B5EF4-FFF2-40B4-BE49-F238E27FC236}">
                <a16:creationId xmlns:a16="http://schemas.microsoft.com/office/drawing/2014/main" id="{A8118A72-4055-B6D5-B772-CB9D0DF59795}"/>
              </a:ext>
            </a:extLst>
          </p:cNvPr>
          <p:cNvSpPr>
            <a:spLocks/>
          </p:cNvSpPr>
          <p:nvPr/>
        </p:nvSpPr>
        <p:spPr bwMode="auto">
          <a:xfrm>
            <a:off x="1666875" y="1787525"/>
            <a:ext cx="1677988" cy="1524000"/>
          </a:xfrm>
          <a:custGeom>
            <a:avLst/>
            <a:gdLst>
              <a:gd name="T0" fmla="*/ 182563 w 1057"/>
              <a:gd name="T1" fmla="*/ 249238 h 960"/>
              <a:gd name="T2" fmla="*/ 847725 w 1057"/>
              <a:gd name="T3" fmla="*/ 144463 h 960"/>
              <a:gd name="T4" fmla="*/ 993775 w 1057"/>
              <a:gd name="T5" fmla="*/ 0 h 960"/>
              <a:gd name="T6" fmla="*/ 1222375 w 1057"/>
              <a:gd name="T7" fmla="*/ 20638 h 960"/>
              <a:gd name="T8" fmla="*/ 1346200 w 1057"/>
              <a:gd name="T9" fmla="*/ 61913 h 960"/>
              <a:gd name="T10" fmla="*/ 1408113 w 1057"/>
              <a:gd name="T11" fmla="*/ 82550 h 960"/>
              <a:gd name="T12" fmla="*/ 1471613 w 1057"/>
              <a:gd name="T13" fmla="*/ 519113 h 960"/>
              <a:gd name="T14" fmla="*/ 1222375 w 1057"/>
              <a:gd name="T15" fmla="*/ 1246188 h 960"/>
              <a:gd name="T16" fmla="*/ 79375 w 1057"/>
              <a:gd name="T17" fmla="*/ 1204913 h 960"/>
              <a:gd name="T18" fmla="*/ 36513 w 1057"/>
              <a:gd name="T19" fmla="*/ 1143000 h 960"/>
              <a:gd name="T20" fmla="*/ 79375 w 1057"/>
              <a:gd name="T21" fmla="*/ 1122363 h 960"/>
              <a:gd name="T22" fmla="*/ 141288 w 1057"/>
              <a:gd name="T23" fmla="*/ 311150 h 960"/>
              <a:gd name="T24" fmla="*/ 182563 w 1057"/>
              <a:gd name="T25" fmla="*/ 249238 h 9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7" h="960">
                <a:moveTo>
                  <a:pt x="115" y="157"/>
                </a:moveTo>
                <a:cubicBezTo>
                  <a:pt x="238" y="75"/>
                  <a:pt x="390" y="98"/>
                  <a:pt x="534" y="91"/>
                </a:cubicBezTo>
                <a:cubicBezTo>
                  <a:pt x="574" y="64"/>
                  <a:pt x="592" y="33"/>
                  <a:pt x="626" y="0"/>
                </a:cubicBezTo>
                <a:cubicBezTo>
                  <a:pt x="674" y="4"/>
                  <a:pt x="723" y="5"/>
                  <a:pt x="770" y="13"/>
                </a:cubicBezTo>
                <a:cubicBezTo>
                  <a:pt x="797" y="18"/>
                  <a:pt x="822" y="30"/>
                  <a:pt x="848" y="39"/>
                </a:cubicBezTo>
                <a:cubicBezTo>
                  <a:pt x="861" y="43"/>
                  <a:pt x="887" y="52"/>
                  <a:pt x="887" y="52"/>
                </a:cubicBezTo>
                <a:cubicBezTo>
                  <a:pt x="972" y="134"/>
                  <a:pt x="927" y="79"/>
                  <a:pt x="927" y="327"/>
                </a:cubicBezTo>
                <a:cubicBezTo>
                  <a:pt x="927" y="819"/>
                  <a:pt x="1057" y="759"/>
                  <a:pt x="770" y="785"/>
                </a:cubicBezTo>
                <a:cubicBezTo>
                  <a:pt x="530" y="775"/>
                  <a:pt x="289" y="787"/>
                  <a:pt x="50" y="759"/>
                </a:cubicBezTo>
                <a:cubicBezTo>
                  <a:pt x="34" y="757"/>
                  <a:pt x="32" y="733"/>
                  <a:pt x="23" y="720"/>
                </a:cubicBezTo>
                <a:cubicBezTo>
                  <a:pt x="0" y="577"/>
                  <a:pt x="4" y="662"/>
                  <a:pt x="50" y="707"/>
                </a:cubicBezTo>
                <a:cubicBezTo>
                  <a:pt x="101" y="960"/>
                  <a:pt x="62" y="794"/>
                  <a:pt x="89" y="196"/>
                </a:cubicBezTo>
                <a:cubicBezTo>
                  <a:pt x="92" y="127"/>
                  <a:pt x="93" y="135"/>
                  <a:pt x="115" y="15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0" name="Freeform 89">
            <a:extLst>
              <a:ext uri="{FF2B5EF4-FFF2-40B4-BE49-F238E27FC236}">
                <a16:creationId xmlns:a16="http://schemas.microsoft.com/office/drawing/2014/main" id="{3A5948AF-52C4-F474-0B11-8D3CEF2A1783}"/>
              </a:ext>
            </a:extLst>
          </p:cNvPr>
          <p:cNvSpPr>
            <a:spLocks/>
          </p:cNvSpPr>
          <p:nvPr/>
        </p:nvSpPr>
        <p:spPr bwMode="auto">
          <a:xfrm>
            <a:off x="2078038" y="1504950"/>
            <a:ext cx="996950" cy="469900"/>
          </a:xfrm>
          <a:custGeom>
            <a:avLst/>
            <a:gdLst>
              <a:gd name="T0" fmla="*/ 0 w 628"/>
              <a:gd name="T1" fmla="*/ 449263 h 296"/>
              <a:gd name="T2" fmla="*/ 61913 w 628"/>
              <a:gd name="T3" fmla="*/ 427038 h 296"/>
              <a:gd name="T4" fmla="*/ 146050 w 628"/>
              <a:gd name="T5" fmla="*/ 303213 h 296"/>
              <a:gd name="T6" fmla="*/ 207963 w 628"/>
              <a:gd name="T7" fmla="*/ 157163 h 296"/>
              <a:gd name="T8" fmla="*/ 269875 w 628"/>
              <a:gd name="T9" fmla="*/ 220663 h 296"/>
              <a:gd name="T10" fmla="*/ 290513 w 628"/>
              <a:gd name="T11" fmla="*/ 303213 h 296"/>
              <a:gd name="T12" fmla="*/ 333375 w 628"/>
              <a:gd name="T13" fmla="*/ 261938 h 296"/>
              <a:gd name="T14" fmla="*/ 354013 w 628"/>
              <a:gd name="T15" fmla="*/ 198438 h 296"/>
              <a:gd name="T16" fmla="*/ 436563 w 628"/>
              <a:gd name="T17" fmla="*/ 74613 h 296"/>
              <a:gd name="T18" fmla="*/ 477838 w 628"/>
              <a:gd name="T19" fmla="*/ 12700 h 296"/>
              <a:gd name="T20" fmla="*/ 561975 w 628"/>
              <a:gd name="T21" fmla="*/ 323850 h 296"/>
              <a:gd name="T22" fmla="*/ 582613 w 628"/>
              <a:gd name="T23" fmla="*/ 261938 h 296"/>
              <a:gd name="T24" fmla="*/ 644525 w 628"/>
              <a:gd name="T25" fmla="*/ 177800 h 296"/>
              <a:gd name="T26" fmla="*/ 727075 w 628"/>
              <a:gd name="T27" fmla="*/ 198438 h 296"/>
              <a:gd name="T28" fmla="*/ 768350 w 628"/>
              <a:gd name="T29" fmla="*/ 323850 h 296"/>
              <a:gd name="T30" fmla="*/ 955675 w 628"/>
              <a:gd name="T31" fmla="*/ 303213 h 296"/>
              <a:gd name="T32" fmla="*/ 976313 w 628"/>
              <a:gd name="T33" fmla="*/ 365125 h 296"/>
              <a:gd name="T34" fmla="*/ 852488 w 628"/>
              <a:gd name="T35" fmla="*/ 323850 h 296"/>
              <a:gd name="T36" fmla="*/ 539750 w 628"/>
              <a:gd name="T37" fmla="*/ 344488 h 296"/>
              <a:gd name="T38" fmla="*/ 477838 w 628"/>
              <a:gd name="T39" fmla="*/ 385763 h 296"/>
              <a:gd name="T40" fmla="*/ 457200 w 628"/>
              <a:gd name="T41" fmla="*/ 449263 h 296"/>
              <a:gd name="T42" fmla="*/ 0 w 628"/>
              <a:gd name="T43" fmla="*/ 449263 h 2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8" h="296">
                <a:moveTo>
                  <a:pt x="0" y="283"/>
                </a:moveTo>
                <a:cubicBezTo>
                  <a:pt x="13" y="278"/>
                  <a:pt x="29" y="279"/>
                  <a:pt x="39" y="269"/>
                </a:cubicBezTo>
                <a:cubicBezTo>
                  <a:pt x="61" y="247"/>
                  <a:pt x="92" y="191"/>
                  <a:pt x="92" y="191"/>
                </a:cubicBezTo>
                <a:cubicBezTo>
                  <a:pt x="93" y="185"/>
                  <a:pt x="109" y="99"/>
                  <a:pt x="131" y="99"/>
                </a:cubicBezTo>
                <a:cubicBezTo>
                  <a:pt x="150" y="99"/>
                  <a:pt x="157" y="126"/>
                  <a:pt x="170" y="139"/>
                </a:cubicBezTo>
                <a:cubicBezTo>
                  <a:pt x="174" y="156"/>
                  <a:pt x="168" y="181"/>
                  <a:pt x="183" y="191"/>
                </a:cubicBezTo>
                <a:cubicBezTo>
                  <a:pt x="193" y="198"/>
                  <a:pt x="204" y="176"/>
                  <a:pt x="210" y="165"/>
                </a:cubicBezTo>
                <a:cubicBezTo>
                  <a:pt x="217" y="153"/>
                  <a:pt x="216" y="137"/>
                  <a:pt x="223" y="125"/>
                </a:cubicBezTo>
                <a:cubicBezTo>
                  <a:pt x="238" y="98"/>
                  <a:pt x="258" y="73"/>
                  <a:pt x="275" y="47"/>
                </a:cubicBezTo>
                <a:cubicBezTo>
                  <a:pt x="284" y="34"/>
                  <a:pt x="301" y="8"/>
                  <a:pt x="301" y="8"/>
                </a:cubicBezTo>
                <a:cubicBezTo>
                  <a:pt x="403" y="42"/>
                  <a:pt x="316" y="0"/>
                  <a:pt x="354" y="204"/>
                </a:cubicBezTo>
                <a:cubicBezTo>
                  <a:pt x="357" y="217"/>
                  <a:pt x="360" y="177"/>
                  <a:pt x="367" y="165"/>
                </a:cubicBezTo>
                <a:cubicBezTo>
                  <a:pt x="378" y="146"/>
                  <a:pt x="393" y="130"/>
                  <a:pt x="406" y="112"/>
                </a:cubicBezTo>
                <a:cubicBezTo>
                  <a:pt x="423" y="116"/>
                  <a:pt x="446" y="111"/>
                  <a:pt x="458" y="125"/>
                </a:cubicBezTo>
                <a:cubicBezTo>
                  <a:pt x="476" y="146"/>
                  <a:pt x="484" y="204"/>
                  <a:pt x="484" y="204"/>
                </a:cubicBezTo>
                <a:cubicBezTo>
                  <a:pt x="576" y="174"/>
                  <a:pt x="537" y="169"/>
                  <a:pt x="602" y="191"/>
                </a:cubicBezTo>
                <a:cubicBezTo>
                  <a:pt x="606" y="204"/>
                  <a:pt x="628" y="227"/>
                  <a:pt x="615" y="230"/>
                </a:cubicBezTo>
                <a:cubicBezTo>
                  <a:pt x="588" y="235"/>
                  <a:pt x="537" y="204"/>
                  <a:pt x="537" y="204"/>
                </a:cubicBezTo>
                <a:cubicBezTo>
                  <a:pt x="471" y="208"/>
                  <a:pt x="405" y="206"/>
                  <a:pt x="340" y="217"/>
                </a:cubicBezTo>
                <a:cubicBezTo>
                  <a:pt x="325" y="220"/>
                  <a:pt x="311" y="231"/>
                  <a:pt x="301" y="243"/>
                </a:cubicBezTo>
                <a:cubicBezTo>
                  <a:pt x="292" y="254"/>
                  <a:pt x="302" y="281"/>
                  <a:pt x="288" y="283"/>
                </a:cubicBezTo>
                <a:cubicBezTo>
                  <a:pt x="193" y="296"/>
                  <a:pt x="96" y="283"/>
                  <a:pt x="0" y="283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1" name="Freeform 90">
            <a:extLst>
              <a:ext uri="{FF2B5EF4-FFF2-40B4-BE49-F238E27FC236}">
                <a16:creationId xmlns:a16="http://schemas.microsoft.com/office/drawing/2014/main" id="{426A3630-3A06-D286-CDCF-7ADB5A6A6B10}"/>
              </a:ext>
            </a:extLst>
          </p:cNvPr>
          <p:cNvSpPr>
            <a:spLocks/>
          </p:cNvSpPr>
          <p:nvPr/>
        </p:nvSpPr>
        <p:spPr bwMode="auto">
          <a:xfrm>
            <a:off x="2514600" y="12461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2" name="Freeform 91">
            <a:extLst>
              <a:ext uri="{FF2B5EF4-FFF2-40B4-BE49-F238E27FC236}">
                <a16:creationId xmlns:a16="http://schemas.microsoft.com/office/drawing/2014/main" id="{B6D9035A-2A6B-FE89-CD3C-0261668271CF}"/>
              </a:ext>
            </a:extLst>
          </p:cNvPr>
          <p:cNvSpPr>
            <a:spLocks/>
          </p:cNvSpPr>
          <p:nvPr/>
        </p:nvSpPr>
        <p:spPr bwMode="auto">
          <a:xfrm>
            <a:off x="2667000" y="1676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3" name="Freeform 92">
            <a:extLst>
              <a:ext uri="{FF2B5EF4-FFF2-40B4-BE49-F238E27FC236}">
                <a16:creationId xmlns:a16="http://schemas.microsoft.com/office/drawing/2014/main" id="{04D23854-4162-26A5-7427-2B562B997DCD}"/>
              </a:ext>
            </a:extLst>
          </p:cNvPr>
          <p:cNvSpPr>
            <a:spLocks/>
          </p:cNvSpPr>
          <p:nvPr/>
        </p:nvSpPr>
        <p:spPr bwMode="auto">
          <a:xfrm>
            <a:off x="2362200" y="1752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4" name="Freeform 93">
            <a:extLst>
              <a:ext uri="{FF2B5EF4-FFF2-40B4-BE49-F238E27FC236}">
                <a16:creationId xmlns:a16="http://schemas.microsoft.com/office/drawing/2014/main" id="{D6526504-8265-836A-BFBA-8E8714510A60}"/>
              </a:ext>
            </a:extLst>
          </p:cNvPr>
          <p:cNvSpPr>
            <a:spLocks/>
          </p:cNvSpPr>
          <p:nvPr/>
        </p:nvSpPr>
        <p:spPr bwMode="auto">
          <a:xfrm>
            <a:off x="2514600" y="2182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5" name="Freeform 94">
            <a:extLst>
              <a:ext uri="{FF2B5EF4-FFF2-40B4-BE49-F238E27FC236}">
                <a16:creationId xmlns:a16="http://schemas.microsoft.com/office/drawing/2014/main" id="{B0E9B0DB-EFB4-0473-E570-C45DEDD0EA0C}"/>
              </a:ext>
            </a:extLst>
          </p:cNvPr>
          <p:cNvSpPr>
            <a:spLocks/>
          </p:cNvSpPr>
          <p:nvPr/>
        </p:nvSpPr>
        <p:spPr bwMode="auto">
          <a:xfrm>
            <a:off x="2057400" y="1371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6" name="Freeform 95">
            <a:extLst>
              <a:ext uri="{FF2B5EF4-FFF2-40B4-BE49-F238E27FC236}">
                <a16:creationId xmlns:a16="http://schemas.microsoft.com/office/drawing/2014/main" id="{9A4D3FC3-2800-149B-182F-9E599C4CBD4E}"/>
              </a:ext>
            </a:extLst>
          </p:cNvPr>
          <p:cNvSpPr>
            <a:spLocks/>
          </p:cNvSpPr>
          <p:nvPr/>
        </p:nvSpPr>
        <p:spPr bwMode="auto">
          <a:xfrm>
            <a:off x="2209800" y="1801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7" name="Freeform 96">
            <a:extLst>
              <a:ext uri="{FF2B5EF4-FFF2-40B4-BE49-F238E27FC236}">
                <a16:creationId xmlns:a16="http://schemas.microsoft.com/office/drawing/2014/main" id="{AC44C820-DEB4-20DD-A924-316D161E9A0D}"/>
              </a:ext>
            </a:extLst>
          </p:cNvPr>
          <p:cNvSpPr>
            <a:spLocks/>
          </p:cNvSpPr>
          <p:nvPr/>
        </p:nvSpPr>
        <p:spPr bwMode="auto">
          <a:xfrm>
            <a:off x="1828800" y="19319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8" name="Freeform 97">
            <a:extLst>
              <a:ext uri="{FF2B5EF4-FFF2-40B4-BE49-F238E27FC236}">
                <a16:creationId xmlns:a16="http://schemas.microsoft.com/office/drawing/2014/main" id="{896AC8E5-5E0A-CB79-7EDC-5111A9C530B7}"/>
              </a:ext>
            </a:extLst>
          </p:cNvPr>
          <p:cNvSpPr>
            <a:spLocks/>
          </p:cNvSpPr>
          <p:nvPr/>
        </p:nvSpPr>
        <p:spPr bwMode="auto">
          <a:xfrm>
            <a:off x="1981200" y="23622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9" name="Freeform 98">
            <a:extLst>
              <a:ext uri="{FF2B5EF4-FFF2-40B4-BE49-F238E27FC236}">
                <a16:creationId xmlns:a16="http://schemas.microsoft.com/office/drawing/2014/main" id="{3114E580-B98A-220D-47BE-63C644C667C9}"/>
              </a:ext>
            </a:extLst>
          </p:cNvPr>
          <p:cNvSpPr>
            <a:spLocks/>
          </p:cNvSpPr>
          <p:nvPr/>
        </p:nvSpPr>
        <p:spPr bwMode="auto">
          <a:xfrm>
            <a:off x="2667000" y="2438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0" name="Freeform 100">
            <a:extLst>
              <a:ext uri="{FF2B5EF4-FFF2-40B4-BE49-F238E27FC236}">
                <a16:creationId xmlns:a16="http://schemas.microsoft.com/office/drawing/2014/main" id="{62CE1605-C8F0-0E7F-B73E-62510BBCAF3C}"/>
              </a:ext>
            </a:extLst>
          </p:cNvPr>
          <p:cNvSpPr>
            <a:spLocks/>
          </p:cNvSpPr>
          <p:nvPr/>
        </p:nvSpPr>
        <p:spPr bwMode="auto">
          <a:xfrm>
            <a:off x="2133600" y="26177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1" name="Freeform 101">
            <a:extLst>
              <a:ext uri="{FF2B5EF4-FFF2-40B4-BE49-F238E27FC236}">
                <a16:creationId xmlns:a16="http://schemas.microsoft.com/office/drawing/2014/main" id="{CCDA67B9-EFF0-D62E-EDAE-376331C4EC10}"/>
              </a:ext>
            </a:extLst>
          </p:cNvPr>
          <p:cNvSpPr>
            <a:spLocks/>
          </p:cNvSpPr>
          <p:nvPr/>
        </p:nvSpPr>
        <p:spPr bwMode="auto">
          <a:xfrm>
            <a:off x="2971800" y="2722563"/>
            <a:ext cx="2184400" cy="1968500"/>
          </a:xfrm>
          <a:custGeom>
            <a:avLst/>
            <a:gdLst>
              <a:gd name="T0" fmla="*/ 927743 w 1481"/>
              <a:gd name="T1" fmla="*/ 123825 h 1240"/>
              <a:gd name="T2" fmla="*/ 675527 w 1481"/>
              <a:gd name="T3" fmla="*/ 269875 h 1240"/>
              <a:gd name="T4" fmla="*/ 637178 w 1481"/>
              <a:gd name="T5" fmla="*/ 395288 h 1240"/>
              <a:gd name="T6" fmla="*/ 618004 w 1481"/>
              <a:gd name="T7" fmla="*/ 457200 h 1240"/>
              <a:gd name="T8" fmla="*/ 463134 w 1481"/>
              <a:gd name="T9" fmla="*/ 1122363 h 1240"/>
              <a:gd name="T10" fmla="*/ 367262 w 1481"/>
              <a:gd name="T11" fmla="*/ 1330325 h 1240"/>
              <a:gd name="T12" fmla="*/ 367262 w 1481"/>
              <a:gd name="T13" fmla="*/ 1330325 h 1240"/>
              <a:gd name="T14" fmla="*/ 348088 w 1481"/>
              <a:gd name="T15" fmla="*/ 1392238 h 1240"/>
              <a:gd name="T16" fmla="*/ 290565 w 1481"/>
              <a:gd name="T17" fmla="*/ 1412875 h 1240"/>
              <a:gd name="T18" fmla="*/ 116521 w 1481"/>
              <a:gd name="T19" fmla="*/ 1558925 h 1240"/>
              <a:gd name="T20" fmla="*/ 58998 w 1481"/>
              <a:gd name="T21" fmla="*/ 1600200 h 1240"/>
              <a:gd name="T22" fmla="*/ 0 w 1481"/>
              <a:gd name="T23" fmla="*/ 1620838 h 1240"/>
              <a:gd name="T24" fmla="*/ 502958 w 1481"/>
              <a:gd name="T25" fmla="*/ 1787525 h 1240"/>
              <a:gd name="T26" fmla="*/ 1140136 w 1481"/>
              <a:gd name="T27" fmla="*/ 1808163 h 1240"/>
              <a:gd name="T28" fmla="*/ 1854011 w 1481"/>
              <a:gd name="T29" fmla="*/ 1911350 h 1240"/>
              <a:gd name="T30" fmla="*/ 2104753 w 1481"/>
              <a:gd name="T31" fmla="*/ 1890713 h 1240"/>
              <a:gd name="T32" fmla="*/ 2008881 w 1481"/>
              <a:gd name="T33" fmla="*/ 1309688 h 1240"/>
              <a:gd name="T34" fmla="*/ 1970532 w 1481"/>
              <a:gd name="T35" fmla="*/ 1184275 h 1240"/>
              <a:gd name="T36" fmla="*/ 1949883 w 1481"/>
              <a:gd name="T37" fmla="*/ 1122363 h 1240"/>
              <a:gd name="T38" fmla="*/ 1970532 w 1481"/>
              <a:gd name="T39" fmla="*/ 1474788 h 1240"/>
              <a:gd name="T40" fmla="*/ 2028055 w 1481"/>
              <a:gd name="T41" fmla="*/ 1538288 h 1240"/>
              <a:gd name="T42" fmla="*/ 2104753 w 1481"/>
              <a:gd name="T43" fmla="*/ 1746250 h 1240"/>
              <a:gd name="T44" fmla="*/ 2028055 w 1481"/>
              <a:gd name="T45" fmla="*/ 788988 h 1240"/>
              <a:gd name="T46" fmla="*/ 1949883 w 1481"/>
              <a:gd name="T47" fmla="*/ 623888 h 1240"/>
              <a:gd name="T48" fmla="*/ 1911534 w 1481"/>
              <a:gd name="T49" fmla="*/ 498475 h 1240"/>
              <a:gd name="T50" fmla="*/ 1873186 w 1481"/>
              <a:gd name="T51" fmla="*/ 436563 h 1240"/>
              <a:gd name="T52" fmla="*/ 1777314 w 1481"/>
              <a:gd name="T53" fmla="*/ 187325 h 1240"/>
              <a:gd name="T54" fmla="*/ 1603270 w 1481"/>
              <a:gd name="T55" fmla="*/ 0 h 1240"/>
              <a:gd name="T56" fmla="*/ 927743 w 1481"/>
              <a:gd name="T57" fmla="*/ 123825 h 12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481" h="1240">
                <a:moveTo>
                  <a:pt x="629" y="78"/>
                </a:moveTo>
                <a:cubicBezTo>
                  <a:pt x="557" y="103"/>
                  <a:pt x="513" y="116"/>
                  <a:pt x="458" y="170"/>
                </a:cubicBezTo>
                <a:cubicBezTo>
                  <a:pt x="449" y="196"/>
                  <a:pt x="441" y="223"/>
                  <a:pt x="432" y="249"/>
                </a:cubicBezTo>
                <a:cubicBezTo>
                  <a:pt x="428" y="262"/>
                  <a:pt x="419" y="288"/>
                  <a:pt x="419" y="288"/>
                </a:cubicBezTo>
                <a:cubicBezTo>
                  <a:pt x="404" y="739"/>
                  <a:pt x="522" y="639"/>
                  <a:pt x="314" y="707"/>
                </a:cubicBezTo>
                <a:cubicBezTo>
                  <a:pt x="293" y="790"/>
                  <a:pt x="311" y="744"/>
                  <a:pt x="249" y="838"/>
                </a:cubicBezTo>
                <a:cubicBezTo>
                  <a:pt x="245" y="851"/>
                  <a:pt x="246" y="867"/>
                  <a:pt x="236" y="877"/>
                </a:cubicBezTo>
                <a:cubicBezTo>
                  <a:pt x="226" y="887"/>
                  <a:pt x="210" y="886"/>
                  <a:pt x="197" y="890"/>
                </a:cubicBezTo>
                <a:cubicBezTo>
                  <a:pt x="174" y="960"/>
                  <a:pt x="153" y="957"/>
                  <a:pt x="79" y="982"/>
                </a:cubicBezTo>
                <a:cubicBezTo>
                  <a:pt x="64" y="987"/>
                  <a:pt x="54" y="1001"/>
                  <a:pt x="40" y="1008"/>
                </a:cubicBezTo>
                <a:cubicBezTo>
                  <a:pt x="27" y="1014"/>
                  <a:pt x="13" y="1017"/>
                  <a:pt x="0" y="1021"/>
                </a:cubicBezTo>
                <a:cubicBezTo>
                  <a:pt x="106" y="1056"/>
                  <a:pt x="229" y="1120"/>
                  <a:pt x="341" y="1126"/>
                </a:cubicBezTo>
                <a:cubicBezTo>
                  <a:pt x="485" y="1134"/>
                  <a:pt x="629" y="1135"/>
                  <a:pt x="773" y="1139"/>
                </a:cubicBezTo>
                <a:cubicBezTo>
                  <a:pt x="927" y="1190"/>
                  <a:pt x="1097" y="1191"/>
                  <a:pt x="1257" y="1204"/>
                </a:cubicBezTo>
                <a:cubicBezTo>
                  <a:pt x="1314" y="1200"/>
                  <a:pt x="1398" y="1240"/>
                  <a:pt x="1427" y="1191"/>
                </a:cubicBezTo>
                <a:cubicBezTo>
                  <a:pt x="1479" y="1105"/>
                  <a:pt x="1422" y="916"/>
                  <a:pt x="1362" y="825"/>
                </a:cubicBezTo>
                <a:cubicBezTo>
                  <a:pt x="1353" y="799"/>
                  <a:pt x="1345" y="772"/>
                  <a:pt x="1336" y="746"/>
                </a:cubicBezTo>
                <a:cubicBezTo>
                  <a:pt x="1332" y="733"/>
                  <a:pt x="1322" y="707"/>
                  <a:pt x="1322" y="707"/>
                </a:cubicBezTo>
                <a:cubicBezTo>
                  <a:pt x="1327" y="781"/>
                  <a:pt x="1321" y="856"/>
                  <a:pt x="1336" y="929"/>
                </a:cubicBezTo>
                <a:cubicBezTo>
                  <a:pt x="1340" y="947"/>
                  <a:pt x="1363" y="955"/>
                  <a:pt x="1375" y="969"/>
                </a:cubicBezTo>
                <a:cubicBezTo>
                  <a:pt x="1408" y="1009"/>
                  <a:pt x="1415" y="1051"/>
                  <a:pt x="1427" y="1100"/>
                </a:cubicBezTo>
                <a:cubicBezTo>
                  <a:pt x="1411" y="462"/>
                  <a:pt x="1481" y="739"/>
                  <a:pt x="1375" y="497"/>
                </a:cubicBezTo>
                <a:cubicBezTo>
                  <a:pt x="1328" y="391"/>
                  <a:pt x="1376" y="445"/>
                  <a:pt x="1322" y="393"/>
                </a:cubicBezTo>
                <a:cubicBezTo>
                  <a:pt x="1313" y="367"/>
                  <a:pt x="1311" y="337"/>
                  <a:pt x="1296" y="314"/>
                </a:cubicBezTo>
                <a:cubicBezTo>
                  <a:pt x="1287" y="301"/>
                  <a:pt x="1276" y="289"/>
                  <a:pt x="1270" y="275"/>
                </a:cubicBezTo>
                <a:cubicBezTo>
                  <a:pt x="1244" y="215"/>
                  <a:pt x="1240" y="171"/>
                  <a:pt x="1205" y="118"/>
                </a:cubicBezTo>
                <a:cubicBezTo>
                  <a:pt x="1184" y="55"/>
                  <a:pt x="1147" y="20"/>
                  <a:pt x="1087" y="0"/>
                </a:cubicBezTo>
                <a:cubicBezTo>
                  <a:pt x="934" y="22"/>
                  <a:pt x="783" y="59"/>
                  <a:pt x="629" y="78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2" name="Freeform 102">
            <a:extLst>
              <a:ext uri="{FF2B5EF4-FFF2-40B4-BE49-F238E27FC236}">
                <a16:creationId xmlns:a16="http://schemas.microsoft.com/office/drawing/2014/main" id="{95FA61A7-1084-50A3-81F1-9185AD98BABE}"/>
              </a:ext>
            </a:extLst>
          </p:cNvPr>
          <p:cNvSpPr>
            <a:spLocks/>
          </p:cNvSpPr>
          <p:nvPr/>
        </p:nvSpPr>
        <p:spPr bwMode="auto">
          <a:xfrm>
            <a:off x="4460875" y="2673350"/>
            <a:ext cx="655638" cy="1970088"/>
          </a:xfrm>
          <a:custGeom>
            <a:avLst/>
            <a:gdLst>
              <a:gd name="T0" fmla="*/ 111125 w 413"/>
              <a:gd name="T1" fmla="*/ 90488 h 1241"/>
              <a:gd name="T2" fmla="*/ 257175 w 413"/>
              <a:gd name="T3" fmla="*/ 173038 h 1241"/>
              <a:gd name="T4" fmla="*/ 381000 w 413"/>
              <a:gd name="T5" fmla="*/ 485775 h 1241"/>
              <a:gd name="T6" fmla="*/ 506413 w 413"/>
              <a:gd name="T7" fmla="*/ 881063 h 1241"/>
              <a:gd name="T8" fmla="*/ 609600 w 413"/>
              <a:gd name="T9" fmla="*/ 1379538 h 1241"/>
              <a:gd name="T10" fmla="*/ 609600 w 413"/>
              <a:gd name="T11" fmla="*/ 1939925 h 1241"/>
              <a:gd name="T12" fmla="*/ 506413 w 413"/>
              <a:gd name="T13" fmla="*/ 1919288 h 1241"/>
              <a:gd name="T14" fmla="*/ 401638 w 413"/>
              <a:gd name="T15" fmla="*/ 1711325 h 1241"/>
              <a:gd name="T16" fmla="*/ 339725 w 413"/>
              <a:gd name="T17" fmla="*/ 547688 h 12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3" h="1241">
                <a:moveTo>
                  <a:pt x="70" y="57"/>
                </a:moveTo>
                <a:cubicBezTo>
                  <a:pt x="214" y="201"/>
                  <a:pt x="0" y="0"/>
                  <a:pt x="162" y="109"/>
                </a:cubicBezTo>
                <a:cubicBezTo>
                  <a:pt x="221" y="149"/>
                  <a:pt x="204" y="252"/>
                  <a:pt x="240" y="306"/>
                </a:cubicBezTo>
                <a:cubicBezTo>
                  <a:pt x="292" y="385"/>
                  <a:pt x="301" y="463"/>
                  <a:pt x="319" y="555"/>
                </a:cubicBezTo>
                <a:cubicBezTo>
                  <a:pt x="340" y="660"/>
                  <a:pt x="367" y="763"/>
                  <a:pt x="384" y="869"/>
                </a:cubicBezTo>
                <a:cubicBezTo>
                  <a:pt x="385" y="889"/>
                  <a:pt x="413" y="1172"/>
                  <a:pt x="384" y="1222"/>
                </a:cubicBezTo>
                <a:cubicBezTo>
                  <a:pt x="373" y="1241"/>
                  <a:pt x="341" y="1213"/>
                  <a:pt x="319" y="1209"/>
                </a:cubicBezTo>
                <a:cubicBezTo>
                  <a:pt x="303" y="1161"/>
                  <a:pt x="281" y="1120"/>
                  <a:pt x="253" y="1078"/>
                </a:cubicBezTo>
                <a:cubicBezTo>
                  <a:pt x="240" y="359"/>
                  <a:pt x="407" y="538"/>
                  <a:pt x="214" y="345"/>
                </a:cubicBezTo>
              </a:path>
            </a:pathLst>
          </a:cu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3" name="Freeform 108">
            <a:extLst>
              <a:ext uri="{FF2B5EF4-FFF2-40B4-BE49-F238E27FC236}">
                <a16:creationId xmlns:a16="http://schemas.microsoft.com/office/drawing/2014/main" id="{FFFD0488-78AD-0B67-3440-65F9FF37A33D}"/>
              </a:ext>
            </a:extLst>
          </p:cNvPr>
          <p:cNvSpPr>
            <a:spLocks/>
          </p:cNvSpPr>
          <p:nvPr/>
        </p:nvSpPr>
        <p:spPr bwMode="auto">
          <a:xfrm>
            <a:off x="2819400" y="4038600"/>
            <a:ext cx="311150" cy="128588"/>
          </a:xfrm>
          <a:custGeom>
            <a:avLst/>
            <a:gdLst>
              <a:gd name="T0" fmla="*/ 0 w 196"/>
              <a:gd name="T1" fmla="*/ 128588 h 81"/>
              <a:gd name="T2" fmla="*/ 311150 w 196"/>
              <a:gd name="T3" fmla="*/ 128588 h 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" h="81">
                <a:moveTo>
                  <a:pt x="0" y="81"/>
                </a:moveTo>
                <a:cubicBezTo>
                  <a:pt x="55" y="44"/>
                  <a:pt x="156" y="0"/>
                  <a:pt x="196" y="81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4" name="Freeform 109">
            <a:extLst>
              <a:ext uri="{FF2B5EF4-FFF2-40B4-BE49-F238E27FC236}">
                <a16:creationId xmlns:a16="http://schemas.microsoft.com/office/drawing/2014/main" id="{65F4925F-DDFB-EE55-DA6A-1A84EE301326}"/>
              </a:ext>
            </a:extLst>
          </p:cNvPr>
          <p:cNvSpPr>
            <a:spLocks/>
          </p:cNvSpPr>
          <p:nvPr/>
        </p:nvSpPr>
        <p:spPr bwMode="auto">
          <a:xfrm>
            <a:off x="2971800" y="4267200"/>
            <a:ext cx="249238" cy="107950"/>
          </a:xfrm>
          <a:custGeom>
            <a:avLst/>
            <a:gdLst>
              <a:gd name="T0" fmla="*/ 0 w 157"/>
              <a:gd name="T1" fmla="*/ 87313 h 68"/>
              <a:gd name="T2" fmla="*/ 41275 w 157"/>
              <a:gd name="T3" fmla="*/ 25400 h 68"/>
              <a:gd name="T4" fmla="*/ 249238 w 157"/>
              <a:gd name="T5" fmla="*/ 107950 h 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" h="68">
                <a:moveTo>
                  <a:pt x="0" y="55"/>
                </a:moveTo>
                <a:cubicBezTo>
                  <a:pt x="9" y="42"/>
                  <a:pt x="11" y="19"/>
                  <a:pt x="26" y="16"/>
                </a:cubicBezTo>
                <a:cubicBezTo>
                  <a:pt x="99" y="0"/>
                  <a:pt x="118" y="29"/>
                  <a:pt x="157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5" name="Freeform 113">
            <a:extLst>
              <a:ext uri="{FF2B5EF4-FFF2-40B4-BE49-F238E27FC236}">
                <a16:creationId xmlns:a16="http://schemas.microsoft.com/office/drawing/2014/main" id="{3F8AC363-AD99-CAE4-5FA1-588888B7D665}"/>
              </a:ext>
            </a:extLst>
          </p:cNvPr>
          <p:cNvSpPr>
            <a:spLocks/>
          </p:cNvSpPr>
          <p:nvPr/>
        </p:nvSpPr>
        <p:spPr bwMode="auto">
          <a:xfrm>
            <a:off x="3246438" y="1600200"/>
            <a:ext cx="1601787" cy="1312863"/>
          </a:xfrm>
          <a:custGeom>
            <a:avLst/>
            <a:gdLst>
              <a:gd name="T0" fmla="*/ 244475 w 1009"/>
              <a:gd name="T1" fmla="*/ 311150 h 827"/>
              <a:gd name="T2" fmla="*/ 265112 w 1009"/>
              <a:gd name="T3" fmla="*/ 207963 h 827"/>
              <a:gd name="T4" fmla="*/ 909637 w 1009"/>
              <a:gd name="T5" fmla="*/ 0 h 827"/>
              <a:gd name="T6" fmla="*/ 1284287 w 1009"/>
              <a:gd name="T7" fmla="*/ 20638 h 827"/>
              <a:gd name="T8" fmla="*/ 1408112 w 1009"/>
              <a:gd name="T9" fmla="*/ 61913 h 827"/>
              <a:gd name="T10" fmla="*/ 1512887 w 1009"/>
              <a:gd name="T11" fmla="*/ 207963 h 827"/>
              <a:gd name="T12" fmla="*/ 1533525 w 1009"/>
              <a:gd name="T13" fmla="*/ 727075 h 827"/>
              <a:gd name="T14" fmla="*/ 1428750 w 1009"/>
              <a:gd name="T15" fmla="*/ 1225550 h 827"/>
              <a:gd name="T16" fmla="*/ 950912 w 1009"/>
              <a:gd name="T17" fmla="*/ 1268413 h 827"/>
              <a:gd name="T18" fmla="*/ 598487 w 1009"/>
              <a:gd name="T19" fmla="*/ 1246188 h 827"/>
              <a:gd name="T20" fmla="*/ 452437 w 1009"/>
              <a:gd name="T21" fmla="*/ 1101725 h 827"/>
              <a:gd name="T22" fmla="*/ 285750 w 1009"/>
              <a:gd name="T23" fmla="*/ 996950 h 827"/>
              <a:gd name="T24" fmla="*/ 79375 w 1009"/>
              <a:gd name="T25" fmla="*/ 768350 h 827"/>
              <a:gd name="T26" fmla="*/ 36512 w 1009"/>
              <a:gd name="T27" fmla="*/ 644525 h 827"/>
              <a:gd name="T28" fmla="*/ 161925 w 1009"/>
              <a:gd name="T29" fmla="*/ 354013 h 827"/>
              <a:gd name="T30" fmla="*/ 203200 w 1009"/>
              <a:gd name="T31" fmla="*/ 311150 h 827"/>
              <a:gd name="T32" fmla="*/ 244475 w 1009"/>
              <a:gd name="T33" fmla="*/ 311150 h 8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9" h="827">
                <a:moveTo>
                  <a:pt x="154" y="196"/>
                </a:moveTo>
                <a:cubicBezTo>
                  <a:pt x="158" y="174"/>
                  <a:pt x="156" y="150"/>
                  <a:pt x="167" y="131"/>
                </a:cubicBezTo>
                <a:cubicBezTo>
                  <a:pt x="244" y="4"/>
                  <a:pt x="450" y="15"/>
                  <a:pt x="573" y="0"/>
                </a:cubicBezTo>
                <a:cubicBezTo>
                  <a:pt x="652" y="4"/>
                  <a:pt x="731" y="3"/>
                  <a:pt x="809" y="13"/>
                </a:cubicBezTo>
                <a:cubicBezTo>
                  <a:pt x="836" y="16"/>
                  <a:pt x="887" y="39"/>
                  <a:pt x="887" y="39"/>
                </a:cubicBezTo>
                <a:cubicBezTo>
                  <a:pt x="950" y="102"/>
                  <a:pt x="932" y="68"/>
                  <a:pt x="953" y="131"/>
                </a:cubicBezTo>
                <a:cubicBezTo>
                  <a:pt x="957" y="240"/>
                  <a:pt x="958" y="349"/>
                  <a:pt x="966" y="458"/>
                </a:cubicBezTo>
                <a:cubicBezTo>
                  <a:pt x="974" y="568"/>
                  <a:pt x="1009" y="700"/>
                  <a:pt x="900" y="772"/>
                </a:cubicBezTo>
                <a:cubicBezTo>
                  <a:pt x="816" y="827"/>
                  <a:pt x="700" y="794"/>
                  <a:pt x="599" y="799"/>
                </a:cubicBezTo>
                <a:cubicBezTo>
                  <a:pt x="525" y="794"/>
                  <a:pt x="450" y="796"/>
                  <a:pt x="377" y="785"/>
                </a:cubicBezTo>
                <a:cubicBezTo>
                  <a:pt x="333" y="778"/>
                  <a:pt x="311" y="720"/>
                  <a:pt x="285" y="694"/>
                </a:cubicBezTo>
                <a:cubicBezTo>
                  <a:pt x="256" y="665"/>
                  <a:pt x="218" y="640"/>
                  <a:pt x="180" y="628"/>
                </a:cubicBezTo>
                <a:cubicBezTo>
                  <a:pt x="143" y="573"/>
                  <a:pt x="78" y="547"/>
                  <a:pt x="50" y="484"/>
                </a:cubicBezTo>
                <a:cubicBezTo>
                  <a:pt x="39" y="459"/>
                  <a:pt x="23" y="406"/>
                  <a:pt x="23" y="406"/>
                </a:cubicBezTo>
                <a:cubicBezTo>
                  <a:pt x="4" y="292"/>
                  <a:pt x="0" y="274"/>
                  <a:pt x="102" y="223"/>
                </a:cubicBezTo>
                <a:cubicBezTo>
                  <a:pt x="111" y="214"/>
                  <a:pt x="120" y="206"/>
                  <a:pt x="128" y="196"/>
                </a:cubicBezTo>
                <a:cubicBezTo>
                  <a:pt x="161" y="154"/>
                  <a:pt x="154" y="135"/>
                  <a:pt x="154" y="19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6" name="Freeform 114">
            <a:extLst>
              <a:ext uri="{FF2B5EF4-FFF2-40B4-BE49-F238E27FC236}">
                <a16:creationId xmlns:a16="http://schemas.microsoft.com/office/drawing/2014/main" id="{D7A08435-E57E-A8C8-A91B-7B33C0603F13}"/>
              </a:ext>
            </a:extLst>
          </p:cNvPr>
          <p:cNvSpPr>
            <a:spLocks/>
          </p:cNvSpPr>
          <p:nvPr/>
        </p:nvSpPr>
        <p:spPr bwMode="auto">
          <a:xfrm>
            <a:off x="2971800" y="762000"/>
            <a:ext cx="935038" cy="1254125"/>
          </a:xfrm>
          <a:custGeom>
            <a:avLst/>
            <a:gdLst>
              <a:gd name="T0" fmla="*/ 935038 w 785"/>
              <a:gd name="T1" fmla="*/ 1072623 h 995"/>
              <a:gd name="T2" fmla="*/ 779000 w 785"/>
              <a:gd name="T3" fmla="*/ 742392 h 995"/>
              <a:gd name="T4" fmla="*/ 701576 w 785"/>
              <a:gd name="T5" fmla="*/ 528119 h 995"/>
              <a:gd name="T6" fmla="*/ 653931 w 785"/>
              <a:gd name="T7" fmla="*/ 412160 h 995"/>
              <a:gd name="T8" fmla="*/ 638446 w 785"/>
              <a:gd name="T9" fmla="*/ 363003 h 995"/>
              <a:gd name="T10" fmla="*/ 607477 w 785"/>
              <a:gd name="T11" fmla="*/ 313846 h 995"/>
              <a:gd name="T12" fmla="*/ 591992 w 785"/>
              <a:gd name="T13" fmla="*/ 247044 h 995"/>
              <a:gd name="T14" fmla="*/ 545538 w 785"/>
              <a:gd name="T15" fmla="*/ 230658 h 995"/>
              <a:gd name="T16" fmla="*/ 358530 w 785"/>
              <a:gd name="T17" fmla="*/ 115959 h 995"/>
              <a:gd name="T18" fmla="*/ 217977 w 785"/>
              <a:gd name="T19" fmla="*/ 49157 h 995"/>
              <a:gd name="T20" fmla="*/ 171523 w 785"/>
              <a:gd name="T21" fmla="*/ 16386 h 995"/>
              <a:gd name="T22" fmla="*/ 123878 w 785"/>
              <a:gd name="T23" fmla="*/ 0 h 995"/>
              <a:gd name="T24" fmla="*/ 0 w 785"/>
              <a:gd name="T25" fmla="*/ 115959 h 995"/>
              <a:gd name="T26" fmla="*/ 30969 w 785"/>
              <a:gd name="T27" fmla="*/ 279815 h 995"/>
              <a:gd name="T28" fmla="*/ 61939 w 785"/>
              <a:gd name="T29" fmla="*/ 444931 h 995"/>
              <a:gd name="T30" fmla="*/ 46454 w 785"/>
              <a:gd name="T31" fmla="*/ 528119 h 995"/>
              <a:gd name="T32" fmla="*/ 139362 w 785"/>
              <a:gd name="T33" fmla="*/ 660464 h 995"/>
              <a:gd name="T34" fmla="*/ 327561 w 785"/>
              <a:gd name="T35" fmla="*/ 791548 h 995"/>
              <a:gd name="T36" fmla="*/ 466923 w 785"/>
              <a:gd name="T37" fmla="*/ 841965 h 995"/>
              <a:gd name="T38" fmla="*/ 514569 w 785"/>
              <a:gd name="T39" fmla="*/ 858351 h 995"/>
              <a:gd name="T40" fmla="*/ 779000 w 785"/>
              <a:gd name="T41" fmla="*/ 1254125 h 9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85" h="995">
                <a:moveTo>
                  <a:pt x="785" y="851"/>
                </a:moveTo>
                <a:cubicBezTo>
                  <a:pt x="767" y="760"/>
                  <a:pt x="719" y="654"/>
                  <a:pt x="654" y="589"/>
                </a:cubicBezTo>
                <a:cubicBezTo>
                  <a:pt x="635" y="530"/>
                  <a:pt x="623" y="470"/>
                  <a:pt x="589" y="419"/>
                </a:cubicBezTo>
                <a:cubicBezTo>
                  <a:pt x="559" y="265"/>
                  <a:pt x="600" y="411"/>
                  <a:pt x="549" y="327"/>
                </a:cubicBezTo>
                <a:cubicBezTo>
                  <a:pt x="542" y="315"/>
                  <a:pt x="542" y="300"/>
                  <a:pt x="536" y="288"/>
                </a:cubicBezTo>
                <a:cubicBezTo>
                  <a:pt x="529" y="274"/>
                  <a:pt x="519" y="262"/>
                  <a:pt x="510" y="249"/>
                </a:cubicBezTo>
                <a:cubicBezTo>
                  <a:pt x="506" y="231"/>
                  <a:pt x="508" y="210"/>
                  <a:pt x="497" y="196"/>
                </a:cubicBezTo>
                <a:cubicBezTo>
                  <a:pt x="489" y="185"/>
                  <a:pt x="470" y="190"/>
                  <a:pt x="458" y="183"/>
                </a:cubicBezTo>
                <a:cubicBezTo>
                  <a:pt x="400" y="151"/>
                  <a:pt x="362" y="112"/>
                  <a:pt x="301" y="92"/>
                </a:cubicBezTo>
                <a:cubicBezTo>
                  <a:pt x="190" y="8"/>
                  <a:pt x="310" y="86"/>
                  <a:pt x="183" y="39"/>
                </a:cubicBezTo>
                <a:cubicBezTo>
                  <a:pt x="168" y="34"/>
                  <a:pt x="158" y="20"/>
                  <a:pt x="144" y="13"/>
                </a:cubicBezTo>
                <a:cubicBezTo>
                  <a:pt x="131" y="7"/>
                  <a:pt x="117" y="4"/>
                  <a:pt x="104" y="0"/>
                </a:cubicBezTo>
                <a:cubicBezTo>
                  <a:pt x="20" y="17"/>
                  <a:pt x="25" y="14"/>
                  <a:pt x="0" y="92"/>
                </a:cubicBezTo>
                <a:cubicBezTo>
                  <a:pt x="24" y="190"/>
                  <a:pt x="3" y="96"/>
                  <a:pt x="26" y="222"/>
                </a:cubicBezTo>
                <a:cubicBezTo>
                  <a:pt x="34" y="266"/>
                  <a:pt x="52" y="353"/>
                  <a:pt x="52" y="353"/>
                </a:cubicBezTo>
                <a:cubicBezTo>
                  <a:pt x="48" y="375"/>
                  <a:pt x="39" y="397"/>
                  <a:pt x="39" y="419"/>
                </a:cubicBezTo>
                <a:cubicBezTo>
                  <a:pt x="39" y="469"/>
                  <a:pt x="84" y="498"/>
                  <a:pt x="117" y="524"/>
                </a:cubicBezTo>
                <a:cubicBezTo>
                  <a:pt x="166" y="563"/>
                  <a:pt x="217" y="603"/>
                  <a:pt x="275" y="628"/>
                </a:cubicBezTo>
                <a:cubicBezTo>
                  <a:pt x="313" y="645"/>
                  <a:pt x="353" y="655"/>
                  <a:pt x="392" y="668"/>
                </a:cubicBezTo>
                <a:cubicBezTo>
                  <a:pt x="405" y="673"/>
                  <a:pt x="432" y="681"/>
                  <a:pt x="432" y="681"/>
                </a:cubicBezTo>
                <a:cubicBezTo>
                  <a:pt x="550" y="760"/>
                  <a:pt x="654" y="843"/>
                  <a:pt x="654" y="9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7" name="Freeform 115">
            <a:extLst>
              <a:ext uri="{FF2B5EF4-FFF2-40B4-BE49-F238E27FC236}">
                <a16:creationId xmlns:a16="http://schemas.microsoft.com/office/drawing/2014/main" id="{8C0070B8-167E-31CB-ECA3-9706B1A73D9B}"/>
              </a:ext>
            </a:extLst>
          </p:cNvPr>
          <p:cNvSpPr>
            <a:spLocks/>
          </p:cNvSpPr>
          <p:nvPr/>
        </p:nvSpPr>
        <p:spPr bwMode="auto">
          <a:xfrm>
            <a:off x="3429000" y="304800"/>
            <a:ext cx="1117600" cy="1373188"/>
          </a:xfrm>
          <a:custGeom>
            <a:avLst/>
            <a:gdLst>
              <a:gd name="T0" fmla="*/ 1088189 w 874"/>
              <a:gd name="T1" fmla="*/ 1303677 h 968"/>
              <a:gd name="T2" fmla="*/ 1071566 w 874"/>
              <a:gd name="T3" fmla="*/ 1080960 h 968"/>
              <a:gd name="T4" fmla="*/ 1037041 w 874"/>
              <a:gd name="T5" fmla="*/ 968892 h 968"/>
              <a:gd name="T6" fmla="*/ 1020417 w 874"/>
              <a:gd name="T7" fmla="*/ 913567 h 968"/>
              <a:gd name="T8" fmla="*/ 987171 w 874"/>
              <a:gd name="T9" fmla="*/ 598642 h 968"/>
              <a:gd name="T10" fmla="*/ 953924 w 874"/>
              <a:gd name="T11" fmla="*/ 560340 h 968"/>
              <a:gd name="T12" fmla="*/ 887431 w 874"/>
              <a:gd name="T13" fmla="*/ 449691 h 968"/>
              <a:gd name="T14" fmla="*/ 819659 w 874"/>
              <a:gd name="T15" fmla="*/ 374506 h 968"/>
              <a:gd name="T16" fmla="*/ 803035 w 874"/>
              <a:gd name="T17" fmla="*/ 319181 h 968"/>
              <a:gd name="T18" fmla="*/ 703295 w 874"/>
              <a:gd name="T19" fmla="*/ 245415 h 968"/>
              <a:gd name="T20" fmla="*/ 502536 w 874"/>
              <a:gd name="T21" fmla="*/ 114905 h 968"/>
              <a:gd name="T22" fmla="*/ 116363 w 874"/>
              <a:gd name="T23" fmla="*/ 78022 h 968"/>
              <a:gd name="T24" fmla="*/ 33247 w 874"/>
              <a:gd name="T25" fmla="*/ 96464 h 968"/>
              <a:gd name="T26" fmla="*/ 0 w 874"/>
              <a:gd name="T27" fmla="*/ 208532 h 968"/>
              <a:gd name="T28" fmla="*/ 184135 w 874"/>
              <a:gd name="T29" fmla="*/ 356064 h 968"/>
              <a:gd name="T30" fmla="*/ 200759 w 874"/>
              <a:gd name="T31" fmla="*/ 412808 h 968"/>
              <a:gd name="T32" fmla="*/ 267252 w 874"/>
              <a:gd name="T33" fmla="*/ 468132 h 968"/>
              <a:gd name="T34" fmla="*/ 418141 w 874"/>
              <a:gd name="T35" fmla="*/ 578782 h 968"/>
              <a:gd name="T36" fmla="*/ 451388 w 874"/>
              <a:gd name="T37" fmla="*/ 617083 h 968"/>
              <a:gd name="T38" fmla="*/ 502536 w 874"/>
              <a:gd name="T39" fmla="*/ 635525 h 968"/>
              <a:gd name="T40" fmla="*/ 519160 w 874"/>
              <a:gd name="T41" fmla="*/ 690850 h 968"/>
              <a:gd name="T42" fmla="*/ 618900 w 874"/>
              <a:gd name="T43" fmla="*/ 858243 h 968"/>
              <a:gd name="T44" fmla="*/ 686672 w 874"/>
              <a:gd name="T45" fmla="*/ 1025635 h 968"/>
              <a:gd name="T46" fmla="*/ 753165 w 874"/>
              <a:gd name="T47" fmla="*/ 1080960 h 968"/>
              <a:gd name="T48" fmla="*/ 819659 w 874"/>
              <a:gd name="T49" fmla="*/ 1191609 h 968"/>
              <a:gd name="T50" fmla="*/ 852905 w 874"/>
              <a:gd name="T51" fmla="*/ 1303677 h 968"/>
              <a:gd name="T52" fmla="*/ 987171 w 874"/>
              <a:gd name="T53" fmla="*/ 1322119 h 968"/>
              <a:gd name="T54" fmla="*/ 1054943 w 874"/>
              <a:gd name="T55" fmla="*/ 1340561 h 968"/>
              <a:gd name="T56" fmla="*/ 1104813 w 874"/>
              <a:gd name="T57" fmla="*/ 1359002 h 968"/>
              <a:gd name="T58" fmla="*/ 1088189 w 874"/>
              <a:gd name="T59" fmla="*/ 1303677 h 9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74" h="968">
                <a:moveTo>
                  <a:pt x="851" y="919"/>
                </a:moveTo>
                <a:cubicBezTo>
                  <a:pt x="847" y="867"/>
                  <a:pt x="847" y="814"/>
                  <a:pt x="838" y="762"/>
                </a:cubicBezTo>
                <a:cubicBezTo>
                  <a:pt x="833" y="735"/>
                  <a:pt x="820" y="709"/>
                  <a:pt x="811" y="683"/>
                </a:cubicBezTo>
                <a:cubicBezTo>
                  <a:pt x="807" y="670"/>
                  <a:pt x="798" y="644"/>
                  <a:pt x="798" y="644"/>
                </a:cubicBezTo>
                <a:cubicBezTo>
                  <a:pt x="789" y="570"/>
                  <a:pt x="791" y="494"/>
                  <a:pt x="772" y="422"/>
                </a:cubicBezTo>
                <a:cubicBezTo>
                  <a:pt x="769" y="410"/>
                  <a:pt x="753" y="405"/>
                  <a:pt x="746" y="395"/>
                </a:cubicBezTo>
                <a:cubicBezTo>
                  <a:pt x="727" y="370"/>
                  <a:pt x="716" y="339"/>
                  <a:pt x="694" y="317"/>
                </a:cubicBezTo>
                <a:cubicBezTo>
                  <a:pt x="676" y="299"/>
                  <a:pt x="641" y="264"/>
                  <a:pt x="641" y="264"/>
                </a:cubicBezTo>
                <a:cubicBezTo>
                  <a:pt x="637" y="251"/>
                  <a:pt x="638" y="235"/>
                  <a:pt x="628" y="225"/>
                </a:cubicBezTo>
                <a:cubicBezTo>
                  <a:pt x="606" y="203"/>
                  <a:pt x="576" y="190"/>
                  <a:pt x="550" y="173"/>
                </a:cubicBezTo>
                <a:cubicBezTo>
                  <a:pt x="496" y="137"/>
                  <a:pt x="457" y="102"/>
                  <a:pt x="393" y="81"/>
                </a:cubicBezTo>
                <a:cubicBezTo>
                  <a:pt x="309" y="0"/>
                  <a:pt x="215" y="48"/>
                  <a:pt x="91" y="55"/>
                </a:cubicBezTo>
                <a:cubicBezTo>
                  <a:pt x="69" y="59"/>
                  <a:pt x="42" y="52"/>
                  <a:pt x="26" y="68"/>
                </a:cubicBezTo>
                <a:cubicBezTo>
                  <a:pt x="7" y="88"/>
                  <a:pt x="0" y="147"/>
                  <a:pt x="0" y="147"/>
                </a:cubicBezTo>
                <a:cubicBezTo>
                  <a:pt x="51" y="181"/>
                  <a:pt x="94" y="218"/>
                  <a:pt x="144" y="251"/>
                </a:cubicBezTo>
                <a:cubicBezTo>
                  <a:pt x="148" y="264"/>
                  <a:pt x="148" y="280"/>
                  <a:pt x="157" y="291"/>
                </a:cubicBezTo>
                <a:cubicBezTo>
                  <a:pt x="171" y="308"/>
                  <a:pt x="192" y="316"/>
                  <a:pt x="209" y="330"/>
                </a:cubicBezTo>
                <a:cubicBezTo>
                  <a:pt x="251" y="366"/>
                  <a:pt x="274" y="390"/>
                  <a:pt x="327" y="408"/>
                </a:cubicBezTo>
                <a:cubicBezTo>
                  <a:pt x="336" y="417"/>
                  <a:pt x="342" y="429"/>
                  <a:pt x="353" y="435"/>
                </a:cubicBezTo>
                <a:cubicBezTo>
                  <a:pt x="365" y="442"/>
                  <a:pt x="383" y="438"/>
                  <a:pt x="393" y="448"/>
                </a:cubicBezTo>
                <a:cubicBezTo>
                  <a:pt x="403" y="458"/>
                  <a:pt x="399" y="475"/>
                  <a:pt x="406" y="487"/>
                </a:cubicBezTo>
                <a:cubicBezTo>
                  <a:pt x="429" y="528"/>
                  <a:pt x="469" y="560"/>
                  <a:pt x="484" y="605"/>
                </a:cubicBezTo>
                <a:cubicBezTo>
                  <a:pt x="490" y="622"/>
                  <a:pt x="528" y="712"/>
                  <a:pt x="537" y="723"/>
                </a:cubicBezTo>
                <a:cubicBezTo>
                  <a:pt x="551" y="740"/>
                  <a:pt x="575" y="746"/>
                  <a:pt x="589" y="762"/>
                </a:cubicBezTo>
                <a:cubicBezTo>
                  <a:pt x="610" y="785"/>
                  <a:pt x="641" y="840"/>
                  <a:pt x="641" y="840"/>
                </a:cubicBezTo>
                <a:cubicBezTo>
                  <a:pt x="650" y="866"/>
                  <a:pt x="639" y="916"/>
                  <a:pt x="667" y="919"/>
                </a:cubicBezTo>
                <a:cubicBezTo>
                  <a:pt x="702" y="923"/>
                  <a:pt x="737" y="926"/>
                  <a:pt x="772" y="932"/>
                </a:cubicBezTo>
                <a:cubicBezTo>
                  <a:pt x="790" y="935"/>
                  <a:pt x="807" y="940"/>
                  <a:pt x="825" y="945"/>
                </a:cubicBezTo>
                <a:cubicBezTo>
                  <a:pt x="838" y="949"/>
                  <a:pt x="854" y="968"/>
                  <a:pt x="864" y="958"/>
                </a:cubicBezTo>
                <a:cubicBezTo>
                  <a:pt x="874" y="948"/>
                  <a:pt x="855" y="932"/>
                  <a:pt x="851" y="91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8" name="Freeform 116">
            <a:extLst>
              <a:ext uri="{FF2B5EF4-FFF2-40B4-BE49-F238E27FC236}">
                <a16:creationId xmlns:a16="http://schemas.microsoft.com/office/drawing/2014/main" id="{A7BCC00F-D71D-D4D1-318B-A759772FC86D}"/>
              </a:ext>
            </a:extLst>
          </p:cNvPr>
          <p:cNvSpPr>
            <a:spLocks/>
          </p:cNvSpPr>
          <p:nvPr/>
        </p:nvSpPr>
        <p:spPr bwMode="auto">
          <a:xfrm>
            <a:off x="3768725" y="1543050"/>
            <a:ext cx="762000" cy="534988"/>
          </a:xfrm>
          <a:custGeom>
            <a:avLst/>
            <a:gdLst>
              <a:gd name="T0" fmla="*/ 304800 w 480"/>
              <a:gd name="T1" fmla="*/ 57150 h 337"/>
              <a:gd name="T2" fmla="*/ 595313 w 480"/>
              <a:gd name="T3" fmla="*/ 77788 h 337"/>
              <a:gd name="T4" fmla="*/ 657225 w 480"/>
              <a:gd name="T5" fmla="*/ 98425 h 337"/>
              <a:gd name="T6" fmla="*/ 762000 w 480"/>
              <a:gd name="T7" fmla="*/ 203200 h 337"/>
              <a:gd name="T8" fmla="*/ 700088 w 480"/>
              <a:gd name="T9" fmla="*/ 223838 h 337"/>
              <a:gd name="T10" fmla="*/ 595313 w 480"/>
              <a:gd name="T11" fmla="*/ 244475 h 337"/>
              <a:gd name="T12" fmla="*/ 615950 w 480"/>
              <a:gd name="T13" fmla="*/ 327025 h 337"/>
              <a:gd name="T14" fmla="*/ 554038 w 480"/>
              <a:gd name="T15" fmla="*/ 327025 h 337"/>
              <a:gd name="T16" fmla="*/ 492125 w 480"/>
              <a:gd name="T17" fmla="*/ 285750 h 337"/>
              <a:gd name="T18" fmla="*/ 428625 w 480"/>
              <a:gd name="T19" fmla="*/ 327025 h 337"/>
              <a:gd name="T20" fmla="*/ 304800 w 480"/>
              <a:gd name="T21" fmla="*/ 388938 h 337"/>
              <a:gd name="T22" fmla="*/ 263525 w 480"/>
              <a:gd name="T23" fmla="*/ 327025 h 337"/>
              <a:gd name="T24" fmla="*/ 200025 w 480"/>
              <a:gd name="T25" fmla="*/ 306388 h 337"/>
              <a:gd name="T26" fmla="*/ 158750 w 480"/>
              <a:gd name="T27" fmla="*/ 368300 h 337"/>
              <a:gd name="T28" fmla="*/ 34925 w 480"/>
              <a:gd name="T29" fmla="*/ 411163 h 337"/>
              <a:gd name="T30" fmla="*/ 34925 w 480"/>
              <a:gd name="T31" fmla="*/ 285750 h 337"/>
              <a:gd name="T32" fmla="*/ 117475 w 480"/>
              <a:gd name="T33" fmla="*/ 160338 h 337"/>
              <a:gd name="T34" fmla="*/ 387350 w 480"/>
              <a:gd name="T35" fmla="*/ 77788 h 337"/>
              <a:gd name="T36" fmla="*/ 492125 w 480"/>
              <a:gd name="T37" fmla="*/ 36513 h 3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0" h="337">
                <a:moveTo>
                  <a:pt x="192" y="36"/>
                </a:moveTo>
                <a:cubicBezTo>
                  <a:pt x="253" y="40"/>
                  <a:pt x="314" y="42"/>
                  <a:pt x="375" y="49"/>
                </a:cubicBezTo>
                <a:cubicBezTo>
                  <a:pt x="389" y="51"/>
                  <a:pt x="406" y="51"/>
                  <a:pt x="414" y="62"/>
                </a:cubicBezTo>
                <a:cubicBezTo>
                  <a:pt x="479" y="144"/>
                  <a:pt x="362" y="99"/>
                  <a:pt x="480" y="128"/>
                </a:cubicBezTo>
                <a:cubicBezTo>
                  <a:pt x="467" y="132"/>
                  <a:pt x="454" y="138"/>
                  <a:pt x="441" y="141"/>
                </a:cubicBezTo>
                <a:cubicBezTo>
                  <a:pt x="419" y="146"/>
                  <a:pt x="389" y="137"/>
                  <a:pt x="375" y="154"/>
                </a:cubicBezTo>
                <a:cubicBezTo>
                  <a:pt x="364" y="168"/>
                  <a:pt x="384" y="189"/>
                  <a:pt x="388" y="206"/>
                </a:cubicBezTo>
                <a:cubicBezTo>
                  <a:pt x="366" y="271"/>
                  <a:pt x="387" y="244"/>
                  <a:pt x="349" y="206"/>
                </a:cubicBezTo>
                <a:cubicBezTo>
                  <a:pt x="338" y="195"/>
                  <a:pt x="323" y="189"/>
                  <a:pt x="310" y="180"/>
                </a:cubicBezTo>
                <a:cubicBezTo>
                  <a:pt x="291" y="237"/>
                  <a:pt x="296" y="337"/>
                  <a:pt x="270" y="206"/>
                </a:cubicBezTo>
                <a:cubicBezTo>
                  <a:pt x="262" y="211"/>
                  <a:pt x="209" y="252"/>
                  <a:pt x="192" y="245"/>
                </a:cubicBezTo>
                <a:cubicBezTo>
                  <a:pt x="177" y="239"/>
                  <a:pt x="178" y="216"/>
                  <a:pt x="166" y="206"/>
                </a:cubicBezTo>
                <a:cubicBezTo>
                  <a:pt x="155" y="197"/>
                  <a:pt x="139" y="197"/>
                  <a:pt x="126" y="193"/>
                </a:cubicBezTo>
                <a:cubicBezTo>
                  <a:pt x="117" y="206"/>
                  <a:pt x="113" y="224"/>
                  <a:pt x="100" y="232"/>
                </a:cubicBezTo>
                <a:cubicBezTo>
                  <a:pt x="77" y="247"/>
                  <a:pt x="22" y="259"/>
                  <a:pt x="22" y="259"/>
                </a:cubicBezTo>
                <a:cubicBezTo>
                  <a:pt x="9" y="219"/>
                  <a:pt x="0" y="219"/>
                  <a:pt x="22" y="180"/>
                </a:cubicBezTo>
                <a:cubicBezTo>
                  <a:pt x="37" y="152"/>
                  <a:pt x="74" y="101"/>
                  <a:pt x="74" y="101"/>
                </a:cubicBezTo>
                <a:cubicBezTo>
                  <a:pt x="99" y="0"/>
                  <a:pt x="137" y="37"/>
                  <a:pt x="244" y="49"/>
                </a:cubicBezTo>
                <a:cubicBezTo>
                  <a:pt x="314" y="35"/>
                  <a:pt x="310" y="58"/>
                  <a:pt x="310" y="23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9" name="Freeform 117">
            <a:extLst>
              <a:ext uri="{FF2B5EF4-FFF2-40B4-BE49-F238E27FC236}">
                <a16:creationId xmlns:a16="http://schemas.microsoft.com/office/drawing/2014/main" id="{96283CED-FF9F-B814-1D52-AB5A0D8812C6}"/>
              </a:ext>
            </a:extLst>
          </p:cNvPr>
          <p:cNvSpPr>
            <a:spLocks/>
          </p:cNvSpPr>
          <p:nvPr/>
        </p:nvSpPr>
        <p:spPr bwMode="auto">
          <a:xfrm>
            <a:off x="3995738" y="2008188"/>
            <a:ext cx="377825" cy="119062"/>
          </a:xfrm>
          <a:custGeom>
            <a:avLst/>
            <a:gdLst>
              <a:gd name="T0" fmla="*/ 0 w 238"/>
              <a:gd name="T1" fmla="*/ 119062 h 75"/>
              <a:gd name="T2" fmla="*/ 58738 w 238"/>
              <a:gd name="T3" fmla="*/ 98425 h 75"/>
              <a:gd name="T4" fmla="*/ 179388 w 238"/>
              <a:gd name="T5" fmla="*/ 19050 h 75"/>
              <a:gd name="T6" fmla="*/ 377825 w 238"/>
              <a:gd name="T7" fmla="*/ 58737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8" h="75">
                <a:moveTo>
                  <a:pt x="0" y="75"/>
                </a:moveTo>
                <a:cubicBezTo>
                  <a:pt x="12" y="71"/>
                  <a:pt x="26" y="68"/>
                  <a:pt x="37" y="62"/>
                </a:cubicBezTo>
                <a:cubicBezTo>
                  <a:pt x="63" y="47"/>
                  <a:pt x="113" y="12"/>
                  <a:pt x="113" y="12"/>
                </a:cubicBezTo>
                <a:cubicBezTo>
                  <a:pt x="231" y="26"/>
                  <a:pt x="197" y="0"/>
                  <a:pt x="23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0" name="Freeform 118">
            <a:extLst>
              <a:ext uri="{FF2B5EF4-FFF2-40B4-BE49-F238E27FC236}">
                <a16:creationId xmlns:a16="http://schemas.microsoft.com/office/drawing/2014/main" id="{0AD5B31D-E658-C2FB-1250-F494132EC7BD}"/>
              </a:ext>
            </a:extLst>
          </p:cNvPr>
          <p:cNvSpPr>
            <a:spLocks/>
          </p:cNvSpPr>
          <p:nvPr/>
        </p:nvSpPr>
        <p:spPr bwMode="auto">
          <a:xfrm>
            <a:off x="4114800" y="2133600"/>
            <a:ext cx="279400" cy="222250"/>
          </a:xfrm>
          <a:custGeom>
            <a:avLst/>
            <a:gdLst>
              <a:gd name="T0" fmla="*/ 160338 w 176"/>
              <a:gd name="T1" fmla="*/ 1588 h 140"/>
              <a:gd name="T2" fmla="*/ 20638 w 176"/>
              <a:gd name="T3" fmla="*/ 20638 h 140"/>
              <a:gd name="T4" fmla="*/ 0 w 176"/>
              <a:gd name="T5" fmla="*/ 80963 h 140"/>
              <a:gd name="T6" fmla="*/ 80963 w 176"/>
              <a:gd name="T7" fmla="*/ 220663 h 140"/>
              <a:gd name="T8" fmla="*/ 258763 w 176"/>
              <a:gd name="T9" fmla="*/ 200025 h 140"/>
              <a:gd name="T10" fmla="*/ 279400 w 176"/>
              <a:gd name="T11" fmla="*/ 141288 h 140"/>
              <a:gd name="T12" fmla="*/ 160338 w 176"/>
              <a:gd name="T13" fmla="*/ 1588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6" h="140">
                <a:moveTo>
                  <a:pt x="101" y="1"/>
                </a:moveTo>
                <a:cubicBezTo>
                  <a:pt x="72" y="5"/>
                  <a:pt x="40" y="0"/>
                  <a:pt x="13" y="13"/>
                </a:cubicBezTo>
                <a:cubicBezTo>
                  <a:pt x="1" y="19"/>
                  <a:pt x="0" y="38"/>
                  <a:pt x="0" y="51"/>
                </a:cubicBezTo>
                <a:cubicBezTo>
                  <a:pt x="0" y="118"/>
                  <a:pt x="6" y="110"/>
                  <a:pt x="51" y="139"/>
                </a:cubicBezTo>
                <a:cubicBezTo>
                  <a:pt x="88" y="135"/>
                  <a:pt x="128" y="140"/>
                  <a:pt x="163" y="126"/>
                </a:cubicBezTo>
                <a:cubicBezTo>
                  <a:pt x="175" y="121"/>
                  <a:pt x="176" y="102"/>
                  <a:pt x="176" y="89"/>
                </a:cubicBezTo>
                <a:cubicBezTo>
                  <a:pt x="176" y="42"/>
                  <a:pt x="148" y="1"/>
                  <a:pt x="101" y="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1" name="Freeform 119">
            <a:extLst>
              <a:ext uri="{FF2B5EF4-FFF2-40B4-BE49-F238E27FC236}">
                <a16:creationId xmlns:a16="http://schemas.microsoft.com/office/drawing/2014/main" id="{74ED1518-A028-1349-3DCF-BD945CD14F32}"/>
              </a:ext>
            </a:extLst>
          </p:cNvPr>
          <p:cNvSpPr>
            <a:spLocks/>
          </p:cNvSpPr>
          <p:nvPr/>
        </p:nvSpPr>
        <p:spPr bwMode="auto">
          <a:xfrm>
            <a:off x="4125913" y="2203450"/>
            <a:ext cx="273050" cy="165100"/>
          </a:xfrm>
          <a:custGeom>
            <a:avLst/>
            <a:gdLst>
              <a:gd name="T0" fmla="*/ 71438 w 172"/>
              <a:gd name="T1" fmla="*/ 165100 h 104"/>
              <a:gd name="T2" fmla="*/ 176213 w 172"/>
              <a:gd name="T3" fmla="*/ 0 h 104"/>
              <a:gd name="T4" fmla="*/ 238125 w 172"/>
              <a:gd name="T5" fmla="*/ 20638 h 104"/>
              <a:gd name="T6" fmla="*/ 155575 w 172"/>
              <a:gd name="T7" fmla="*/ 144463 h 104"/>
              <a:gd name="T8" fmla="*/ 30163 w 172"/>
              <a:gd name="T9" fmla="*/ 123825 h 104"/>
              <a:gd name="T10" fmla="*/ 92075 w 172"/>
              <a:gd name="T11" fmla="*/ 20638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" h="104">
                <a:moveTo>
                  <a:pt x="45" y="104"/>
                </a:moveTo>
                <a:cubicBezTo>
                  <a:pt x="77" y="11"/>
                  <a:pt x="49" y="41"/>
                  <a:pt x="111" y="0"/>
                </a:cubicBezTo>
                <a:cubicBezTo>
                  <a:pt x="124" y="4"/>
                  <a:pt x="146" y="0"/>
                  <a:pt x="150" y="13"/>
                </a:cubicBezTo>
                <a:cubicBezTo>
                  <a:pt x="172" y="79"/>
                  <a:pt x="135" y="79"/>
                  <a:pt x="98" y="91"/>
                </a:cubicBezTo>
                <a:cubicBezTo>
                  <a:pt x="72" y="87"/>
                  <a:pt x="40" y="95"/>
                  <a:pt x="19" y="78"/>
                </a:cubicBezTo>
                <a:cubicBezTo>
                  <a:pt x="0" y="63"/>
                  <a:pt x="54" y="17"/>
                  <a:pt x="58" y="13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2" name="Freeform 120">
            <a:extLst>
              <a:ext uri="{FF2B5EF4-FFF2-40B4-BE49-F238E27FC236}">
                <a16:creationId xmlns:a16="http://schemas.microsoft.com/office/drawing/2014/main" id="{95F51803-8CC7-2F40-B508-B2AA72A1A4E7}"/>
              </a:ext>
            </a:extLst>
          </p:cNvPr>
          <p:cNvSpPr>
            <a:spLocks/>
          </p:cNvSpPr>
          <p:nvPr/>
        </p:nvSpPr>
        <p:spPr bwMode="auto">
          <a:xfrm>
            <a:off x="4633913" y="1949450"/>
            <a:ext cx="104775" cy="66675"/>
          </a:xfrm>
          <a:custGeom>
            <a:avLst/>
            <a:gdLst>
              <a:gd name="T0" fmla="*/ 104775 w 66"/>
              <a:gd name="T1" fmla="*/ 4763 h 42"/>
              <a:gd name="T2" fmla="*/ 0 w 66"/>
              <a:gd name="T3" fmla="*/ 66675 h 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" h="42">
                <a:moveTo>
                  <a:pt x="66" y="3"/>
                </a:moveTo>
                <a:cubicBezTo>
                  <a:pt x="4" y="18"/>
                  <a:pt x="21" y="0"/>
                  <a:pt x="0" y="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3" name="Freeform 121">
            <a:extLst>
              <a:ext uri="{FF2B5EF4-FFF2-40B4-BE49-F238E27FC236}">
                <a16:creationId xmlns:a16="http://schemas.microsoft.com/office/drawing/2014/main" id="{5011184F-5A88-12F0-1781-5765A076C77E}"/>
              </a:ext>
            </a:extLst>
          </p:cNvPr>
          <p:cNvSpPr>
            <a:spLocks/>
          </p:cNvSpPr>
          <p:nvPr/>
        </p:nvSpPr>
        <p:spPr bwMode="auto">
          <a:xfrm>
            <a:off x="4587875" y="2057400"/>
            <a:ext cx="150813" cy="207963"/>
          </a:xfrm>
          <a:custGeom>
            <a:avLst/>
            <a:gdLst>
              <a:gd name="T0" fmla="*/ 150813 w 95"/>
              <a:gd name="T1" fmla="*/ 0 h 131"/>
              <a:gd name="T2" fmla="*/ 25400 w 95"/>
              <a:gd name="T3" fmla="*/ 61913 h 131"/>
              <a:gd name="T4" fmla="*/ 150813 w 95"/>
              <a:gd name="T5" fmla="*/ 207963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131">
                <a:moveTo>
                  <a:pt x="95" y="0"/>
                </a:moveTo>
                <a:cubicBezTo>
                  <a:pt x="81" y="5"/>
                  <a:pt x="21" y="20"/>
                  <a:pt x="16" y="39"/>
                </a:cubicBezTo>
                <a:cubicBezTo>
                  <a:pt x="0" y="97"/>
                  <a:pt x="46" y="131"/>
                  <a:pt x="95" y="13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4" name="Freeform 122">
            <a:extLst>
              <a:ext uri="{FF2B5EF4-FFF2-40B4-BE49-F238E27FC236}">
                <a16:creationId xmlns:a16="http://schemas.microsoft.com/office/drawing/2014/main" id="{F57D6417-E64D-1A41-58A0-58E2C20B9DF2}"/>
              </a:ext>
            </a:extLst>
          </p:cNvPr>
          <p:cNvSpPr>
            <a:spLocks/>
          </p:cNvSpPr>
          <p:nvPr/>
        </p:nvSpPr>
        <p:spPr bwMode="auto">
          <a:xfrm>
            <a:off x="4572000" y="2133600"/>
            <a:ext cx="166688" cy="131763"/>
          </a:xfrm>
          <a:custGeom>
            <a:avLst/>
            <a:gdLst>
              <a:gd name="T0" fmla="*/ 166688 w 105"/>
              <a:gd name="T1" fmla="*/ 6350 h 83"/>
              <a:gd name="T2" fmla="*/ 61913 w 105"/>
              <a:gd name="T3" fmla="*/ 26988 h 83"/>
              <a:gd name="T4" fmla="*/ 166688 w 105"/>
              <a:gd name="T5" fmla="*/ 131763 h 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" h="83">
                <a:moveTo>
                  <a:pt x="105" y="4"/>
                </a:moveTo>
                <a:cubicBezTo>
                  <a:pt x="83" y="8"/>
                  <a:pt x="53" y="0"/>
                  <a:pt x="39" y="17"/>
                </a:cubicBezTo>
                <a:cubicBezTo>
                  <a:pt x="0" y="66"/>
                  <a:pt x="85" y="83"/>
                  <a:pt x="105" y="83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5" name="Freeform 123">
            <a:extLst>
              <a:ext uri="{FF2B5EF4-FFF2-40B4-BE49-F238E27FC236}">
                <a16:creationId xmlns:a16="http://schemas.microsoft.com/office/drawing/2014/main" id="{2411F7B7-BC66-31B9-90BA-B26A76F8BA95}"/>
              </a:ext>
            </a:extLst>
          </p:cNvPr>
          <p:cNvSpPr>
            <a:spLocks/>
          </p:cNvSpPr>
          <p:nvPr/>
        </p:nvSpPr>
        <p:spPr bwMode="auto">
          <a:xfrm>
            <a:off x="4510088" y="1620838"/>
            <a:ext cx="288925" cy="623887"/>
          </a:xfrm>
          <a:custGeom>
            <a:avLst/>
            <a:gdLst>
              <a:gd name="T0" fmla="*/ 0 w 182"/>
              <a:gd name="T1" fmla="*/ 0 h 393"/>
              <a:gd name="T2" fmla="*/ 123825 w 182"/>
              <a:gd name="T3" fmla="*/ 41275 h 393"/>
              <a:gd name="T4" fmla="*/ 207963 w 182"/>
              <a:gd name="T5" fmla="*/ 125412 h 393"/>
              <a:gd name="T6" fmla="*/ 249238 w 182"/>
              <a:gd name="T7" fmla="*/ 623887 h 3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" h="393">
                <a:moveTo>
                  <a:pt x="0" y="0"/>
                </a:moveTo>
                <a:cubicBezTo>
                  <a:pt x="26" y="9"/>
                  <a:pt x="70" y="0"/>
                  <a:pt x="78" y="26"/>
                </a:cubicBezTo>
                <a:cubicBezTo>
                  <a:pt x="95" y="79"/>
                  <a:pt x="78" y="62"/>
                  <a:pt x="131" y="79"/>
                </a:cubicBezTo>
                <a:cubicBezTo>
                  <a:pt x="182" y="232"/>
                  <a:pt x="157" y="130"/>
                  <a:pt x="157" y="3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6" name="Freeform 124">
            <a:extLst>
              <a:ext uri="{FF2B5EF4-FFF2-40B4-BE49-F238E27FC236}">
                <a16:creationId xmlns:a16="http://schemas.microsoft.com/office/drawing/2014/main" id="{6F6BFC5D-D0F2-7D86-60ED-9BE900829D78}"/>
              </a:ext>
            </a:extLst>
          </p:cNvPr>
          <p:cNvSpPr>
            <a:spLocks/>
          </p:cNvSpPr>
          <p:nvPr/>
        </p:nvSpPr>
        <p:spPr bwMode="auto">
          <a:xfrm>
            <a:off x="4365625" y="2362200"/>
            <a:ext cx="271463" cy="214313"/>
          </a:xfrm>
          <a:custGeom>
            <a:avLst/>
            <a:gdLst>
              <a:gd name="T0" fmla="*/ 227013 w 171"/>
              <a:gd name="T1" fmla="*/ 69850 h 135"/>
              <a:gd name="T2" fmla="*/ 60325 w 171"/>
              <a:gd name="T3" fmla="*/ 26988 h 135"/>
              <a:gd name="T4" fmla="*/ 268288 w 171"/>
              <a:gd name="T5" fmla="*/ 131763 h 135"/>
              <a:gd name="T6" fmla="*/ 247650 w 171"/>
              <a:gd name="T7" fmla="*/ 49213 h 135"/>
              <a:gd name="T8" fmla="*/ 165100 w 171"/>
              <a:gd name="T9" fmla="*/ 69850 h 135"/>
              <a:gd name="T10" fmla="*/ 227013 w 171"/>
              <a:gd name="T11" fmla="*/ 69850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1" h="135">
                <a:moveTo>
                  <a:pt x="143" y="44"/>
                </a:moveTo>
                <a:cubicBezTo>
                  <a:pt x="106" y="5"/>
                  <a:pt x="89" y="0"/>
                  <a:pt x="38" y="17"/>
                </a:cubicBezTo>
                <a:cubicBezTo>
                  <a:pt x="0" y="135"/>
                  <a:pt x="56" y="94"/>
                  <a:pt x="169" y="83"/>
                </a:cubicBezTo>
                <a:cubicBezTo>
                  <a:pt x="165" y="66"/>
                  <a:pt x="171" y="40"/>
                  <a:pt x="156" y="31"/>
                </a:cubicBezTo>
                <a:cubicBezTo>
                  <a:pt x="141" y="22"/>
                  <a:pt x="117" y="31"/>
                  <a:pt x="104" y="44"/>
                </a:cubicBezTo>
                <a:cubicBezTo>
                  <a:pt x="95" y="53"/>
                  <a:pt x="130" y="44"/>
                  <a:pt x="143" y="4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7" name="Freeform 125">
            <a:extLst>
              <a:ext uri="{FF2B5EF4-FFF2-40B4-BE49-F238E27FC236}">
                <a16:creationId xmlns:a16="http://schemas.microsoft.com/office/drawing/2014/main" id="{AF008558-1395-90BD-B75C-75B329611014}"/>
              </a:ext>
            </a:extLst>
          </p:cNvPr>
          <p:cNvSpPr>
            <a:spLocks/>
          </p:cNvSpPr>
          <p:nvPr/>
        </p:nvSpPr>
        <p:spPr bwMode="auto">
          <a:xfrm>
            <a:off x="4322763" y="2508250"/>
            <a:ext cx="457200" cy="195263"/>
          </a:xfrm>
          <a:custGeom>
            <a:avLst/>
            <a:gdLst>
              <a:gd name="T0" fmla="*/ 187325 w 288"/>
              <a:gd name="T1" fmla="*/ 26988 h 123"/>
              <a:gd name="T2" fmla="*/ 0 w 288"/>
              <a:gd name="T3" fmla="*/ 131763 h 123"/>
              <a:gd name="T4" fmla="*/ 61913 w 288"/>
              <a:gd name="T5" fmla="*/ 152400 h 123"/>
              <a:gd name="T6" fmla="*/ 146050 w 288"/>
              <a:gd name="T7" fmla="*/ 193675 h 123"/>
              <a:gd name="T8" fmla="*/ 331788 w 288"/>
              <a:gd name="T9" fmla="*/ 173038 h 123"/>
              <a:gd name="T10" fmla="*/ 415925 w 288"/>
              <a:gd name="T11" fmla="*/ 88900 h 123"/>
              <a:gd name="T12" fmla="*/ 436563 w 288"/>
              <a:gd name="T13" fmla="*/ 6350 h 123"/>
              <a:gd name="T14" fmla="*/ 290513 w 288"/>
              <a:gd name="T15" fmla="*/ 47625 h 123"/>
              <a:gd name="T16" fmla="*/ 187325 w 288"/>
              <a:gd name="T17" fmla="*/ 26988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123">
                <a:moveTo>
                  <a:pt x="118" y="17"/>
                </a:moveTo>
                <a:cubicBezTo>
                  <a:pt x="27" y="77"/>
                  <a:pt x="69" y="58"/>
                  <a:pt x="0" y="83"/>
                </a:cubicBezTo>
                <a:cubicBezTo>
                  <a:pt x="0" y="83"/>
                  <a:pt x="26" y="91"/>
                  <a:pt x="39" y="96"/>
                </a:cubicBezTo>
                <a:cubicBezTo>
                  <a:pt x="57" y="104"/>
                  <a:pt x="74" y="113"/>
                  <a:pt x="92" y="122"/>
                </a:cubicBezTo>
                <a:cubicBezTo>
                  <a:pt x="131" y="118"/>
                  <a:pt x="172" y="123"/>
                  <a:pt x="209" y="109"/>
                </a:cubicBezTo>
                <a:cubicBezTo>
                  <a:pt x="232" y="100"/>
                  <a:pt x="262" y="56"/>
                  <a:pt x="262" y="56"/>
                </a:cubicBezTo>
                <a:cubicBezTo>
                  <a:pt x="266" y="39"/>
                  <a:pt x="288" y="16"/>
                  <a:pt x="275" y="4"/>
                </a:cubicBezTo>
                <a:cubicBezTo>
                  <a:pt x="271" y="0"/>
                  <a:pt x="193" y="27"/>
                  <a:pt x="183" y="30"/>
                </a:cubicBezTo>
                <a:cubicBezTo>
                  <a:pt x="136" y="14"/>
                  <a:pt x="158" y="17"/>
                  <a:pt x="118" y="1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8" name="Freeform 126">
            <a:extLst>
              <a:ext uri="{FF2B5EF4-FFF2-40B4-BE49-F238E27FC236}">
                <a16:creationId xmlns:a16="http://schemas.microsoft.com/office/drawing/2014/main" id="{6EA6EB31-14F3-359E-E008-140037840A5C}"/>
              </a:ext>
            </a:extLst>
          </p:cNvPr>
          <p:cNvSpPr>
            <a:spLocks/>
          </p:cNvSpPr>
          <p:nvPr/>
        </p:nvSpPr>
        <p:spPr bwMode="auto">
          <a:xfrm>
            <a:off x="3600450" y="2214563"/>
            <a:ext cx="1390650" cy="690562"/>
          </a:xfrm>
          <a:custGeom>
            <a:avLst/>
            <a:gdLst>
              <a:gd name="T0" fmla="*/ 784225 w 876"/>
              <a:gd name="T1" fmla="*/ 361950 h 435"/>
              <a:gd name="T2" fmla="*/ 617538 w 876"/>
              <a:gd name="T3" fmla="*/ 238125 h 435"/>
              <a:gd name="T4" fmla="*/ 576263 w 876"/>
              <a:gd name="T5" fmla="*/ 361950 h 435"/>
              <a:gd name="T6" fmla="*/ 452438 w 876"/>
              <a:gd name="T7" fmla="*/ 238125 h 435"/>
              <a:gd name="T8" fmla="*/ 388938 w 876"/>
              <a:gd name="T9" fmla="*/ 174625 h 435"/>
              <a:gd name="T10" fmla="*/ 368300 w 876"/>
              <a:gd name="T11" fmla="*/ 238125 h 435"/>
              <a:gd name="T12" fmla="*/ 347663 w 876"/>
              <a:gd name="T13" fmla="*/ 361950 h 435"/>
              <a:gd name="T14" fmla="*/ 285750 w 876"/>
              <a:gd name="T15" fmla="*/ 320675 h 435"/>
              <a:gd name="T16" fmla="*/ 77788 w 876"/>
              <a:gd name="T17" fmla="*/ 258762 h 435"/>
              <a:gd name="T18" fmla="*/ 15875 w 876"/>
              <a:gd name="T19" fmla="*/ 279400 h 435"/>
              <a:gd name="T20" fmla="*/ 139700 w 876"/>
              <a:gd name="T21" fmla="*/ 320675 h 435"/>
              <a:gd name="T22" fmla="*/ 57150 w 876"/>
              <a:gd name="T23" fmla="*/ 403225 h 435"/>
              <a:gd name="T24" fmla="*/ 77788 w 876"/>
              <a:gd name="T25" fmla="*/ 466725 h 435"/>
              <a:gd name="T26" fmla="*/ 244475 w 876"/>
              <a:gd name="T27" fmla="*/ 569912 h 435"/>
              <a:gd name="T28" fmla="*/ 576263 w 876"/>
              <a:gd name="T29" fmla="*/ 631825 h 435"/>
              <a:gd name="T30" fmla="*/ 992188 w 876"/>
              <a:gd name="T31" fmla="*/ 611187 h 435"/>
              <a:gd name="T32" fmla="*/ 1262063 w 876"/>
              <a:gd name="T33" fmla="*/ 382587 h 435"/>
              <a:gd name="T34" fmla="*/ 1325563 w 876"/>
              <a:gd name="T35" fmla="*/ 300037 h 435"/>
              <a:gd name="T36" fmla="*/ 1366838 w 876"/>
              <a:gd name="T37" fmla="*/ 238125 h 435"/>
              <a:gd name="T38" fmla="*/ 1241425 w 876"/>
              <a:gd name="T39" fmla="*/ 279400 h 435"/>
              <a:gd name="T40" fmla="*/ 1262063 w 876"/>
              <a:gd name="T41" fmla="*/ 174625 h 435"/>
              <a:gd name="T42" fmla="*/ 1241425 w 876"/>
              <a:gd name="T43" fmla="*/ 92075 h 435"/>
              <a:gd name="T44" fmla="*/ 1179513 w 876"/>
              <a:gd name="T45" fmla="*/ 112712 h 435"/>
              <a:gd name="T46" fmla="*/ 1117600 w 876"/>
              <a:gd name="T47" fmla="*/ 153987 h 435"/>
              <a:gd name="T48" fmla="*/ 950913 w 876"/>
              <a:gd name="T49" fmla="*/ 300037 h 4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6" h="435">
                <a:moveTo>
                  <a:pt x="494" y="228"/>
                </a:moveTo>
                <a:cubicBezTo>
                  <a:pt x="441" y="192"/>
                  <a:pt x="450" y="170"/>
                  <a:pt x="389" y="150"/>
                </a:cubicBezTo>
                <a:cubicBezTo>
                  <a:pt x="380" y="176"/>
                  <a:pt x="382" y="247"/>
                  <a:pt x="363" y="228"/>
                </a:cubicBezTo>
                <a:cubicBezTo>
                  <a:pt x="337" y="202"/>
                  <a:pt x="311" y="176"/>
                  <a:pt x="285" y="150"/>
                </a:cubicBezTo>
                <a:cubicBezTo>
                  <a:pt x="272" y="137"/>
                  <a:pt x="245" y="110"/>
                  <a:pt x="245" y="110"/>
                </a:cubicBezTo>
                <a:cubicBezTo>
                  <a:pt x="241" y="123"/>
                  <a:pt x="235" y="136"/>
                  <a:pt x="232" y="150"/>
                </a:cubicBezTo>
                <a:cubicBezTo>
                  <a:pt x="226" y="176"/>
                  <a:pt x="238" y="209"/>
                  <a:pt x="219" y="228"/>
                </a:cubicBezTo>
                <a:cubicBezTo>
                  <a:pt x="208" y="239"/>
                  <a:pt x="194" y="208"/>
                  <a:pt x="180" y="202"/>
                </a:cubicBezTo>
                <a:cubicBezTo>
                  <a:pt x="140" y="184"/>
                  <a:pt x="92" y="174"/>
                  <a:pt x="49" y="163"/>
                </a:cubicBezTo>
                <a:cubicBezTo>
                  <a:pt x="36" y="167"/>
                  <a:pt x="0" y="166"/>
                  <a:pt x="10" y="176"/>
                </a:cubicBezTo>
                <a:cubicBezTo>
                  <a:pt x="29" y="195"/>
                  <a:pt x="88" y="202"/>
                  <a:pt x="88" y="202"/>
                </a:cubicBezTo>
                <a:cubicBezTo>
                  <a:pt x="118" y="292"/>
                  <a:pt x="98" y="190"/>
                  <a:pt x="36" y="254"/>
                </a:cubicBezTo>
                <a:cubicBezTo>
                  <a:pt x="26" y="264"/>
                  <a:pt x="40" y="283"/>
                  <a:pt x="49" y="294"/>
                </a:cubicBezTo>
                <a:cubicBezTo>
                  <a:pt x="71" y="322"/>
                  <a:pt x="121" y="348"/>
                  <a:pt x="154" y="359"/>
                </a:cubicBezTo>
                <a:cubicBezTo>
                  <a:pt x="230" y="435"/>
                  <a:pt x="240" y="406"/>
                  <a:pt x="363" y="398"/>
                </a:cubicBezTo>
                <a:cubicBezTo>
                  <a:pt x="450" y="392"/>
                  <a:pt x="538" y="389"/>
                  <a:pt x="625" y="385"/>
                </a:cubicBezTo>
                <a:cubicBezTo>
                  <a:pt x="698" y="361"/>
                  <a:pt x="751" y="302"/>
                  <a:pt x="795" y="241"/>
                </a:cubicBezTo>
                <a:cubicBezTo>
                  <a:pt x="808" y="223"/>
                  <a:pt x="822" y="207"/>
                  <a:pt x="835" y="189"/>
                </a:cubicBezTo>
                <a:cubicBezTo>
                  <a:pt x="844" y="176"/>
                  <a:pt x="876" y="154"/>
                  <a:pt x="861" y="150"/>
                </a:cubicBezTo>
                <a:cubicBezTo>
                  <a:pt x="834" y="143"/>
                  <a:pt x="782" y="176"/>
                  <a:pt x="782" y="176"/>
                </a:cubicBezTo>
                <a:cubicBezTo>
                  <a:pt x="786" y="154"/>
                  <a:pt x="789" y="132"/>
                  <a:pt x="795" y="110"/>
                </a:cubicBezTo>
                <a:cubicBezTo>
                  <a:pt x="825" y="0"/>
                  <a:pt x="844" y="27"/>
                  <a:pt x="782" y="58"/>
                </a:cubicBezTo>
                <a:cubicBezTo>
                  <a:pt x="770" y="64"/>
                  <a:pt x="755" y="65"/>
                  <a:pt x="743" y="71"/>
                </a:cubicBezTo>
                <a:cubicBezTo>
                  <a:pt x="729" y="78"/>
                  <a:pt x="717" y="88"/>
                  <a:pt x="704" y="97"/>
                </a:cubicBezTo>
                <a:cubicBezTo>
                  <a:pt x="688" y="147"/>
                  <a:pt x="656" y="189"/>
                  <a:pt x="599" y="18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9" name="Freeform 137">
            <a:extLst>
              <a:ext uri="{FF2B5EF4-FFF2-40B4-BE49-F238E27FC236}">
                <a16:creationId xmlns:a16="http://schemas.microsoft.com/office/drawing/2014/main" id="{FED2421F-C03E-53C7-F39B-182F30CC287C}"/>
              </a:ext>
            </a:extLst>
          </p:cNvPr>
          <p:cNvSpPr>
            <a:spLocks/>
          </p:cNvSpPr>
          <p:nvPr/>
        </p:nvSpPr>
        <p:spPr bwMode="auto">
          <a:xfrm>
            <a:off x="4675188" y="2784475"/>
            <a:ext cx="415925" cy="492125"/>
          </a:xfrm>
          <a:custGeom>
            <a:avLst/>
            <a:gdLst>
              <a:gd name="T0" fmla="*/ 0 w 262"/>
              <a:gd name="T1" fmla="*/ 0 h 310"/>
              <a:gd name="T2" fmla="*/ 166688 w 262"/>
              <a:gd name="T3" fmla="*/ 20638 h 310"/>
              <a:gd name="T4" fmla="*/ 228600 w 262"/>
              <a:gd name="T5" fmla="*/ 84138 h 310"/>
              <a:gd name="T6" fmla="*/ 292100 w 262"/>
              <a:gd name="T7" fmla="*/ 125413 h 310"/>
              <a:gd name="T8" fmla="*/ 415925 w 262"/>
              <a:gd name="T9" fmla="*/ 436563 h 310"/>
              <a:gd name="T10" fmla="*/ 207963 w 262"/>
              <a:gd name="T11" fmla="*/ 436563 h 310"/>
              <a:gd name="T12" fmla="*/ 166688 w 262"/>
              <a:gd name="T13" fmla="*/ 312738 h 310"/>
              <a:gd name="T14" fmla="*/ 84138 w 262"/>
              <a:gd name="T15" fmla="*/ 61913 h 310"/>
              <a:gd name="T16" fmla="*/ 0 w 262"/>
              <a:gd name="T17" fmla="*/ 0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" h="310">
                <a:moveTo>
                  <a:pt x="0" y="0"/>
                </a:moveTo>
                <a:cubicBezTo>
                  <a:pt x="35" y="4"/>
                  <a:pt x="72" y="1"/>
                  <a:pt x="105" y="13"/>
                </a:cubicBezTo>
                <a:cubicBezTo>
                  <a:pt x="122" y="19"/>
                  <a:pt x="130" y="41"/>
                  <a:pt x="144" y="53"/>
                </a:cubicBezTo>
                <a:cubicBezTo>
                  <a:pt x="156" y="63"/>
                  <a:pt x="171" y="70"/>
                  <a:pt x="184" y="79"/>
                </a:cubicBezTo>
                <a:cubicBezTo>
                  <a:pt x="217" y="145"/>
                  <a:pt x="221" y="213"/>
                  <a:pt x="262" y="275"/>
                </a:cubicBezTo>
                <a:cubicBezTo>
                  <a:pt x="220" y="289"/>
                  <a:pt x="176" y="310"/>
                  <a:pt x="131" y="275"/>
                </a:cubicBezTo>
                <a:cubicBezTo>
                  <a:pt x="109" y="258"/>
                  <a:pt x="114" y="223"/>
                  <a:pt x="105" y="197"/>
                </a:cubicBezTo>
                <a:cubicBezTo>
                  <a:pt x="88" y="144"/>
                  <a:pt x="70" y="92"/>
                  <a:pt x="53" y="39"/>
                </a:cubicBezTo>
                <a:cubicBezTo>
                  <a:pt x="46" y="18"/>
                  <a:pt x="18" y="13"/>
                  <a:pt x="0" y="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" name="Freeform 143">
            <a:extLst>
              <a:ext uri="{FF2B5EF4-FFF2-40B4-BE49-F238E27FC236}">
                <a16:creationId xmlns:a16="http://schemas.microsoft.com/office/drawing/2014/main" id="{937CDF7D-9F15-A3B6-8FB7-BC2965930F5B}"/>
              </a:ext>
            </a:extLst>
          </p:cNvPr>
          <p:cNvSpPr>
            <a:spLocks/>
          </p:cNvSpPr>
          <p:nvPr/>
        </p:nvSpPr>
        <p:spPr bwMode="auto">
          <a:xfrm>
            <a:off x="4648200" y="2689225"/>
            <a:ext cx="858838" cy="895350"/>
          </a:xfrm>
          <a:custGeom>
            <a:avLst/>
            <a:gdLst>
              <a:gd name="T0" fmla="*/ 49213 w 541"/>
              <a:gd name="T1" fmla="*/ 136525 h 564"/>
              <a:gd name="T2" fmla="*/ 255588 w 541"/>
              <a:gd name="T3" fmla="*/ 12700 h 564"/>
              <a:gd name="T4" fmla="*/ 193675 w 541"/>
              <a:gd name="T5" fmla="*/ 33338 h 564"/>
              <a:gd name="T6" fmla="*/ 111125 w 541"/>
              <a:gd name="T7" fmla="*/ 53975 h 564"/>
              <a:gd name="T8" fmla="*/ 463550 w 541"/>
              <a:gd name="T9" fmla="*/ 115888 h 564"/>
              <a:gd name="T10" fmla="*/ 712788 w 541"/>
              <a:gd name="T11" fmla="*/ 200025 h 564"/>
              <a:gd name="T12" fmla="*/ 735013 w 541"/>
              <a:gd name="T13" fmla="*/ 261938 h 564"/>
              <a:gd name="T14" fmla="*/ 630238 w 541"/>
              <a:gd name="T15" fmla="*/ 781050 h 564"/>
              <a:gd name="T16" fmla="*/ 568325 w 541"/>
              <a:gd name="T17" fmla="*/ 739775 h 564"/>
              <a:gd name="T18" fmla="*/ 339725 w 541"/>
              <a:gd name="T19" fmla="*/ 719138 h 564"/>
              <a:gd name="T20" fmla="*/ 173038 w 541"/>
              <a:gd name="T21" fmla="*/ 593725 h 564"/>
              <a:gd name="T22" fmla="*/ 152400 w 541"/>
              <a:gd name="T23" fmla="*/ 490538 h 564"/>
              <a:gd name="T24" fmla="*/ 90488 w 541"/>
              <a:gd name="T25" fmla="*/ 428625 h 564"/>
              <a:gd name="T26" fmla="*/ 6350 w 541"/>
              <a:gd name="T27" fmla="*/ 179388 h 564"/>
              <a:gd name="T28" fmla="*/ 49213 w 541"/>
              <a:gd name="T29" fmla="*/ 136525 h 5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1" h="564">
                <a:moveTo>
                  <a:pt x="31" y="86"/>
                </a:moveTo>
                <a:cubicBezTo>
                  <a:pt x="111" y="46"/>
                  <a:pt x="67" y="71"/>
                  <a:pt x="161" y="8"/>
                </a:cubicBezTo>
                <a:cubicBezTo>
                  <a:pt x="172" y="0"/>
                  <a:pt x="135" y="17"/>
                  <a:pt x="122" y="21"/>
                </a:cubicBezTo>
                <a:cubicBezTo>
                  <a:pt x="105" y="26"/>
                  <a:pt x="87" y="30"/>
                  <a:pt x="70" y="34"/>
                </a:cubicBezTo>
                <a:cubicBezTo>
                  <a:pt x="155" y="42"/>
                  <a:pt x="215" y="47"/>
                  <a:pt x="292" y="73"/>
                </a:cubicBezTo>
                <a:cubicBezTo>
                  <a:pt x="341" y="120"/>
                  <a:pt x="379" y="116"/>
                  <a:pt x="449" y="126"/>
                </a:cubicBezTo>
                <a:cubicBezTo>
                  <a:pt x="454" y="139"/>
                  <a:pt x="463" y="151"/>
                  <a:pt x="463" y="165"/>
                </a:cubicBezTo>
                <a:cubicBezTo>
                  <a:pt x="457" y="327"/>
                  <a:pt x="541" y="564"/>
                  <a:pt x="397" y="492"/>
                </a:cubicBezTo>
                <a:cubicBezTo>
                  <a:pt x="383" y="485"/>
                  <a:pt x="373" y="469"/>
                  <a:pt x="358" y="466"/>
                </a:cubicBezTo>
                <a:cubicBezTo>
                  <a:pt x="311" y="456"/>
                  <a:pt x="262" y="457"/>
                  <a:pt x="214" y="453"/>
                </a:cubicBezTo>
                <a:cubicBezTo>
                  <a:pt x="138" y="377"/>
                  <a:pt x="178" y="397"/>
                  <a:pt x="109" y="374"/>
                </a:cubicBezTo>
                <a:cubicBezTo>
                  <a:pt x="105" y="352"/>
                  <a:pt x="106" y="329"/>
                  <a:pt x="96" y="309"/>
                </a:cubicBezTo>
                <a:cubicBezTo>
                  <a:pt x="88" y="293"/>
                  <a:pt x="66" y="286"/>
                  <a:pt x="57" y="270"/>
                </a:cubicBezTo>
                <a:cubicBezTo>
                  <a:pt x="34" y="228"/>
                  <a:pt x="20" y="160"/>
                  <a:pt x="4" y="113"/>
                </a:cubicBezTo>
                <a:cubicBezTo>
                  <a:pt x="0" y="101"/>
                  <a:pt x="22" y="95"/>
                  <a:pt x="31" y="86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1" name="Freeform 145">
            <a:extLst>
              <a:ext uri="{FF2B5EF4-FFF2-40B4-BE49-F238E27FC236}">
                <a16:creationId xmlns:a16="http://schemas.microsoft.com/office/drawing/2014/main" id="{2497017D-9B7F-BE3B-70D6-28F33714D300}"/>
              </a:ext>
            </a:extLst>
          </p:cNvPr>
          <p:cNvSpPr>
            <a:spLocks/>
          </p:cNvSpPr>
          <p:nvPr/>
        </p:nvSpPr>
        <p:spPr bwMode="auto">
          <a:xfrm>
            <a:off x="6946900" y="2054225"/>
            <a:ext cx="1312863" cy="1258888"/>
          </a:xfrm>
          <a:custGeom>
            <a:avLst/>
            <a:gdLst>
              <a:gd name="T0" fmla="*/ 679450 w 827"/>
              <a:gd name="T1" fmla="*/ 44450 h 793"/>
              <a:gd name="T2" fmla="*/ 265113 w 827"/>
              <a:gd name="T3" fmla="*/ 149225 h 793"/>
              <a:gd name="T4" fmla="*/ 139700 w 827"/>
              <a:gd name="T5" fmla="*/ 460375 h 793"/>
              <a:gd name="T6" fmla="*/ 119063 w 827"/>
              <a:gd name="T7" fmla="*/ 522288 h 793"/>
              <a:gd name="T8" fmla="*/ 57150 w 827"/>
              <a:gd name="T9" fmla="*/ 542925 h 793"/>
              <a:gd name="T10" fmla="*/ 36513 w 827"/>
              <a:gd name="T11" fmla="*/ 647700 h 793"/>
              <a:gd name="T12" fmla="*/ 160338 w 827"/>
              <a:gd name="T13" fmla="*/ 1000125 h 793"/>
              <a:gd name="T14" fmla="*/ 327025 w 827"/>
              <a:gd name="T15" fmla="*/ 1125538 h 793"/>
              <a:gd name="T16" fmla="*/ 450850 w 827"/>
              <a:gd name="T17" fmla="*/ 1228725 h 793"/>
              <a:gd name="T18" fmla="*/ 846138 w 827"/>
              <a:gd name="T19" fmla="*/ 1125538 h 793"/>
              <a:gd name="T20" fmla="*/ 908050 w 827"/>
              <a:gd name="T21" fmla="*/ 1084263 h 793"/>
              <a:gd name="T22" fmla="*/ 1033463 w 827"/>
              <a:gd name="T23" fmla="*/ 1042988 h 793"/>
              <a:gd name="T24" fmla="*/ 1095375 w 827"/>
              <a:gd name="T25" fmla="*/ 1000125 h 793"/>
              <a:gd name="T26" fmla="*/ 1241425 w 827"/>
              <a:gd name="T27" fmla="*/ 979488 h 793"/>
              <a:gd name="T28" fmla="*/ 1262063 w 827"/>
              <a:gd name="T29" fmla="*/ 917575 h 793"/>
              <a:gd name="T30" fmla="*/ 1262063 w 827"/>
              <a:gd name="T31" fmla="*/ 211138 h 793"/>
              <a:gd name="T32" fmla="*/ 1200150 w 827"/>
              <a:gd name="T33" fmla="*/ 169863 h 793"/>
              <a:gd name="T34" fmla="*/ 1012825 w 827"/>
              <a:gd name="T35" fmla="*/ 3175 h 793"/>
              <a:gd name="T36" fmla="*/ 679450 w 827"/>
              <a:gd name="T37" fmla="*/ 44450 h 7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7" h="793">
                <a:moveTo>
                  <a:pt x="428" y="28"/>
                </a:moveTo>
                <a:cubicBezTo>
                  <a:pt x="310" y="36"/>
                  <a:pt x="227" y="2"/>
                  <a:pt x="167" y="94"/>
                </a:cubicBezTo>
                <a:cubicBezTo>
                  <a:pt x="157" y="193"/>
                  <a:pt x="181" y="259"/>
                  <a:pt x="88" y="290"/>
                </a:cubicBezTo>
                <a:cubicBezTo>
                  <a:pt x="84" y="303"/>
                  <a:pt x="85" y="319"/>
                  <a:pt x="75" y="329"/>
                </a:cubicBezTo>
                <a:cubicBezTo>
                  <a:pt x="65" y="339"/>
                  <a:pt x="44" y="331"/>
                  <a:pt x="36" y="342"/>
                </a:cubicBezTo>
                <a:cubicBezTo>
                  <a:pt x="24" y="361"/>
                  <a:pt x="27" y="386"/>
                  <a:pt x="23" y="408"/>
                </a:cubicBezTo>
                <a:cubicBezTo>
                  <a:pt x="31" y="514"/>
                  <a:pt x="0" y="596"/>
                  <a:pt x="101" y="630"/>
                </a:cubicBezTo>
                <a:cubicBezTo>
                  <a:pt x="149" y="680"/>
                  <a:pt x="117" y="650"/>
                  <a:pt x="206" y="709"/>
                </a:cubicBezTo>
                <a:cubicBezTo>
                  <a:pt x="234" y="728"/>
                  <a:pt x="256" y="755"/>
                  <a:pt x="284" y="774"/>
                </a:cubicBezTo>
                <a:cubicBezTo>
                  <a:pt x="486" y="759"/>
                  <a:pt x="407" y="793"/>
                  <a:pt x="533" y="709"/>
                </a:cubicBezTo>
                <a:cubicBezTo>
                  <a:pt x="546" y="700"/>
                  <a:pt x="557" y="688"/>
                  <a:pt x="572" y="683"/>
                </a:cubicBezTo>
                <a:cubicBezTo>
                  <a:pt x="598" y="674"/>
                  <a:pt x="651" y="657"/>
                  <a:pt x="651" y="657"/>
                </a:cubicBezTo>
                <a:cubicBezTo>
                  <a:pt x="664" y="648"/>
                  <a:pt x="675" y="635"/>
                  <a:pt x="690" y="630"/>
                </a:cubicBezTo>
                <a:cubicBezTo>
                  <a:pt x="720" y="621"/>
                  <a:pt x="754" y="631"/>
                  <a:pt x="782" y="617"/>
                </a:cubicBezTo>
                <a:cubicBezTo>
                  <a:pt x="794" y="611"/>
                  <a:pt x="791" y="591"/>
                  <a:pt x="795" y="578"/>
                </a:cubicBezTo>
                <a:cubicBezTo>
                  <a:pt x="816" y="406"/>
                  <a:pt x="827" y="362"/>
                  <a:pt x="795" y="133"/>
                </a:cubicBezTo>
                <a:cubicBezTo>
                  <a:pt x="793" y="118"/>
                  <a:pt x="768" y="117"/>
                  <a:pt x="756" y="107"/>
                </a:cubicBezTo>
                <a:cubicBezTo>
                  <a:pt x="729" y="84"/>
                  <a:pt x="679" y="0"/>
                  <a:pt x="638" y="2"/>
                </a:cubicBezTo>
                <a:cubicBezTo>
                  <a:pt x="568" y="6"/>
                  <a:pt x="498" y="19"/>
                  <a:pt x="428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2" name="Freeform 146">
            <a:extLst>
              <a:ext uri="{FF2B5EF4-FFF2-40B4-BE49-F238E27FC236}">
                <a16:creationId xmlns:a16="http://schemas.microsoft.com/office/drawing/2014/main" id="{0A3F38C6-90D0-2AAC-1279-6DAFDCED0E6A}"/>
              </a:ext>
            </a:extLst>
          </p:cNvPr>
          <p:cNvSpPr>
            <a:spLocks/>
          </p:cNvSpPr>
          <p:nvPr/>
        </p:nvSpPr>
        <p:spPr bwMode="auto">
          <a:xfrm>
            <a:off x="7756525" y="1512888"/>
            <a:ext cx="1057275" cy="855662"/>
          </a:xfrm>
          <a:custGeom>
            <a:avLst/>
            <a:gdLst>
              <a:gd name="T0" fmla="*/ 57150 w 666"/>
              <a:gd name="T1" fmla="*/ 835025 h 539"/>
              <a:gd name="T2" fmla="*/ 223838 w 666"/>
              <a:gd name="T3" fmla="*/ 149225 h 539"/>
              <a:gd name="T4" fmla="*/ 369888 w 666"/>
              <a:gd name="T5" fmla="*/ 107950 h 539"/>
              <a:gd name="T6" fmla="*/ 889000 w 666"/>
              <a:gd name="T7" fmla="*/ 66675 h 539"/>
              <a:gd name="T8" fmla="*/ 1012825 w 666"/>
              <a:gd name="T9" fmla="*/ 149225 h 539"/>
              <a:gd name="T10" fmla="*/ 1055688 w 666"/>
              <a:gd name="T11" fmla="*/ 274637 h 539"/>
              <a:gd name="T12" fmla="*/ 1033463 w 666"/>
              <a:gd name="T13" fmla="*/ 669925 h 539"/>
              <a:gd name="T14" fmla="*/ 992188 w 666"/>
              <a:gd name="T15" fmla="*/ 627062 h 539"/>
              <a:gd name="T16" fmla="*/ 950913 w 666"/>
              <a:gd name="T17" fmla="*/ 565150 h 539"/>
              <a:gd name="T18" fmla="*/ 534988 w 666"/>
              <a:gd name="T19" fmla="*/ 503237 h 539"/>
              <a:gd name="T20" fmla="*/ 265113 w 666"/>
              <a:gd name="T21" fmla="*/ 855662 h 5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6" h="539">
                <a:moveTo>
                  <a:pt x="36" y="526"/>
                </a:moveTo>
                <a:cubicBezTo>
                  <a:pt x="41" y="433"/>
                  <a:pt x="0" y="154"/>
                  <a:pt x="141" y="94"/>
                </a:cubicBezTo>
                <a:cubicBezTo>
                  <a:pt x="170" y="81"/>
                  <a:pt x="203" y="78"/>
                  <a:pt x="233" y="68"/>
                </a:cubicBezTo>
                <a:cubicBezTo>
                  <a:pt x="335" y="0"/>
                  <a:pt x="434" y="35"/>
                  <a:pt x="560" y="42"/>
                </a:cubicBezTo>
                <a:cubicBezTo>
                  <a:pt x="597" y="54"/>
                  <a:pt x="616" y="54"/>
                  <a:pt x="638" y="94"/>
                </a:cubicBezTo>
                <a:cubicBezTo>
                  <a:pt x="652" y="118"/>
                  <a:pt x="665" y="173"/>
                  <a:pt x="665" y="173"/>
                </a:cubicBezTo>
                <a:cubicBezTo>
                  <a:pt x="660" y="256"/>
                  <a:pt x="666" y="340"/>
                  <a:pt x="651" y="422"/>
                </a:cubicBezTo>
                <a:cubicBezTo>
                  <a:pt x="649" y="434"/>
                  <a:pt x="633" y="405"/>
                  <a:pt x="625" y="395"/>
                </a:cubicBezTo>
                <a:cubicBezTo>
                  <a:pt x="615" y="383"/>
                  <a:pt x="612" y="364"/>
                  <a:pt x="599" y="356"/>
                </a:cubicBezTo>
                <a:cubicBezTo>
                  <a:pt x="534" y="316"/>
                  <a:pt x="387" y="321"/>
                  <a:pt x="337" y="317"/>
                </a:cubicBezTo>
                <a:cubicBezTo>
                  <a:pt x="247" y="347"/>
                  <a:pt x="167" y="442"/>
                  <a:pt x="167" y="539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3" name="Freeform 147">
            <a:extLst>
              <a:ext uri="{FF2B5EF4-FFF2-40B4-BE49-F238E27FC236}">
                <a16:creationId xmlns:a16="http://schemas.microsoft.com/office/drawing/2014/main" id="{4F749E05-A82B-B54F-F544-F12E1B052D9C}"/>
              </a:ext>
            </a:extLst>
          </p:cNvPr>
          <p:cNvSpPr>
            <a:spLocks/>
          </p:cNvSpPr>
          <p:nvPr/>
        </p:nvSpPr>
        <p:spPr bwMode="auto">
          <a:xfrm>
            <a:off x="7246938" y="1139825"/>
            <a:ext cx="825500" cy="1020763"/>
          </a:xfrm>
          <a:custGeom>
            <a:avLst/>
            <a:gdLst>
              <a:gd name="T0" fmla="*/ 6350 w 520"/>
              <a:gd name="T1" fmla="*/ 1020763 h 643"/>
              <a:gd name="T2" fmla="*/ 68263 w 520"/>
              <a:gd name="T3" fmla="*/ 501650 h 643"/>
              <a:gd name="T4" fmla="*/ 109538 w 520"/>
              <a:gd name="T5" fmla="*/ 439738 h 643"/>
              <a:gd name="T6" fmla="*/ 214313 w 520"/>
              <a:gd name="T7" fmla="*/ 211138 h 643"/>
              <a:gd name="T8" fmla="*/ 234950 w 520"/>
              <a:gd name="T9" fmla="*/ 128588 h 643"/>
              <a:gd name="T10" fmla="*/ 296863 w 520"/>
              <a:gd name="T11" fmla="*/ 85725 h 643"/>
              <a:gd name="T12" fmla="*/ 422275 w 520"/>
              <a:gd name="T13" fmla="*/ 3175 h 643"/>
              <a:gd name="T14" fmla="*/ 712788 w 520"/>
              <a:gd name="T15" fmla="*/ 23813 h 643"/>
              <a:gd name="T16" fmla="*/ 774700 w 520"/>
              <a:gd name="T17" fmla="*/ 44450 h 643"/>
              <a:gd name="T18" fmla="*/ 815975 w 520"/>
              <a:gd name="T19" fmla="*/ 169863 h 643"/>
              <a:gd name="T20" fmla="*/ 754063 w 520"/>
              <a:gd name="T21" fmla="*/ 357188 h 643"/>
              <a:gd name="T22" fmla="*/ 733425 w 520"/>
              <a:gd name="T23" fmla="*/ 419100 h 643"/>
              <a:gd name="T24" fmla="*/ 671513 w 520"/>
              <a:gd name="T25" fmla="*/ 439738 h 643"/>
              <a:gd name="T26" fmla="*/ 442913 w 520"/>
              <a:gd name="T27" fmla="*/ 563563 h 643"/>
              <a:gd name="T28" fmla="*/ 358775 w 520"/>
              <a:gd name="T29" fmla="*/ 668338 h 643"/>
              <a:gd name="T30" fmla="*/ 338138 w 520"/>
              <a:gd name="T31" fmla="*/ 730250 h 643"/>
              <a:gd name="T32" fmla="*/ 276225 w 520"/>
              <a:gd name="T33" fmla="*/ 771525 h 643"/>
              <a:gd name="T34" fmla="*/ 193675 w 520"/>
              <a:gd name="T35" fmla="*/ 979488 h 6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20" h="643">
                <a:moveTo>
                  <a:pt x="4" y="643"/>
                </a:moveTo>
                <a:cubicBezTo>
                  <a:pt x="9" y="569"/>
                  <a:pt x="0" y="402"/>
                  <a:pt x="43" y="316"/>
                </a:cubicBezTo>
                <a:cubicBezTo>
                  <a:pt x="50" y="302"/>
                  <a:pt x="63" y="291"/>
                  <a:pt x="69" y="277"/>
                </a:cubicBezTo>
                <a:cubicBezTo>
                  <a:pt x="96" y="216"/>
                  <a:pt x="90" y="177"/>
                  <a:pt x="135" y="133"/>
                </a:cubicBezTo>
                <a:cubicBezTo>
                  <a:pt x="139" y="116"/>
                  <a:pt x="138" y="96"/>
                  <a:pt x="148" y="81"/>
                </a:cubicBezTo>
                <a:cubicBezTo>
                  <a:pt x="157" y="68"/>
                  <a:pt x="175" y="64"/>
                  <a:pt x="187" y="54"/>
                </a:cubicBezTo>
                <a:cubicBezTo>
                  <a:pt x="250" y="0"/>
                  <a:pt x="198" y="24"/>
                  <a:pt x="266" y="2"/>
                </a:cubicBezTo>
                <a:cubicBezTo>
                  <a:pt x="327" y="6"/>
                  <a:pt x="388" y="8"/>
                  <a:pt x="449" y="15"/>
                </a:cubicBezTo>
                <a:cubicBezTo>
                  <a:pt x="463" y="17"/>
                  <a:pt x="480" y="17"/>
                  <a:pt x="488" y="28"/>
                </a:cubicBezTo>
                <a:cubicBezTo>
                  <a:pt x="504" y="51"/>
                  <a:pt x="514" y="107"/>
                  <a:pt x="514" y="107"/>
                </a:cubicBezTo>
                <a:cubicBezTo>
                  <a:pt x="490" y="250"/>
                  <a:pt x="520" y="133"/>
                  <a:pt x="475" y="225"/>
                </a:cubicBezTo>
                <a:cubicBezTo>
                  <a:pt x="469" y="237"/>
                  <a:pt x="472" y="254"/>
                  <a:pt x="462" y="264"/>
                </a:cubicBezTo>
                <a:cubicBezTo>
                  <a:pt x="452" y="274"/>
                  <a:pt x="436" y="273"/>
                  <a:pt x="423" y="277"/>
                </a:cubicBezTo>
                <a:cubicBezTo>
                  <a:pt x="381" y="318"/>
                  <a:pt x="325" y="318"/>
                  <a:pt x="279" y="355"/>
                </a:cubicBezTo>
                <a:cubicBezTo>
                  <a:pt x="258" y="371"/>
                  <a:pt x="238" y="398"/>
                  <a:pt x="226" y="421"/>
                </a:cubicBezTo>
                <a:cubicBezTo>
                  <a:pt x="220" y="433"/>
                  <a:pt x="222" y="449"/>
                  <a:pt x="213" y="460"/>
                </a:cubicBezTo>
                <a:cubicBezTo>
                  <a:pt x="203" y="472"/>
                  <a:pt x="187" y="477"/>
                  <a:pt x="174" y="486"/>
                </a:cubicBezTo>
                <a:cubicBezTo>
                  <a:pt x="159" y="531"/>
                  <a:pt x="122" y="569"/>
                  <a:pt x="122" y="617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4" name="Freeform 148">
            <a:extLst>
              <a:ext uri="{FF2B5EF4-FFF2-40B4-BE49-F238E27FC236}">
                <a16:creationId xmlns:a16="http://schemas.microsoft.com/office/drawing/2014/main" id="{6542B515-D72A-0BF9-56C4-72DA21794A04}"/>
              </a:ext>
            </a:extLst>
          </p:cNvPr>
          <p:cNvSpPr>
            <a:spLocks/>
          </p:cNvSpPr>
          <p:nvPr/>
        </p:nvSpPr>
        <p:spPr bwMode="auto">
          <a:xfrm>
            <a:off x="7043738" y="2016125"/>
            <a:ext cx="814387" cy="601663"/>
          </a:xfrm>
          <a:custGeom>
            <a:avLst/>
            <a:gdLst>
              <a:gd name="T0" fmla="*/ 646112 w 513"/>
              <a:gd name="T1" fmla="*/ 61913 h 379"/>
              <a:gd name="T2" fmla="*/ 209550 w 513"/>
              <a:gd name="T3" fmla="*/ 123825 h 379"/>
              <a:gd name="T4" fmla="*/ 417512 w 513"/>
              <a:gd name="T5" fmla="*/ 187325 h 379"/>
              <a:gd name="T6" fmla="*/ 125412 w 513"/>
              <a:gd name="T7" fmla="*/ 249238 h 379"/>
              <a:gd name="T8" fmla="*/ 520700 w 513"/>
              <a:gd name="T9" fmla="*/ 228600 h 379"/>
              <a:gd name="T10" fmla="*/ 541337 w 513"/>
              <a:gd name="T11" fmla="*/ 352425 h 379"/>
              <a:gd name="T12" fmla="*/ 646112 w 513"/>
              <a:gd name="T13" fmla="*/ 269875 h 379"/>
              <a:gd name="T14" fmla="*/ 749300 w 513"/>
              <a:gd name="T15" fmla="*/ 601663 h 379"/>
              <a:gd name="T16" fmla="*/ 728662 w 513"/>
              <a:gd name="T17" fmla="*/ 0 h 379"/>
              <a:gd name="T18" fmla="*/ 520700 w 513"/>
              <a:gd name="T19" fmla="*/ 103188 h 3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3" h="379">
                <a:moveTo>
                  <a:pt x="407" y="39"/>
                </a:moveTo>
                <a:cubicBezTo>
                  <a:pt x="315" y="54"/>
                  <a:pt x="220" y="49"/>
                  <a:pt x="132" y="78"/>
                </a:cubicBezTo>
                <a:cubicBezTo>
                  <a:pt x="175" y="92"/>
                  <a:pt x="219" y="104"/>
                  <a:pt x="263" y="118"/>
                </a:cubicBezTo>
                <a:cubicBezTo>
                  <a:pt x="130" y="134"/>
                  <a:pt x="191" y="120"/>
                  <a:pt x="79" y="157"/>
                </a:cubicBezTo>
                <a:cubicBezTo>
                  <a:pt x="0" y="183"/>
                  <a:pt x="245" y="148"/>
                  <a:pt x="328" y="144"/>
                </a:cubicBezTo>
                <a:cubicBezTo>
                  <a:pt x="332" y="170"/>
                  <a:pt x="322" y="203"/>
                  <a:pt x="341" y="222"/>
                </a:cubicBezTo>
                <a:cubicBezTo>
                  <a:pt x="348" y="229"/>
                  <a:pt x="402" y="175"/>
                  <a:pt x="407" y="170"/>
                </a:cubicBezTo>
                <a:cubicBezTo>
                  <a:pt x="430" y="239"/>
                  <a:pt x="449" y="309"/>
                  <a:pt x="472" y="379"/>
                </a:cubicBezTo>
                <a:cubicBezTo>
                  <a:pt x="513" y="257"/>
                  <a:pt x="499" y="121"/>
                  <a:pt x="459" y="0"/>
                </a:cubicBezTo>
                <a:cubicBezTo>
                  <a:pt x="402" y="19"/>
                  <a:pt x="370" y="23"/>
                  <a:pt x="328" y="65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5" name="Freeform 149">
            <a:extLst>
              <a:ext uri="{FF2B5EF4-FFF2-40B4-BE49-F238E27FC236}">
                <a16:creationId xmlns:a16="http://schemas.microsoft.com/office/drawing/2014/main" id="{C19AFA54-8E8D-CB6D-9A74-2C6F7B474E43}"/>
              </a:ext>
            </a:extLst>
          </p:cNvPr>
          <p:cNvSpPr>
            <a:spLocks/>
          </p:cNvSpPr>
          <p:nvPr/>
        </p:nvSpPr>
        <p:spPr bwMode="auto">
          <a:xfrm>
            <a:off x="7212013" y="2411413"/>
            <a:ext cx="206375" cy="131762"/>
          </a:xfrm>
          <a:custGeom>
            <a:avLst/>
            <a:gdLst>
              <a:gd name="T0" fmla="*/ 0 w 130"/>
              <a:gd name="T1" fmla="*/ 0 h 83"/>
              <a:gd name="T2" fmla="*/ 103188 w 130"/>
              <a:gd name="T3" fmla="*/ 123825 h 83"/>
              <a:gd name="T4" fmla="*/ 206375 w 130"/>
              <a:gd name="T5" fmla="*/ 103187 h 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83">
                <a:moveTo>
                  <a:pt x="0" y="0"/>
                </a:moveTo>
                <a:cubicBezTo>
                  <a:pt x="13" y="38"/>
                  <a:pt x="13" y="65"/>
                  <a:pt x="65" y="78"/>
                </a:cubicBezTo>
                <a:cubicBezTo>
                  <a:pt x="86" y="83"/>
                  <a:pt x="108" y="65"/>
                  <a:pt x="130" y="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" name="Freeform 150">
            <a:extLst>
              <a:ext uri="{FF2B5EF4-FFF2-40B4-BE49-F238E27FC236}">
                <a16:creationId xmlns:a16="http://schemas.microsoft.com/office/drawing/2014/main" id="{49E3186E-0B89-7DE9-1BC8-96EFCB9FA719}"/>
              </a:ext>
            </a:extLst>
          </p:cNvPr>
          <p:cNvSpPr>
            <a:spLocks/>
          </p:cNvSpPr>
          <p:nvPr/>
        </p:nvSpPr>
        <p:spPr bwMode="auto">
          <a:xfrm>
            <a:off x="7564438" y="2660650"/>
            <a:ext cx="125412" cy="123825"/>
          </a:xfrm>
          <a:custGeom>
            <a:avLst/>
            <a:gdLst>
              <a:gd name="T0" fmla="*/ 0 w 79"/>
              <a:gd name="T1" fmla="*/ 0 h 78"/>
              <a:gd name="T2" fmla="*/ 125412 w 79"/>
              <a:gd name="T3" fmla="*/ 123825 h 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" h="78">
                <a:moveTo>
                  <a:pt x="0" y="0"/>
                </a:moveTo>
                <a:cubicBezTo>
                  <a:pt x="13" y="52"/>
                  <a:pt x="21" y="78"/>
                  <a:pt x="79" y="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7" name="Freeform 153">
            <a:extLst>
              <a:ext uri="{FF2B5EF4-FFF2-40B4-BE49-F238E27FC236}">
                <a16:creationId xmlns:a16="http://schemas.microsoft.com/office/drawing/2014/main" id="{15C214E1-865F-4345-46EB-E596A49AFACC}"/>
              </a:ext>
            </a:extLst>
          </p:cNvPr>
          <p:cNvSpPr>
            <a:spLocks/>
          </p:cNvSpPr>
          <p:nvPr/>
        </p:nvSpPr>
        <p:spPr bwMode="auto">
          <a:xfrm>
            <a:off x="6773863" y="2473325"/>
            <a:ext cx="1130300" cy="809625"/>
          </a:xfrm>
          <a:custGeom>
            <a:avLst/>
            <a:gdLst>
              <a:gd name="T0" fmla="*/ 500063 w 712"/>
              <a:gd name="T1" fmla="*/ 228600 h 510"/>
              <a:gd name="T2" fmla="*/ 230188 w 712"/>
              <a:gd name="T3" fmla="*/ 0 h 510"/>
              <a:gd name="T4" fmla="*/ 209550 w 712"/>
              <a:gd name="T5" fmla="*/ 82550 h 510"/>
              <a:gd name="T6" fmla="*/ 187325 w 712"/>
              <a:gd name="T7" fmla="*/ 269875 h 510"/>
              <a:gd name="T8" fmla="*/ 230188 w 712"/>
              <a:gd name="T9" fmla="*/ 373063 h 510"/>
              <a:gd name="T10" fmla="*/ 22225 w 712"/>
              <a:gd name="T11" fmla="*/ 373063 h 510"/>
              <a:gd name="T12" fmla="*/ 84138 w 712"/>
              <a:gd name="T13" fmla="*/ 395288 h 510"/>
              <a:gd name="T14" fmla="*/ 209550 w 712"/>
              <a:gd name="T15" fmla="*/ 415925 h 510"/>
              <a:gd name="T16" fmla="*/ 250825 w 712"/>
              <a:gd name="T17" fmla="*/ 539750 h 510"/>
              <a:gd name="T18" fmla="*/ 271463 w 712"/>
              <a:gd name="T19" fmla="*/ 601663 h 510"/>
              <a:gd name="T20" fmla="*/ 708025 w 712"/>
              <a:gd name="T21" fmla="*/ 747713 h 510"/>
              <a:gd name="T22" fmla="*/ 831850 w 712"/>
              <a:gd name="T23" fmla="*/ 788988 h 510"/>
              <a:gd name="T24" fmla="*/ 895350 w 712"/>
              <a:gd name="T25" fmla="*/ 809625 h 510"/>
              <a:gd name="T26" fmla="*/ 852488 w 712"/>
              <a:gd name="T27" fmla="*/ 685800 h 510"/>
              <a:gd name="T28" fmla="*/ 790575 w 712"/>
              <a:gd name="T29" fmla="*/ 644525 h 510"/>
              <a:gd name="T30" fmla="*/ 915988 w 712"/>
              <a:gd name="T31" fmla="*/ 685800 h 510"/>
              <a:gd name="T32" fmla="*/ 977900 w 712"/>
              <a:gd name="T33" fmla="*/ 706438 h 510"/>
              <a:gd name="T34" fmla="*/ 1081088 w 712"/>
              <a:gd name="T35" fmla="*/ 685800 h 510"/>
              <a:gd name="T36" fmla="*/ 1039813 w 712"/>
              <a:gd name="T37" fmla="*/ 623888 h 510"/>
              <a:gd name="T38" fmla="*/ 1123950 w 712"/>
              <a:gd name="T39" fmla="*/ 581025 h 510"/>
              <a:gd name="T40" fmla="*/ 998538 w 712"/>
              <a:gd name="T41" fmla="*/ 519113 h 510"/>
              <a:gd name="T42" fmla="*/ 936625 w 712"/>
              <a:gd name="T43" fmla="*/ 477838 h 510"/>
              <a:gd name="T44" fmla="*/ 728663 w 712"/>
              <a:gd name="T45" fmla="*/ 415925 h 510"/>
              <a:gd name="T46" fmla="*/ 644525 w 712"/>
              <a:gd name="T47" fmla="*/ 331788 h 510"/>
              <a:gd name="T48" fmla="*/ 500063 w 712"/>
              <a:gd name="T49" fmla="*/ 228600 h 5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12" h="510">
                <a:moveTo>
                  <a:pt x="315" y="144"/>
                </a:moveTo>
                <a:cubicBezTo>
                  <a:pt x="218" y="125"/>
                  <a:pt x="177" y="95"/>
                  <a:pt x="145" y="0"/>
                </a:cubicBezTo>
                <a:cubicBezTo>
                  <a:pt x="141" y="17"/>
                  <a:pt x="132" y="34"/>
                  <a:pt x="132" y="52"/>
                </a:cubicBezTo>
                <a:cubicBezTo>
                  <a:pt x="132" y="171"/>
                  <a:pt x="173" y="117"/>
                  <a:pt x="118" y="170"/>
                </a:cubicBezTo>
                <a:cubicBezTo>
                  <a:pt x="16" y="68"/>
                  <a:pt x="124" y="215"/>
                  <a:pt x="145" y="235"/>
                </a:cubicBezTo>
                <a:cubicBezTo>
                  <a:pt x="55" y="267"/>
                  <a:pt x="165" y="235"/>
                  <a:pt x="14" y="235"/>
                </a:cubicBezTo>
                <a:cubicBezTo>
                  <a:pt x="0" y="235"/>
                  <a:pt x="40" y="246"/>
                  <a:pt x="53" y="249"/>
                </a:cubicBezTo>
                <a:cubicBezTo>
                  <a:pt x="79" y="255"/>
                  <a:pt x="106" y="258"/>
                  <a:pt x="132" y="262"/>
                </a:cubicBezTo>
                <a:cubicBezTo>
                  <a:pt x="141" y="288"/>
                  <a:pt x="149" y="314"/>
                  <a:pt x="158" y="340"/>
                </a:cubicBezTo>
                <a:cubicBezTo>
                  <a:pt x="162" y="353"/>
                  <a:pt x="161" y="369"/>
                  <a:pt x="171" y="379"/>
                </a:cubicBezTo>
                <a:cubicBezTo>
                  <a:pt x="243" y="454"/>
                  <a:pt x="347" y="461"/>
                  <a:pt x="446" y="471"/>
                </a:cubicBezTo>
                <a:cubicBezTo>
                  <a:pt x="472" y="480"/>
                  <a:pt x="498" y="488"/>
                  <a:pt x="524" y="497"/>
                </a:cubicBezTo>
                <a:cubicBezTo>
                  <a:pt x="537" y="501"/>
                  <a:pt x="564" y="510"/>
                  <a:pt x="564" y="510"/>
                </a:cubicBezTo>
                <a:cubicBezTo>
                  <a:pt x="555" y="484"/>
                  <a:pt x="546" y="458"/>
                  <a:pt x="537" y="432"/>
                </a:cubicBezTo>
                <a:cubicBezTo>
                  <a:pt x="532" y="417"/>
                  <a:pt x="482" y="406"/>
                  <a:pt x="498" y="406"/>
                </a:cubicBezTo>
                <a:cubicBezTo>
                  <a:pt x="526" y="406"/>
                  <a:pt x="551" y="423"/>
                  <a:pt x="577" y="432"/>
                </a:cubicBezTo>
                <a:cubicBezTo>
                  <a:pt x="590" y="436"/>
                  <a:pt x="616" y="445"/>
                  <a:pt x="616" y="445"/>
                </a:cubicBezTo>
                <a:cubicBezTo>
                  <a:pt x="638" y="441"/>
                  <a:pt x="669" y="450"/>
                  <a:pt x="681" y="432"/>
                </a:cubicBezTo>
                <a:cubicBezTo>
                  <a:pt x="687" y="423"/>
                  <a:pt x="542" y="352"/>
                  <a:pt x="655" y="393"/>
                </a:cubicBezTo>
                <a:cubicBezTo>
                  <a:pt x="673" y="384"/>
                  <a:pt x="703" y="385"/>
                  <a:pt x="708" y="366"/>
                </a:cubicBezTo>
                <a:cubicBezTo>
                  <a:pt x="712" y="350"/>
                  <a:pt x="635" y="330"/>
                  <a:pt x="629" y="327"/>
                </a:cubicBezTo>
                <a:cubicBezTo>
                  <a:pt x="615" y="320"/>
                  <a:pt x="604" y="307"/>
                  <a:pt x="590" y="301"/>
                </a:cubicBezTo>
                <a:cubicBezTo>
                  <a:pt x="550" y="283"/>
                  <a:pt x="502" y="273"/>
                  <a:pt x="459" y="262"/>
                </a:cubicBezTo>
                <a:cubicBezTo>
                  <a:pt x="441" y="244"/>
                  <a:pt x="424" y="227"/>
                  <a:pt x="406" y="209"/>
                </a:cubicBezTo>
                <a:cubicBezTo>
                  <a:pt x="380" y="183"/>
                  <a:pt x="341" y="170"/>
                  <a:pt x="315" y="14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8" name="Freeform 154">
            <a:extLst>
              <a:ext uri="{FF2B5EF4-FFF2-40B4-BE49-F238E27FC236}">
                <a16:creationId xmlns:a16="http://schemas.microsoft.com/office/drawing/2014/main" id="{81212E59-7B1A-D1E8-922C-0C6A7BA37F2A}"/>
              </a:ext>
            </a:extLst>
          </p:cNvPr>
          <p:cNvSpPr>
            <a:spLocks/>
          </p:cNvSpPr>
          <p:nvPr/>
        </p:nvSpPr>
        <p:spPr bwMode="auto">
          <a:xfrm>
            <a:off x="7162800" y="2660650"/>
            <a:ext cx="214313" cy="234950"/>
          </a:xfrm>
          <a:custGeom>
            <a:avLst/>
            <a:gdLst>
              <a:gd name="T0" fmla="*/ 187524 w 104"/>
              <a:gd name="T1" fmla="*/ 140108 h 109"/>
              <a:gd name="T2" fmla="*/ 53578 w 104"/>
              <a:gd name="T3" fmla="*/ 28022 h 109"/>
              <a:gd name="T4" fmla="*/ 0 w 104"/>
              <a:gd name="T5" fmla="*/ 112086 h 109"/>
              <a:gd name="T6" fmla="*/ 80367 w 104"/>
              <a:gd name="T7" fmla="*/ 140108 h 109"/>
              <a:gd name="T8" fmla="*/ 133946 w 104"/>
              <a:gd name="T9" fmla="*/ 224172 h 109"/>
              <a:gd name="T10" fmla="*/ 214313 w 104"/>
              <a:gd name="T11" fmla="*/ 196151 h 109"/>
              <a:gd name="T12" fmla="*/ 187524 w 104"/>
              <a:gd name="T13" fmla="*/ 112086 h 109"/>
              <a:gd name="T14" fmla="*/ 80367 w 104"/>
              <a:gd name="T15" fmla="*/ 56043 h 109"/>
              <a:gd name="T16" fmla="*/ 187524 w 104"/>
              <a:gd name="T17" fmla="*/ 140108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4" h="109">
                <a:moveTo>
                  <a:pt x="91" y="65"/>
                </a:moveTo>
                <a:cubicBezTo>
                  <a:pt x="81" y="50"/>
                  <a:pt x="59" y="0"/>
                  <a:pt x="26" y="13"/>
                </a:cubicBezTo>
                <a:cubicBezTo>
                  <a:pt x="11" y="19"/>
                  <a:pt x="9" y="39"/>
                  <a:pt x="0" y="52"/>
                </a:cubicBezTo>
                <a:cubicBezTo>
                  <a:pt x="13" y="56"/>
                  <a:pt x="28" y="56"/>
                  <a:pt x="39" y="65"/>
                </a:cubicBezTo>
                <a:cubicBezTo>
                  <a:pt x="51" y="75"/>
                  <a:pt x="50" y="98"/>
                  <a:pt x="65" y="104"/>
                </a:cubicBezTo>
                <a:cubicBezTo>
                  <a:pt x="78" y="109"/>
                  <a:pt x="91" y="95"/>
                  <a:pt x="104" y="91"/>
                </a:cubicBezTo>
                <a:cubicBezTo>
                  <a:pt x="100" y="78"/>
                  <a:pt x="101" y="62"/>
                  <a:pt x="91" y="52"/>
                </a:cubicBezTo>
                <a:cubicBezTo>
                  <a:pt x="77" y="38"/>
                  <a:pt x="39" y="7"/>
                  <a:pt x="39" y="26"/>
                </a:cubicBezTo>
                <a:cubicBezTo>
                  <a:pt x="39" y="48"/>
                  <a:pt x="74" y="52"/>
                  <a:pt x="91" y="6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9" name="Freeform 156">
            <a:extLst>
              <a:ext uri="{FF2B5EF4-FFF2-40B4-BE49-F238E27FC236}">
                <a16:creationId xmlns:a16="http://schemas.microsoft.com/office/drawing/2014/main" id="{D4EDBD54-034A-C512-DB47-C699F994DA09}"/>
              </a:ext>
            </a:extLst>
          </p:cNvPr>
          <p:cNvSpPr>
            <a:spLocks/>
          </p:cNvSpPr>
          <p:nvPr/>
        </p:nvSpPr>
        <p:spPr bwMode="auto">
          <a:xfrm>
            <a:off x="7224713" y="2846388"/>
            <a:ext cx="277812" cy="155575"/>
          </a:xfrm>
          <a:custGeom>
            <a:avLst/>
            <a:gdLst>
              <a:gd name="T0" fmla="*/ 28575 w 175"/>
              <a:gd name="T1" fmla="*/ 0 h 98"/>
              <a:gd name="T2" fmla="*/ 7937 w 175"/>
              <a:gd name="T3" fmla="*/ 63500 h 98"/>
              <a:gd name="T4" fmla="*/ 69850 w 175"/>
              <a:gd name="T5" fmla="*/ 104775 h 98"/>
              <a:gd name="T6" fmla="*/ 277812 w 175"/>
              <a:gd name="T7" fmla="*/ 146050 h 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" h="98">
                <a:moveTo>
                  <a:pt x="18" y="0"/>
                </a:moveTo>
                <a:cubicBezTo>
                  <a:pt x="14" y="13"/>
                  <a:pt x="0" y="27"/>
                  <a:pt x="5" y="40"/>
                </a:cubicBezTo>
                <a:cubicBezTo>
                  <a:pt x="11" y="55"/>
                  <a:pt x="30" y="60"/>
                  <a:pt x="44" y="66"/>
                </a:cubicBezTo>
                <a:cubicBezTo>
                  <a:pt x="115" y="98"/>
                  <a:pt x="110" y="92"/>
                  <a:pt x="175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0" name="Freeform 157">
            <a:extLst>
              <a:ext uri="{FF2B5EF4-FFF2-40B4-BE49-F238E27FC236}">
                <a16:creationId xmlns:a16="http://schemas.microsoft.com/office/drawing/2014/main" id="{B5E86FC8-DF34-A080-C8D6-B44C38406579}"/>
              </a:ext>
            </a:extLst>
          </p:cNvPr>
          <p:cNvSpPr>
            <a:spLocks/>
          </p:cNvSpPr>
          <p:nvPr/>
        </p:nvSpPr>
        <p:spPr bwMode="auto">
          <a:xfrm>
            <a:off x="6961188" y="2722563"/>
            <a:ext cx="250825" cy="211137"/>
          </a:xfrm>
          <a:custGeom>
            <a:avLst/>
            <a:gdLst>
              <a:gd name="T0" fmla="*/ 250825 w 158"/>
              <a:gd name="T1" fmla="*/ 103187 h 133"/>
              <a:gd name="T2" fmla="*/ 42863 w 158"/>
              <a:gd name="T3" fmla="*/ 123825 h 133"/>
              <a:gd name="T4" fmla="*/ 0 w 158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" h="133">
                <a:moveTo>
                  <a:pt x="158" y="65"/>
                </a:moveTo>
                <a:cubicBezTo>
                  <a:pt x="120" y="103"/>
                  <a:pt x="105" y="133"/>
                  <a:pt x="27" y="78"/>
                </a:cubicBezTo>
                <a:cubicBezTo>
                  <a:pt x="4" y="62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1" name="Freeform 158">
            <a:extLst>
              <a:ext uri="{FF2B5EF4-FFF2-40B4-BE49-F238E27FC236}">
                <a16:creationId xmlns:a16="http://schemas.microsoft.com/office/drawing/2014/main" id="{246D61D6-DFD8-C99D-0216-DFC26AE567B7}"/>
              </a:ext>
            </a:extLst>
          </p:cNvPr>
          <p:cNvSpPr>
            <a:spLocks/>
          </p:cNvSpPr>
          <p:nvPr/>
        </p:nvSpPr>
        <p:spPr bwMode="auto">
          <a:xfrm>
            <a:off x="7107238" y="2909888"/>
            <a:ext cx="198437" cy="144462"/>
          </a:xfrm>
          <a:custGeom>
            <a:avLst/>
            <a:gdLst>
              <a:gd name="T0" fmla="*/ 0 w 125"/>
              <a:gd name="T1" fmla="*/ 0 h 91"/>
              <a:gd name="T2" fmla="*/ 146050 w 125"/>
              <a:gd name="T3" fmla="*/ 103187 h 91"/>
              <a:gd name="T4" fmla="*/ 187325 w 125"/>
              <a:gd name="T5" fmla="*/ 41275 h 91"/>
              <a:gd name="T6" fmla="*/ 0 w 125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" h="91">
                <a:moveTo>
                  <a:pt x="0" y="0"/>
                </a:moveTo>
                <a:cubicBezTo>
                  <a:pt x="16" y="80"/>
                  <a:pt x="11" y="91"/>
                  <a:pt x="92" y="65"/>
                </a:cubicBezTo>
                <a:cubicBezTo>
                  <a:pt x="101" y="52"/>
                  <a:pt x="125" y="40"/>
                  <a:pt x="118" y="26"/>
                </a:cubicBezTo>
                <a:cubicBezTo>
                  <a:pt x="115" y="20"/>
                  <a:pt x="15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2" name="Freeform 159">
            <a:extLst>
              <a:ext uri="{FF2B5EF4-FFF2-40B4-BE49-F238E27FC236}">
                <a16:creationId xmlns:a16="http://schemas.microsoft.com/office/drawing/2014/main" id="{240E9A3B-0FB9-8BA5-37A2-E993967F8C98}"/>
              </a:ext>
            </a:extLst>
          </p:cNvPr>
          <p:cNvSpPr>
            <a:spLocks/>
          </p:cNvSpPr>
          <p:nvPr/>
        </p:nvSpPr>
        <p:spPr bwMode="auto">
          <a:xfrm>
            <a:off x="4197350" y="2514600"/>
            <a:ext cx="292100" cy="173038"/>
          </a:xfrm>
          <a:custGeom>
            <a:avLst/>
            <a:gdLst>
              <a:gd name="T0" fmla="*/ 292100 w 184"/>
              <a:gd name="T1" fmla="*/ 0 h 109"/>
              <a:gd name="T2" fmla="*/ 271463 w 184"/>
              <a:gd name="T3" fmla="*/ 82550 h 109"/>
              <a:gd name="T4" fmla="*/ 0 w 184"/>
              <a:gd name="T5" fmla="*/ 82550 h 1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4" h="109">
                <a:moveTo>
                  <a:pt x="184" y="0"/>
                </a:moveTo>
                <a:cubicBezTo>
                  <a:pt x="180" y="17"/>
                  <a:pt x="181" y="37"/>
                  <a:pt x="171" y="52"/>
                </a:cubicBezTo>
                <a:cubicBezTo>
                  <a:pt x="133" y="109"/>
                  <a:pt x="49" y="76"/>
                  <a:pt x="0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3" name="Freeform 160">
            <a:extLst>
              <a:ext uri="{FF2B5EF4-FFF2-40B4-BE49-F238E27FC236}">
                <a16:creationId xmlns:a16="http://schemas.microsoft.com/office/drawing/2014/main" id="{351C9C93-6BA3-A9EC-61C5-1B91A6E447DC}"/>
              </a:ext>
            </a:extLst>
          </p:cNvPr>
          <p:cNvSpPr>
            <a:spLocks/>
          </p:cNvSpPr>
          <p:nvPr/>
        </p:nvSpPr>
        <p:spPr bwMode="auto">
          <a:xfrm>
            <a:off x="4530725" y="2411413"/>
            <a:ext cx="268288" cy="214312"/>
          </a:xfrm>
          <a:custGeom>
            <a:avLst/>
            <a:gdLst>
              <a:gd name="T0" fmla="*/ 0 w 169"/>
              <a:gd name="T1" fmla="*/ 123825 h 135"/>
              <a:gd name="T2" fmla="*/ 249238 w 169"/>
              <a:gd name="T3" fmla="*/ 144462 h 135"/>
              <a:gd name="T4" fmla="*/ 228600 w 169"/>
              <a:gd name="T5" fmla="*/ 82550 h 135"/>
              <a:gd name="T6" fmla="*/ 249238 w 169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9" h="135">
                <a:moveTo>
                  <a:pt x="0" y="78"/>
                </a:moveTo>
                <a:cubicBezTo>
                  <a:pt x="54" y="114"/>
                  <a:pt x="68" y="135"/>
                  <a:pt x="157" y="91"/>
                </a:cubicBezTo>
                <a:cubicBezTo>
                  <a:pt x="169" y="85"/>
                  <a:pt x="148" y="65"/>
                  <a:pt x="144" y="52"/>
                </a:cubicBezTo>
                <a:cubicBezTo>
                  <a:pt x="148" y="35"/>
                  <a:pt x="157" y="0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2" name="Freeform 162">
            <a:extLst>
              <a:ext uri="{FF2B5EF4-FFF2-40B4-BE49-F238E27FC236}">
                <a16:creationId xmlns:a16="http://schemas.microsoft.com/office/drawing/2014/main" id="{B9E2D9D6-E171-3B1F-7A59-CCA0AEE200F5}"/>
              </a:ext>
            </a:extLst>
          </p:cNvPr>
          <p:cNvSpPr>
            <a:spLocks/>
          </p:cNvSpPr>
          <p:nvPr/>
        </p:nvSpPr>
        <p:spPr bwMode="auto">
          <a:xfrm>
            <a:off x="7620000" y="27432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3" name="Freeform 163">
            <a:extLst>
              <a:ext uri="{FF2B5EF4-FFF2-40B4-BE49-F238E27FC236}">
                <a16:creationId xmlns:a16="http://schemas.microsoft.com/office/drawing/2014/main" id="{39A3F552-DD5C-B84E-75DC-1C51A8EE62C9}"/>
              </a:ext>
            </a:extLst>
          </p:cNvPr>
          <p:cNvSpPr>
            <a:spLocks/>
          </p:cNvSpPr>
          <p:nvPr/>
        </p:nvSpPr>
        <p:spPr bwMode="auto">
          <a:xfrm>
            <a:off x="7620000" y="29718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" name="Freeform 164">
            <a:extLst>
              <a:ext uri="{FF2B5EF4-FFF2-40B4-BE49-F238E27FC236}">
                <a16:creationId xmlns:a16="http://schemas.microsoft.com/office/drawing/2014/main" id="{90971F20-3153-6DF7-5248-6DC731CDC133}"/>
              </a:ext>
            </a:extLst>
          </p:cNvPr>
          <p:cNvSpPr>
            <a:spLocks/>
          </p:cNvSpPr>
          <p:nvPr/>
        </p:nvSpPr>
        <p:spPr bwMode="auto">
          <a:xfrm>
            <a:off x="7772400" y="31242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7" name="Freeform 165">
            <a:extLst>
              <a:ext uri="{FF2B5EF4-FFF2-40B4-BE49-F238E27FC236}">
                <a16:creationId xmlns:a16="http://schemas.microsoft.com/office/drawing/2014/main" id="{1AFC6830-B03F-3EDF-E081-625FFEA29501}"/>
              </a:ext>
            </a:extLst>
          </p:cNvPr>
          <p:cNvSpPr>
            <a:spLocks/>
          </p:cNvSpPr>
          <p:nvPr/>
        </p:nvSpPr>
        <p:spPr bwMode="auto">
          <a:xfrm>
            <a:off x="7543800" y="28956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6" name="Freeform 166">
            <a:extLst>
              <a:ext uri="{FF2B5EF4-FFF2-40B4-BE49-F238E27FC236}">
                <a16:creationId xmlns:a16="http://schemas.microsoft.com/office/drawing/2014/main" id="{D87DB60A-B525-1CC6-59AB-03711CF5D12C}"/>
              </a:ext>
            </a:extLst>
          </p:cNvPr>
          <p:cNvSpPr>
            <a:spLocks/>
          </p:cNvSpPr>
          <p:nvPr/>
        </p:nvSpPr>
        <p:spPr bwMode="auto">
          <a:xfrm>
            <a:off x="7772400" y="28956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8" name="Freeform 168">
            <a:extLst>
              <a:ext uri="{FF2B5EF4-FFF2-40B4-BE49-F238E27FC236}">
                <a16:creationId xmlns:a16="http://schemas.microsoft.com/office/drawing/2014/main" id="{60C2609E-C176-5D93-F6D3-B941691D4901}"/>
              </a:ext>
            </a:extLst>
          </p:cNvPr>
          <p:cNvSpPr>
            <a:spLocks/>
          </p:cNvSpPr>
          <p:nvPr/>
        </p:nvSpPr>
        <p:spPr bwMode="auto">
          <a:xfrm>
            <a:off x="7543800" y="28956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9" name="Freeform 169">
            <a:extLst>
              <a:ext uri="{FF2B5EF4-FFF2-40B4-BE49-F238E27FC236}">
                <a16:creationId xmlns:a16="http://schemas.microsoft.com/office/drawing/2014/main" id="{D2081EF7-A66B-8BF7-A488-40EB2A0D1E3E}"/>
              </a:ext>
            </a:extLst>
          </p:cNvPr>
          <p:cNvSpPr>
            <a:spLocks/>
          </p:cNvSpPr>
          <p:nvPr/>
        </p:nvSpPr>
        <p:spPr bwMode="auto">
          <a:xfrm>
            <a:off x="7239000" y="25908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1" name="Freeform 170">
            <a:extLst>
              <a:ext uri="{FF2B5EF4-FFF2-40B4-BE49-F238E27FC236}">
                <a16:creationId xmlns:a16="http://schemas.microsoft.com/office/drawing/2014/main" id="{C3EBD3E3-4492-76E9-305F-F5898F41897D}"/>
              </a:ext>
            </a:extLst>
          </p:cNvPr>
          <p:cNvSpPr>
            <a:spLocks/>
          </p:cNvSpPr>
          <p:nvPr/>
        </p:nvSpPr>
        <p:spPr bwMode="auto">
          <a:xfrm>
            <a:off x="5106988" y="5715000"/>
            <a:ext cx="815975" cy="539750"/>
          </a:xfrm>
          <a:custGeom>
            <a:avLst/>
            <a:gdLst>
              <a:gd name="T0" fmla="*/ 420688 w 514"/>
              <a:gd name="T1" fmla="*/ 0 h 340"/>
              <a:gd name="T2" fmla="*/ 358775 w 514"/>
              <a:gd name="T3" fmla="*/ 20638 h 340"/>
              <a:gd name="T4" fmla="*/ 212725 w 514"/>
              <a:gd name="T5" fmla="*/ 166688 h 340"/>
              <a:gd name="T6" fmla="*/ 130175 w 514"/>
              <a:gd name="T7" fmla="*/ 187325 h 340"/>
              <a:gd name="T8" fmla="*/ 4763 w 514"/>
              <a:gd name="T9" fmla="*/ 228600 h 340"/>
              <a:gd name="T10" fmla="*/ 25400 w 514"/>
              <a:gd name="T11" fmla="*/ 354013 h 340"/>
              <a:gd name="T12" fmla="*/ 109538 w 514"/>
              <a:gd name="T13" fmla="*/ 374650 h 340"/>
              <a:gd name="T14" fmla="*/ 212725 w 514"/>
              <a:gd name="T15" fmla="*/ 395288 h 340"/>
              <a:gd name="T16" fmla="*/ 254000 w 514"/>
              <a:gd name="T17" fmla="*/ 519113 h 340"/>
              <a:gd name="T18" fmla="*/ 358775 w 514"/>
              <a:gd name="T19" fmla="*/ 498475 h 340"/>
              <a:gd name="T20" fmla="*/ 482600 w 514"/>
              <a:gd name="T21" fmla="*/ 415925 h 340"/>
              <a:gd name="T22" fmla="*/ 546100 w 514"/>
              <a:gd name="T23" fmla="*/ 395288 h 340"/>
              <a:gd name="T24" fmla="*/ 587375 w 514"/>
              <a:gd name="T25" fmla="*/ 331788 h 340"/>
              <a:gd name="T26" fmla="*/ 815975 w 514"/>
              <a:gd name="T27" fmla="*/ 269875 h 340"/>
              <a:gd name="T28" fmla="*/ 754063 w 514"/>
              <a:gd name="T29" fmla="*/ 228600 h 340"/>
              <a:gd name="T30" fmla="*/ 690563 w 514"/>
              <a:gd name="T31" fmla="*/ 125413 h 340"/>
              <a:gd name="T32" fmla="*/ 420688 w 514"/>
              <a:gd name="T33" fmla="*/ 0 h 3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4" h="340">
                <a:moveTo>
                  <a:pt x="265" y="0"/>
                </a:moveTo>
                <a:cubicBezTo>
                  <a:pt x="252" y="4"/>
                  <a:pt x="237" y="4"/>
                  <a:pt x="226" y="13"/>
                </a:cubicBezTo>
                <a:cubicBezTo>
                  <a:pt x="187" y="44"/>
                  <a:pt x="190" y="81"/>
                  <a:pt x="134" y="105"/>
                </a:cubicBezTo>
                <a:cubicBezTo>
                  <a:pt x="118" y="112"/>
                  <a:pt x="99" y="113"/>
                  <a:pt x="82" y="118"/>
                </a:cubicBezTo>
                <a:cubicBezTo>
                  <a:pt x="55" y="126"/>
                  <a:pt x="3" y="144"/>
                  <a:pt x="3" y="144"/>
                </a:cubicBezTo>
                <a:cubicBezTo>
                  <a:pt x="7" y="170"/>
                  <a:pt x="0" y="201"/>
                  <a:pt x="16" y="223"/>
                </a:cubicBezTo>
                <a:cubicBezTo>
                  <a:pt x="27" y="238"/>
                  <a:pt x="51" y="232"/>
                  <a:pt x="69" y="236"/>
                </a:cubicBezTo>
                <a:cubicBezTo>
                  <a:pt x="91" y="241"/>
                  <a:pt x="112" y="245"/>
                  <a:pt x="134" y="249"/>
                </a:cubicBezTo>
                <a:cubicBezTo>
                  <a:pt x="143" y="275"/>
                  <a:pt x="138" y="311"/>
                  <a:pt x="160" y="327"/>
                </a:cubicBezTo>
                <a:cubicBezTo>
                  <a:pt x="178" y="340"/>
                  <a:pt x="206" y="323"/>
                  <a:pt x="226" y="314"/>
                </a:cubicBezTo>
                <a:cubicBezTo>
                  <a:pt x="254" y="301"/>
                  <a:pt x="274" y="272"/>
                  <a:pt x="304" y="262"/>
                </a:cubicBezTo>
                <a:cubicBezTo>
                  <a:pt x="317" y="258"/>
                  <a:pt x="331" y="253"/>
                  <a:pt x="344" y="249"/>
                </a:cubicBezTo>
                <a:cubicBezTo>
                  <a:pt x="353" y="236"/>
                  <a:pt x="357" y="218"/>
                  <a:pt x="370" y="209"/>
                </a:cubicBezTo>
                <a:cubicBezTo>
                  <a:pt x="387" y="197"/>
                  <a:pt x="491" y="176"/>
                  <a:pt x="514" y="170"/>
                </a:cubicBezTo>
                <a:cubicBezTo>
                  <a:pt x="501" y="161"/>
                  <a:pt x="485" y="156"/>
                  <a:pt x="475" y="144"/>
                </a:cubicBezTo>
                <a:cubicBezTo>
                  <a:pt x="416" y="70"/>
                  <a:pt x="511" y="136"/>
                  <a:pt x="435" y="79"/>
                </a:cubicBezTo>
                <a:cubicBezTo>
                  <a:pt x="368" y="29"/>
                  <a:pt x="342" y="19"/>
                  <a:pt x="265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2" name="Freeform 171">
            <a:extLst>
              <a:ext uri="{FF2B5EF4-FFF2-40B4-BE49-F238E27FC236}">
                <a16:creationId xmlns:a16="http://schemas.microsoft.com/office/drawing/2014/main" id="{BCB64F60-BAE5-ADA7-80D5-8493DEE55406}"/>
              </a:ext>
            </a:extLst>
          </p:cNvPr>
          <p:cNvSpPr>
            <a:spLocks/>
          </p:cNvSpPr>
          <p:nvPr/>
        </p:nvSpPr>
        <p:spPr bwMode="auto">
          <a:xfrm>
            <a:off x="6172200" y="6096000"/>
            <a:ext cx="942975" cy="422275"/>
          </a:xfrm>
          <a:custGeom>
            <a:avLst/>
            <a:gdLst>
              <a:gd name="T0" fmla="*/ 187325 w 594"/>
              <a:gd name="T1" fmla="*/ 47625 h 266"/>
              <a:gd name="T2" fmla="*/ 20638 w 594"/>
              <a:gd name="T3" fmla="*/ 131763 h 266"/>
              <a:gd name="T4" fmla="*/ 0 w 594"/>
              <a:gd name="T5" fmla="*/ 193675 h 266"/>
              <a:gd name="T6" fmla="*/ 166688 w 594"/>
              <a:gd name="T7" fmla="*/ 338138 h 266"/>
              <a:gd name="T8" fmla="*/ 354013 w 594"/>
              <a:gd name="T9" fmla="*/ 422275 h 266"/>
              <a:gd name="T10" fmla="*/ 415925 w 594"/>
              <a:gd name="T11" fmla="*/ 401638 h 266"/>
              <a:gd name="T12" fmla="*/ 603250 w 594"/>
              <a:gd name="T13" fmla="*/ 381000 h 266"/>
              <a:gd name="T14" fmla="*/ 644525 w 594"/>
              <a:gd name="T15" fmla="*/ 338138 h 266"/>
              <a:gd name="T16" fmla="*/ 831850 w 594"/>
              <a:gd name="T17" fmla="*/ 234950 h 266"/>
              <a:gd name="T18" fmla="*/ 873125 w 594"/>
              <a:gd name="T19" fmla="*/ 173038 h 266"/>
              <a:gd name="T20" fmla="*/ 935038 w 594"/>
              <a:gd name="T21" fmla="*/ 131763 h 266"/>
              <a:gd name="T22" fmla="*/ 831850 w 594"/>
              <a:gd name="T23" fmla="*/ 68263 h 266"/>
              <a:gd name="T24" fmla="*/ 498475 w 594"/>
              <a:gd name="T25" fmla="*/ 47625 h 266"/>
              <a:gd name="T26" fmla="*/ 187325 w 594"/>
              <a:gd name="T27" fmla="*/ 47625 h 2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94" h="266">
                <a:moveTo>
                  <a:pt x="118" y="30"/>
                </a:moveTo>
                <a:cubicBezTo>
                  <a:pt x="27" y="60"/>
                  <a:pt x="58" y="36"/>
                  <a:pt x="13" y="83"/>
                </a:cubicBezTo>
                <a:cubicBezTo>
                  <a:pt x="9" y="96"/>
                  <a:pt x="0" y="108"/>
                  <a:pt x="0" y="122"/>
                </a:cubicBezTo>
                <a:cubicBezTo>
                  <a:pt x="0" y="206"/>
                  <a:pt x="39" y="197"/>
                  <a:pt x="105" y="213"/>
                </a:cubicBezTo>
                <a:cubicBezTo>
                  <a:pt x="140" y="249"/>
                  <a:pt x="176" y="251"/>
                  <a:pt x="223" y="266"/>
                </a:cubicBezTo>
                <a:cubicBezTo>
                  <a:pt x="236" y="262"/>
                  <a:pt x="248" y="255"/>
                  <a:pt x="262" y="253"/>
                </a:cubicBezTo>
                <a:cubicBezTo>
                  <a:pt x="301" y="247"/>
                  <a:pt x="342" y="251"/>
                  <a:pt x="380" y="240"/>
                </a:cubicBezTo>
                <a:cubicBezTo>
                  <a:pt x="392" y="237"/>
                  <a:pt x="396" y="221"/>
                  <a:pt x="406" y="213"/>
                </a:cubicBezTo>
                <a:cubicBezTo>
                  <a:pt x="442" y="184"/>
                  <a:pt x="485" y="173"/>
                  <a:pt x="524" y="148"/>
                </a:cubicBezTo>
                <a:cubicBezTo>
                  <a:pt x="533" y="135"/>
                  <a:pt x="539" y="120"/>
                  <a:pt x="550" y="109"/>
                </a:cubicBezTo>
                <a:cubicBezTo>
                  <a:pt x="561" y="98"/>
                  <a:pt x="585" y="98"/>
                  <a:pt x="589" y="83"/>
                </a:cubicBezTo>
                <a:cubicBezTo>
                  <a:pt x="594" y="61"/>
                  <a:pt x="530" y="44"/>
                  <a:pt x="524" y="43"/>
                </a:cubicBezTo>
                <a:cubicBezTo>
                  <a:pt x="454" y="36"/>
                  <a:pt x="384" y="34"/>
                  <a:pt x="314" y="30"/>
                </a:cubicBezTo>
                <a:cubicBezTo>
                  <a:pt x="225" y="0"/>
                  <a:pt x="289" y="16"/>
                  <a:pt x="118" y="3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3" name="Freeform 172">
            <a:extLst>
              <a:ext uri="{FF2B5EF4-FFF2-40B4-BE49-F238E27FC236}">
                <a16:creationId xmlns:a16="http://schemas.microsoft.com/office/drawing/2014/main" id="{6B715ED6-BC88-9C71-BC2A-CAC73D69E220}"/>
              </a:ext>
            </a:extLst>
          </p:cNvPr>
          <p:cNvSpPr>
            <a:spLocks/>
          </p:cNvSpPr>
          <p:nvPr/>
        </p:nvSpPr>
        <p:spPr bwMode="auto">
          <a:xfrm>
            <a:off x="6172200" y="6172200"/>
            <a:ext cx="333375" cy="176213"/>
          </a:xfrm>
          <a:custGeom>
            <a:avLst/>
            <a:gdLst>
              <a:gd name="T0" fmla="*/ 0 w 210"/>
              <a:gd name="T1" fmla="*/ 103188 h 111"/>
              <a:gd name="T2" fmla="*/ 333375 w 210"/>
              <a:gd name="T3" fmla="*/ 0 h 1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" h="111">
                <a:moveTo>
                  <a:pt x="0" y="65"/>
                </a:moveTo>
                <a:cubicBezTo>
                  <a:pt x="110" y="58"/>
                  <a:pt x="210" y="111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4" name="Freeform 174">
            <a:extLst>
              <a:ext uri="{FF2B5EF4-FFF2-40B4-BE49-F238E27FC236}">
                <a16:creationId xmlns:a16="http://schemas.microsoft.com/office/drawing/2014/main" id="{9CD50F77-C456-419E-7490-59B059E565DD}"/>
              </a:ext>
            </a:extLst>
          </p:cNvPr>
          <p:cNvSpPr>
            <a:spLocks/>
          </p:cNvSpPr>
          <p:nvPr/>
        </p:nvSpPr>
        <p:spPr bwMode="auto">
          <a:xfrm>
            <a:off x="6443663" y="2078038"/>
            <a:ext cx="928687" cy="1325562"/>
          </a:xfrm>
          <a:custGeom>
            <a:avLst/>
            <a:gdLst>
              <a:gd name="T0" fmla="*/ 684212 w 585"/>
              <a:gd name="T1" fmla="*/ 1081087 h 835"/>
              <a:gd name="T2" fmla="*/ 331787 w 585"/>
              <a:gd name="T3" fmla="*/ 1225550 h 835"/>
              <a:gd name="T4" fmla="*/ 165100 w 585"/>
              <a:gd name="T5" fmla="*/ 1081087 h 835"/>
              <a:gd name="T6" fmla="*/ 123825 w 585"/>
              <a:gd name="T7" fmla="*/ 249237 h 835"/>
              <a:gd name="T8" fmla="*/ 185737 w 585"/>
              <a:gd name="T9" fmla="*/ 187325 h 835"/>
              <a:gd name="T10" fmla="*/ 393700 w 585"/>
              <a:gd name="T11" fmla="*/ 41275 h 835"/>
              <a:gd name="T12" fmla="*/ 517525 w 585"/>
              <a:gd name="T13" fmla="*/ 0 h 835"/>
              <a:gd name="T14" fmla="*/ 704850 w 585"/>
              <a:gd name="T15" fmla="*/ 41275 h 835"/>
              <a:gd name="T16" fmla="*/ 725487 w 585"/>
              <a:gd name="T17" fmla="*/ 104775 h 835"/>
              <a:gd name="T18" fmla="*/ 830262 w 585"/>
              <a:gd name="T19" fmla="*/ 187325 h 835"/>
              <a:gd name="T20" fmla="*/ 788987 w 585"/>
              <a:gd name="T21" fmla="*/ 436562 h 835"/>
              <a:gd name="T22" fmla="*/ 496887 w 585"/>
              <a:gd name="T23" fmla="*/ 498475 h 835"/>
              <a:gd name="T24" fmla="*/ 476250 w 585"/>
              <a:gd name="T25" fmla="*/ 582612 h 835"/>
              <a:gd name="T26" fmla="*/ 434975 w 585"/>
              <a:gd name="T27" fmla="*/ 539750 h 835"/>
              <a:gd name="T28" fmla="*/ 455612 w 585"/>
              <a:gd name="T29" fmla="*/ 644525 h 835"/>
              <a:gd name="T30" fmla="*/ 517525 w 585"/>
              <a:gd name="T31" fmla="*/ 665162 h 835"/>
              <a:gd name="T32" fmla="*/ 496887 w 585"/>
              <a:gd name="T33" fmla="*/ 790575 h 835"/>
              <a:gd name="T34" fmla="*/ 434975 w 585"/>
              <a:gd name="T35" fmla="*/ 811212 h 835"/>
              <a:gd name="T36" fmla="*/ 476250 w 585"/>
              <a:gd name="T37" fmla="*/ 768350 h 835"/>
              <a:gd name="T38" fmla="*/ 601662 w 585"/>
              <a:gd name="T39" fmla="*/ 996950 h 835"/>
              <a:gd name="T40" fmla="*/ 684212 w 585"/>
              <a:gd name="T41" fmla="*/ 1081087 h 8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85" h="835">
                <a:moveTo>
                  <a:pt x="431" y="681"/>
                </a:moveTo>
                <a:cubicBezTo>
                  <a:pt x="400" y="835"/>
                  <a:pt x="402" y="787"/>
                  <a:pt x="209" y="772"/>
                </a:cubicBezTo>
                <a:cubicBezTo>
                  <a:pt x="132" y="696"/>
                  <a:pt x="169" y="724"/>
                  <a:pt x="104" y="681"/>
                </a:cubicBezTo>
                <a:cubicBezTo>
                  <a:pt x="0" y="526"/>
                  <a:pt x="56" y="364"/>
                  <a:pt x="78" y="157"/>
                </a:cubicBezTo>
                <a:cubicBezTo>
                  <a:pt x="80" y="139"/>
                  <a:pt x="103" y="130"/>
                  <a:pt x="117" y="118"/>
                </a:cubicBezTo>
                <a:cubicBezTo>
                  <a:pt x="158" y="84"/>
                  <a:pt x="198" y="46"/>
                  <a:pt x="248" y="26"/>
                </a:cubicBezTo>
                <a:cubicBezTo>
                  <a:pt x="273" y="16"/>
                  <a:pt x="326" y="0"/>
                  <a:pt x="326" y="0"/>
                </a:cubicBezTo>
                <a:cubicBezTo>
                  <a:pt x="333" y="1"/>
                  <a:pt x="432" y="14"/>
                  <a:pt x="444" y="26"/>
                </a:cubicBezTo>
                <a:cubicBezTo>
                  <a:pt x="454" y="36"/>
                  <a:pt x="450" y="54"/>
                  <a:pt x="457" y="66"/>
                </a:cubicBezTo>
                <a:cubicBezTo>
                  <a:pt x="469" y="85"/>
                  <a:pt x="507" y="107"/>
                  <a:pt x="523" y="118"/>
                </a:cubicBezTo>
                <a:cubicBezTo>
                  <a:pt x="564" y="180"/>
                  <a:pt x="585" y="246"/>
                  <a:pt x="497" y="275"/>
                </a:cubicBezTo>
                <a:cubicBezTo>
                  <a:pt x="411" y="358"/>
                  <a:pt x="573" y="213"/>
                  <a:pt x="313" y="314"/>
                </a:cubicBezTo>
                <a:cubicBezTo>
                  <a:pt x="296" y="321"/>
                  <a:pt x="304" y="349"/>
                  <a:pt x="300" y="367"/>
                </a:cubicBezTo>
                <a:cubicBezTo>
                  <a:pt x="291" y="358"/>
                  <a:pt x="278" y="328"/>
                  <a:pt x="274" y="340"/>
                </a:cubicBezTo>
                <a:cubicBezTo>
                  <a:pt x="267" y="361"/>
                  <a:pt x="275" y="387"/>
                  <a:pt x="287" y="406"/>
                </a:cubicBezTo>
                <a:cubicBezTo>
                  <a:pt x="295" y="417"/>
                  <a:pt x="313" y="415"/>
                  <a:pt x="326" y="419"/>
                </a:cubicBezTo>
                <a:cubicBezTo>
                  <a:pt x="322" y="445"/>
                  <a:pt x="326" y="475"/>
                  <a:pt x="313" y="498"/>
                </a:cubicBezTo>
                <a:cubicBezTo>
                  <a:pt x="306" y="510"/>
                  <a:pt x="283" y="521"/>
                  <a:pt x="274" y="511"/>
                </a:cubicBezTo>
                <a:cubicBezTo>
                  <a:pt x="265" y="502"/>
                  <a:pt x="291" y="493"/>
                  <a:pt x="300" y="484"/>
                </a:cubicBezTo>
                <a:cubicBezTo>
                  <a:pt x="314" y="557"/>
                  <a:pt x="328" y="577"/>
                  <a:pt x="379" y="628"/>
                </a:cubicBezTo>
                <a:cubicBezTo>
                  <a:pt x="384" y="644"/>
                  <a:pt x="431" y="759"/>
                  <a:pt x="431" y="68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5" name="Freeform 175">
            <a:extLst>
              <a:ext uri="{FF2B5EF4-FFF2-40B4-BE49-F238E27FC236}">
                <a16:creationId xmlns:a16="http://schemas.microsoft.com/office/drawing/2014/main" id="{952E2720-EA2A-B015-5D8A-5953DCC7667F}"/>
              </a:ext>
            </a:extLst>
          </p:cNvPr>
          <p:cNvSpPr>
            <a:spLocks/>
          </p:cNvSpPr>
          <p:nvPr/>
        </p:nvSpPr>
        <p:spPr bwMode="auto">
          <a:xfrm>
            <a:off x="6691313" y="3117850"/>
            <a:ext cx="422275" cy="404813"/>
          </a:xfrm>
          <a:custGeom>
            <a:avLst/>
            <a:gdLst>
              <a:gd name="T0" fmla="*/ 395288 w 266"/>
              <a:gd name="T1" fmla="*/ 103188 h 255"/>
              <a:gd name="T2" fmla="*/ 84138 w 266"/>
              <a:gd name="T3" fmla="*/ 165100 h 255"/>
              <a:gd name="T4" fmla="*/ 63500 w 266"/>
              <a:gd name="T5" fmla="*/ 228600 h 255"/>
              <a:gd name="T6" fmla="*/ 125413 w 266"/>
              <a:gd name="T7" fmla="*/ 269875 h 255"/>
              <a:gd name="T8" fmla="*/ 146050 w 266"/>
              <a:gd name="T9" fmla="*/ 331788 h 255"/>
              <a:gd name="T10" fmla="*/ 207963 w 266"/>
              <a:gd name="T11" fmla="*/ 393700 h 255"/>
              <a:gd name="T12" fmla="*/ 125413 w 266"/>
              <a:gd name="T13" fmla="*/ 290513 h 255"/>
              <a:gd name="T14" fmla="*/ 41275 w 266"/>
              <a:gd name="T15" fmla="*/ 165100 h 255"/>
              <a:gd name="T16" fmla="*/ 0 w 266"/>
              <a:gd name="T17" fmla="*/ 103188 h 255"/>
              <a:gd name="T18" fmla="*/ 84138 w 266"/>
              <a:gd name="T19" fmla="*/ 82550 h 255"/>
              <a:gd name="T20" fmla="*/ 207963 w 266"/>
              <a:gd name="T21" fmla="*/ 0 h 255"/>
              <a:gd name="T22" fmla="*/ 415925 w 266"/>
              <a:gd name="T23" fmla="*/ 61913 h 255"/>
              <a:gd name="T24" fmla="*/ 395288 w 266"/>
              <a:gd name="T25" fmla="*/ 103188 h 2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6" h="255">
                <a:moveTo>
                  <a:pt x="249" y="65"/>
                </a:moveTo>
                <a:cubicBezTo>
                  <a:pt x="178" y="74"/>
                  <a:pt x="120" y="82"/>
                  <a:pt x="53" y="104"/>
                </a:cubicBezTo>
                <a:cubicBezTo>
                  <a:pt x="49" y="117"/>
                  <a:pt x="35" y="131"/>
                  <a:pt x="40" y="144"/>
                </a:cubicBezTo>
                <a:cubicBezTo>
                  <a:pt x="46" y="159"/>
                  <a:pt x="69" y="158"/>
                  <a:pt x="79" y="170"/>
                </a:cubicBezTo>
                <a:cubicBezTo>
                  <a:pt x="88" y="181"/>
                  <a:pt x="84" y="198"/>
                  <a:pt x="92" y="209"/>
                </a:cubicBezTo>
                <a:cubicBezTo>
                  <a:pt x="102" y="224"/>
                  <a:pt x="118" y="235"/>
                  <a:pt x="131" y="248"/>
                </a:cubicBezTo>
                <a:cubicBezTo>
                  <a:pt x="102" y="160"/>
                  <a:pt x="142" y="255"/>
                  <a:pt x="79" y="183"/>
                </a:cubicBezTo>
                <a:cubicBezTo>
                  <a:pt x="58" y="159"/>
                  <a:pt x="44" y="130"/>
                  <a:pt x="26" y="104"/>
                </a:cubicBezTo>
                <a:cubicBezTo>
                  <a:pt x="17" y="91"/>
                  <a:pt x="0" y="65"/>
                  <a:pt x="0" y="65"/>
                </a:cubicBezTo>
                <a:cubicBezTo>
                  <a:pt x="18" y="61"/>
                  <a:pt x="37" y="60"/>
                  <a:pt x="53" y="52"/>
                </a:cubicBezTo>
                <a:cubicBezTo>
                  <a:pt x="81" y="38"/>
                  <a:pt x="131" y="0"/>
                  <a:pt x="131" y="0"/>
                </a:cubicBezTo>
                <a:cubicBezTo>
                  <a:pt x="146" y="2"/>
                  <a:pt x="244" y="2"/>
                  <a:pt x="262" y="39"/>
                </a:cubicBezTo>
                <a:cubicBezTo>
                  <a:pt x="266" y="48"/>
                  <a:pt x="253" y="56"/>
                  <a:pt x="249" y="6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6" name="Freeform 176">
            <a:extLst>
              <a:ext uri="{FF2B5EF4-FFF2-40B4-BE49-F238E27FC236}">
                <a16:creationId xmlns:a16="http://schemas.microsoft.com/office/drawing/2014/main" id="{DC2FBDB1-738B-D8CA-DCDC-8CA178982702}"/>
              </a:ext>
            </a:extLst>
          </p:cNvPr>
          <p:cNvSpPr>
            <a:spLocks/>
          </p:cNvSpPr>
          <p:nvPr/>
        </p:nvSpPr>
        <p:spPr bwMode="auto">
          <a:xfrm>
            <a:off x="6526213" y="2835275"/>
            <a:ext cx="614362" cy="650875"/>
          </a:xfrm>
          <a:custGeom>
            <a:avLst/>
            <a:gdLst>
              <a:gd name="T0" fmla="*/ 581025 w 387"/>
              <a:gd name="T1" fmla="*/ 365125 h 410"/>
              <a:gd name="T2" fmla="*/ 539750 w 387"/>
              <a:gd name="T3" fmla="*/ 490538 h 410"/>
              <a:gd name="T4" fmla="*/ 457200 w 387"/>
              <a:gd name="T5" fmla="*/ 573088 h 410"/>
              <a:gd name="T6" fmla="*/ 228600 w 387"/>
              <a:gd name="T7" fmla="*/ 573088 h 410"/>
              <a:gd name="T8" fmla="*/ 144462 w 387"/>
              <a:gd name="T9" fmla="*/ 468313 h 410"/>
              <a:gd name="T10" fmla="*/ 61912 w 387"/>
              <a:gd name="T11" fmla="*/ 344488 h 410"/>
              <a:gd name="T12" fmla="*/ 20637 w 387"/>
              <a:gd name="T13" fmla="*/ 219075 h 410"/>
              <a:gd name="T14" fmla="*/ 0 w 387"/>
              <a:gd name="T15" fmla="*/ 157163 h 410"/>
              <a:gd name="T16" fmla="*/ 373062 w 387"/>
              <a:gd name="T17" fmla="*/ 95250 h 410"/>
              <a:gd name="T18" fmla="*/ 519112 w 387"/>
              <a:gd name="T19" fmla="*/ 219075 h 410"/>
              <a:gd name="T20" fmla="*/ 498475 w 387"/>
              <a:gd name="T21" fmla="*/ 282575 h 410"/>
              <a:gd name="T22" fmla="*/ 560387 w 387"/>
              <a:gd name="T23" fmla="*/ 323850 h 410"/>
              <a:gd name="T24" fmla="*/ 477837 w 387"/>
              <a:gd name="T25" fmla="*/ 198438 h 410"/>
              <a:gd name="T26" fmla="*/ 434975 w 387"/>
              <a:gd name="T27" fmla="*/ 157163 h 410"/>
              <a:gd name="T28" fmla="*/ 498475 w 387"/>
              <a:gd name="T29" fmla="*/ 344488 h 410"/>
              <a:gd name="T30" fmla="*/ 519112 w 387"/>
              <a:gd name="T31" fmla="*/ 406400 h 410"/>
              <a:gd name="T32" fmla="*/ 581025 w 387"/>
              <a:gd name="T33" fmla="*/ 365125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7" h="410">
                <a:moveTo>
                  <a:pt x="366" y="230"/>
                </a:moveTo>
                <a:cubicBezTo>
                  <a:pt x="357" y="256"/>
                  <a:pt x="349" y="283"/>
                  <a:pt x="340" y="309"/>
                </a:cubicBezTo>
                <a:cubicBezTo>
                  <a:pt x="323" y="361"/>
                  <a:pt x="340" y="344"/>
                  <a:pt x="288" y="361"/>
                </a:cubicBezTo>
                <a:cubicBezTo>
                  <a:pt x="237" y="410"/>
                  <a:pt x="203" y="381"/>
                  <a:pt x="144" y="361"/>
                </a:cubicBezTo>
                <a:cubicBezTo>
                  <a:pt x="128" y="338"/>
                  <a:pt x="105" y="319"/>
                  <a:pt x="91" y="295"/>
                </a:cubicBezTo>
                <a:cubicBezTo>
                  <a:pt x="37" y="203"/>
                  <a:pt x="135" y="313"/>
                  <a:pt x="39" y="217"/>
                </a:cubicBezTo>
                <a:cubicBezTo>
                  <a:pt x="30" y="191"/>
                  <a:pt x="22" y="164"/>
                  <a:pt x="13" y="138"/>
                </a:cubicBezTo>
                <a:cubicBezTo>
                  <a:pt x="9" y="125"/>
                  <a:pt x="0" y="99"/>
                  <a:pt x="0" y="99"/>
                </a:cubicBezTo>
                <a:cubicBezTo>
                  <a:pt x="33" y="0"/>
                  <a:pt x="138" y="53"/>
                  <a:pt x="235" y="60"/>
                </a:cubicBezTo>
                <a:cubicBezTo>
                  <a:pt x="285" y="77"/>
                  <a:pt x="298" y="94"/>
                  <a:pt x="327" y="138"/>
                </a:cubicBezTo>
                <a:cubicBezTo>
                  <a:pt x="323" y="151"/>
                  <a:pt x="309" y="165"/>
                  <a:pt x="314" y="178"/>
                </a:cubicBezTo>
                <a:cubicBezTo>
                  <a:pt x="320" y="193"/>
                  <a:pt x="342" y="215"/>
                  <a:pt x="353" y="204"/>
                </a:cubicBezTo>
                <a:cubicBezTo>
                  <a:pt x="387" y="168"/>
                  <a:pt x="311" y="133"/>
                  <a:pt x="301" y="125"/>
                </a:cubicBezTo>
                <a:cubicBezTo>
                  <a:pt x="291" y="117"/>
                  <a:pt x="274" y="99"/>
                  <a:pt x="274" y="99"/>
                </a:cubicBezTo>
                <a:cubicBezTo>
                  <a:pt x="321" y="167"/>
                  <a:pt x="291" y="111"/>
                  <a:pt x="314" y="217"/>
                </a:cubicBezTo>
                <a:cubicBezTo>
                  <a:pt x="317" y="230"/>
                  <a:pt x="314" y="253"/>
                  <a:pt x="327" y="256"/>
                </a:cubicBezTo>
                <a:cubicBezTo>
                  <a:pt x="342" y="260"/>
                  <a:pt x="353" y="239"/>
                  <a:pt x="366" y="23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7" name="Freeform 177">
            <a:extLst>
              <a:ext uri="{FF2B5EF4-FFF2-40B4-BE49-F238E27FC236}">
                <a16:creationId xmlns:a16="http://schemas.microsoft.com/office/drawing/2014/main" id="{38502CF1-0103-7C5E-FB1E-8F4511FEAC46}"/>
              </a:ext>
            </a:extLst>
          </p:cNvPr>
          <p:cNvSpPr>
            <a:spLocks/>
          </p:cNvSpPr>
          <p:nvPr/>
        </p:nvSpPr>
        <p:spPr bwMode="auto">
          <a:xfrm>
            <a:off x="7004050" y="2249488"/>
            <a:ext cx="290513" cy="119062"/>
          </a:xfrm>
          <a:custGeom>
            <a:avLst/>
            <a:gdLst>
              <a:gd name="T0" fmla="*/ 0 w 183"/>
              <a:gd name="T1" fmla="*/ 15875 h 75"/>
              <a:gd name="T2" fmla="*/ 290513 w 183"/>
              <a:gd name="T3" fmla="*/ 119062 h 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3" h="75">
                <a:moveTo>
                  <a:pt x="0" y="10"/>
                </a:moveTo>
                <a:cubicBezTo>
                  <a:pt x="82" y="18"/>
                  <a:pt x="146" y="0"/>
                  <a:pt x="183" y="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8" name="Freeform 178">
            <a:extLst>
              <a:ext uri="{FF2B5EF4-FFF2-40B4-BE49-F238E27FC236}">
                <a16:creationId xmlns:a16="http://schemas.microsoft.com/office/drawing/2014/main" id="{346CFB77-BDCF-3FC7-B61E-6DAB470956BF}"/>
              </a:ext>
            </a:extLst>
          </p:cNvPr>
          <p:cNvSpPr>
            <a:spLocks/>
          </p:cNvSpPr>
          <p:nvPr/>
        </p:nvSpPr>
        <p:spPr bwMode="auto">
          <a:xfrm>
            <a:off x="6526213" y="3159125"/>
            <a:ext cx="622300" cy="373063"/>
          </a:xfrm>
          <a:custGeom>
            <a:avLst/>
            <a:gdLst>
              <a:gd name="T0" fmla="*/ 0 w 392"/>
              <a:gd name="T1" fmla="*/ 0 h 235"/>
              <a:gd name="T2" fmla="*/ 123825 w 392"/>
              <a:gd name="T3" fmla="*/ 144463 h 235"/>
              <a:gd name="T4" fmla="*/ 331788 w 392"/>
              <a:gd name="T5" fmla="*/ 373063 h 235"/>
              <a:gd name="T6" fmla="*/ 434975 w 392"/>
              <a:gd name="T7" fmla="*/ 352425 h 235"/>
              <a:gd name="T8" fmla="*/ 498475 w 392"/>
              <a:gd name="T9" fmla="*/ 249238 h 235"/>
              <a:gd name="T10" fmla="*/ 560388 w 392"/>
              <a:gd name="T11" fmla="*/ 228600 h 235"/>
              <a:gd name="T12" fmla="*/ 601663 w 392"/>
              <a:gd name="T13" fmla="*/ 82550 h 235"/>
              <a:gd name="T14" fmla="*/ 622300 w 392"/>
              <a:gd name="T15" fmla="*/ 20638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2" h="235">
                <a:moveTo>
                  <a:pt x="0" y="0"/>
                </a:moveTo>
                <a:cubicBezTo>
                  <a:pt x="19" y="56"/>
                  <a:pt x="20" y="72"/>
                  <a:pt x="78" y="91"/>
                </a:cubicBezTo>
                <a:cubicBezTo>
                  <a:pt x="129" y="144"/>
                  <a:pt x="129" y="208"/>
                  <a:pt x="209" y="235"/>
                </a:cubicBezTo>
                <a:cubicBezTo>
                  <a:pt x="231" y="231"/>
                  <a:pt x="254" y="231"/>
                  <a:pt x="274" y="222"/>
                </a:cubicBezTo>
                <a:cubicBezTo>
                  <a:pt x="330" y="198"/>
                  <a:pt x="276" y="195"/>
                  <a:pt x="314" y="157"/>
                </a:cubicBezTo>
                <a:cubicBezTo>
                  <a:pt x="324" y="147"/>
                  <a:pt x="340" y="148"/>
                  <a:pt x="353" y="144"/>
                </a:cubicBezTo>
                <a:cubicBezTo>
                  <a:pt x="384" y="51"/>
                  <a:pt x="346" y="167"/>
                  <a:pt x="379" y="52"/>
                </a:cubicBezTo>
                <a:cubicBezTo>
                  <a:pt x="383" y="39"/>
                  <a:pt x="392" y="13"/>
                  <a:pt x="392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9" name="Freeform 179">
            <a:extLst>
              <a:ext uri="{FF2B5EF4-FFF2-40B4-BE49-F238E27FC236}">
                <a16:creationId xmlns:a16="http://schemas.microsoft.com/office/drawing/2014/main" id="{2AED4DBB-52CC-C766-3739-04757165A593}"/>
              </a:ext>
            </a:extLst>
          </p:cNvPr>
          <p:cNvSpPr>
            <a:spLocks/>
          </p:cNvSpPr>
          <p:nvPr/>
        </p:nvSpPr>
        <p:spPr bwMode="auto">
          <a:xfrm>
            <a:off x="7848600" y="33528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0" name="Freeform 180">
            <a:extLst>
              <a:ext uri="{FF2B5EF4-FFF2-40B4-BE49-F238E27FC236}">
                <a16:creationId xmlns:a16="http://schemas.microsoft.com/office/drawing/2014/main" id="{6698322C-3260-03C4-2F59-578388B06FA7}"/>
              </a:ext>
            </a:extLst>
          </p:cNvPr>
          <p:cNvSpPr>
            <a:spLocks/>
          </p:cNvSpPr>
          <p:nvPr/>
        </p:nvSpPr>
        <p:spPr bwMode="auto">
          <a:xfrm>
            <a:off x="8077200" y="3352800"/>
            <a:ext cx="92075" cy="120650"/>
          </a:xfrm>
          <a:custGeom>
            <a:avLst/>
            <a:gdLst>
              <a:gd name="T0" fmla="*/ 4763 w 58"/>
              <a:gd name="T1" fmla="*/ 0 h 76"/>
              <a:gd name="T2" fmla="*/ 25400 w 58"/>
              <a:gd name="T3" fmla="*/ 104775 h 76"/>
              <a:gd name="T4" fmla="*/ 87313 w 58"/>
              <a:gd name="T5" fmla="*/ 84138 h 76"/>
              <a:gd name="T6" fmla="*/ 4763 w 58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" h="76">
                <a:moveTo>
                  <a:pt x="3" y="0"/>
                </a:moveTo>
                <a:cubicBezTo>
                  <a:pt x="7" y="22"/>
                  <a:pt x="0" y="50"/>
                  <a:pt x="16" y="66"/>
                </a:cubicBezTo>
                <a:cubicBezTo>
                  <a:pt x="26" y="76"/>
                  <a:pt x="58" y="66"/>
                  <a:pt x="55" y="53"/>
                </a:cubicBezTo>
                <a:cubicBezTo>
                  <a:pt x="50" y="29"/>
                  <a:pt x="20" y="18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1" name="Freeform 181">
            <a:extLst>
              <a:ext uri="{FF2B5EF4-FFF2-40B4-BE49-F238E27FC236}">
                <a16:creationId xmlns:a16="http://schemas.microsoft.com/office/drawing/2014/main" id="{C410D017-4985-5FB0-969F-7940313F0B3C}"/>
              </a:ext>
            </a:extLst>
          </p:cNvPr>
          <p:cNvSpPr>
            <a:spLocks/>
          </p:cNvSpPr>
          <p:nvPr/>
        </p:nvSpPr>
        <p:spPr bwMode="auto">
          <a:xfrm>
            <a:off x="5154613" y="5964238"/>
            <a:ext cx="352425" cy="61912"/>
          </a:xfrm>
          <a:custGeom>
            <a:avLst/>
            <a:gdLst>
              <a:gd name="T0" fmla="*/ 0 w 222"/>
              <a:gd name="T1" fmla="*/ 61912 h 39"/>
              <a:gd name="T2" fmla="*/ 290513 w 222"/>
              <a:gd name="T3" fmla="*/ 41275 h 39"/>
              <a:gd name="T4" fmla="*/ 352425 w 222"/>
              <a:gd name="T5" fmla="*/ 0 h 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" h="39">
                <a:moveTo>
                  <a:pt x="0" y="39"/>
                </a:moveTo>
                <a:cubicBezTo>
                  <a:pt x="61" y="35"/>
                  <a:pt x="123" y="37"/>
                  <a:pt x="183" y="26"/>
                </a:cubicBezTo>
                <a:cubicBezTo>
                  <a:pt x="198" y="23"/>
                  <a:pt x="222" y="0"/>
                  <a:pt x="222" y="0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2" name="Freeform 182">
            <a:extLst>
              <a:ext uri="{FF2B5EF4-FFF2-40B4-BE49-F238E27FC236}">
                <a16:creationId xmlns:a16="http://schemas.microsoft.com/office/drawing/2014/main" id="{FB14E86E-9BCA-629A-B3CB-7F7FA6049084}"/>
              </a:ext>
            </a:extLst>
          </p:cNvPr>
          <p:cNvSpPr>
            <a:spLocks/>
          </p:cNvSpPr>
          <p:nvPr/>
        </p:nvSpPr>
        <p:spPr bwMode="auto">
          <a:xfrm>
            <a:off x="7223125" y="1436688"/>
            <a:ext cx="922338" cy="733425"/>
          </a:xfrm>
          <a:custGeom>
            <a:avLst/>
            <a:gdLst>
              <a:gd name="T0" fmla="*/ 50800 w 581"/>
              <a:gd name="T1" fmla="*/ 723900 h 462"/>
              <a:gd name="T2" fmla="*/ 71438 w 581"/>
              <a:gd name="T3" fmla="*/ 412750 h 462"/>
              <a:gd name="T4" fmla="*/ 238125 w 581"/>
              <a:gd name="T5" fmla="*/ 204788 h 462"/>
              <a:gd name="T6" fmla="*/ 279400 w 581"/>
              <a:gd name="T7" fmla="*/ 142875 h 462"/>
              <a:gd name="T8" fmla="*/ 361950 w 581"/>
              <a:gd name="T9" fmla="*/ 101600 h 462"/>
              <a:gd name="T10" fmla="*/ 403225 w 581"/>
              <a:gd name="T11" fmla="*/ 38100 h 462"/>
              <a:gd name="T12" fmla="*/ 715963 w 581"/>
              <a:gd name="T13" fmla="*/ 101600 h 462"/>
              <a:gd name="T14" fmla="*/ 652463 w 581"/>
              <a:gd name="T15" fmla="*/ 122238 h 462"/>
              <a:gd name="T16" fmla="*/ 487363 w 581"/>
              <a:gd name="T17" fmla="*/ 246063 h 462"/>
              <a:gd name="T18" fmla="*/ 300038 w 581"/>
              <a:gd name="T19" fmla="*/ 474663 h 462"/>
              <a:gd name="T20" fmla="*/ 238125 w 581"/>
              <a:gd name="T21" fmla="*/ 517525 h 462"/>
              <a:gd name="T22" fmla="*/ 133350 w 581"/>
              <a:gd name="T23" fmla="*/ 620713 h 462"/>
              <a:gd name="T24" fmla="*/ 112713 w 581"/>
              <a:gd name="T25" fmla="*/ 682625 h 462"/>
              <a:gd name="T26" fmla="*/ 50800 w 581"/>
              <a:gd name="T27" fmla="*/ 723900 h 4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81" h="462">
                <a:moveTo>
                  <a:pt x="32" y="456"/>
                </a:moveTo>
                <a:cubicBezTo>
                  <a:pt x="36" y="391"/>
                  <a:pt x="30" y="324"/>
                  <a:pt x="45" y="260"/>
                </a:cubicBezTo>
                <a:cubicBezTo>
                  <a:pt x="55" y="217"/>
                  <a:pt x="119" y="160"/>
                  <a:pt x="150" y="129"/>
                </a:cubicBezTo>
                <a:cubicBezTo>
                  <a:pt x="161" y="118"/>
                  <a:pt x="164" y="100"/>
                  <a:pt x="176" y="90"/>
                </a:cubicBezTo>
                <a:cubicBezTo>
                  <a:pt x="191" y="78"/>
                  <a:pt x="211" y="73"/>
                  <a:pt x="228" y="64"/>
                </a:cubicBezTo>
                <a:cubicBezTo>
                  <a:pt x="237" y="51"/>
                  <a:pt x="238" y="26"/>
                  <a:pt x="254" y="24"/>
                </a:cubicBezTo>
                <a:cubicBezTo>
                  <a:pt x="375" y="12"/>
                  <a:pt x="581" y="0"/>
                  <a:pt x="451" y="64"/>
                </a:cubicBezTo>
                <a:cubicBezTo>
                  <a:pt x="438" y="70"/>
                  <a:pt x="424" y="73"/>
                  <a:pt x="411" y="77"/>
                </a:cubicBezTo>
                <a:cubicBezTo>
                  <a:pt x="363" y="109"/>
                  <a:pt x="362" y="137"/>
                  <a:pt x="307" y="155"/>
                </a:cubicBezTo>
                <a:cubicBezTo>
                  <a:pt x="252" y="192"/>
                  <a:pt x="225" y="245"/>
                  <a:pt x="189" y="299"/>
                </a:cubicBezTo>
                <a:cubicBezTo>
                  <a:pt x="180" y="312"/>
                  <a:pt x="162" y="316"/>
                  <a:pt x="150" y="326"/>
                </a:cubicBezTo>
                <a:cubicBezTo>
                  <a:pt x="127" y="346"/>
                  <a:pt x="84" y="391"/>
                  <a:pt x="84" y="391"/>
                </a:cubicBezTo>
                <a:cubicBezTo>
                  <a:pt x="80" y="404"/>
                  <a:pt x="82" y="421"/>
                  <a:pt x="71" y="430"/>
                </a:cubicBezTo>
                <a:cubicBezTo>
                  <a:pt x="31" y="462"/>
                  <a:pt x="0" y="424"/>
                  <a:pt x="32" y="45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3" name="Freeform 183">
            <a:extLst>
              <a:ext uri="{FF2B5EF4-FFF2-40B4-BE49-F238E27FC236}">
                <a16:creationId xmlns:a16="http://schemas.microsoft.com/office/drawing/2014/main" id="{216D237C-2675-43F4-78B8-EE262F87FFC9}"/>
              </a:ext>
            </a:extLst>
          </p:cNvPr>
          <p:cNvSpPr>
            <a:spLocks/>
          </p:cNvSpPr>
          <p:nvPr/>
        </p:nvSpPr>
        <p:spPr bwMode="auto">
          <a:xfrm>
            <a:off x="7897813" y="2347913"/>
            <a:ext cx="403225" cy="873125"/>
          </a:xfrm>
          <a:custGeom>
            <a:avLst/>
            <a:gdLst>
              <a:gd name="T0" fmla="*/ 290513 w 254"/>
              <a:gd name="T1" fmla="*/ 0 h 550"/>
              <a:gd name="T2" fmla="*/ 352425 w 254"/>
              <a:gd name="T3" fmla="*/ 249238 h 550"/>
              <a:gd name="T4" fmla="*/ 373063 w 254"/>
              <a:gd name="T5" fmla="*/ 644525 h 550"/>
              <a:gd name="T6" fmla="*/ 311150 w 254"/>
              <a:gd name="T7" fmla="*/ 623888 h 550"/>
              <a:gd name="T8" fmla="*/ 311150 w 254"/>
              <a:gd name="T9" fmla="*/ 749300 h 550"/>
              <a:gd name="T10" fmla="*/ 352425 w 254"/>
              <a:gd name="T11" fmla="*/ 811213 h 550"/>
              <a:gd name="T12" fmla="*/ 269875 w 254"/>
              <a:gd name="T13" fmla="*/ 790575 h 550"/>
              <a:gd name="T14" fmla="*/ 228600 w 254"/>
              <a:gd name="T15" fmla="*/ 727075 h 550"/>
              <a:gd name="T16" fmla="*/ 144463 w 254"/>
              <a:gd name="T17" fmla="*/ 749300 h 550"/>
              <a:gd name="T18" fmla="*/ 0 w 254"/>
              <a:gd name="T19" fmla="*/ 873125 h 5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4" h="550">
                <a:moveTo>
                  <a:pt x="183" y="0"/>
                </a:moveTo>
                <a:cubicBezTo>
                  <a:pt x="196" y="53"/>
                  <a:pt x="211" y="103"/>
                  <a:pt x="222" y="157"/>
                </a:cubicBezTo>
                <a:cubicBezTo>
                  <a:pt x="229" y="237"/>
                  <a:pt x="254" y="328"/>
                  <a:pt x="235" y="406"/>
                </a:cubicBezTo>
                <a:cubicBezTo>
                  <a:pt x="192" y="363"/>
                  <a:pt x="143" y="260"/>
                  <a:pt x="196" y="393"/>
                </a:cubicBezTo>
                <a:cubicBezTo>
                  <a:pt x="182" y="435"/>
                  <a:pt x="175" y="430"/>
                  <a:pt x="196" y="472"/>
                </a:cubicBezTo>
                <a:cubicBezTo>
                  <a:pt x="203" y="486"/>
                  <a:pt x="233" y="500"/>
                  <a:pt x="222" y="511"/>
                </a:cubicBezTo>
                <a:cubicBezTo>
                  <a:pt x="209" y="524"/>
                  <a:pt x="187" y="502"/>
                  <a:pt x="170" y="498"/>
                </a:cubicBezTo>
                <a:cubicBezTo>
                  <a:pt x="161" y="485"/>
                  <a:pt x="159" y="463"/>
                  <a:pt x="144" y="458"/>
                </a:cubicBezTo>
                <a:cubicBezTo>
                  <a:pt x="127" y="452"/>
                  <a:pt x="107" y="464"/>
                  <a:pt x="91" y="472"/>
                </a:cubicBezTo>
                <a:cubicBezTo>
                  <a:pt x="14" y="511"/>
                  <a:pt x="24" y="502"/>
                  <a:pt x="0" y="550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4" name="Freeform 187">
            <a:extLst>
              <a:ext uri="{FF2B5EF4-FFF2-40B4-BE49-F238E27FC236}">
                <a16:creationId xmlns:a16="http://schemas.microsoft.com/office/drawing/2014/main" id="{7E60567B-302C-83E2-E1C5-8A81F046E349}"/>
              </a:ext>
            </a:extLst>
          </p:cNvPr>
          <p:cNvSpPr>
            <a:spLocks/>
          </p:cNvSpPr>
          <p:nvPr/>
        </p:nvSpPr>
        <p:spPr bwMode="auto">
          <a:xfrm>
            <a:off x="5653088" y="2182813"/>
            <a:ext cx="581025" cy="1544637"/>
          </a:xfrm>
          <a:custGeom>
            <a:avLst/>
            <a:gdLst>
              <a:gd name="T0" fmla="*/ 0 w 366"/>
              <a:gd name="T1" fmla="*/ 228600 h 973"/>
              <a:gd name="T2" fmla="*/ 41275 w 366"/>
              <a:gd name="T3" fmla="*/ 352425 h 973"/>
              <a:gd name="T4" fmla="*/ 61913 w 366"/>
              <a:gd name="T5" fmla="*/ 414337 h 973"/>
              <a:gd name="T6" fmla="*/ 103188 w 366"/>
              <a:gd name="T7" fmla="*/ 601662 h 973"/>
              <a:gd name="T8" fmla="*/ 207963 w 366"/>
              <a:gd name="T9" fmla="*/ 830262 h 973"/>
              <a:gd name="T10" fmla="*/ 311150 w 366"/>
              <a:gd name="T11" fmla="*/ 1246187 h 973"/>
              <a:gd name="T12" fmla="*/ 331788 w 366"/>
              <a:gd name="T13" fmla="*/ 1412875 h 973"/>
              <a:gd name="T14" fmla="*/ 581025 w 366"/>
              <a:gd name="T15" fmla="*/ 1371600 h 973"/>
              <a:gd name="T16" fmla="*/ 498475 w 366"/>
              <a:gd name="T17" fmla="*/ 1017587 h 973"/>
              <a:gd name="T18" fmla="*/ 457200 w 366"/>
              <a:gd name="T19" fmla="*/ 892175 h 973"/>
              <a:gd name="T20" fmla="*/ 436563 w 366"/>
              <a:gd name="T21" fmla="*/ 830262 h 973"/>
              <a:gd name="T22" fmla="*/ 415925 w 366"/>
              <a:gd name="T23" fmla="*/ 685800 h 973"/>
              <a:gd name="T24" fmla="*/ 331788 w 366"/>
              <a:gd name="T25" fmla="*/ 373062 h 973"/>
              <a:gd name="T26" fmla="*/ 290513 w 366"/>
              <a:gd name="T27" fmla="*/ 311150 h 973"/>
              <a:gd name="T28" fmla="*/ 269875 w 366"/>
              <a:gd name="T29" fmla="*/ 249237 h 973"/>
              <a:gd name="T30" fmla="*/ 207963 w 366"/>
              <a:gd name="T31" fmla="*/ 228600 h 973"/>
              <a:gd name="T32" fmla="*/ 144463 w 366"/>
              <a:gd name="T33" fmla="*/ 123825 h 973"/>
              <a:gd name="T34" fmla="*/ 61913 w 366"/>
              <a:gd name="T35" fmla="*/ 0 h 9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66" h="973">
                <a:moveTo>
                  <a:pt x="0" y="144"/>
                </a:moveTo>
                <a:cubicBezTo>
                  <a:pt x="9" y="170"/>
                  <a:pt x="17" y="196"/>
                  <a:pt x="26" y="222"/>
                </a:cubicBezTo>
                <a:cubicBezTo>
                  <a:pt x="30" y="235"/>
                  <a:pt x="39" y="261"/>
                  <a:pt x="39" y="261"/>
                </a:cubicBezTo>
                <a:cubicBezTo>
                  <a:pt x="16" y="332"/>
                  <a:pt x="38" y="319"/>
                  <a:pt x="65" y="379"/>
                </a:cubicBezTo>
                <a:cubicBezTo>
                  <a:pt x="92" y="440"/>
                  <a:pt x="86" y="479"/>
                  <a:pt x="131" y="523"/>
                </a:cubicBezTo>
                <a:cubicBezTo>
                  <a:pt x="152" y="608"/>
                  <a:pt x="168" y="701"/>
                  <a:pt x="196" y="785"/>
                </a:cubicBezTo>
                <a:cubicBezTo>
                  <a:pt x="200" y="820"/>
                  <a:pt x="182" y="868"/>
                  <a:pt x="209" y="890"/>
                </a:cubicBezTo>
                <a:cubicBezTo>
                  <a:pt x="310" y="973"/>
                  <a:pt x="332" y="915"/>
                  <a:pt x="366" y="864"/>
                </a:cubicBezTo>
                <a:cubicBezTo>
                  <a:pt x="356" y="782"/>
                  <a:pt x="340" y="718"/>
                  <a:pt x="314" y="641"/>
                </a:cubicBezTo>
                <a:cubicBezTo>
                  <a:pt x="280" y="538"/>
                  <a:pt x="322" y="667"/>
                  <a:pt x="288" y="562"/>
                </a:cubicBezTo>
                <a:cubicBezTo>
                  <a:pt x="284" y="549"/>
                  <a:pt x="275" y="523"/>
                  <a:pt x="275" y="523"/>
                </a:cubicBezTo>
                <a:cubicBezTo>
                  <a:pt x="271" y="493"/>
                  <a:pt x="267" y="462"/>
                  <a:pt x="262" y="432"/>
                </a:cubicBezTo>
                <a:cubicBezTo>
                  <a:pt x="251" y="370"/>
                  <a:pt x="234" y="294"/>
                  <a:pt x="209" y="235"/>
                </a:cubicBezTo>
                <a:cubicBezTo>
                  <a:pt x="203" y="221"/>
                  <a:pt x="190" y="210"/>
                  <a:pt x="183" y="196"/>
                </a:cubicBezTo>
                <a:cubicBezTo>
                  <a:pt x="177" y="184"/>
                  <a:pt x="180" y="167"/>
                  <a:pt x="170" y="157"/>
                </a:cubicBezTo>
                <a:cubicBezTo>
                  <a:pt x="160" y="147"/>
                  <a:pt x="144" y="148"/>
                  <a:pt x="131" y="144"/>
                </a:cubicBezTo>
                <a:cubicBezTo>
                  <a:pt x="106" y="66"/>
                  <a:pt x="136" y="137"/>
                  <a:pt x="91" y="78"/>
                </a:cubicBezTo>
                <a:cubicBezTo>
                  <a:pt x="72" y="53"/>
                  <a:pt x="39" y="0"/>
                  <a:pt x="3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5" name="Freeform 188">
            <a:extLst>
              <a:ext uri="{FF2B5EF4-FFF2-40B4-BE49-F238E27FC236}">
                <a16:creationId xmlns:a16="http://schemas.microsoft.com/office/drawing/2014/main" id="{702E313C-1D68-FD98-E182-9AD0A169EDA8}"/>
              </a:ext>
            </a:extLst>
          </p:cNvPr>
          <p:cNvSpPr>
            <a:spLocks/>
          </p:cNvSpPr>
          <p:nvPr/>
        </p:nvSpPr>
        <p:spPr bwMode="auto">
          <a:xfrm>
            <a:off x="5548313" y="2543175"/>
            <a:ext cx="873125" cy="933450"/>
          </a:xfrm>
          <a:custGeom>
            <a:avLst/>
            <a:gdLst>
              <a:gd name="T0" fmla="*/ 0 w 550"/>
              <a:gd name="T1" fmla="*/ 53975 h 588"/>
              <a:gd name="T2" fmla="*/ 685800 w 550"/>
              <a:gd name="T3" fmla="*/ 74613 h 588"/>
              <a:gd name="T4" fmla="*/ 665163 w 550"/>
              <a:gd name="T5" fmla="*/ 282575 h 588"/>
              <a:gd name="T6" fmla="*/ 207963 w 550"/>
              <a:gd name="T7" fmla="*/ 303213 h 588"/>
              <a:gd name="T8" fmla="*/ 146050 w 550"/>
              <a:gd name="T9" fmla="*/ 366713 h 588"/>
              <a:gd name="T10" fmla="*/ 166688 w 550"/>
              <a:gd name="T11" fmla="*/ 428625 h 588"/>
              <a:gd name="T12" fmla="*/ 623888 w 550"/>
              <a:gd name="T13" fmla="*/ 636588 h 588"/>
              <a:gd name="T14" fmla="*/ 727075 w 550"/>
              <a:gd name="T15" fmla="*/ 657225 h 588"/>
              <a:gd name="T16" fmla="*/ 873125 w 550"/>
              <a:gd name="T17" fmla="*/ 760413 h 588"/>
              <a:gd name="T18" fmla="*/ 831850 w 550"/>
              <a:gd name="T19" fmla="*/ 803275 h 588"/>
              <a:gd name="T20" fmla="*/ 811213 w 550"/>
              <a:gd name="T21" fmla="*/ 865188 h 588"/>
              <a:gd name="T22" fmla="*/ 665163 w 550"/>
              <a:gd name="T23" fmla="*/ 885825 h 588"/>
              <a:gd name="T24" fmla="*/ 228600 w 550"/>
              <a:gd name="T25" fmla="*/ 927100 h 5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0" h="588">
                <a:moveTo>
                  <a:pt x="0" y="34"/>
                </a:moveTo>
                <a:cubicBezTo>
                  <a:pt x="144" y="38"/>
                  <a:pt x="296" y="0"/>
                  <a:pt x="432" y="47"/>
                </a:cubicBezTo>
                <a:cubicBezTo>
                  <a:pt x="473" y="61"/>
                  <a:pt x="459" y="159"/>
                  <a:pt x="419" y="178"/>
                </a:cubicBezTo>
                <a:cubicBezTo>
                  <a:pt x="332" y="219"/>
                  <a:pt x="227" y="187"/>
                  <a:pt x="131" y="191"/>
                </a:cubicBezTo>
                <a:cubicBezTo>
                  <a:pt x="40" y="222"/>
                  <a:pt x="27" y="209"/>
                  <a:pt x="92" y="231"/>
                </a:cubicBezTo>
                <a:cubicBezTo>
                  <a:pt x="96" y="244"/>
                  <a:pt x="103" y="256"/>
                  <a:pt x="105" y="270"/>
                </a:cubicBezTo>
                <a:cubicBezTo>
                  <a:pt x="140" y="480"/>
                  <a:pt x="51" y="385"/>
                  <a:pt x="393" y="401"/>
                </a:cubicBezTo>
                <a:cubicBezTo>
                  <a:pt x="415" y="405"/>
                  <a:pt x="438" y="404"/>
                  <a:pt x="458" y="414"/>
                </a:cubicBezTo>
                <a:cubicBezTo>
                  <a:pt x="492" y="431"/>
                  <a:pt x="550" y="479"/>
                  <a:pt x="550" y="479"/>
                </a:cubicBezTo>
                <a:cubicBezTo>
                  <a:pt x="541" y="488"/>
                  <a:pt x="530" y="495"/>
                  <a:pt x="524" y="506"/>
                </a:cubicBezTo>
                <a:cubicBezTo>
                  <a:pt x="517" y="518"/>
                  <a:pt x="523" y="539"/>
                  <a:pt x="511" y="545"/>
                </a:cubicBezTo>
                <a:cubicBezTo>
                  <a:pt x="483" y="559"/>
                  <a:pt x="450" y="554"/>
                  <a:pt x="419" y="558"/>
                </a:cubicBezTo>
                <a:cubicBezTo>
                  <a:pt x="330" y="588"/>
                  <a:pt x="239" y="584"/>
                  <a:pt x="144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0" name="Freeform 190">
            <a:extLst>
              <a:ext uri="{FF2B5EF4-FFF2-40B4-BE49-F238E27FC236}">
                <a16:creationId xmlns:a16="http://schemas.microsoft.com/office/drawing/2014/main" id="{2F300D9A-33CE-ABCB-789B-B21E5CD97E46}"/>
              </a:ext>
            </a:extLst>
          </p:cNvPr>
          <p:cNvSpPr>
            <a:spLocks/>
          </p:cNvSpPr>
          <p:nvPr/>
        </p:nvSpPr>
        <p:spPr bwMode="auto">
          <a:xfrm>
            <a:off x="5321300" y="2895600"/>
            <a:ext cx="1573213" cy="533400"/>
          </a:xfrm>
          <a:custGeom>
            <a:avLst/>
            <a:gdLst>
              <a:gd name="T0" fmla="*/ 61913 w 991"/>
              <a:gd name="T1" fmla="*/ 70449 h 424"/>
              <a:gd name="T2" fmla="*/ 871538 w 991"/>
              <a:gd name="T3" fmla="*/ 70449 h 424"/>
              <a:gd name="T4" fmla="*/ 996950 w 991"/>
              <a:gd name="T5" fmla="*/ 37741 h 424"/>
              <a:gd name="T6" fmla="*/ 1120775 w 991"/>
              <a:gd name="T7" fmla="*/ 3774 h 424"/>
              <a:gd name="T8" fmla="*/ 1204913 w 991"/>
              <a:gd name="T9" fmla="*/ 20128 h 424"/>
              <a:gd name="T10" fmla="*/ 1162050 w 991"/>
              <a:gd name="T11" fmla="*/ 152220 h 424"/>
              <a:gd name="T12" fmla="*/ 1225550 w 991"/>
              <a:gd name="T13" fmla="*/ 366083 h 424"/>
              <a:gd name="T14" fmla="*/ 1266825 w 991"/>
              <a:gd name="T15" fmla="*/ 400050 h 424"/>
              <a:gd name="T16" fmla="*/ 1308100 w 991"/>
              <a:gd name="T17" fmla="*/ 449113 h 424"/>
              <a:gd name="T18" fmla="*/ 768350 w 991"/>
              <a:gd name="T19" fmla="*/ 481821 h 424"/>
              <a:gd name="T20" fmla="*/ 560388 w 991"/>
              <a:gd name="T21" fmla="*/ 514530 h 424"/>
              <a:gd name="T22" fmla="*/ 268288 w 991"/>
              <a:gd name="T23" fmla="*/ 530884 h 424"/>
              <a:gd name="T24" fmla="*/ 19050 w 991"/>
              <a:gd name="T25" fmla="*/ 514530 h 424"/>
              <a:gd name="T26" fmla="*/ 61913 w 991"/>
              <a:gd name="T27" fmla="*/ 481821 h 424"/>
              <a:gd name="T28" fmla="*/ 61913 w 991"/>
              <a:gd name="T29" fmla="*/ 70449 h 4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91" h="424">
                <a:moveTo>
                  <a:pt x="39" y="56"/>
                </a:moveTo>
                <a:cubicBezTo>
                  <a:pt x="222" y="117"/>
                  <a:pt x="116" y="87"/>
                  <a:pt x="549" y="56"/>
                </a:cubicBezTo>
                <a:cubicBezTo>
                  <a:pt x="577" y="54"/>
                  <a:pt x="602" y="39"/>
                  <a:pt x="628" y="30"/>
                </a:cubicBezTo>
                <a:cubicBezTo>
                  <a:pt x="654" y="21"/>
                  <a:pt x="706" y="3"/>
                  <a:pt x="706" y="3"/>
                </a:cubicBezTo>
                <a:cubicBezTo>
                  <a:pt x="724" y="7"/>
                  <a:pt x="751" y="0"/>
                  <a:pt x="759" y="16"/>
                </a:cubicBezTo>
                <a:cubicBezTo>
                  <a:pt x="765" y="28"/>
                  <a:pt x="738" y="102"/>
                  <a:pt x="732" y="121"/>
                </a:cubicBezTo>
                <a:cubicBezTo>
                  <a:pt x="749" y="240"/>
                  <a:pt x="735" y="184"/>
                  <a:pt x="772" y="291"/>
                </a:cubicBezTo>
                <a:cubicBezTo>
                  <a:pt x="776" y="303"/>
                  <a:pt x="790" y="308"/>
                  <a:pt x="798" y="318"/>
                </a:cubicBezTo>
                <a:cubicBezTo>
                  <a:pt x="808" y="330"/>
                  <a:pt x="815" y="344"/>
                  <a:pt x="824" y="357"/>
                </a:cubicBezTo>
                <a:cubicBezTo>
                  <a:pt x="592" y="395"/>
                  <a:pt x="991" y="333"/>
                  <a:pt x="484" y="383"/>
                </a:cubicBezTo>
                <a:cubicBezTo>
                  <a:pt x="440" y="387"/>
                  <a:pt x="397" y="406"/>
                  <a:pt x="353" y="409"/>
                </a:cubicBezTo>
                <a:cubicBezTo>
                  <a:pt x="292" y="413"/>
                  <a:pt x="230" y="418"/>
                  <a:pt x="169" y="422"/>
                </a:cubicBezTo>
                <a:cubicBezTo>
                  <a:pt x="117" y="418"/>
                  <a:pt x="62" y="424"/>
                  <a:pt x="12" y="409"/>
                </a:cubicBezTo>
                <a:cubicBezTo>
                  <a:pt x="0" y="405"/>
                  <a:pt x="38" y="395"/>
                  <a:pt x="39" y="383"/>
                </a:cubicBezTo>
                <a:cubicBezTo>
                  <a:pt x="47" y="274"/>
                  <a:pt x="39" y="165"/>
                  <a:pt x="39" y="5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7" name="Freeform 192">
            <a:extLst>
              <a:ext uri="{FF2B5EF4-FFF2-40B4-BE49-F238E27FC236}">
                <a16:creationId xmlns:a16="http://schemas.microsoft.com/office/drawing/2014/main" id="{35764775-E2B7-6177-B4BB-A2E3B696FCD1}"/>
              </a:ext>
            </a:extLst>
          </p:cNvPr>
          <p:cNvSpPr>
            <a:spLocks/>
          </p:cNvSpPr>
          <p:nvPr/>
        </p:nvSpPr>
        <p:spPr bwMode="auto">
          <a:xfrm>
            <a:off x="4654550" y="4468813"/>
            <a:ext cx="146050" cy="190500"/>
          </a:xfrm>
          <a:custGeom>
            <a:avLst/>
            <a:gdLst>
              <a:gd name="T0" fmla="*/ 0 w 92"/>
              <a:gd name="T1" fmla="*/ 103188 h 120"/>
              <a:gd name="T2" fmla="*/ 104775 w 92"/>
              <a:gd name="T3" fmla="*/ 185738 h 120"/>
              <a:gd name="T4" fmla="*/ 146050 w 92"/>
              <a:gd name="T5" fmla="*/ 123825 h 120"/>
              <a:gd name="T6" fmla="*/ 63500 w 92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" h="120">
                <a:moveTo>
                  <a:pt x="0" y="65"/>
                </a:moveTo>
                <a:cubicBezTo>
                  <a:pt x="9" y="73"/>
                  <a:pt x="53" y="120"/>
                  <a:pt x="66" y="117"/>
                </a:cubicBezTo>
                <a:cubicBezTo>
                  <a:pt x="81" y="114"/>
                  <a:pt x="83" y="91"/>
                  <a:pt x="92" y="78"/>
                </a:cubicBezTo>
                <a:cubicBezTo>
                  <a:pt x="83" y="52"/>
                  <a:pt x="75" y="0"/>
                  <a:pt x="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8" name="Freeform 195">
            <a:extLst>
              <a:ext uri="{FF2B5EF4-FFF2-40B4-BE49-F238E27FC236}">
                <a16:creationId xmlns:a16="http://schemas.microsoft.com/office/drawing/2014/main" id="{FAE2AB7E-15F9-D0E1-4495-63DAC0468548}"/>
              </a:ext>
            </a:extLst>
          </p:cNvPr>
          <p:cNvSpPr>
            <a:spLocks/>
          </p:cNvSpPr>
          <p:nvPr/>
        </p:nvSpPr>
        <p:spPr bwMode="auto">
          <a:xfrm>
            <a:off x="4322763" y="2597150"/>
            <a:ext cx="352425" cy="207963"/>
          </a:xfrm>
          <a:custGeom>
            <a:avLst/>
            <a:gdLst>
              <a:gd name="T0" fmla="*/ 0 w 222"/>
              <a:gd name="T1" fmla="*/ 42863 h 131"/>
              <a:gd name="T2" fmla="*/ 123825 w 222"/>
              <a:gd name="T3" fmla="*/ 187325 h 131"/>
              <a:gd name="T4" fmla="*/ 207963 w 222"/>
              <a:gd name="T5" fmla="*/ 166688 h 131"/>
              <a:gd name="T6" fmla="*/ 228600 w 222"/>
              <a:gd name="T7" fmla="*/ 104775 h 131"/>
              <a:gd name="T8" fmla="*/ 290513 w 222"/>
              <a:gd name="T9" fmla="*/ 166688 h 131"/>
              <a:gd name="T10" fmla="*/ 352425 w 222"/>
              <a:gd name="T11" fmla="*/ 0 h 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" h="131">
                <a:moveTo>
                  <a:pt x="0" y="27"/>
                </a:moveTo>
                <a:cubicBezTo>
                  <a:pt x="19" y="83"/>
                  <a:pt x="20" y="99"/>
                  <a:pt x="78" y="118"/>
                </a:cubicBezTo>
                <a:cubicBezTo>
                  <a:pt x="96" y="114"/>
                  <a:pt x="117" y="116"/>
                  <a:pt x="131" y="105"/>
                </a:cubicBezTo>
                <a:cubicBezTo>
                  <a:pt x="142" y="97"/>
                  <a:pt x="144" y="52"/>
                  <a:pt x="144" y="66"/>
                </a:cubicBezTo>
                <a:cubicBezTo>
                  <a:pt x="144" y="131"/>
                  <a:pt x="96" y="127"/>
                  <a:pt x="183" y="105"/>
                </a:cubicBezTo>
                <a:cubicBezTo>
                  <a:pt x="207" y="68"/>
                  <a:pt x="222" y="44"/>
                  <a:pt x="222" y="0"/>
                </a:cubicBez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9" name="Freeform 197">
            <a:extLst>
              <a:ext uri="{FF2B5EF4-FFF2-40B4-BE49-F238E27FC236}">
                <a16:creationId xmlns:a16="http://schemas.microsoft.com/office/drawing/2014/main" id="{B24D5C9D-D01E-A494-7971-5C6886E0E042}"/>
              </a:ext>
            </a:extLst>
          </p:cNvPr>
          <p:cNvSpPr>
            <a:spLocks/>
          </p:cNvSpPr>
          <p:nvPr/>
        </p:nvSpPr>
        <p:spPr bwMode="auto">
          <a:xfrm>
            <a:off x="3259138" y="1931988"/>
            <a:ext cx="273050" cy="685800"/>
          </a:xfrm>
          <a:custGeom>
            <a:avLst/>
            <a:gdLst>
              <a:gd name="T0" fmla="*/ 149225 w 172"/>
              <a:gd name="T1" fmla="*/ 0 h 432"/>
              <a:gd name="T2" fmla="*/ 107950 w 172"/>
              <a:gd name="T3" fmla="*/ 42863 h 432"/>
              <a:gd name="T4" fmla="*/ 44450 w 172"/>
              <a:gd name="T5" fmla="*/ 63500 h 432"/>
              <a:gd name="T6" fmla="*/ 3175 w 172"/>
              <a:gd name="T7" fmla="*/ 125413 h 432"/>
              <a:gd name="T8" fmla="*/ 66675 w 172"/>
              <a:gd name="T9" fmla="*/ 166688 h 432"/>
              <a:gd name="T10" fmla="*/ 23813 w 172"/>
              <a:gd name="T11" fmla="*/ 250825 h 432"/>
              <a:gd name="T12" fmla="*/ 3175 w 172"/>
              <a:gd name="T13" fmla="*/ 312738 h 432"/>
              <a:gd name="T14" fmla="*/ 23813 w 172"/>
              <a:gd name="T15" fmla="*/ 395288 h 432"/>
              <a:gd name="T16" fmla="*/ 149225 w 172"/>
              <a:gd name="T17" fmla="*/ 415925 h 432"/>
              <a:gd name="T18" fmla="*/ 169863 w 172"/>
              <a:gd name="T19" fmla="*/ 685800 h 432"/>
              <a:gd name="T20" fmla="*/ 231775 w 172"/>
              <a:gd name="T21" fmla="*/ 665163 h 432"/>
              <a:gd name="T22" fmla="*/ 273050 w 172"/>
              <a:gd name="T23" fmla="*/ 603250 h 4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2" h="432">
                <a:moveTo>
                  <a:pt x="94" y="0"/>
                </a:moveTo>
                <a:cubicBezTo>
                  <a:pt x="85" y="9"/>
                  <a:pt x="79" y="21"/>
                  <a:pt x="68" y="27"/>
                </a:cubicBezTo>
                <a:cubicBezTo>
                  <a:pt x="56" y="34"/>
                  <a:pt x="39" y="31"/>
                  <a:pt x="28" y="40"/>
                </a:cubicBezTo>
                <a:cubicBezTo>
                  <a:pt x="16" y="50"/>
                  <a:pt x="11" y="66"/>
                  <a:pt x="2" y="79"/>
                </a:cubicBezTo>
                <a:cubicBezTo>
                  <a:pt x="15" y="88"/>
                  <a:pt x="39" y="89"/>
                  <a:pt x="42" y="105"/>
                </a:cubicBezTo>
                <a:cubicBezTo>
                  <a:pt x="45" y="125"/>
                  <a:pt x="23" y="140"/>
                  <a:pt x="15" y="158"/>
                </a:cubicBezTo>
                <a:cubicBezTo>
                  <a:pt x="10" y="171"/>
                  <a:pt x="6" y="184"/>
                  <a:pt x="2" y="197"/>
                </a:cubicBezTo>
                <a:cubicBezTo>
                  <a:pt x="6" y="214"/>
                  <a:pt x="0" y="239"/>
                  <a:pt x="15" y="249"/>
                </a:cubicBezTo>
                <a:cubicBezTo>
                  <a:pt x="37" y="264"/>
                  <a:pt x="82" y="238"/>
                  <a:pt x="94" y="262"/>
                </a:cubicBezTo>
                <a:cubicBezTo>
                  <a:pt x="120" y="313"/>
                  <a:pt x="103" y="375"/>
                  <a:pt x="107" y="432"/>
                </a:cubicBezTo>
                <a:cubicBezTo>
                  <a:pt x="120" y="428"/>
                  <a:pt x="135" y="428"/>
                  <a:pt x="146" y="419"/>
                </a:cubicBezTo>
                <a:cubicBezTo>
                  <a:pt x="158" y="409"/>
                  <a:pt x="172" y="380"/>
                  <a:pt x="172" y="38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0" name="Freeform 198">
            <a:extLst>
              <a:ext uri="{FF2B5EF4-FFF2-40B4-BE49-F238E27FC236}">
                <a16:creationId xmlns:a16="http://schemas.microsoft.com/office/drawing/2014/main" id="{BBED469F-F091-D31E-6550-30FA3AE8899C}"/>
              </a:ext>
            </a:extLst>
          </p:cNvPr>
          <p:cNvSpPr>
            <a:spLocks/>
          </p:cNvSpPr>
          <p:nvPr/>
        </p:nvSpPr>
        <p:spPr bwMode="auto">
          <a:xfrm>
            <a:off x="4135438" y="3117850"/>
            <a:ext cx="149225" cy="377825"/>
          </a:xfrm>
          <a:custGeom>
            <a:avLst/>
            <a:gdLst>
              <a:gd name="T0" fmla="*/ 0 w 94"/>
              <a:gd name="T1" fmla="*/ 0 h 238"/>
              <a:gd name="T2" fmla="*/ 104775 w 94"/>
              <a:gd name="T3" fmla="*/ 249238 h 238"/>
              <a:gd name="T4" fmla="*/ 146050 w 94"/>
              <a:gd name="T5" fmla="*/ 331788 h 2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4" h="238">
                <a:moveTo>
                  <a:pt x="0" y="0"/>
                </a:moveTo>
                <a:cubicBezTo>
                  <a:pt x="33" y="49"/>
                  <a:pt x="47" y="102"/>
                  <a:pt x="66" y="157"/>
                </a:cubicBezTo>
                <a:cubicBezTo>
                  <a:pt x="94" y="238"/>
                  <a:pt x="92" y="170"/>
                  <a:pt x="92" y="2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1" name="Freeform 199">
            <a:extLst>
              <a:ext uri="{FF2B5EF4-FFF2-40B4-BE49-F238E27FC236}">
                <a16:creationId xmlns:a16="http://schemas.microsoft.com/office/drawing/2014/main" id="{7D12615F-514C-B478-C56D-87B2CA26CE89}"/>
              </a:ext>
            </a:extLst>
          </p:cNvPr>
          <p:cNvSpPr>
            <a:spLocks/>
          </p:cNvSpPr>
          <p:nvPr/>
        </p:nvSpPr>
        <p:spPr bwMode="auto">
          <a:xfrm>
            <a:off x="3616325" y="3575050"/>
            <a:ext cx="207963" cy="165100"/>
          </a:xfrm>
          <a:custGeom>
            <a:avLst/>
            <a:gdLst>
              <a:gd name="T0" fmla="*/ 0 w 131"/>
              <a:gd name="T1" fmla="*/ 0 h 104"/>
              <a:gd name="T2" fmla="*/ 207963 w 131"/>
              <a:gd name="T3" fmla="*/ 165100 h 1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" h="104">
                <a:moveTo>
                  <a:pt x="0" y="0"/>
                </a:moveTo>
                <a:cubicBezTo>
                  <a:pt x="57" y="38"/>
                  <a:pt x="86" y="59"/>
                  <a:pt x="131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2" name="Freeform 200">
            <a:extLst>
              <a:ext uri="{FF2B5EF4-FFF2-40B4-BE49-F238E27FC236}">
                <a16:creationId xmlns:a16="http://schemas.microsoft.com/office/drawing/2014/main" id="{D8B89B1A-107D-8FF8-1C6F-06BA51619155}"/>
              </a:ext>
            </a:extLst>
          </p:cNvPr>
          <p:cNvSpPr>
            <a:spLocks/>
          </p:cNvSpPr>
          <p:nvPr/>
        </p:nvSpPr>
        <p:spPr bwMode="auto">
          <a:xfrm>
            <a:off x="4841875" y="3303588"/>
            <a:ext cx="228600" cy="1206500"/>
          </a:xfrm>
          <a:custGeom>
            <a:avLst/>
            <a:gdLst>
              <a:gd name="T0" fmla="*/ 0 w 144"/>
              <a:gd name="T1" fmla="*/ 0 h 760"/>
              <a:gd name="T2" fmla="*/ 187325 w 144"/>
              <a:gd name="T3" fmla="*/ 271463 h 760"/>
              <a:gd name="T4" fmla="*/ 228600 w 144"/>
              <a:gd name="T5" fmla="*/ 436563 h 760"/>
              <a:gd name="T6" fmla="*/ 187325 w 144"/>
              <a:gd name="T7" fmla="*/ 977900 h 760"/>
              <a:gd name="T8" fmla="*/ 104775 w 144"/>
              <a:gd name="T9" fmla="*/ 120650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760">
                <a:moveTo>
                  <a:pt x="0" y="0"/>
                </a:moveTo>
                <a:cubicBezTo>
                  <a:pt x="50" y="52"/>
                  <a:pt x="86" y="107"/>
                  <a:pt x="118" y="171"/>
                </a:cubicBezTo>
                <a:cubicBezTo>
                  <a:pt x="125" y="206"/>
                  <a:pt x="144" y="239"/>
                  <a:pt x="144" y="275"/>
                </a:cubicBezTo>
                <a:cubicBezTo>
                  <a:pt x="144" y="372"/>
                  <a:pt x="137" y="510"/>
                  <a:pt x="118" y="616"/>
                </a:cubicBezTo>
                <a:cubicBezTo>
                  <a:pt x="113" y="642"/>
                  <a:pt x="89" y="760"/>
                  <a:pt x="66" y="7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3" name="Freeform 201">
            <a:extLst>
              <a:ext uri="{FF2B5EF4-FFF2-40B4-BE49-F238E27FC236}">
                <a16:creationId xmlns:a16="http://schemas.microsoft.com/office/drawing/2014/main" id="{67C246B5-0EBA-A2B9-1366-4D53938298DA}"/>
              </a:ext>
            </a:extLst>
          </p:cNvPr>
          <p:cNvSpPr>
            <a:spLocks/>
          </p:cNvSpPr>
          <p:nvPr/>
        </p:nvSpPr>
        <p:spPr bwMode="auto">
          <a:xfrm>
            <a:off x="3810000" y="685800"/>
            <a:ext cx="652463" cy="914400"/>
          </a:xfrm>
          <a:custGeom>
            <a:avLst/>
            <a:gdLst>
              <a:gd name="T0" fmla="*/ 566913 w 572"/>
              <a:gd name="T1" fmla="*/ 914400 h 745"/>
              <a:gd name="T2" fmla="*/ 537255 w 572"/>
              <a:gd name="T3" fmla="*/ 817437 h 745"/>
              <a:gd name="T4" fmla="*/ 507598 w 572"/>
              <a:gd name="T5" fmla="*/ 769569 h 745"/>
              <a:gd name="T6" fmla="*/ 492769 w 572"/>
              <a:gd name="T7" fmla="*/ 721701 h 745"/>
              <a:gd name="T8" fmla="*/ 447142 w 572"/>
              <a:gd name="T9" fmla="*/ 705745 h 745"/>
              <a:gd name="T10" fmla="*/ 372999 w 572"/>
              <a:gd name="T11" fmla="*/ 560914 h 745"/>
              <a:gd name="T12" fmla="*/ 223571 w 572"/>
              <a:gd name="T13" fmla="*/ 320347 h 745"/>
              <a:gd name="T14" fmla="*/ 133458 w 572"/>
              <a:gd name="T15" fmla="*/ 207428 h 745"/>
              <a:gd name="T16" fmla="*/ 44486 w 572"/>
              <a:gd name="T17" fmla="*/ 110464 h 745"/>
              <a:gd name="T18" fmla="*/ 0 w 572"/>
              <a:gd name="T19" fmla="*/ 62597 h 745"/>
              <a:gd name="T20" fmla="*/ 29657 w 572"/>
              <a:gd name="T21" fmla="*/ 14729 h 745"/>
              <a:gd name="T22" fmla="*/ 312543 w 572"/>
              <a:gd name="T23" fmla="*/ 62597 h 745"/>
              <a:gd name="T24" fmla="*/ 522427 w 572"/>
              <a:gd name="T25" fmla="*/ 304391 h 745"/>
              <a:gd name="T26" fmla="*/ 537255 w 572"/>
              <a:gd name="T27" fmla="*/ 447995 h 745"/>
              <a:gd name="T28" fmla="*/ 537255 w 572"/>
              <a:gd name="T29" fmla="*/ 592826 h 745"/>
              <a:gd name="T30" fmla="*/ 566913 w 572"/>
              <a:gd name="T31" fmla="*/ 689789 h 745"/>
              <a:gd name="T32" fmla="*/ 626228 w 572"/>
              <a:gd name="T33" fmla="*/ 785525 h 745"/>
              <a:gd name="T34" fmla="*/ 566913 w 572"/>
              <a:gd name="T35" fmla="*/ 914400 h 74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2" h="745">
                <a:moveTo>
                  <a:pt x="497" y="745"/>
                </a:moveTo>
                <a:cubicBezTo>
                  <a:pt x="488" y="719"/>
                  <a:pt x="486" y="689"/>
                  <a:pt x="471" y="666"/>
                </a:cubicBezTo>
                <a:cubicBezTo>
                  <a:pt x="462" y="653"/>
                  <a:pt x="452" y="641"/>
                  <a:pt x="445" y="627"/>
                </a:cubicBezTo>
                <a:cubicBezTo>
                  <a:pt x="439" y="615"/>
                  <a:pt x="442" y="598"/>
                  <a:pt x="432" y="588"/>
                </a:cubicBezTo>
                <a:cubicBezTo>
                  <a:pt x="422" y="578"/>
                  <a:pt x="405" y="579"/>
                  <a:pt x="392" y="575"/>
                </a:cubicBezTo>
                <a:cubicBezTo>
                  <a:pt x="360" y="479"/>
                  <a:pt x="386" y="516"/>
                  <a:pt x="327" y="457"/>
                </a:cubicBezTo>
                <a:cubicBezTo>
                  <a:pt x="301" y="378"/>
                  <a:pt x="254" y="319"/>
                  <a:pt x="196" y="261"/>
                </a:cubicBezTo>
                <a:cubicBezTo>
                  <a:pt x="177" y="203"/>
                  <a:pt x="177" y="188"/>
                  <a:pt x="117" y="169"/>
                </a:cubicBezTo>
                <a:cubicBezTo>
                  <a:pt x="91" y="143"/>
                  <a:pt x="65" y="116"/>
                  <a:pt x="39" y="90"/>
                </a:cubicBezTo>
                <a:cubicBezTo>
                  <a:pt x="26" y="77"/>
                  <a:pt x="0" y="51"/>
                  <a:pt x="0" y="51"/>
                </a:cubicBezTo>
                <a:cubicBezTo>
                  <a:pt x="9" y="38"/>
                  <a:pt x="11" y="15"/>
                  <a:pt x="26" y="12"/>
                </a:cubicBezTo>
                <a:cubicBezTo>
                  <a:pt x="94" y="0"/>
                  <a:pt x="205" y="34"/>
                  <a:pt x="274" y="51"/>
                </a:cubicBezTo>
                <a:cubicBezTo>
                  <a:pt x="357" y="105"/>
                  <a:pt x="392" y="180"/>
                  <a:pt x="458" y="248"/>
                </a:cubicBezTo>
                <a:cubicBezTo>
                  <a:pt x="462" y="287"/>
                  <a:pt x="471" y="326"/>
                  <a:pt x="471" y="365"/>
                </a:cubicBezTo>
                <a:cubicBezTo>
                  <a:pt x="471" y="489"/>
                  <a:pt x="432" y="340"/>
                  <a:pt x="471" y="483"/>
                </a:cubicBezTo>
                <a:cubicBezTo>
                  <a:pt x="478" y="510"/>
                  <a:pt x="482" y="539"/>
                  <a:pt x="497" y="562"/>
                </a:cubicBezTo>
                <a:cubicBezTo>
                  <a:pt x="514" y="588"/>
                  <a:pt x="549" y="640"/>
                  <a:pt x="549" y="640"/>
                </a:cubicBezTo>
                <a:cubicBezTo>
                  <a:pt x="571" y="709"/>
                  <a:pt x="572" y="670"/>
                  <a:pt x="497" y="74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4" name="Freeform 202">
            <a:extLst>
              <a:ext uri="{FF2B5EF4-FFF2-40B4-BE49-F238E27FC236}">
                <a16:creationId xmlns:a16="http://schemas.microsoft.com/office/drawing/2014/main" id="{98514883-D896-0C1D-FF91-0D77FE7A8D70}"/>
              </a:ext>
            </a:extLst>
          </p:cNvPr>
          <p:cNvSpPr>
            <a:spLocks/>
          </p:cNvSpPr>
          <p:nvPr/>
        </p:nvSpPr>
        <p:spPr bwMode="auto">
          <a:xfrm>
            <a:off x="2763838" y="4197350"/>
            <a:ext cx="477837" cy="125413"/>
          </a:xfrm>
          <a:custGeom>
            <a:avLst/>
            <a:gdLst>
              <a:gd name="T0" fmla="*/ 0 w 301"/>
              <a:gd name="T1" fmla="*/ 125413 h 79"/>
              <a:gd name="T2" fmla="*/ 104775 w 301"/>
              <a:gd name="T3" fmla="*/ 42863 h 79"/>
              <a:gd name="T4" fmla="*/ 228600 w 301"/>
              <a:gd name="T5" fmla="*/ 0 h 79"/>
              <a:gd name="T6" fmla="*/ 477837 w 301"/>
              <a:gd name="T7" fmla="*/ 84138 h 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1" h="79">
                <a:moveTo>
                  <a:pt x="0" y="79"/>
                </a:moveTo>
                <a:cubicBezTo>
                  <a:pt x="23" y="63"/>
                  <a:pt x="41" y="40"/>
                  <a:pt x="66" y="27"/>
                </a:cubicBezTo>
                <a:cubicBezTo>
                  <a:pt x="91" y="15"/>
                  <a:pt x="144" y="0"/>
                  <a:pt x="144" y="0"/>
                </a:cubicBezTo>
                <a:cubicBezTo>
                  <a:pt x="196" y="7"/>
                  <a:pt x="275" y="0"/>
                  <a:pt x="301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5" name="Freeform 203">
            <a:extLst>
              <a:ext uri="{FF2B5EF4-FFF2-40B4-BE49-F238E27FC236}">
                <a16:creationId xmlns:a16="http://schemas.microsoft.com/office/drawing/2014/main" id="{2D641C05-A60B-3324-E238-D2E053C04344}"/>
              </a:ext>
            </a:extLst>
          </p:cNvPr>
          <p:cNvSpPr>
            <a:spLocks/>
          </p:cNvSpPr>
          <p:nvPr/>
        </p:nvSpPr>
        <p:spPr bwMode="auto">
          <a:xfrm>
            <a:off x="4800600" y="1827213"/>
            <a:ext cx="1517650" cy="250825"/>
          </a:xfrm>
          <a:custGeom>
            <a:avLst/>
            <a:gdLst>
              <a:gd name="T0" fmla="*/ 0 w 956"/>
              <a:gd name="T1" fmla="*/ 63500 h 158"/>
              <a:gd name="T2" fmla="*/ 560388 w 956"/>
              <a:gd name="T3" fmla="*/ 42863 h 158"/>
              <a:gd name="T4" fmla="*/ 1517650 w 956"/>
              <a:gd name="T5" fmla="*/ 104775 h 158"/>
              <a:gd name="T6" fmla="*/ 1497013 w 956"/>
              <a:gd name="T7" fmla="*/ 188913 h 158"/>
              <a:gd name="T8" fmla="*/ 1474788 w 956"/>
              <a:gd name="T9" fmla="*/ 250825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6" h="158">
                <a:moveTo>
                  <a:pt x="0" y="40"/>
                </a:moveTo>
                <a:cubicBezTo>
                  <a:pt x="120" y="0"/>
                  <a:pt x="226" y="19"/>
                  <a:pt x="353" y="27"/>
                </a:cubicBezTo>
                <a:cubicBezTo>
                  <a:pt x="559" y="94"/>
                  <a:pt x="677" y="59"/>
                  <a:pt x="956" y="66"/>
                </a:cubicBezTo>
                <a:cubicBezTo>
                  <a:pt x="952" y="84"/>
                  <a:pt x="948" y="102"/>
                  <a:pt x="943" y="119"/>
                </a:cubicBezTo>
                <a:cubicBezTo>
                  <a:pt x="939" y="132"/>
                  <a:pt x="929" y="158"/>
                  <a:pt x="929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6" name="Freeform 240">
            <a:extLst>
              <a:ext uri="{FF2B5EF4-FFF2-40B4-BE49-F238E27FC236}">
                <a16:creationId xmlns:a16="http://schemas.microsoft.com/office/drawing/2014/main" id="{C313B942-A1B9-9A36-FF93-DDF46991B576}"/>
              </a:ext>
            </a:extLst>
          </p:cNvPr>
          <p:cNvSpPr>
            <a:spLocks/>
          </p:cNvSpPr>
          <p:nvPr/>
        </p:nvSpPr>
        <p:spPr bwMode="auto">
          <a:xfrm>
            <a:off x="2224088" y="2555875"/>
            <a:ext cx="144462" cy="84138"/>
          </a:xfrm>
          <a:custGeom>
            <a:avLst/>
            <a:gdLst>
              <a:gd name="T0" fmla="*/ 144462 w 91"/>
              <a:gd name="T1" fmla="*/ 0 h 53"/>
              <a:gd name="T2" fmla="*/ 0 w 91"/>
              <a:gd name="T3" fmla="*/ 84138 h 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" h="53">
                <a:moveTo>
                  <a:pt x="91" y="0"/>
                </a:moveTo>
                <a:cubicBezTo>
                  <a:pt x="59" y="22"/>
                  <a:pt x="38" y="53"/>
                  <a:pt x="0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7" name="Freeform 248">
            <a:extLst>
              <a:ext uri="{FF2B5EF4-FFF2-40B4-BE49-F238E27FC236}">
                <a16:creationId xmlns:a16="http://schemas.microsoft.com/office/drawing/2014/main" id="{33F27693-B3F0-95E5-0B30-41F6C5981C2C}"/>
              </a:ext>
            </a:extLst>
          </p:cNvPr>
          <p:cNvSpPr>
            <a:spLocks/>
          </p:cNvSpPr>
          <p:nvPr/>
        </p:nvSpPr>
        <p:spPr bwMode="auto">
          <a:xfrm>
            <a:off x="2036763" y="1954213"/>
            <a:ext cx="98425" cy="196850"/>
          </a:xfrm>
          <a:custGeom>
            <a:avLst/>
            <a:gdLst>
              <a:gd name="T0" fmla="*/ 0 w 62"/>
              <a:gd name="T1" fmla="*/ 0 h 124"/>
              <a:gd name="T2" fmla="*/ 61913 w 62"/>
              <a:gd name="T3" fmla="*/ 20638 h 124"/>
              <a:gd name="T4" fmla="*/ 61913 w 62"/>
              <a:gd name="T5" fmla="*/ 185738 h 124"/>
              <a:gd name="T6" fmla="*/ 20638 w 62"/>
              <a:gd name="T7" fmla="*/ 185738 h 1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" h="124">
                <a:moveTo>
                  <a:pt x="0" y="0"/>
                </a:moveTo>
                <a:cubicBezTo>
                  <a:pt x="13" y="4"/>
                  <a:pt x="29" y="3"/>
                  <a:pt x="39" y="13"/>
                </a:cubicBezTo>
                <a:cubicBezTo>
                  <a:pt x="62" y="36"/>
                  <a:pt x="50" y="98"/>
                  <a:pt x="39" y="117"/>
                </a:cubicBezTo>
                <a:cubicBezTo>
                  <a:pt x="35" y="124"/>
                  <a:pt x="22" y="117"/>
                  <a:pt x="13" y="117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8" name="Freeform 249">
            <a:extLst>
              <a:ext uri="{FF2B5EF4-FFF2-40B4-BE49-F238E27FC236}">
                <a16:creationId xmlns:a16="http://schemas.microsoft.com/office/drawing/2014/main" id="{2C0A1777-5824-3319-8B05-B54EEB946318}"/>
              </a:ext>
            </a:extLst>
          </p:cNvPr>
          <p:cNvSpPr>
            <a:spLocks/>
          </p:cNvSpPr>
          <p:nvPr/>
        </p:nvSpPr>
        <p:spPr bwMode="auto">
          <a:xfrm>
            <a:off x="2057400" y="2078038"/>
            <a:ext cx="20638" cy="61912"/>
          </a:xfrm>
          <a:custGeom>
            <a:avLst/>
            <a:gdLst>
              <a:gd name="T0" fmla="*/ 0 w 13"/>
              <a:gd name="T1" fmla="*/ 0 h 39"/>
              <a:gd name="T2" fmla="*/ 20638 w 13"/>
              <a:gd name="T3" fmla="*/ 61912 h 39"/>
              <a:gd name="T4" fmla="*/ 0 w 13"/>
              <a:gd name="T5" fmla="*/ 0 h 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9">
                <a:moveTo>
                  <a:pt x="0" y="0"/>
                </a:moveTo>
                <a:cubicBezTo>
                  <a:pt x="4" y="13"/>
                  <a:pt x="13" y="39"/>
                  <a:pt x="13" y="39"/>
                </a:cubicBezTo>
                <a:cubicBezTo>
                  <a:pt x="13" y="39"/>
                  <a:pt x="4" y="1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9" name="Freeform 257">
            <a:extLst>
              <a:ext uri="{FF2B5EF4-FFF2-40B4-BE49-F238E27FC236}">
                <a16:creationId xmlns:a16="http://schemas.microsoft.com/office/drawing/2014/main" id="{F6D65D51-C850-4AAF-E604-3C23F76DB868}"/>
              </a:ext>
            </a:extLst>
          </p:cNvPr>
          <p:cNvSpPr>
            <a:spLocks/>
          </p:cNvSpPr>
          <p:nvPr/>
        </p:nvSpPr>
        <p:spPr bwMode="auto">
          <a:xfrm>
            <a:off x="1511300" y="1812925"/>
            <a:ext cx="296863" cy="182563"/>
          </a:xfrm>
          <a:custGeom>
            <a:avLst/>
            <a:gdLst>
              <a:gd name="T0" fmla="*/ 6350 w 187"/>
              <a:gd name="T1" fmla="*/ 182563 h 115"/>
              <a:gd name="T2" fmla="*/ 26988 w 187"/>
              <a:gd name="T3" fmla="*/ 57150 h 115"/>
              <a:gd name="T4" fmla="*/ 296863 w 187"/>
              <a:gd name="T5" fmla="*/ 15875 h 1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" h="115">
                <a:moveTo>
                  <a:pt x="4" y="115"/>
                </a:moveTo>
                <a:cubicBezTo>
                  <a:pt x="8" y="89"/>
                  <a:pt x="0" y="56"/>
                  <a:pt x="17" y="36"/>
                </a:cubicBezTo>
                <a:cubicBezTo>
                  <a:pt x="48" y="0"/>
                  <a:pt x="153" y="10"/>
                  <a:pt x="187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0" name="Freeform 323">
            <a:extLst>
              <a:ext uri="{FF2B5EF4-FFF2-40B4-BE49-F238E27FC236}">
                <a16:creationId xmlns:a16="http://schemas.microsoft.com/office/drawing/2014/main" id="{B9766F56-4554-72C6-C56C-7B2182AEF816}"/>
              </a:ext>
            </a:extLst>
          </p:cNvPr>
          <p:cNvSpPr>
            <a:spLocks/>
          </p:cNvSpPr>
          <p:nvPr/>
        </p:nvSpPr>
        <p:spPr bwMode="auto">
          <a:xfrm>
            <a:off x="3810000" y="3505200"/>
            <a:ext cx="1146175" cy="1785938"/>
          </a:xfrm>
          <a:custGeom>
            <a:avLst/>
            <a:gdLst>
              <a:gd name="T0" fmla="*/ 93995 w 817"/>
              <a:gd name="T1" fmla="*/ 188897 h 1144"/>
              <a:gd name="T2" fmla="*/ 244106 w 817"/>
              <a:gd name="T3" fmla="*/ 146747 h 1144"/>
              <a:gd name="T4" fmla="*/ 469974 w 817"/>
              <a:gd name="T5" fmla="*/ 0 h 1144"/>
              <a:gd name="T6" fmla="*/ 657963 w 817"/>
              <a:gd name="T7" fmla="*/ 104596 h 1144"/>
              <a:gd name="T8" fmla="*/ 732317 w 817"/>
              <a:gd name="T9" fmla="*/ 229487 h 1144"/>
              <a:gd name="T10" fmla="*/ 788434 w 817"/>
              <a:gd name="T11" fmla="*/ 355939 h 1144"/>
              <a:gd name="T12" fmla="*/ 864191 w 817"/>
              <a:gd name="T13" fmla="*/ 565131 h 1144"/>
              <a:gd name="T14" fmla="*/ 902069 w 817"/>
              <a:gd name="T15" fmla="*/ 941364 h 1144"/>
              <a:gd name="T16" fmla="*/ 996064 w 817"/>
              <a:gd name="T17" fmla="*/ 1128700 h 1144"/>
              <a:gd name="T18" fmla="*/ 1070418 w 817"/>
              <a:gd name="T19" fmla="*/ 1213002 h 1144"/>
              <a:gd name="T20" fmla="*/ 1146175 w 817"/>
              <a:gd name="T21" fmla="*/ 1337892 h 1144"/>
              <a:gd name="T22" fmla="*/ 996064 w 817"/>
              <a:gd name="T23" fmla="*/ 1464344 h 1144"/>
              <a:gd name="T24" fmla="*/ 958185 w 817"/>
              <a:gd name="T25" fmla="*/ 1380043 h 1144"/>
              <a:gd name="T26" fmla="*/ 1014302 w 817"/>
              <a:gd name="T27" fmla="*/ 1422194 h 1144"/>
              <a:gd name="T28" fmla="*/ 1033942 w 817"/>
              <a:gd name="T29" fmla="*/ 1484639 h 1144"/>
              <a:gd name="T30" fmla="*/ 1070418 w 817"/>
              <a:gd name="T31" fmla="*/ 1547084 h 1144"/>
              <a:gd name="T32" fmla="*/ 902069 w 817"/>
              <a:gd name="T33" fmla="*/ 1778132 h 1144"/>
              <a:gd name="T34" fmla="*/ 788434 w 817"/>
              <a:gd name="T35" fmla="*/ 1735982 h 1144"/>
              <a:gd name="T36" fmla="*/ 751958 w 817"/>
              <a:gd name="T37" fmla="*/ 1673536 h 1144"/>
              <a:gd name="T38" fmla="*/ 694439 w 817"/>
              <a:gd name="T39" fmla="*/ 1609530 h 1144"/>
              <a:gd name="T40" fmla="*/ 526090 w 817"/>
              <a:gd name="T41" fmla="*/ 1213002 h 1144"/>
              <a:gd name="T42" fmla="*/ 356338 w 817"/>
              <a:gd name="T43" fmla="*/ 899214 h 1144"/>
              <a:gd name="T44" fmla="*/ 338101 w 817"/>
              <a:gd name="T45" fmla="*/ 836768 h 1144"/>
              <a:gd name="T46" fmla="*/ 300222 w 817"/>
              <a:gd name="T47" fmla="*/ 752467 h 1144"/>
              <a:gd name="T48" fmla="*/ 281984 w 817"/>
              <a:gd name="T49" fmla="*/ 669727 h 1144"/>
              <a:gd name="T50" fmla="*/ 225868 w 817"/>
              <a:gd name="T51" fmla="*/ 605720 h 1144"/>
              <a:gd name="T52" fmla="*/ 112233 w 817"/>
              <a:gd name="T53" fmla="*/ 418384 h 1144"/>
              <a:gd name="T54" fmla="*/ 0 w 817"/>
              <a:gd name="T55" fmla="*/ 251343 h 11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17" h="1144">
                <a:moveTo>
                  <a:pt x="67" y="121"/>
                </a:moveTo>
                <a:cubicBezTo>
                  <a:pt x="103" y="112"/>
                  <a:pt x="141" y="111"/>
                  <a:pt x="174" y="94"/>
                </a:cubicBezTo>
                <a:cubicBezTo>
                  <a:pt x="230" y="65"/>
                  <a:pt x="278" y="28"/>
                  <a:pt x="335" y="0"/>
                </a:cubicBezTo>
                <a:cubicBezTo>
                  <a:pt x="410" y="15"/>
                  <a:pt x="427" y="4"/>
                  <a:pt x="469" y="67"/>
                </a:cubicBezTo>
                <a:cubicBezTo>
                  <a:pt x="500" y="161"/>
                  <a:pt x="456" y="48"/>
                  <a:pt x="522" y="147"/>
                </a:cubicBezTo>
                <a:cubicBezTo>
                  <a:pt x="539" y="172"/>
                  <a:pt x="546" y="203"/>
                  <a:pt x="562" y="228"/>
                </a:cubicBezTo>
                <a:cubicBezTo>
                  <a:pt x="576" y="281"/>
                  <a:pt x="586" y="317"/>
                  <a:pt x="616" y="362"/>
                </a:cubicBezTo>
                <a:cubicBezTo>
                  <a:pt x="627" y="518"/>
                  <a:pt x="614" y="503"/>
                  <a:pt x="643" y="603"/>
                </a:cubicBezTo>
                <a:cubicBezTo>
                  <a:pt x="656" y="647"/>
                  <a:pt x="710" y="723"/>
                  <a:pt x="710" y="723"/>
                </a:cubicBezTo>
                <a:cubicBezTo>
                  <a:pt x="744" y="830"/>
                  <a:pt x="693" y="708"/>
                  <a:pt x="763" y="777"/>
                </a:cubicBezTo>
                <a:cubicBezTo>
                  <a:pt x="786" y="800"/>
                  <a:pt x="817" y="857"/>
                  <a:pt x="817" y="857"/>
                </a:cubicBezTo>
                <a:cubicBezTo>
                  <a:pt x="789" y="927"/>
                  <a:pt x="790" y="964"/>
                  <a:pt x="710" y="938"/>
                </a:cubicBezTo>
                <a:cubicBezTo>
                  <a:pt x="701" y="920"/>
                  <a:pt x="674" y="902"/>
                  <a:pt x="683" y="884"/>
                </a:cubicBezTo>
                <a:cubicBezTo>
                  <a:pt x="690" y="870"/>
                  <a:pt x="713" y="898"/>
                  <a:pt x="723" y="911"/>
                </a:cubicBezTo>
                <a:cubicBezTo>
                  <a:pt x="732" y="922"/>
                  <a:pt x="731" y="938"/>
                  <a:pt x="737" y="951"/>
                </a:cubicBezTo>
                <a:cubicBezTo>
                  <a:pt x="744" y="965"/>
                  <a:pt x="754" y="978"/>
                  <a:pt x="763" y="991"/>
                </a:cubicBezTo>
                <a:cubicBezTo>
                  <a:pt x="730" y="1144"/>
                  <a:pt x="764" y="1107"/>
                  <a:pt x="643" y="1139"/>
                </a:cubicBezTo>
                <a:cubicBezTo>
                  <a:pt x="616" y="1130"/>
                  <a:pt x="589" y="1121"/>
                  <a:pt x="562" y="1112"/>
                </a:cubicBezTo>
                <a:cubicBezTo>
                  <a:pt x="547" y="1107"/>
                  <a:pt x="546" y="1084"/>
                  <a:pt x="536" y="1072"/>
                </a:cubicBezTo>
                <a:cubicBezTo>
                  <a:pt x="524" y="1057"/>
                  <a:pt x="509" y="1045"/>
                  <a:pt x="495" y="1031"/>
                </a:cubicBezTo>
                <a:cubicBezTo>
                  <a:pt x="448" y="936"/>
                  <a:pt x="468" y="840"/>
                  <a:pt x="375" y="777"/>
                </a:cubicBezTo>
                <a:cubicBezTo>
                  <a:pt x="354" y="718"/>
                  <a:pt x="300" y="622"/>
                  <a:pt x="254" y="576"/>
                </a:cubicBezTo>
                <a:cubicBezTo>
                  <a:pt x="250" y="563"/>
                  <a:pt x="246" y="549"/>
                  <a:pt x="241" y="536"/>
                </a:cubicBezTo>
                <a:cubicBezTo>
                  <a:pt x="233" y="517"/>
                  <a:pt x="221" y="501"/>
                  <a:pt x="214" y="482"/>
                </a:cubicBezTo>
                <a:cubicBezTo>
                  <a:pt x="208" y="465"/>
                  <a:pt x="210" y="445"/>
                  <a:pt x="201" y="429"/>
                </a:cubicBezTo>
                <a:cubicBezTo>
                  <a:pt x="192" y="412"/>
                  <a:pt x="174" y="402"/>
                  <a:pt x="161" y="388"/>
                </a:cubicBezTo>
                <a:cubicBezTo>
                  <a:pt x="143" y="337"/>
                  <a:pt x="107" y="314"/>
                  <a:pt x="80" y="268"/>
                </a:cubicBezTo>
                <a:cubicBezTo>
                  <a:pt x="55" y="224"/>
                  <a:pt x="47" y="184"/>
                  <a:pt x="0" y="1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64" name="Group 324">
            <a:extLst>
              <a:ext uri="{FF2B5EF4-FFF2-40B4-BE49-F238E27FC236}">
                <a16:creationId xmlns:a16="http://schemas.microsoft.com/office/drawing/2014/main" id="{CA60530A-0BD7-00D3-C2EB-9A37784139FD}"/>
              </a:ext>
            </a:extLst>
          </p:cNvPr>
          <p:cNvGrpSpPr>
            <a:grpSpLocks/>
          </p:cNvGrpSpPr>
          <p:nvPr/>
        </p:nvGrpSpPr>
        <p:grpSpPr bwMode="auto">
          <a:xfrm rot="-760684">
            <a:off x="1143000" y="1066800"/>
            <a:ext cx="2500313" cy="1951038"/>
            <a:chOff x="720" y="528"/>
            <a:chExt cx="1575" cy="1229"/>
          </a:xfrm>
        </p:grpSpPr>
        <p:sp>
          <p:nvSpPr>
            <p:cNvPr id="54443" name="Freeform 325">
              <a:extLst>
                <a:ext uri="{FF2B5EF4-FFF2-40B4-BE49-F238E27FC236}">
                  <a16:creationId xmlns:a16="http://schemas.microsoft.com/office/drawing/2014/main" id="{6D268CAE-A472-9510-59EF-401BF3803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326">
              <a:extLst>
                <a:ext uri="{FF2B5EF4-FFF2-40B4-BE49-F238E27FC236}">
                  <a16:creationId xmlns:a16="http://schemas.microsoft.com/office/drawing/2014/main" id="{BBFFB9CA-70B1-7BFA-41CC-FDD3355B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327">
              <a:extLst>
                <a:ext uri="{FF2B5EF4-FFF2-40B4-BE49-F238E27FC236}">
                  <a16:creationId xmlns:a16="http://schemas.microsoft.com/office/drawing/2014/main" id="{C490B2FB-453D-2816-079E-E6C51F43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328">
              <a:extLst>
                <a:ext uri="{FF2B5EF4-FFF2-40B4-BE49-F238E27FC236}">
                  <a16:creationId xmlns:a16="http://schemas.microsoft.com/office/drawing/2014/main" id="{A220E0B5-5B30-BB86-C15C-175250ED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329">
              <a:extLst>
                <a:ext uri="{FF2B5EF4-FFF2-40B4-BE49-F238E27FC236}">
                  <a16:creationId xmlns:a16="http://schemas.microsoft.com/office/drawing/2014/main" id="{7D1D0A22-8F97-4CFD-4D37-5E8C003E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330">
              <a:extLst>
                <a:ext uri="{FF2B5EF4-FFF2-40B4-BE49-F238E27FC236}">
                  <a16:creationId xmlns:a16="http://schemas.microsoft.com/office/drawing/2014/main" id="{5BF9B52F-62D8-4D14-262A-5995EC1F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331">
              <a:extLst>
                <a:ext uri="{FF2B5EF4-FFF2-40B4-BE49-F238E27FC236}">
                  <a16:creationId xmlns:a16="http://schemas.microsoft.com/office/drawing/2014/main" id="{065EA1EC-DB79-B4DD-B10F-877A8013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332">
              <a:extLst>
                <a:ext uri="{FF2B5EF4-FFF2-40B4-BE49-F238E27FC236}">
                  <a16:creationId xmlns:a16="http://schemas.microsoft.com/office/drawing/2014/main" id="{7674F37E-AA66-E68F-030E-D6DFD469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3 w 68"/>
                <a:gd name="T3" fmla="*/ 576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333">
              <a:extLst>
                <a:ext uri="{FF2B5EF4-FFF2-40B4-BE49-F238E27FC236}">
                  <a16:creationId xmlns:a16="http://schemas.microsoft.com/office/drawing/2014/main" id="{8FB1801B-B78C-93DB-1C7D-1FFB337A1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334">
              <a:extLst>
                <a:ext uri="{FF2B5EF4-FFF2-40B4-BE49-F238E27FC236}">
                  <a16:creationId xmlns:a16="http://schemas.microsoft.com/office/drawing/2014/main" id="{3978880E-F4D3-4136-5584-6AAC2DCCD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335">
              <a:extLst>
                <a:ext uri="{FF2B5EF4-FFF2-40B4-BE49-F238E27FC236}">
                  <a16:creationId xmlns:a16="http://schemas.microsoft.com/office/drawing/2014/main" id="{252357E4-FA92-3F8E-452B-4F0E05D9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336">
              <a:extLst>
                <a:ext uri="{FF2B5EF4-FFF2-40B4-BE49-F238E27FC236}">
                  <a16:creationId xmlns:a16="http://schemas.microsoft.com/office/drawing/2014/main" id="{7155235A-50A9-A5E0-3A4B-08E57A21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337">
              <a:extLst>
                <a:ext uri="{FF2B5EF4-FFF2-40B4-BE49-F238E27FC236}">
                  <a16:creationId xmlns:a16="http://schemas.microsoft.com/office/drawing/2014/main" id="{44BE7938-292F-E67D-DF8A-B1872E221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338">
              <a:extLst>
                <a:ext uri="{FF2B5EF4-FFF2-40B4-BE49-F238E27FC236}">
                  <a16:creationId xmlns:a16="http://schemas.microsoft.com/office/drawing/2014/main" id="{ECF006DB-8A86-B19D-A13D-18747EA57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Freeform 339">
              <a:extLst>
                <a:ext uri="{FF2B5EF4-FFF2-40B4-BE49-F238E27FC236}">
                  <a16:creationId xmlns:a16="http://schemas.microsoft.com/office/drawing/2014/main" id="{117A7658-149D-5D1D-BA3A-ED6AA908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Freeform 340">
              <a:extLst>
                <a:ext uri="{FF2B5EF4-FFF2-40B4-BE49-F238E27FC236}">
                  <a16:creationId xmlns:a16="http://schemas.microsoft.com/office/drawing/2014/main" id="{F56040F0-1AC5-500B-90A2-A2FCFFEA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Freeform 341">
              <a:extLst>
                <a:ext uri="{FF2B5EF4-FFF2-40B4-BE49-F238E27FC236}">
                  <a16:creationId xmlns:a16="http://schemas.microsoft.com/office/drawing/2014/main" id="{0E1AF803-F297-DAF5-9E1E-BA2B2900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Freeform 342">
              <a:extLst>
                <a:ext uri="{FF2B5EF4-FFF2-40B4-BE49-F238E27FC236}">
                  <a16:creationId xmlns:a16="http://schemas.microsoft.com/office/drawing/2014/main" id="{ABB5EC82-97EB-3082-AAE6-1947478E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Freeform 343">
              <a:extLst>
                <a:ext uri="{FF2B5EF4-FFF2-40B4-BE49-F238E27FC236}">
                  <a16:creationId xmlns:a16="http://schemas.microsoft.com/office/drawing/2014/main" id="{DD52E08C-C9D6-B544-10CB-AF0E86126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Freeform 344">
              <a:extLst>
                <a:ext uri="{FF2B5EF4-FFF2-40B4-BE49-F238E27FC236}">
                  <a16:creationId xmlns:a16="http://schemas.microsoft.com/office/drawing/2014/main" id="{3A4C8482-993D-C5BC-6577-A423D558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Freeform 345">
              <a:extLst>
                <a:ext uri="{FF2B5EF4-FFF2-40B4-BE49-F238E27FC236}">
                  <a16:creationId xmlns:a16="http://schemas.microsoft.com/office/drawing/2014/main" id="{FC248365-F07D-2A07-16EE-1A8A0A8EF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Freeform 346">
              <a:extLst>
                <a:ext uri="{FF2B5EF4-FFF2-40B4-BE49-F238E27FC236}">
                  <a16:creationId xmlns:a16="http://schemas.microsoft.com/office/drawing/2014/main" id="{C8A93BAA-96A2-6343-04A5-64778CAC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42 w 1113"/>
                <a:gd name="T1" fmla="*/ 295 h 894"/>
                <a:gd name="T2" fmla="*/ 376 w 1113"/>
                <a:gd name="T3" fmla="*/ 64 h 894"/>
                <a:gd name="T4" fmla="*/ 469 w 1113"/>
                <a:gd name="T5" fmla="*/ 4 h 894"/>
                <a:gd name="T6" fmla="*/ 697 w 1113"/>
                <a:gd name="T7" fmla="*/ 64 h 894"/>
                <a:gd name="T8" fmla="*/ 884 w 1113"/>
                <a:gd name="T9" fmla="*/ 81 h 894"/>
                <a:gd name="T10" fmla="*/ 1005 w 1113"/>
                <a:gd name="T11" fmla="*/ 172 h 894"/>
                <a:gd name="T12" fmla="*/ 1005 w 1113"/>
                <a:gd name="T13" fmla="*/ 265 h 894"/>
                <a:gd name="T14" fmla="*/ 1018 w 1113"/>
                <a:gd name="T15" fmla="*/ 356 h 894"/>
                <a:gd name="T16" fmla="*/ 1071 w 1113"/>
                <a:gd name="T17" fmla="*/ 694 h 894"/>
                <a:gd name="T18" fmla="*/ 1099 w 1113"/>
                <a:gd name="T19" fmla="*/ 817 h 894"/>
                <a:gd name="T20" fmla="*/ 1139 w 1113"/>
                <a:gd name="T21" fmla="*/ 848 h 894"/>
                <a:gd name="T22" fmla="*/ 1099 w 1113"/>
                <a:gd name="T23" fmla="*/ 832 h 894"/>
                <a:gd name="T24" fmla="*/ 978 w 1113"/>
                <a:gd name="T25" fmla="*/ 817 h 894"/>
                <a:gd name="T26" fmla="*/ 924 w 1113"/>
                <a:gd name="T27" fmla="*/ 909 h 894"/>
                <a:gd name="T28" fmla="*/ 871 w 1113"/>
                <a:gd name="T29" fmla="*/ 1001 h 894"/>
                <a:gd name="T30" fmla="*/ 777 w 1113"/>
                <a:gd name="T31" fmla="*/ 925 h 894"/>
                <a:gd name="T32" fmla="*/ 724 w 1113"/>
                <a:gd name="T33" fmla="*/ 955 h 894"/>
                <a:gd name="T34" fmla="*/ 644 w 1113"/>
                <a:gd name="T35" fmla="*/ 986 h 894"/>
                <a:gd name="T36" fmla="*/ 536 w 1113"/>
                <a:gd name="T37" fmla="*/ 971 h 894"/>
                <a:gd name="T38" fmla="*/ 402 w 1113"/>
                <a:gd name="T39" fmla="*/ 955 h 894"/>
                <a:gd name="T40" fmla="*/ 376 w 1113"/>
                <a:gd name="T41" fmla="*/ 1001 h 894"/>
                <a:gd name="T42" fmla="*/ 321 w 1113"/>
                <a:gd name="T43" fmla="*/ 925 h 894"/>
                <a:gd name="T44" fmla="*/ 228 w 1113"/>
                <a:gd name="T45" fmla="*/ 955 h 894"/>
                <a:gd name="T46" fmla="*/ 147 w 1113"/>
                <a:gd name="T47" fmla="*/ 1032 h 894"/>
                <a:gd name="T48" fmla="*/ 0 w 1113"/>
                <a:gd name="T49" fmla="*/ 832 h 894"/>
                <a:gd name="T50" fmla="*/ 147 w 1113"/>
                <a:gd name="T51" fmla="*/ 648 h 894"/>
                <a:gd name="T52" fmla="*/ 27 w 1113"/>
                <a:gd name="T53" fmla="*/ 618 h 894"/>
                <a:gd name="T54" fmla="*/ 68 w 1113"/>
                <a:gd name="T55" fmla="*/ 540 h 894"/>
                <a:gd name="T56" fmla="*/ 94 w 1113"/>
                <a:gd name="T57" fmla="*/ 495 h 894"/>
                <a:gd name="T58" fmla="*/ 174 w 1113"/>
                <a:gd name="T59" fmla="*/ 402 h 894"/>
                <a:gd name="T60" fmla="*/ 202 w 1113"/>
                <a:gd name="T61" fmla="*/ 311 h 894"/>
                <a:gd name="T62" fmla="*/ 242 w 1113"/>
                <a:gd name="T63" fmla="*/ 295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Freeform 347">
              <a:extLst>
                <a:ext uri="{FF2B5EF4-FFF2-40B4-BE49-F238E27FC236}">
                  <a16:creationId xmlns:a16="http://schemas.microsoft.com/office/drawing/2014/main" id="{E5B16858-903C-3412-D17A-336BD7B9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69 h 643"/>
                <a:gd name="T2" fmla="*/ 164 w 954"/>
                <a:gd name="T3" fmla="*/ 85 h 643"/>
                <a:gd name="T4" fmla="*/ 177 w 954"/>
                <a:gd name="T5" fmla="*/ 43 h 643"/>
                <a:gd name="T6" fmla="*/ 216 w 954"/>
                <a:gd name="T7" fmla="*/ 28 h 643"/>
                <a:gd name="T8" fmla="*/ 256 w 954"/>
                <a:gd name="T9" fmla="*/ 0 h 643"/>
                <a:gd name="T10" fmla="*/ 452 w 954"/>
                <a:gd name="T11" fmla="*/ 14 h 643"/>
                <a:gd name="T12" fmla="*/ 478 w 954"/>
                <a:gd name="T13" fmla="*/ 43 h 643"/>
                <a:gd name="T14" fmla="*/ 504 w 954"/>
                <a:gd name="T15" fmla="*/ 14 h 643"/>
                <a:gd name="T16" fmla="*/ 648 w 954"/>
                <a:gd name="T17" fmla="*/ 28 h 643"/>
                <a:gd name="T18" fmla="*/ 792 w 954"/>
                <a:gd name="T19" fmla="*/ 254 h 643"/>
                <a:gd name="T20" fmla="*/ 845 w 954"/>
                <a:gd name="T21" fmla="*/ 323 h 643"/>
                <a:gd name="T22" fmla="*/ 936 w 954"/>
                <a:gd name="T23" fmla="*/ 366 h 643"/>
                <a:gd name="T24" fmla="*/ 923 w 954"/>
                <a:gd name="T25" fmla="*/ 549 h 643"/>
                <a:gd name="T26" fmla="*/ 819 w 954"/>
                <a:gd name="T27" fmla="*/ 563 h 643"/>
                <a:gd name="T28" fmla="*/ 779 w 954"/>
                <a:gd name="T29" fmla="*/ 591 h 643"/>
                <a:gd name="T30" fmla="*/ 740 w 954"/>
                <a:gd name="T31" fmla="*/ 605 h 643"/>
                <a:gd name="T32" fmla="*/ 544 w 954"/>
                <a:gd name="T33" fmla="*/ 633 h 643"/>
                <a:gd name="T34" fmla="*/ 112 w 954"/>
                <a:gd name="T35" fmla="*/ 647 h 643"/>
                <a:gd name="T36" fmla="*/ 33 w 954"/>
                <a:gd name="T37" fmla="*/ 521 h 643"/>
                <a:gd name="T38" fmla="*/ 46 w 954"/>
                <a:gd name="T39" fmla="*/ 254 h 643"/>
                <a:gd name="T40" fmla="*/ 86 w 954"/>
                <a:gd name="T41" fmla="*/ 226 h 643"/>
                <a:gd name="T42" fmla="*/ 125 w 954"/>
                <a:gd name="T43" fmla="*/ 183 h 643"/>
                <a:gd name="T44" fmla="*/ 164 w 954"/>
                <a:gd name="T45" fmla="*/ 155 h 643"/>
                <a:gd name="T46" fmla="*/ 112 w 954"/>
                <a:gd name="T47" fmla="*/ 169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Freeform 348">
              <a:extLst>
                <a:ext uri="{FF2B5EF4-FFF2-40B4-BE49-F238E27FC236}">
                  <a16:creationId xmlns:a16="http://schemas.microsoft.com/office/drawing/2014/main" id="{1C5DCC30-1A75-3FE6-67C5-6C49364D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Freeform 349">
              <a:extLst>
                <a:ext uri="{FF2B5EF4-FFF2-40B4-BE49-F238E27FC236}">
                  <a16:creationId xmlns:a16="http://schemas.microsoft.com/office/drawing/2014/main" id="{76C64394-FFAA-24FE-4BCB-21E7996C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Freeform 350">
              <a:extLst>
                <a:ext uri="{FF2B5EF4-FFF2-40B4-BE49-F238E27FC236}">
                  <a16:creationId xmlns:a16="http://schemas.microsoft.com/office/drawing/2014/main" id="{D0A17C0B-AC3B-C1BE-8920-AD51095B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Freeform 351">
              <a:extLst>
                <a:ext uri="{FF2B5EF4-FFF2-40B4-BE49-F238E27FC236}">
                  <a16:creationId xmlns:a16="http://schemas.microsoft.com/office/drawing/2014/main" id="{7FCA7307-08DA-AE16-67E0-0F724A96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58 w 312"/>
                <a:gd name="T1" fmla="*/ 1 h 118"/>
                <a:gd name="T2" fmla="*/ 29 w 312"/>
                <a:gd name="T3" fmla="*/ 8 h 118"/>
                <a:gd name="T4" fmla="*/ 114 w 312"/>
                <a:gd name="T5" fmla="*/ 15 h 118"/>
                <a:gd name="T6" fmla="*/ 150 w 312"/>
                <a:gd name="T7" fmla="*/ 30 h 118"/>
                <a:gd name="T8" fmla="*/ 210 w 312"/>
                <a:gd name="T9" fmla="*/ 66 h 118"/>
                <a:gd name="T10" fmla="*/ 246 w 312"/>
                <a:gd name="T11" fmla="*/ 51 h 118"/>
                <a:gd name="T12" fmla="*/ 25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Freeform 352">
              <a:extLst>
                <a:ext uri="{FF2B5EF4-FFF2-40B4-BE49-F238E27FC236}">
                  <a16:creationId xmlns:a16="http://schemas.microsoft.com/office/drawing/2014/main" id="{C6F7ECD8-81B9-4835-1938-5ADA8625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Freeform 353">
              <a:extLst>
                <a:ext uri="{FF2B5EF4-FFF2-40B4-BE49-F238E27FC236}">
                  <a16:creationId xmlns:a16="http://schemas.microsoft.com/office/drawing/2014/main" id="{563221B8-8313-D479-493C-685F29FC6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Freeform 354">
              <a:extLst>
                <a:ext uri="{FF2B5EF4-FFF2-40B4-BE49-F238E27FC236}">
                  <a16:creationId xmlns:a16="http://schemas.microsoft.com/office/drawing/2014/main" id="{F45F26B1-6F56-01C2-3057-C4BEED37A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Freeform 355">
              <a:extLst>
                <a:ext uri="{FF2B5EF4-FFF2-40B4-BE49-F238E27FC236}">
                  <a16:creationId xmlns:a16="http://schemas.microsoft.com/office/drawing/2014/main" id="{624F97D6-8A6F-E273-2AC7-8F3E3E7CE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Freeform 356">
              <a:extLst>
                <a:ext uri="{FF2B5EF4-FFF2-40B4-BE49-F238E27FC236}">
                  <a16:creationId xmlns:a16="http://schemas.microsoft.com/office/drawing/2014/main" id="{2D530E1F-5AEF-E077-117E-703BD42FC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Freeform 357">
              <a:extLst>
                <a:ext uri="{FF2B5EF4-FFF2-40B4-BE49-F238E27FC236}">
                  <a16:creationId xmlns:a16="http://schemas.microsoft.com/office/drawing/2014/main" id="{510F9C78-7D71-5A57-D506-E6F10B55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Freeform 358">
              <a:extLst>
                <a:ext uri="{FF2B5EF4-FFF2-40B4-BE49-F238E27FC236}">
                  <a16:creationId xmlns:a16="http://schemas.microsoft.com/office/drawing/2014/main" id="{EC27A68C-A6DC-ABE0-BA5C-C0314480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Freeform 359">
              <a:extLst>
                <a:ext uri="{FF2B5EF4-FFF2-40B4-BE49-F238E27FC236}">
                  <a16:creationId xmlns:a16="http://schemas.microsoft.com/office/drawing/2014/main" id="{110D2D1F-9F3A-97F4-0742-2FCEC8763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Freeform 360">
              <a:extLst>
                <a:ext uri="{FF2B5EF4-FFF2-40B4-BE49-F238E27FC236}">
                  <a16:creationId xmlns:a16="http://schemas.microsoft.com/office/drawing/2014/main" id="{A7E4001A-8EC5-3B75-2BDD-7F42772B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Freeform 361">
              <a:extLst>
                <a:ext uri="{FF2B5EF4-FFF2-40B4-BE49-F238E27FC236}">
                  <a16:creationId xmlns:a16="http://schemas.microsoft.com/office/drawing/2014/main" id="{85C3917B-4CCA-1ABA-31E6-6108E806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Freeform 362">
              <a:extLst>
                <a:ext uri="{FF2B5EF4-FFF2-40B4-BE49-F238E27FC236}">
                  <a16:creationId xmlns:a16="http://schemas.microsoft.com/office/drawing/2014/main" id="{02840C88-7EA2-BD64-ACF6-F39CAC254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Freeform 363">
              <a:extLst>
                <a:ext uri="{FF2B5EF4-FFF2-40B4-BE49-F238E27FC236}">
                  <a16:creationId xmlns:a16="http://schemas.microsoft.com/office/drawing/2014/main" id="{C25234C2-104C-5BC1-D7AD-70C480E1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Freeform 364">
              <a:extLst>
                <a:ext uri="{FF2B5EF4-FFF2-40B4-BE49-F238E27FC236}">
                  <a16:creationId xmlns:a16="http://schemas.microsoft.com/office/drawing/2014/main" id="{98C5306F-6AE1-513C-B38F-24B948AE1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Freeform 365">
              <a:extLst>
                <a:ext uri="{FF2B5EF4-FFF2-40B4-BE49-F238E27FC236}">
                  <a16:creationId xmlns:a16="http://schemas.microsoft.com/office/drawing/2014/main" id="{306B9D65-F3C3-5BB6-A1D3-03B2557BC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Freeform 366">
              <a:extLst>
                <a:ext uri="{FF2B5EF4-FFF2-40B4-BE49-F238E27FC236}">
                  <a16:creationId xmlns:a16="http://schemas.microsoft.com/office/drawing/2014/main" id="{CDCF009A-7035-E177-AFB8-EA5E431B6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Freeform 367">
              <a:extLst>
                <a:ext uri="{FF2B5EF4-FFF2-40B4-BE49-F238E27FC236}">
                  <a16:creationId xmlns:a16="http://schemas.microsoft.com/office/drawing/2014/main" id="{B9841506-0A16-4D38-7604-31142279D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Freeform 368">
              <a:extLst>
                <a:ext uri="{FF2B5EF4-FFF2-40B4-BE49-F238E27FC236}">
                  <a16:creationId xmlns:a16="http://schemas.microsoft.com/office/drawing/2014/main" id="{06D1A7B6-63BD-199C-C2DE-3FFD691A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Freeform 369">
              <a:extLst>
                <a:ext uri="{FF2B5EF4-FFF2-40B4-BE49-F238E27FC236}">
                  <a16:creationId xmlns:a16="http://schemas.microsoft.com/office/drawing/2014/main" id="{EDB8C28B-B738-0EC8-DD30-6A06BA69A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Freeform 370">
              <a:extLst>
                <a:ext uri="{FF2B5EF4-FFF2-40B4-BE49-F238E27FC236}">
                  <a16:creationId xmlns:a16="http://schemas.microsoft.com/office/drawing/2014/main" id="{893FC4D0-2512-7FD9-B404-FF1847DC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422" name="Group 371">
            <a:extLst>
              <a:ext uri="{FF2B5EF4-FFF2-40B4-BE49-F238E27FC236}">
                <a16:creationId xmlns:a16="http://schemas.microsoft.com/office/drawing/2014/main" id="{11D052E9-5A71-2ED1-1036-681FE4F44AA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2881313" cy="4475163"/>
            <a:chOff x="384" y="1200"/>
            <a:chExt cx="1815" cy="2819"/>
          </a:xfrm>
        </p:grpSpPr>
        <p:sp>
          <p:nvSpPr>
            <p:cNvPr id="54424" name="Freeform 372">
              <a:extLst>
                <a:ext uri="{FF2B5EF4-FFF2-40B4-BE49-F238E27FC236}">
                  <a16:creationId xmlns:a16="http://schemas.microsoft.com/office/drawing/2014/main" id="{4F0CA0BB-AEA7-24EF-75C1-3E8C4B7D9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Freeform 373">
              <a:extLst>
                <a:ext uri="{FF2B5EF4-FFF2-40B4-BE49-F238E27FC236}">
                  <a16:creationId xmlns:a16="http://schemas.microsoft.com/office/drawing/2014/main" id="{FA4D6082-29CC-0628-FEC6-A9CFF885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65 h 139"/>
                <a:gd name="T2" fmla="*/ 393 w 484"/>
                <a:gd name="T3" fmla="*/ 40 h 139"/>
                <a:gd name="T4" fmla="*/ 432 w 484"/>
                <a:gd name="T5" fmla="*/ 15 h 139"/>
                <a:gd name="T6" fmla="*/ 484 w 484"/>
                <a:gd name="T7" fmla="*/ 166 h 139"/>
                <a:gd name="T8" fmla="*/ 471 w 484"/>
                <a:gd name="T9" fmla="*/ 241 h 139"/>
                <a:gd name="T10" fmla="*/ 393 w 484"/>
                <a:gd name="T11" fmla="*/ 266 h 139"/>
                <a:gd name="T12" fmla="*/ 118 w 484"/>
                <a:gd name="T13" fmla="*/ 241 h 139"/>
                <a:gd name="T14" fmla="*/ 39 w 484"/>
                <a:gd name="T15" fmla="*/ 142 h 139"/>
                <a:gd name="T16" fmla="*/ 0 w 484"/>
                <a:gd name="T17" fmla="*/ 11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Freeform 374">
              <a:extLst>
                <a:ext uri="{FF2B5EF4-FFF2-40B4-BE49-F238E27FC236}">
                  <a16:creationId xmlns:a16="http://schemas.microsoft.com/office/drawing/2014/main" id="{95A591F6-F144-8C2A-69C9-A93FED78E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5 w 1401"/>
                <a:gd name="T1" fmla="*/ 180 h 1510"/>
                <a:gd name="T2" fmla="*/ 155 w 1401"/>
                <a:gd name="T3" fmla="*/ 468 h 1510"/>
                <a:gd name="T4" fmla="*/ 205 w 1401"/>
                <a:gd name="T5" fmla="*/ 592 h 1510"/>
                <a:gd name="T6" fmla="*/ 128 w 1401"/>
                <a:gd name="T7" fmla="*/ 1278 h 1510"/>
                <a:gd name="T8" fmla="*/ 52 w 1401"/>
                <a:gd name="T9" fmla="*/ 1401 h 1510"/>
                <a:gd name="T10" fmla="*/ 0 w 1401"/>
                <a:gd name="T11" fmla="*/ 1538 h 1510"/>
                <a:gd name="T12" fmla="*/ 628 w 1401"/>
                <a:gd name="T13" fmla="*/ 1580 h 1510"/>
                <a:gd name="T14" fmla="*/ 973 w 1401"/>
                <a:gd name="T15" fmla="*/ 1566 h 1510"/>
                <a:gd name="T16" fmla="*/ 935 w 1401"/>
                <a:gd name="T17" fmla="*/ 1538 h 1510"/>
                <a:gd name="T18" fmla="*/ 884 w 1401"/>
                <a:gd name="T19" fmla="*/ 1415 h 1510"/>
                <a:gd name="T20" fmla="*/ 909 w 1401"/>
                <a:gd name="T21" fmla="*/ 1209 h 1510"/>
                <a:gd name="T22" fmla="*/ 897 w 1401"/>
                <a:gd name="T23" fmla="*/ 537 h 1510"/>
                <a:gd name="T24" fmla="*/ 922 w 1401"/>
                <a:gd name="T25" fmla="*/ 839 h 1510"/>
                <a:gd name="T26" fmla="*/ 973 w 1401"/>
                <a:gd name="T27" fmla="*/ 1319 h 1510"/>
                <a:gd name="T28" fmla="*/ 999 w 1401"/>
                <a:gd name="T29" fmla="*/ 1484 h 1510"/>
                <a:gd name="T30" fmla="*/ 1012 w 1401"/>
                <a:gd name="T31" fmla="*/ 1566 h 1510"/>
                <a:gd name="T32" fmla="*/ 1166 w 1401"/>
                <a:gd name="T33" fmla="*/ 1497 h 1510"/>
                <a:gd name="T34" fmla="*/ 1038 w 1401"/>
                <a:gd name="T35" fmla="*/ 1524 h 1510"/>
                <a:gd name="T36" fmla="*/ 1076 w 1401"/>
                <a:gd name="T37" fmla="*/ 1511 h 1510"/>
                <a:gd name="T38" fmla="*/ 1114 w 1401"/>
                <a:gd name="T39" fmla="*/ 1497 h 1510"/>
                <a:gd name="T40" fmla="*/ 1370 w 1401"/>
                <a:gd name="T41" fmla="*/ 1511 h 1510"/>
                <a:gd name="T42" fmla="*/ 1306 w 1401"/>
                <a:gd name="T43" fmla="*/ 1401 h 1510"/>
                <a:gd name="T44" fmla="*/ 1255 w 1401"/>
                <a:gd name="T45" fmla="*/ 1292 h 1510"/>
                <a:gd name="T46" fmla="*/ 1255 w 1401"/>
                <a:gd name="T47" fmla="*/ 1168 h 1510"/>
                <a:gd name="T48" fmla="*/ 1281 w 1401"/>
                <a:gd name="T49" fmla="*/ 976 h 1510"/>
                <a:gd name="T50" fmla="*/ 1267 w 1401"/>
                <a:gd name="T51" fmla="*/ 58 h 1510"/>
                <a:gd name="T52" fmla="*/ 1114 w 1401"/>
                <a:gd name="T53" fmla="*/ 112 h 1510"/>
                <a:gd name="T54" fmla="*/ 986 w 1401"/>
                <a:gd name="T55" fmla="*/ 153 h 1510"/>
                <a:gd name="T56" fmla="*/ 909 w 1401"/>
                <a:gd name="T57" fmla="*/ 126 h 1510"/>
                <a:gd name="T58" fmla="*/ 871 w 1401"/>
                <a:gd name="T59" fmla="*/ 85 h 1510"/>
                <a:gd name="T60" fmla="*/ 807 w 1401"/>
                <a:gd name="T61" fmla="*/ 43 h 1510"/>
                <a:gd name="T62" fmla="*/ 819 w 1401"/>
                <a:gd name="T63" fmla="*/ 167 h 1510"/>
                <a:gd name="T64" fmla="*/ 832 w 1401"/>
                <a:gd name="T65" fmla="*/ 208 h 1510"/>
                <a:gd name="T66" fmla="*/ 859 w 1401"/>
                <a:gd name="T67" fmla="*/ 236 h 1510"/>
                <a:gd name="T68" fmla="*/ 832 w 1401"/>
                <a:gd name="T69" fmla="*/ 263 h 1510"/>
                <a:gd name="T70" fmla="*/ 718 w 1401"/>
                <a:gd name="T71" fmla="*/ 277 h 1510"/>
                <a:gd name="T72" fmla="*/ 449 w 1401"/>
                <a:gd name="T73" fmla="*/ 290 h 1510"/>
                <a:gd name="T74" fmla="*/ 231 w 1401"/>
                <a:gd name="T75" fmla="*/ 277 h 1510"/>
                <a:gd name="T76" fmla="*/ 90 w 1401"/>
                <a:gd name="T77" fmla="*/ 194 h 1510"/>
                <a:gd name="T78" fmla="*/ 65 w 1401"/>
                <a:gd name="T79" fmla="*/ 180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Freeform 375">
              <a:extLst>
                <a:ext uri="{FF2B5EF4-FFF2-40B4-BE49-F238E27FC236}">
                  <a16:creationId xmlns:a16="http://schemas.microsoft.com/office/drawing/2014/main" id="{E2584EC5-D8D5-923B-0E42-02DB63165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Freeform 376">
              <a:extLst>
                <a:ext uri="{FF2B5EF4-FFF2-40B4-BE49-F238E27FC236}">
                  <a16:creationId xmlns:a16="http://schemas.microsoft.com/office/drawing/2014/main" id="{B8A011A5-6DDD-EC5B-8E9F-95DDABF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Freeform 377">
              <a:extLst>
                <a:ext uri="{FF2B5EF4-FFF2-40B4-BE49-F238E27FC236}">
                  <a16:creationId xmlns:a16="http://schemas.microsoft.com/office/drawing/2014/main" id="{D3EC3F4A-2A37-F253-F743-96898B4E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Freeform 378">
              <a:extLst>
                <a:ext uri="{FF2B5EF4-FFF2-40B4-BE49-F238E27FC236}">
                  <a16:creationId xmlns:a16="http://schemas.microsoft.com/office/drawing/2014/main" id="{B5A49511-3DE1-A646-05A8-3779652F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Freeform 379">
              <a:extLst>
                <a:ext uri="{FF2B5EF4-FFF2-40B4-BE49-F238E27FC236}">
                  <a16:creationId xmlns:a16="http://schemas.microsoft.com/office/drawing/2014/main" id="{EFC97606-B6BC-282C-78D1-071E3097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Freeform 380">
              <a:extLst>
                <a:ext uri="{FF2B5EF4-FFF2-40B4-BE49-F238E27FC236}">
                  <a16:creationId xmlns:a16="http://schemas.microsoft.com/office/drawing/2014/main" id="{8753DC80-D4D1-D63A-EAC8-66FAA13F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Freeform 381">
              <a:extLst>
                <a:ext uri="{FF2B5EF4-FFF2-40B4-BE49-F238E27FC236}">
                  <a16:creationId xmlns:a16="http://schemas.microsoft.com/office/drawing/2014/main" id="{B84CE02A-FA1F-0583-807B-758A29BF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Freeform 382">
              <a:extLst>
                <a:ext uri="{FF2B5EF4-FFF2-40B4-BE49-F238E27FC236}">
                  <a16:creationId xmlns:a16="http://schemas.microsoft.com/office/drawing/2014/main" id="{114E5113-62E9-9E84-2E63-1AFE0014D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Freeform 383">
              <a:extLst>
                <a:ext uri="{FF2B5EF4-FFF2-40B4-BE49-F238E27FC236}">
                  <a16:creationId xmlns:a16="http://schemas.microsoft.com/office/drawing/2014/main" id="{9D1C95CE-E2E7-B004-6F9F-329D5D184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Freeform 384">
              <a:extLst>
                <a:ext uri="{FF2B5EF4-FFF2-40B4-BE49-F238E27FC236}">
                  <a16:creationId xmlns:a16="http://schemas.microsoft.com/office/drawing/2014/main" id="{868427C6-EEF9-B59B-9106-F6874203A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Freeform 385">
              <a:extLst>
                <a:ext uri="{FF2B5EF4-FFF2-40B4-BE49-F238E27FC236}">
                  <a16:creationId xmlns:a16="http://schemas.microsoft.com/office/drawing/2014/main" id="{5AEFD3DD-1850-74D9-713E-E0DB30F8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Freeform 386">
              <a:extLst>
                <a:ext uri="{FF2B5EF4-FFF2-40B4-BE49-F238E27FC236}">
                  <a16:creationId xmlns:a16="http://schemas.microsoft.com/office/drawing/2014/main" id="{F6FCA5A8-1DF3-9485-1E75-3699A81F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Freeform 387">
              <a:extLst>
                <a:ext uri="{FF2B5EF4-FFF2-40B4-BE49-F238E27FC236}">
                  <a16:creationId xmlns:a16="http://schemas.microsoft.com/office/drawing/2014/main" id="{45BD5567-6DB9-CA23-CDF1-5CCB7B70F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Freeform 388">
              <a:extLst>
                <a:ext uri="{FF2B5EF4-FFF2-40B4-BE49-F238E27FC236}">
                  <a16:creationId xmlns:a16="http://schemas.microsoft.com/office/drawing/2014/main" id="{C7611AB5-05E0-FBA8-CCBA-65C1FFFFA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Freeform 389">
              <a:extLst>
                <a:ext uri="{FF2B5EF4-FFF2-40B4-BE49-F238E27FC236}">
                  <a16:creationId xmlns:a16="http://schemas.microsoft.com/office/drawing/2014/main" id="{07DEE3B3-25A2-1373-0BF5-F80A7D95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390">
              <a:extLst>
                <a:ext uri="{FF2B5EF4-FFF2-40B4-BE49-F238E27FC236}">
                  <a16:creationId xmlns:a16="http://schemas.microsoft.com/office/drawing/2014/main" id="{A540C966-868E-C528-7C5D-5A34EF71E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60 w 835"/>
                <a:gd name="T1" fmla="*/ 25 h 1270"/>
                <a:gd name="T2" fmla="*/ 130 w 835"/>
                <a:gd name="T3" fmla="*/ 0 h 1270"/>
                <a:gd name="T4" fmla="*/ 24 w 835"/>
                <a:gd name="T5" fmla="*/ 86 h 1270"/>
                <a:gd name="T6" fmla="*/ 24 w 835"/>
                <a:gd name="T7" fmla="*/ 371 h 1270"/>
                <a:gd name="T8" fmla="*/ 70 w 835"/>
                <a:gd name="T9" fmla="*/ 544 h 1270"/>
                <a:gd name="T10" fmla="*/ 221 w 835"/>
                <a:gd name="T11" fmla="*/ 668 h 1270"/>
                <a:gd name="T12" fmla="*/ 310 w 835"/>
                <a:gd name="T13" fmla="*/ 717 h 1270"/>
                <a:gd name="T14" fmla="*/ 476 w 835"/>
                <a:gd name="T15" fmla="*/ 866 h 1270"/>
                <a:gd name="T16" fmla="*/ 656 w 835"/>
                <a:gd name="T17" fmla="*/ 1038 h 1270"/>
                <a:gd name="T18" fmla="*/ 747 w 835"/>
                <a:gd name="T19" fmla="*/ 1125 h 1270"/>
                <a:gd name="T20" fmla="*/ 777 w 835"/>
                <a:gd name="T21" fmla="*/ 1089 h 1270"/>
                <a:gd name="T22" fmla="*/ 807 w 835"/>
                <a:gd name="T23" fmla="*/ 1125 h 1270"/>
                <a:gd name="T24" fmla="*/ 852 w 835"/>
                <a:gd name="T25" fmla="*/ 1150 h 1270"/>
                <a:gd name="T26" fmla="*/ 913 w 835"/>
                <a:gd name="T27" fmla="*/ 1200 h 1270"/>
                <a:gd name="T28" fmla="*/ 958 w 835"/>
                <a:gd name="T29" fmla="*/ 977 h 1270"/>
                <a:gd name="T30" fmla="*/ 883 w 835"/>
                <a:gd name="T31" fmla="*/ 841 h 1270"/>
                <a:gd name="T32" fmla="*/ 807 w 835"/>
                <a:gd name="T33" fmla="*/ 804 h 1270"/>
                <a:gd name="T34" fmla="*/ 732 w 835"/>
                <a:gd name="T35" fmla="*/ 754 h 1270"/>
                <a:gd name="T36" fmla="*/ 642 w 835"/>
                <a:gd name="T37" fmla="*/ 680 h 1270"/>
                <a:gd name="T38" fmla="*/ 597 w 835"/>
                <a:gd name="T39" fmla="*/ 656 h 1270"/>
                <a:gd name="T40" fmla="*/ 537 w 835"/>
                <a:gd name="T41" fmla="*/ 593 h 1270"/>
                <a:gd name="T42" fmla="*/ 476 w 835"/>
                <a:gd name="T43" fmla="*/ 532 h 1270"/>
                <a:gd name="T44" fmla="*/ 355 w 835"/>
                <a:gd name="T45" fmla="*/ 260 h 1270"/>
                <a:gd name="T46" fmla="*/ 236 w 835"/>
                <a:gd name="T47" fmla="*/ 111 h 1270"/>
                <a:gd name="T48" fmla="*/ 160 w 835"/>
                <a:gd name="T49" fmla="*/ 25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44" name="Freeform 404">
            <a:extLst>
              <a:ext uri="{FF2B5EF4-FFF2-40B4-BE49-F238E27FC236}">
                <a16:creationId xmlns:a16="http://schemas.microsoft.com/office/drawing/2014/main" id="{D557CF44-5AFB-08AD-5F7F-54DB5C30F31A}"/>
              </a:ext>
            </a:extLst>
          </p:cNvPr>
          <p:cNvSpPr>
            <a:spLocks/>
          </p:cNvSpPr>
          <p:nvPr/>
        </p:nvSpPr>
        <p:spPr bwMode="auto">
          <a:xfrm>
            <a:off x="4343400" y="2590800"/>
            <a:ext cx="457200" cy="190500"/>
          </a:xfrm>
          <a:custGeom>
            <a:avLst/>
            <a:gdLst>
              <a:gd name="T0" fmla="*/ 50800 w 288"/>
              <a:gd name="T1" fmla="*/ 101600 h 120"/>
              <a:gd name="T2" fmla="*/ 203200 w 288"/>
              <a:gd name="T3" fmla="*/ 177800 h 120"/>
              <a:gd name="T4" fmla="*/ 431800 w 288"/>
              <a:gd name="T5" fmla="*/ 25400 h 120"/>
              <a:gd name="T6" fmla="*/ 50800 w 288"/>
              <a:gd name="T7" fmla="*/ 25400 h 120"/>
              <a:gd name="T8" fmla="*/ 127000 w 288"/>
              <a:gd name="T9" fmla="*/ 1016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20">
                <a:moveTo>
                  <a:pt x="32" y="64"/>
                </a:moveTo>
                <a:cubicBezTo>
                  <a:pt x="60" y="92"/>
                  <a:pt x="88" y="120"/>
                  <a:pt x="128" y="112"/>
                </a:cubicBezTo>
                <a:cubicBezTo>
                  <a:pt x="168" y="104"/>
                  <a:pt x="288" y="32"/>
                  <a:pt x="272" y="16"/>
                </a:cubicBezTo>
                <a:cubicBezTo>
                  <a:pt x="256" y="0"/>
                  <a:pt x="64" y="8"/>
                  <a:pt x="32" y="16"/>
                </a:cubicBezTo>
                <a:cubicBezTo>
                  <a:pt x="0" y="24"/>
                  <a:pt x="72" y="56"/>
                  <a:pt x="80" y="64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8664 0.1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1533 0.2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0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1283 0.16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8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6997 0.213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033 0.12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09496 0.1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9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3333 L 0.1783 0.15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6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3564 L -3.33333E-6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repeatCount="500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2.18858E-6 L 0.00209 0.00786 C 0.00243 0.00994 0.00313 0.01109 0.00382 0.01109 C 0.00452 0.01109 0.00538 0.00994 0.00591 0.00786 L 0.00816 2.18858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0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185 -0.00017 0.00532 0.00139 0.00578 C 0.00313 0.00625 0.00625 0.00416 0.00573 0.00185 C 0.00521 -0.0007 0.00191 0.00069 0 0 Z " pathEditMode="relative" ptsTypes="ffff">
                                      <p:cBhvr>
                                        <p:cTn id="28" dur="2000" fill="hold"/>
                                        <p:tgtEl>
                                          <p:spTgt spid="10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185 -0.00017 0.00532 0.00139 0.00578 C 0.00313 0.00625 0.00625 0.00416 0.00573 0.00185 C 0.00521 -0.0007 0.00191 0.00069 0 0 Z " pathEditMode="relative" ptsTypes="ffff">
                                      <p:cBhvr>
                                        <p:cTn id="30" dur="2000" fill="hold"/>
                                        <p:tgtEl>
                                          <p:spTgt spid="1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>
            <a:extLst>
              <a:ext uri="{FF2B5EF4-FFF2-40B4-BE49-F238E27FC236}">
                <a16:creationId xmlns:a16="http://schemas.microsoft.com/office/drawing/2014/main" id="{414FAA8C-904E-EB17-4F7B-3DEC15E1D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657600"/>
            <a:ext cx="2819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C9B7F2A9-7D83-83B7-B56E-0CFC3C79A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52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075DF8F3-CA64-E458-BFBD-3BBED00EC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Freeform 5">
            <a:extLst>
              <a:ext uri="{FF2B5EF4-FFF2-40B4-BE49-F238E27FC236}">
                <a16:creationId xmlns:a16="http://schemas.microsoft.com/office/drawing/2014/main" id="{EAB62702-06B4-95BB-0733-3F70D387876D}"/>
              </a:ext>
            </a:extLst>
          </p:cNvPr>
          <p:cNvSpPr>
            <a:spLocks/>
          </p:cNvSpPr>
          <p:nvPr/>
        </p:nvSpPr>
        <p:spPr bwMode="auto">
          <a:xfrm>
            <a:off x="6705600" y="2362200"/>
            <a:ext cx="2286000" cy="612775"/>
          </a:xfrm>
          <a:custGeom>
            <a:avLst/>
            <a:gdLst>
              <a:gd name="T0" fmla="*/ 966417 w 1670"/>
              <a:gd name="T1" fmla="*/ 557213 h 386"/>
              <a:gd name="T2" fmla="*/ 73919 w 1670"/>
              <a:gd name="T3" fmla="*/ 338138 h 386"/>
              <a:gd name="T4" fmla="*/ 433929 w 1670"/>
              <a:gd name="T5" fmla="*/ 0 h 386"/>
              <a:gd name="T6" fmla="*/ 1668643 w 1670"/>
              <a:gd name="T7" fmla="*/ 20638 h 386"/>
              <a:gd name="T8" fmla="*/ 1994432 w 1670"/>
              <a:gd name="T9" fmla="*/ 60325 h 386"/>
              <a:gd name="T10" fmla="*/ 2286000 w 1670"/>
              <a:gd name="T11" fmla="*/ 298450 h 386"/>
              <a:gd name="T12" fmla="*/ 2268205 w 1670"/>
              <a:gd name="T13" fmla="*/ 457200 h 386"/>
              <a:gd name="T14" fmla="*/ 2045080 w 1670"/>
              <a:gd name="T15" fmla="*/ 536575 h 386"/>
              <a:gd name="T16" fmla="*/ 966417 w 1670"/>
              <a:gd name="T17" fmla="*/ 55721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70" h="386">
                <a:moveTo>
                  <a:pt x="706" y="351"/>
                </a:moveTo>
                <a:cubicBezTo>
                  <a:pt x="466" y="343"/>
                  <a:pt x="234" y="386"/>
                  <a:pt x="54" y="213"/>
                </a:cubicBezTo>
                <a:cubicBezTo>
                  <a:pt x="0" y="47"/>
                  <a:pt x="202" y="20"/>
                  <a:pt x="317" y="0"/>
                </a:cubicBezTo>
                <a:cubicBezTo>
                  <a:pt x="618" y="4"/>
                  <a:pt x="918" y="3"/>
                  <a:pt x="1219" y="13"/>
                </a:cubicBezTo>
                <a:cubicBezTo>
                  <a:pt x="1299" y="16"/>
                  <a:pt x="1457" y="38"/>
                  <a:pt x="1457" y="38"/>
                </a:cubicBezTo>
                <a:cubicBezTo>
                  <a:pt x="1557" y="71"/>
                  <a:pt x="1608" y="96"/>
                  <a:pt x="1670" y="188"/>
                </a:cubicBezTo>
                <a:cubicBezTo>
                  <a:pt x="1666" y="221"/>
                  <a:pt x="1669" y="257"/>
                  <a:pt x="1657" y="288"/>
                </a:cubicBezTo>
                <a:cubicBezTo>
                  <a:pt x="1641" y="328"/>
                  <a:pt x="1514" y="337"/>
                  <a:pt x="1494" y="338"/>
                </a:cubicBezTo>
                <a:cubicBezTo>
                  <a:pt x="1231" y="345"/>
                  <a:pt x="969" y="347"/>
                  <a:pt x="706" y="351"/>
                </a:cubicBez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Freeform 6">
            <a:extLst>
              <a:ext uri="{FF2B5EF4-FFF2-40B4-BE49-F238E27FC236}">
                <a16:creationId xmlns:a16="http://schemas.microsoft.com/office/drawing/2014/main" id="{385F61DB-3DFE-4A3B-9A6C-9EC5BE84B80F}"/>
              </a:ext>
            </a:extLst>
          </p:cNvPr>
          <p:cNvSpPr>
            <a:spLocks/>
          </p:cNvSpPr>
          <p:nvPr/>
        </p:nvSpPr>
        <p:spPr bwMode="auto">
          <a:xfrm>
            <a:off x="6781800" y="2590800"/>
            <a:ext cx="2438400" cy="1427163"/>
          </a:xfrm>
          <a:custGeom>
            <a:avLst/>
            <a:gdLst>
              <a:gd name="T0" fmla="*/ 263745 w 1960"/>
              <a:gd name="T1" fmla="*/ 0 h 899"/>
              <a:gd name="T2" fmla="*/ 232643 w 1960"/>
              <a:gd name="T3" fmla="*/ 1012825 h 899"/>
              <a:gd name="T4" fmla="*/ 93306 w 1960"/>
              <a:gd name="T5" fmla="*/ 1250950 h 899"/>
              <a:gd name="T6" fmla="*/ 0 w 1960"/>
              <a:gd name="T7" fmla="*/ 1311275 h 899"/>
              <a:gd name="T8" fmla="*/ 747693 w 1960"/>
              <a:gd name="T9" fmla="*/ 1331913 h 899"/>
              <a:gd name="T10" fmla="*/ 965407 w 1960"/>
              <a:gd name="T11" fmla="*/ 1250950 h 899"/>
              <a:gd name="T12" fmla="*/ 2289110 w 1960"/>
              <a:gd name="T13" fmla="*/ 1331913 h 899"/>
              <a:gd name="T14" fmla="*/ 2382416 w 1960"/>
              <a:gd name="T15" fmla="*/ 1131888 h 899"/>
              <a:gd name="T16" fmla="*/ 2274181 w 1960"/>
              <a:gd name="T17" fmla="*/ 893763 h 899"/>
              <a:gd name="T18" fmla="*/ 2243079 w 1960"/>
              <a:gd name="T19" fmla="*/ 774700 h 899"/>
              <a:gd name="T20" fmla="*/ 2195804 w 1960"/>
              <a:gd name="T21" fmla="*/ 735013 h 899"/>
              <a:gd name="T22" fmla="*/ 2133600 w 1960"/>
              <a:gd name="T23" fmla="*/ 555625 h 899"/>
              <a:gd name="T24" fmla="*/ 2102498 w 1960"/>
              <a:gd name="T25" fmla="*/ 336550 h 899"/>
              <a:gd name="T26" fmla="*/ 2087569 w 1960"/>
              <a:gd name="T27" fmla="*/ 257175 h 899"/>
              <a:gd name="T28" fmla="*/ 2040294 w 1960"/>
              <a:gd name="T29" fmla="*/ 238125 h 899"/>
              <a:gd name="T30" fmla="*/ 513806 w 1960"/>
              <a:gd name="T31" fmla="*/ 238125 h 899"/>
              <a:gd name="T32" fmla="*/ 373224 w 1960"/>
              <a:gd name="T33" fmla="*/ 158750 h 899"/>
              <a:gd name="T34" fmla="*/ 263745 w 1960"/>
              <a:gd name="T35" fmla="*/ 58738 h 899"/>
              <a:gd name="T36" fmla="*/ 217714 w 1960"/>
              <a:gd name="T37" fmla="*/ 39688 h 899"/>
              <a:gd name="T38" fmla="*/ 263745 w 1960"/>
              <a:gd name="T39" fmla="*/ 0 h 8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60" h="899">
                <a:moveTo>
                  <a:pt x="212" y="0"/>
                </a:moveTo>
                <a:cubicBezTo>
                  <a:pt x="198" y="212"/>
                  <a:pt x="212" y="427"/>
                  <a:pt x="187" y="638"/>
                </a:cubicBezTo>
                <a:cubicBezTo>
                  <a:pt x="186" y="649"/>
                  <a:pt x="89" y="777"/>
                  <a:pt x="75" y="788"/>
                </a:cubicBezTo>
                <a:cubicBezTo>
                  <a:pt x="53" y="805"/>
                  <a:pt x="0" y="826"/>
                  <a:pt x="0" y="826"/>
                </a:cubicBezTo>
                <a:cubicBezTo>
                  <a:pt x="226" y="865"/>
                  <a:pt x="289" y="847"/>
                  <a:pt x="601" y="839"/>
                </a:cubicBezTo>
                <a:cubicBezTo>
                  <a:pt x="658" y="819"/>
                  <a:pt x="717" y="803"/>
                  <a:pt x="776" y="788"/>
                </a:cubicBezTo>
                <a:cubicBezTo>
                  <a:pt x="1238" y="795"/>
                  <a:pt x="1462" y="783"/>
                  <a:pt x="1840" y="839"/>
                </a:cubicBezTo>
                <a:cubicBezTo>
                  <a:pt x="1960" y="899"/>
                  <a:pt x="1933" y="842"/>
                  <a:pt x="1915" y="713"/>
                </a:cubicBezTo>
                <a:cubicBezTo>
                  <a:pt x="1906" y="652"/>
                  <a:pt x="1847" y="617"/>
                  <a:pt x="1828" y="563"/>
                </a:cubicBezTo>
                <a:cubicBezTo>
                  <a:pt x="1819" y="538"/>
                  <a:pt x="1819" y="509"/>
                  <a:pt x="1803" y="488"/>
                </a:cubicBezTo>
                <a:cubicBezTo>
                  <a:pt x="1794" y="476"/>
                  <a:pt x="1778" y="471"/>
                  <a:pt x="1765" y="463"/>
                </a:cubicBezTo>
                <a:cubicBezTo>
                  <a:pt x="1752" y="422"/>
                  <a:pt x="1726" y="392"/>
                  <a:pt x="1715" y="350"/>
                </a:cubicBezTo>
                <a:cubicBezTo>
                  <a:pt x="1707" y="316"/>
                  <a:pt x="1696" y="244"/>
                  <a:pt x="1690" y="212"/>
                </a:cubicBezTo>
                <a:cubicBezTo>
                  <a:pt x="1687" y="195"/>
                  <a:pt x="1689" y="175"/>
                  <a:pt x="1678" y="162"/>
                </a:cubicBezTo>
                <a:cubicBezTo>
                  <a:pt x="1670" y="152"/>
                  <a:pt x="1653" y="154"/>
                  <a:pt x="1640" y="150"/>
                </a:cubicBezTo>
                <a:cubicBezTo>
                  <a:pt x="1103" y="160"/>
                  <a:pt x="931" y="172"/>
                  <a:pt x="413" y="150"/>
                </a:cubicBezTo>
                <a:cubicBezTo>
                  <a:pt x="374" y="148"/>
                  <a:pt x="337" y="112"/>
                  <a:pt x="300" y="100"/>
                </a:cubicBezTo>
                <a:cubicBezTo>
                  <a:pt x="257" y="56"/>
                  <a:pt x="271" y="62"/>
                  <a:pt x="212" y="37"/>
                </a:cubicBezTo>
                <a:cubicBezTo>
                  <a:pt x="200" y="32"/>
                  <a:pt x="175" y="38"/>
                  <a:pt x="175" y="25"/>
                </a:cubicBezTo>
                <a:cubicBezTo>
                  <a:pt x="175" y="10"/>
                  <a:pt x="200" y="8"/>
                  <a:pt x="212" y="0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B4451F57-3C12-52D9-B248-AC1C030B533C}"/>
              </a:ext>
            </a:extLst>
          </p:cNvPr>
          <p:cNvSpPr>
            <a:spLocks/>
          </p:cNvSpPr>
          <p:nvPr/>
        </p:nvSpPr>
        <p:spPr bwMode="auto">
          <a:xfrm rot="8853615">
            <a:off x="7010400" y="28194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Freeform 8">
            <a:extLst>
              <a:ext uri="{FF2B5EF4-FFF2-40B4-BE49-F238E27FC236}">
                <a16:creationId xmlns:a16="http://schemas.microsoft.com/office/drawing/2014/main" id="{549FC003-A8DC-3D6D-34E7-08F8E962ECA5}"/>
              </a:ext>
            </a:extLst>
          </p:cNvPr>
          <p:cNvSpPr>
            <a:spLocks/>
          </p:cNvSpPr>
          <p:nvPr/>
        </p:nvSpPr>
        <p:spPr bwMode="auto">
          <a:xfrm>
            <a:off x="64008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Freeform 9">
            <a:extLst>
              <a:ext uri="{FF2B5EF4-FFF2-40B4-BE49-F238E27FC236}">
                <a16:creationId xmlns:a16="http://schemas.microsoft.com/office/drawing/2014/main" id="{12EFCA20-7384-987F-4C3D-92C37A82C769}"/>
              </a:ext>
            </a:extLst>
          </p:cNvPr>
          <p:cNvSpPr>
            <a:spLocks/>
          </p:cNvSpPr>
          <p:nvPr/>
        </p:nvSpPr>
        <p:spPr bwMode="auto">
          <a:xfrm rot="-1763463">
            <a:off x="7543800" y="3048000"/>
            <a:ext cx="431800" cy="762000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05835 h 559"/>
              <a:gd name="T4" fmla="*/ 271463 w 272"/>
              <a:gd name="T5" fmla="*/ 478465 h 559"/>
              <a:gd name="T6" fmla="*/ 152400 w 272"/>
              <a:gd name="T7" fmla="*/ 580701 h 559"/>
              <a:gd name="T8" fmla="*/ 133350 w 272"/>
              <a:gd name="T9" fmla="*/ 632501 h 559"/>
              <a:gd name="T10" fmla="*/ 93663 w 272"/>
              <a:gd name="T11" fmla="*/ 682937 h 559"/>
              <a:gd name="T12" fmla="*/ 14288 w 272"/>
              <a:gd name="T13" fmla="*/ 751095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0">
            <a:extLst>
              <a:ext uri="{FF2B5EF4-FFF2-40B4-BE49-F238E27FC236}">
                <a16:creationId xmlns:a16="http://schemas.microsoft.com/office/drawing/2014/main" id="{336988A9-C037-13CE-ECE0-B7615083DDFB}"/>
              </a:ext>
            </a:extLst>
          </p:cNvPr>
          <p:cNvSpPr>
            <a:spLocks/>
          </p:cNvSpPr>
          <p:nvPr/>
        </p:nvSpPr>
        <p:spPr bwMode="auto">
          <a:xfrm rot="9311741">
            <a:off x="83820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Freeform 11">
            <a:extLst>
              <a:ext uri="{FF2B5EF4-FFF2-40B4-BE49-F238E27FC236}">
                <a16:creationId xmlns:a16="http://schemas.microsoft.com/office/drawing/2014/main" id="{F3644C64-0E8E-F2F6-BDFF-AB03DEF75486}"/>
              </a:ext>
            </a:extLst>
          </p:cNvPr>
          <p:cNvSpPr>
            <a:spLocks/>
          </p:cNvSpPr>
          <p:nvPr/>
        </p:nvSpPr>
        <p:spPr bwMode="auto">
          <a:xfrm>
            <a:off x="7467600" y="1676400"/>
            <a:ext cx="766763" cy="1079500"/>
          </a:xfrm>
          <a:custGeom>
            <a:avLst/>
            <a:gdLst>
              <a:gd name="T0" fmla="*/ 122238 w 483"/>
              <a:gd name="T1" fmla="*/ 304800 h 680"/>
              <a:gd name="T2" fmla="*/ 82550 w 483"/>
              <a:gd name="T3" fmla="*/ 841375 h 680"/>
              <a:gd name="T4" fmla="*/ 22225 w 483"/>
              <a:gd name="T5" fmla="*/ 960438 h 680"/>
              <a:gd name="T6" fmla="*/ 161925 w 483"/>
              <a:gd name="T7" fmla="*/ 1079500 h 680"/>
              <a:gd name="T8" fmla="*/ 698500 w 483"/>
              <a:gd name="T9" fmla="*/ 1019175 h 680"/>
              <a:gd name="T10" fmla="*/ 658813 w 483"/>
              <a:gd name="T11" fmla="*/ 801688 h 680"/>
              <a:gd name="T12" fmla="*/ 600075 w 483"/>
              <a:gd name="T13" fmla="*/ 582613 h 680"/>
              <a:gd name="T14" fmla="*/ 619125 w 483"/>
              <a:gd name="T15" fmla="*/ 323850 h 680"/>
              <a:gd name="T16" fmla="*/ 719138 w 483"/>
              <a:gd name="T17" fmla="*/ 65088 h 680"/>
              <a:gd name="T18" fmla="*/ 479425 w 483"/>
              <a:gd name="T19" fmla="*/ 65088 h 680"/>
              <a:gd name="T20" fmla="*/ 42863 w 483"/>
              <a:gd name="T21" fmla="*/ 146050 h 680"/>
              <a:gd name="T22" fmla="*/ 101600 w 483"/>
              <a:gd name="T23" fmla="*/ 185738 h 680"/>
              <a:gd name="T24" fmla="*/ 122238 w 483"/>
              <a:gd name="T25" fmla="*/ 30480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3" h="680">
                <a:moveTo>
                  <a:pt x="77" y="192"/>
                </a:moveTo>
                <a:cubicBezTo>
                  <a:pt x="105" y="300"/>
                  <a:pt x="102" y="428"/>
                  <a:pt x="52" y="530"/>
                </a:cubicBezTo>
                <a:cubicBezTo>
                  <a:pt x="0" y="636"/>
                  <a:pt x="50" y="501"/>
                  <a:pt x="14" y="605"/>
                </a:cubicBezTo>
                <a:cubicBezTo>
                  <a:pt x="33" y="678"/>
                  <a:pt x="35" y="659"/>
                  <a:pt x="102" y="680"/>
                </a:cubicBezTo>
                <a:cubicBezTo>
                  <a:pt x="292" y="671"/>
                  <a:pt x="307" y="677"/>
                  <a:pt x="440" y="642"/>
                </a:cubicBezTo>
                <a:cubicBezTo>
                  <a:pt x="483" y="579"/>
                  <a:pt x="479" y="547"/>
                  <a:pt x="415" y="505"/>
                </a:cubicBezTo>
                <a:cubicBezTo>
                  <a:pt x="406" y="456"/>
                  <a:pt x="393" y="414"/>
                  <a:pt x="378" y="367"/>
                </a:cubicBezTo>
                <a:cubicBezTo>
                  <a:pt x="382" y="313"/>
                  <a:pt x="384" y="258"/>
                  <a:pt x="390" y="204"/>
                </a:cubicBezTo>
                <a:cubicBezTo>
                  <a:pt x="397" y="142"/>
                  <a:pt x="434" y="98"/>
                  <a:pt x="453" y="41"/>
                </a:cubicBezTo>
                <a:cubicBezTo>
                  <a:pt x="391" y="0"/>
                  <a:pt x="370" y="27"/>
                  <a:pt x="302" y="41"/>
                </a:cubicBezTo>
                <a:cubicBezTo>
                  <a:pt x="210" y="60"/>
                  <a:pt x="119" y="73"/>
                  <a:pt x="27" y="92"/>
                </a:cubicBezTo>
                <a:cubicBezTo>
                  <a:pt x="39" y="100"/>
                  <a:pt x="58" y="103"/>
                  <a:pt x="64" y="117"/>
                </a:cubicBezTo>
                <a:cubicBezTo>
                  <a:pt x="78" y="147"/>
                  <a:pt x="77" y="242"/>
                  <a:pt x="77" y="19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Freeform 12">
            <a:extLst>
              <a:ext uri="{FF2B5EF4-FFF2-40B4-BE49-F238E27FC236}">
                <a16:creationId xmlns:a16="http://schemas.microsoft.com/office/drawing/2014/main" id="{7BFC2757-C8A5-9E86-F134-D036F6388F9B}"/>
              </a:ext>
            </a:extLst>
          </p:cNvPr>
          <p:cNvSpPr>
            <a:spLocks/>
          </p:cNvSpPr>
          <p:nvPr/>
        </p:nvSpPr>
        <p:spPr bwMode="auto">
          <a:xfrm>
            <a:off x="6477000" y="381000"/>
            <a:ext cx="2439988" cy="1676400"/>
          </a:xfrm>
          <a:custGeom>
            <a:avLst/>
            <a:gdLst>
              <a:gd name="T0" fmla="*/ 1328738 w 1537"/>
              <a:gd name="T1" fmla="*/ 1116056 h 1086"/>
              <a:gd name="T2" fmla="*/ 1428750 w 1537"/>
              <a:gd name="T3" fmla="*/ 980215 h 1086"/>
              <a:gd name="T4" fmla="*/ 1944688 w 1537"/>
              <a:gd name="T5" fmla="*/ 903033 h 1086"/>
              <a:gd name="T6" fmla="*/ 2143125 w 1537"/>
              <a:gd name="T7" fmla="*/ 1018807 h 1086"/>
              <a:gd name="T8" fmla="*/ 2301875 w 1537"/>
              <a:gd name="T9" fmla="*/ 1173171 h 1086"/>
              <a:gd name="T10" fmla="*/ 2401888 w 1537"/>
              <a:gd name="T11" fmla="*/ 1637809 h 1086"/>
              <a:gd name="T12" fmla="*/ 2182813 w 1537"/>
              <a:gd name="T13" fmla="*/ 1424786 h 1086"/>
              <a:gd name="T14" fmla="*/ 2024063 w 1537"/>
              <a:gd name="T15" fmla="*/ 1327536 h 1086"/>
              <a:gd name="T16" fmla="*/ 1328738 w 1537"/>
              <a:gd name="T17" fmla="*/ 1424786 h 1086"/>
              <a:gd name="T18" fmla="*/ 1268413 w 1537"/>
              <a:gd name="T19" fmla="*/ 1540559 h 1086"/>
              <a:gd name="T20" fmla="*/ 1069975 w 1537"/>
              <a:gd name="T21" fmla="*/ 1193239 h 1086"/>
              <a:gd name="T22" fmla="*/ 612775 w 1537"/>
              <a:gd name="T23" fmla="*/ 921557 h 1086"/>
              <a:gd name="T24" fmla="*/ 393700 w 1537"/>
              <a:gd name="T25" fmla="*/ 960148 h 1086"/>
              <a:gd name="T26" fmla="*/ 354013 w 1537"/>
              <a:gd name="T27" fmla="*/ 1676400 h 1086"/>
              <a:gd name="T28" fmla="*/ 514350 w 1537"/>
              <a:gd name="T29" fmla="*/ 1288945 h 1086"/>
              <a:gd name="T30" fmla="*/ 1228725 w 1537"/>
              <a:gd name="T31" fmla="*/ 1386194 h 1086"/>
              <a:gd name="T32" fmla="*/ 1090613 w 1537"/>
              <a:gd name="T33" fmla="*/ 787260 h 1086"/>
              <a:gd name="T34" fmla="*/ 811213 w 1537"/>
              <a:gd name="T35" fmla="*/ 592760 h 1086"/>
              <a:gd name="T36" fmla="*/ 255588 w 1537"/>
              <a:gd name="T37" fmla="*/ 497054 h 1086"/>
              <a:gd name="T38" fmla="*/ 76200 w 1537"/>
              <a:gd name="T39" fmla="*/ 592760 h 1086"/>
              <a:gd name="T40" fmla="*/ 554038 w 1537"/>
              <a:gd name="T41" fmla="*/ 748669 h 1086"/>
              <a:gd name="T42" fmla="*/ 771525 w 1537"/>
              <a:gd name="T43" fmla="*/ 825851 h 1086"/>
              <a:gd name="T44" fmla="*/ 1030288 w 1537"/>
              <a:gd name="T45" fmla="*/ 980215 h 1086"/>
              <a:gd name="T46" fmla="*/ 1130300 w 1537"/>
              <a:gd name="T47" fmla="*/ 1288945 h 1086"/>
              <a:gd name="T48" fmla="*/ 1368425 w 1537"/>
              <a:gd name="T49" fmla="*/ 497054 h 1086"/>
              <a:gd name="T50" fmla="*/ 1547813 w 1537"/>
              <a:gd name="T51" fmla="*/ 342690 h 1086"/>
              <a:gd name="T52" fmla="*/ 2163763 w 1537"/>
              <a:gd name="T53" fmla="*/ 554169 h 1086"/>
              <a:gd name="T54" fmla="*/ 2362200 w 1537"/>
              <a:gd name="T55" fmla="*/ 844375 h 1086"/>
              <a:gd name="T56" fmla="*/ 2422525 w 1537"/>
              <a:gd name="T57" fmla="*/ 960148 h 1086"/>
              <a:gd name="T58" fmla="*/ 1765300 w 1537"/>
              <a:gd name="T59" fmla="*/ 710077 h 1086"/>
              <a:gd name="T60" fmla="*/ 1328738 w 1537"/>
              <a:gd name="T61" fmla="*/ 1075922 h 1086"/>
              <a:gd name="T62" fmla="*/ 1228725 w 1537"/>
              <a:gd name="T63" fmla="*/ 1231830 h 1086"/>
              <a:gd name="T64" fmla="*/ 1228725 w 1537"/>
              <a:gd name="T65" fmla="*/ 1386194 h 1086"/>
              <a:gd name="T66" fmla="*/ 1149350 w 1537"/>
              <a:gd name="T67" fmla="*/ 882966 h 1086"/>
              <a:gd name="T68" fmla="*/ 1050925 w 1537"/>
              <a:gd name="T69" fmla="*/ 690010 h 1086"/>
              <a:gd name="T70" fmla="*/ 633413 w 1537"/>
              <a:gd name="T71" fmla="*/ 206849 h 1086"/>
              <a:gd name="T72" fmla="*/ 792163 w 1537"/>
              <a:gd name="T73" fmla="*/ 91075 h 1086"/>
              <a:gd name="T74" fmla="*/ 911225 w 1537"/>
              <a:gd name="T75" fmla="*/ 265507 h 1086"/>
              <a:gd name="T76" fmla="*/ 971550 w 1537"/>
              <a:gd name="T77" fmla="*/ 399804 h 1086"/>
              <a:gd name="T78" fmla="*/ 1268413 w 1537"/>
              <a:gd name="T79" fmla="*/ 921557 h 1086"/>
              <a:gd name="T80" fmla="*/ 1447800 w 1537"/>
              <a:gd name="T81" fmla="*/ 32417 h 1086"/>
              <a:gd name="T82" fmla="*/ 2005013 w 1537"/>
              <a:gd name="T83" fmla="*/ 109599 h 1086"/>
              <a:gd name="T84" fmla="*/ 2084388 w 1537"/>
              <a:gd name="T85" fmla="*/ 186781 h 1086"/>
              <a:gd name="T86" fmla="*/ 1606550 w 1537"/>
              <a:gd name="T87" fmla="*/ 129666 h 1086"/>
              <a:gd name="T88" fmla="*/ 1368425 w 1537"/>
              <a:gd name="T89" fmla="*/ 322622 h 1086"/>
              <a:gd name="T90" fmla="*/ 1268413 w 1537"/>
              <a:gd name="T91" fmla="*/ 864442 h 10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7" h="1086">
                <a:moveTo>
                  <a:pt x="824" y="985"/>
                </a:moveTo>
                <a:cubicBezTo>
                  <a:pt x="828" y="898"/>
                  <a:pt x="837" y="810"/>
                  <a:pt x="837" y="723"/>
                </a:cubicBezTo>
                <a:cubicBezTo>
                  <a:pt x="837" y="710"/>
                  <a:pt x="822" y="698"/>
                  <a:pt x="824" y="685"/>
                </a:cubicBezTo>
                <a:cubicBezTo>
                  <a:pt x="831" y="639"/>
                  <a:pt x="866" y="643"/>
                  <a:pt x="900" y="635"/>
                </a:cubicBezTo>
                <a:cubicBezTo>
                  <a:pt x="955" y="593"/>
                  <a:pt x="976" y="593"/>
                  <a:pt x="1037" y="572"/>
                </a:cubicBezTo>
                <a:cubicBezTo>
                  <a:pt x="1100" y="576"/>
                  <a:pt x="1164" y="571"/>
                  <a:pt x="1225" y="585"/>
                </a:cubicBezTo>
                <a:cubicBezTo>
                  <a:pt x="1242" y="589"/>
                  <a:pt x="1249" y="611"/>
                  <a:pt x="1263" y="622"/>
                </a:cubicBezTo>
                <a:cubicBezTo>
                  <a:pt x="1301" y="653"/>
                  <a:pt x="1301" y="647"/>
                  <a:pt x="1350" y="660"/>
                </a:cubicBezTo>
                <a:cubicBezTo>
                  <a:pt x="1371" y="681"/>
                  <a:pt x="1392" y="702"/>
                  <a:pt x="1413" y="723"/>
                </a:cubicBezTo>
                <a:cubicBezTo>
                  <a:pt x="1425" y="735"/>
                  <a:pt x="1450" y="760"/>
                  <a:pt x="1450" y="760"/>
                </a:cubicBezTo>
                <a:cubicBezTo>
                  <a:pt x="1480" y="848"/>
                  <a:pt x="1468" y="810"/>
                  <a:pt x="1488" y="873"/>
                </a:cubicBezTo>
                <a:cubicBezTo>
                  <a:pt x="1490" y="883"/>
                  <a:pt x="1517" y="1058"/>
                  <a:pt x="1513" y="1061"/>
                </a:cubicBezTo>
                <a:cubicBezTo>
                  <a:pt x="1489" y="1079"/>
                  <a:pt x="1471" y="1019"/>
                  <a:pt x="1450" y="998"/>
                </a:cubicBezTo>
                <a:cubicBezTo>
                  <a:pt x="1425" y="973"/>
                  <a:pt x="1394" y="953"/>
                  <a:pt x="1375" y="923"/>
                </a:cubicBezTo>
                <a:cubicBezTo>
                  <a:pt x="1367" y="910"/>
                  <a:pt x="1363" y="893"/>
                  <a:pt x="1350" y="885"/>
                </a:cubicBezTo>
                <a:cubicBezTo>
                  <a:pt x="1328" y="871"/>
                  <a:pt x="1300" y="868"/>
                  <a:pt x="1275" y="860"/>
                </a:cubicBezTo>
                <a:cubicBezTo>
                  <a:pt x="1263" y="856"/>
                  <a:pt x="1238" y="848"/>
                  <a:pt x="1238" y="848"/>
                </a:cubicBezTo>
                <a:cubicBezTo>
                  <a:pt x="1040" y="856"/>
                  <a:pt x="972" y="832"/>
                  <a:pt x="837" y="923"/>
                </a:cubicBezTo>
                <a:cubicBezTo>
                  <a:pt x="829" y="935"/>
                  <a:pt x="819" y="947"/>
                  <a:pt x="812" y="960"/>
                </a:cubicBezTo>
                <a:cubicBezTo>
                  <a:pt x="806" y="972"/>
                  <a:pt x="811" y="1005"/>
                  <a:pt x="799" y="998"/>
                </a:cubicBezTo>
                <a:cubicBezTo>
                  <a:pt x="773" y="983"/>
                  <a:pt x="749" y="923"/>
                  <a:pt x="749" y="923"/>
                </a:cubicBezTo>
                <a:cubicBezTo>
                  <a:pt x="729" y="861"/>
                  <a:pt x="713" y="832"/>
                  <a:pt x="674" y="773"/>
                </a:cubicBezTo>
                <a:cubicBezTo>
                  <a:pt x="643" y="726"/>
                  <a:pt x="639" y="702"/>
                  <a:pt x="586" y="685"/>
                </a:cubicBezTo>
                <a:cubicBezTo>
                  <a:pt x="525" y="622"/>
                  <a:pt x="466" y="625"/>
                  <a:pt x="386" y="597"/>
                </a:cubicBezTo>
                <a:cubicBezTo>
                  <a:pt x="353" y="601"/>
                  <a:pt x="319" y="604"/>
                  <a:pt x="286" y="610"/>
                </a:cubicBezTo>
                <a:cubicBezTo>
                  <a:pt x="273" y="612"/>
                  <a:pt x="257" y="613"/>
                  <a:pt x="248" y="622"/>
                </a:cubicBezTo>
                <a:cubicBezTo>
                  <a:pt x="227" y="643"/>
                  <a:pt x="198" y="697"/>
                  <a:pt x="198" y="697"/>
                </a:cubicBezTo>
                <a:cubicBezTo>
                  <a:pt x="169" y="821"/>
                  <a:pt x="193" y="963"/>
                  <a:pt x="223" y="1086"/>
                </a:cubicBezTo>
                <a:cubicBezTo>
                  <a:pt x="244" y="1026"/>
                  <a:pt x="245" y="955"/>
                  <a:pt x="273" y="898"/>
                </a:cubicBezTo>
                <a:cubicBezTo>
                  <a:pt x="278" y="887"/>
                  <a:pt x="308" y="841"/>
                  <a:pt x="324" y="835"/>
                </a:cubicBezTo>
                <a:cubicBezTo>
                  <a:pt x="348" y="826"/>
                  <a:pt x="374" y="827"/>
                  <a:pt x="399" y="823"/>
                </a:cubicBezTo>
                <a:cubicBezTo>
                  <a:pt x="529" y="833"/>
                  <a:pt x="651" y="855"/>
                  <a:pt x="774" y="898"/>
                </a:cubicBezTo>
                <a:cubicBezTo>
                  <a:pt x="778" y="910"/>
                  <a:pt x="787" y="948"/>
                  <a:pt x="787" y="935"/>
                </a:cubicBezTo>
                <a:cubicBezTo>
                  <a:pt x="787" y="818"/>
                  <a:pt x="812" y="595"/>
                  <a:pt x="687" y="510"/>
                </a:cubicBezTo>
                <a:cubicBezTo>
                  <a:pt x="642" y="442"/>
                  <a:pt x="687" y="496"/>
                  <a:pt x="612" y="447"/>
                </a:cubicBezTo>
                <a:cubicBezTo>
                  <a:pt x="575" y="423"/>
                  <a:pt x="555" y="399"/>
                  <a:pt x="511" y="384"/>
                </a:cubicBezTo>
                <a:cubicBezTo>
                  <a:pt x="468" y="341"/>
                  <a:pt x="445" y="324"/>
                  <a:pt x="386" y="309"/>
                </a:cubicBezTo>
                <a:cubicBezTo>
                  <a:pt x="311" y="313"/>
                  <a:pt x="236" y="315"/>
                  <a:pt x="161" y="322"/>
                </a:cubicBezTo>
                <a:cubicBezTo>
                  <a:pt x="144" y="324"/>
                  <a:pt x="125" y="324"/>
                  <a:pt x="111" y="334"/>
                </a:cubicBezTo>
                <a:cubicBezTo>
                  <a:pt x="0" y="408"/>
                  <a:pt x="169" y="346"/>
                  <a:pt x="48" y="384"/>
                </a:cubicBezTo>
                <a:cubicBezTo>
                  <a:pt x="19" y="472"/>
                  <a:pt x="14" y="435"/>
                  <a:pt x="36" y="497"/>
                </a:cubicBezTo>
                <a:cubicBezTo>
                  <a:pt x="171" y="465"/>
                  <a:pt x="143" y="473"/>
                  <a:pt x="349" y="485"/>
                </a:cubicBezTo>
                <a:cubicBezTo>
                  <a:pt x="382" y="496"/>
                  <a:pt x="417" y="498"/>
                  <a:pt x="449" y="510"/>
                </a:cubicBezTo>
                <a:cubicBezTo>
                  <a:pt x="463" y="515"/>
                  <a:pt x="473" y="528"/>
                  <a:pt x="486" y="535"/>
                </a:cubicBezTo>
                <a:cubicBezTo>
                  <a:pt x="498" y="541"/>
                  <a:pt x="511" y="543"/>
                  <a:pt x="524" y="547"/>
                </a:cubicBezTo>
                <a:cubicBezTo>
                  <a:pt x="563" y="587"/>
                  <a:pt x="596" y="616"/>
                  <a:pt x="649" y="635"/>
                </a:cubicBezTo>
                <a:cubicBezTo>
                  <a:pt x="682" y="683"/>
                  <a:pt x="691" y="737"/>
                  <a:pt x="724" y="785"/>
                </a:cubicBezTo>
                <a:cubicBezTo>
                  <a:pt x="720" y="802"/>
                  <a:pt x="712" y="818"/>
                  <a:pt x="712" y="835"/>
                </a:cubicBezTo>
                <a:cubicBezTo>
                  <a:pt x="712" y="873"/>
                  <a:pt x="750" y="912"/>
                  <a:pt x="762" y="948"/>
                </a:cubicBezTo>
                <a:cubicBezTo>
                  <a:pt x="967" y="809"/>
                  <a:pt x="661" y="385"/>
                  <a:pt x="862" y="322"/>
                </a:cubicBezTo>
                <a:cubicBezTo>
                  <a:pt x="888" y="239"/>
                  <a:pt x="851" y="320"/>
                  <a:pt x="912" y="272"/>
                </a:cubicBezTo>
                <a:cubicBezTo>
                  <a:pt x="993" y="207"/>
                  <a:pt x="880" y="252"/>
                  <a:pt x="975" y="222"/>
                </a:cubicBezTo>
                <a:cubicBezTo>
                  <a:pt x="1060" y="165"/>
                  <a:pt x="1162" y="216"/>
                  <a:pt x="1250" y="247"/>
                </a:cubicBezTo>
                <a:cubicBezTo>
                  <a:pt x="1288" y="285"/>
                  <a:pt x="1325" y="321"/>
                  <a:pt x="1363" y="359"/>
                </a:cubicBezTo>
                <a:cubicBezTo>
                  <a:pt x="1376" y="372"/>
                  <a:pt x="1400" y="397"/>
                  <a:pt x="1400" y="397"/>
                </a:cubicBezTo>
                <a:cubicBezTo>
                  <a:pt x="1417" y="481"/>
                  <a:pt x="1418" y="495"/>
                  <a:pt x="1488" y="547"/>
                </a:cubicBezTo>
                <a:cubicBezTo>
                  <a:pt x="1496" y="560"/>
                  <a:pt x="1506" y="571"/>
                  <a:pt x="1513" y="585"/>
                </a:cubicBezTo>
                <a:cubicBezTo>
                  <a:pt x="1519" y="597"/>
                  <a:pt x="1537" y="629"/>
                  <a:pt x="1526" y="622"/>
                </a:cubicBezTo>
                <a:cubicBezTo>
                  <a:pt x="1459" y="581"/>
                  <a:pt x="1447" y="521"/>
                  <a:pt x="1375" y="497"/>
                </a:cubicBezTo>
                <a:cubicBezTo>
                  <a:pt x="1294" y="416"/>
                  <a:pt x="1237" y="451"/>
                  <a:pt x="1112" y="460"/>
                </a:cubicBezTo>
                <a:cubicBezTo>
                  <a:pt x="1033" y="479"/>
                  <a:pt x="1014" y="517"/>
                  <a:pt x="950" y="560"/>
                </a:cubicBezTo>
                <a:cubicBezTo>
                  <a:pt x="909" y="621"/>
                  <a:pt x="900" y="654"/>
                  <a:pt x="837" y="697"/>
                </a:cubicBezTo>
                <a:cubicBezTo>
                  <a:pt x="804" y="794"/>
                  <a:pt x="852" y="678"/>
                  <a:pt x="787" y="760"/>
                </a:cubicBezTo>
                <a:cubicBezTo>
                  <a:pt x="779" y="770"/>
                  <a:pt x="780" y="786"/>
                  <a:pt x="774" y="798"/>
                </a:cubicBezTo>
                <a:cubicBezTo>
                  <a:pt x="767" y="811"/>
                  <a:pt x="757" y="823"/>
                  <a:pt x="749" y="835"/>
                </a:cubicBezTo>
                <a:cubicBezTo>
                  <a:pt x="745" y="847"/>
                  <a:pt x="712" y="911"/>
                  <a:pt x="774" y="898"/>
                </a:cubicBezTo>
                <a:cubicBezTo>
                  <a:pt x="789" y="895"/>
                  <a:pt x="791" y="873"/>
                  <a:pt x="799" y="860"/>
                </a:cubicBezTo>
                <a:cubicBezTo>
                  <a:pt x="790" y="743"/>
                  <a:pt x="786" y="666"/>
                  <a:pt x="724" y="572"/>
                </a:cubicBezTo>
                <a:cubicBezTo>
                  <a:pt x="698" y="465"/>
                  <a:pt x="734" y="575"/>
                  <a:pt x="674" y="485"/>
                </a:cubicBezTo>
                <a:cubicBezTo>
                  <a:pt x="667" y="474"/>
                  <a:pt x="668" y="459"/>
                  <a:pt x="662" y="447"/>
                </a:cubicBezTo>
                <a:cubicBezTo>
                  <a:pt x="624" y="370"/>
                  <a:pt x="584" y="270"/>
                  <a:pt x="511" y="222"/>
                </a:cubicBezTo>
                <a:cubicBezTo>
                  <a:pt x="474" y="165"/>
                  <a:pt x="466" y="152"/>
                  <a:pt x="399" y="134"/>
                </a:cubicBezTo>
                <a:cubicBezTo>
                  <a:pt x="345" y="80"/>
                  <a:pt x="286" y="59"/>
                  <a:pt x="211" y="46"/>
                </a:cubicBezTo>
                <a:cubicBezTo>
                  <a:pt x="304" y="0"/>
                  <a:pt x="405" y="27"/>
                  <a:pt x="499" y="59"/>
                </a:cubicBezTo>
                <a:cubicBezTo>
                  <a:pt x="516" y="84"/>
                  <a:pt x="532" y="109"/>
                  <a:pt x="549" y="134"/>
                </a:cubicBezTo>
                <a:cubicBezTo>
                  <a:pt x="557" y="147"/>
                  <a:pt x="574" y="172"/>
                  <a:pt x="574" y="172"/>
                </a:cubicBezTo>
                <a:cubicBezTo>
                  <a:pt x="578" y="189"/>
                  <a:pt x="579" y="206"/>
                  <a:pt x="586" y="222"/>
                </a:cubicBezTo>
                <a:cubicBezTo>
                  <a:pt x="592" y="236"/>
                  <a:pt x="607" y="245"/>
                  <a:pt x="612" y="259"/>
                </a:cubicBezTo>
                <a:cubicBezTo>
                  <a:pt x="649" y="358"/>
                  <a:pt x="641" y="509"/>
                  <a:pt x="737" y="572"/>
                </a:cubicBezTo>
                <a:cubicBezTo>
                  <a:pt x="797" y="661"/>
                  <a:pt x="780" y="676"/>
                  <a:pt x="799" y="597"/>
                </a:cubicBezTo>
                <a:cubicBezTo>
                  <a:pt x="789" y="554"/>
                  <a:pt x="775" y="514"/>
                  <a:pt x="762" y="472"/>
                </a:cubicBezTo>
                <a:cubicBezTo>
                  <a:pt x="769" y="324"/>
                  <a:pt x="729" y="83"/>
                  <a:pt x="912" y="21"/>
                </a:cubicBezTo>
                <a:cubicBezTo>
                  <a:pt x="1017" y="26"/>
                  <a:pt x="1127" y="10"/>
                  <a:pt x="1225" y="46"/>
                </a:cubicBezTo>
                <a:cubicBezTo>
                  <a:pt x="1239" y="51"/>
                  <a:pt x="1249" y="64"/>
                  <a:pt x="1263" y="71"/>
                </a:cubicBezTo>
                <a:cubicBezTo>
                  <a:pt x="1275" y="77"/>
                  <a:pt x="1288" y="80"/>
                  <a:pt x="1300" y="84"/>
                </a:cubicBezTo>
                <a:cubicBezTo>
                  <a:pt x="1304" y="96"/>
                  <a:pt x="1324" y="114"/>
                  <a:pt x="1313" y="121"/>
                </a:cubicBezTo>
                <a:cubicBezTo>
                  <a:pt x="1298" y="131"/>
                  <a:pt x="1209" y="78"/>
                  <a:pt x="1188" y="71"/>
                </a:cubicBezTo>
                <a:cubicBezTo>
                  <a:pt x="1129" y="75"/>
                  <a:pt x="1070" y="75"/>
                  <a:pt x="1012" y="84"/>
                </a:cubicBezTo>
                <a:cubicBezTo>
                  <a:pt x="986" y="88"/>
                  <a:pt x="937" y="109"/>
                  <a:pt x="937" y="109"/>
                </a:cubicBezTo>
                <a:cubicBezTo>
                  <a:pt x="919" y="166"/>
                  <a:pt x="891" y="158"/>
                  <a:pt x="862" y="209"/>
                </a:cubicBezTo>
                <a:cubicBezTo>
                  <a:pt x="837" y="252"/>
                  <a:pt x="826" y="293"/>
                  <a:pt x="799" y="334"/>
                </a:cubicBezTo>
                <a:cubicBezTo>
                  <a:pt x="781" y="407"/>
                  <a:pt x="799" y="560"/>
                  <a:pt x="799" y="56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AutoShape 13">
            <a:extLst>
              <a:ext uri="{FF2B5EF4-FFF2-40B4-BE49-F238E27FC236}">
                <a16:creationId xmlns:a16="http://schemas.microsoft.com/office/drawing/2014/main" id="{40034121-FF5D-4EEA-ED36-E7146751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858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0" name="AutoShape 14">
            <a:extLst>
              <a:ext uri="{FF2B5EF4-FFF2-40B4-BE49-F238E27FC236}">
                <a16:creationId xmlns:a16="http://schemas.microsoft.com/office/drawing/2014/main" id="{9256F56F-ACA7-6242-F392-EAADE96B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AutoShape 15">
            <a:extLst>
              <a:ext uri="{FF2B5EF4-FFF2-40B4-BE49-F238E27FC236}">
                <a16:creationId xmlns:a16="http://schemas.microsoft.com/office/drawing/2014/main" id="{0F80ACF5-E397-4C3C-C1B8-27399F48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2" name="Freeform 16">
            <a:extLst>
              <a:ext uri="{FF2B5EF4-FFF2-40B4-BE49-F238E27FC236}">
                <a16:creationId xmlns:a16="http://schemas.microsoft.com/office/drawing/2014/main" id="{924C5144-C71E-1440-C27F-18D4E4BC8F8C}"/>
              </a:ext>
            </a:extLst>
          </p:cNvPr>
          <p:cNvSpPr>
            <a:spLocks/>
          </p:cNvSpPr>
          <p:nvPr/>
        </p:nvSpPr>
        <p:spPr bwMode="auto">
          <a:xfrm>
            <a:off x="7620000" y="1600200"/>
            <a:ext cx="669925" cy="569913"/>
          </a:xfrm>
          <a:custGeom>
            <a:avLst/>
            <a:gdLst>
              <a:gd name="T0" fmla="*/ 260350 w 422"/>
              <a:gd name="T1" fmla="*/ 93663 h 359"/>
              <a:gd name="T2" fmla="*/ 82550 w 422"/>
              <a:gd name="T3" fmla="*/ 33338 h 359"/>
              <a:gd name="T4" fmla="*/ 42863 w 422"/>
              <a:gd name="T5" fmla="*/ 569913 h 359"/>
              <a:gd name="T6" fmla="*/ 161925 w 422"/>
              <a:gd name="T7" fmla="*/ 392113 h 359"/>
              <a:gd name="T8" fmla="*/ 201613 w 422"/>
              <a:gd name="T9" fmla="*/ 331788 h 359"/>
              <a:gd name="T10" fmla="*/ 360363 w 422"/>
              <a:gd name="T11" fmla="*/ 133350 h 359"/>
              <a:gd name="T12" fmla="*/ 539750 w 422"/>
              <a:gd name="T13" fmla="*/ 173038 h 359"/>
              <a:gd name="T14" fmla="*/ 619125 w 422"/>
              <a:gd name="T15" fmla="*/ 292100 h 359"/>
              <a:gd name="T16" fmla="*/ 619125 w 422"/>
              <a:gd name="T17" fmla="*/ 431800 h 359"/>
              <a:gd name="T18" fmla="*/ 579438 w 422"/>
              <a:gd name="T19" fmla="*/ 371475 h 359"/>
              <a:gd name="T20" fmla="*/ 400050 w 422"/>
              <a:gd name="T21" fmla="*/ 292100 h 359"/>
              <a:gd name="T22" fmla="*/ 300038 w 422"/>
              <a:gd name="T23" fmla="*/ 252413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2" h="359">
                <a:moveTo>
                  <a:pt x="164" y="59"/>
                </a:moveTo>
                <a:cubicBezTo>
                  <a:pt x="78" y="2"/>
                  <a:pt x="118" y="0"/>
                  <a:pt x="52" y="21"/>
                </a:cubicBezTo>
                <a:cubicBezTo>
                  <a:pt x="0" y="173"/>
                  <a:pt x="13" y="98"/>
                  <a:pt x="27" y="359"/>
                </a:cubicBezTo>
                <a:cubicBezTo>
                  <a:pt x="52" y="322"/>
                  <a:pt x="77" y="284"/>
                  <a:pt x="102" y="247"/>
                </a:cubicBezTo>
                <a:cubicBezTo>
                  <a:pt x="110" y="234"/>
                  <a:pt x="127" y="209"/>
                  <a:pt x="127" y="209"/>
                </a:cubicBezTo>
                <a:cubicBezTo>
                  <a:pt x="152" y="129"/>
                  <a:pt x="140" y="112"/>
                  <a:pt x="227" y="84"/>
                </a:cubicBezTo>
                <a:cubicBezTo>
                  <a:pt x="265" y="90"/>
                  <a:pt x="313" y="82"/>
                  <a:pt x="340" y="109"/>
                </a:cubicBezTo>
                <a:cubicBezTo>
                  <a:pt x="361" y="130"/>
                  <a:pt x="390" y="184"/>
                  <a:pt x="390" y="184"/>
                </a:cubicBezTo>
                <a:cubicBezTo>
                  <a:pt x="395" y="199"/>
                  <a:pt x="422" y="261"/>
                  <a:pt x="390" y="272"/>
                </a:cubicBezTo>
                <a:cubicBezTo>
                  <a:pt x="376" y="277"/>
                  <a:pt x="377" y="244"/>
                  <a:pt x="365" y="234"/>
                </a:cubicBezTo>
                <a:cubicBezTo>
                  <a:pt x="353" y="225"/>
                  <a:pt x="270" y="190"/>
                  <a:pt x="252" y="184"/>
                </a:cubicBezTo>
                <a:cubicBezTo>
                  <a:pt x="207" y="154"/>
                  <a:pt x="229" y="159"/>
                  <a:pt x="189" y="159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Freeform 17">
            <a:extLst>
              <a:ext uri="{FF2B5EF4-FFF2-40B4-BE49-F238E27FC236}">
                <a16:creationId xmlns:a16="http://schemas.microsoft.com/office/drawing/2014/main" id="{7313520B-2697-C510-B59B-54306DED955B}"/>
              </a:ext>
            </a:extLst>
          </p:cNvPr>
          <p:cNvSpPr>
            <a:spLocks/>
          </p:cNvSpPr>
          <p:nvPr/>
        </p:nvSpPr>
        <p:spPr bwMode="auto">
          <a:xfrm rot="-602587">
            <a:off x="-76200" y="1687513"/>
            <a:ext cx="3554413" cy="3651250"/>
          </a:xfrm>
          <a:custGeom>
            <a:avLst/>
            <a:gdLst>
              <a:gd name="T0" fmla="*/ 26314 w 1756"/>
              <a:gd name="T1" fmla="*/ 2298071 h 1252"/>
              <a:gd name="T2" fmla="*/ 76918 w 1756"/>
              <a:gd name="T3" fmla="*/ 2079346 h 1252"/>
              <a:gd name="T4" fmla="*/ 178125 w 1756"/>
              <a:gd name="T5" fmla="*/ 1679808 h 1252"/>
              <a:gd name="T6" fmla="*/ 431145 w 1756"/>
              <a:gd name="T7" fmla="*/ 1312350 h 1252"/>
              <a:gd name="T8" fmla="*/ 481748 w 1756"/>
              <a:gd name="T9" fmla="*/ 1204446 h 1252"/>
              <a:gd name="T10" fmla="*/ 582956 w 1756"/>
              <a:gd name="T11" fmla="*/ 1166534 h 1252"/>
              <a:gd name="T12" fmla="*/ 1064705 w 1756"/>
              <a:gd name="T13" fmla="*/ 1020717 h 1252"/>
              <a:gd name="T14" fmla="*/ 1269144 w 1756"/>
              <a:gd name="T15" fmla="*/ 766996 h 1252"/>
              <a:gd name="T16" fmla="*/ 1370352 w 1756"/>
              <a:gd name="T17" fmla="*/ 437450 h 1252"/>
              <a:gd name="T18" fmla="*/ 1394642 w 1756"/>
              <a:gd name="T19" fmla="*/ 326629 h 1252"/>
              <a:gd name="T20" fmla="*/ 1495849 w 1756"/>
              <a:gd name="T21" fmla="*/ 253721 h 1252"/>
              <a:gd name="T22" fmla="*/ 1748868 w 1756"/>
              <a:gd name="T23" fmla="*/ 399538 h 1252"/>
              <a:gd name="T24" fmla="*/ 1926994 w 1756"/>
              <a:gd name="T25" fmla="*/ 656175 h 1252"/>
              <a:gd name="T26" fmla="*/ 2078805 w 1756"/>
              <a:gd name="T27" fmla="*/ 618263 h 1252"/>
              <a:gd name="T28" fmla="*/ 2129409 w 1756"/>
              <a:gd name="T29" fmla="*/ 510358 h 1252"/>
              <a:gd name="T30" fmla="*/ 2281221 w 1756"/>
              <a:gd name="T31" fmla="*/ 437450 h 1252"/>
              <a:gd name="T32" fmla="*/ 2536264 w 1756"/>
              <a:gd name="T33" fmla="*/ 291633 h 1252"/>
              <a:gd name="T34" fmla="*/ 2712365 w 1756"/>
              <a:gd name="T35" fmla="*/ 180813 h 1252"/>
              <a:gd name="T36" fmla="*/ 3018012 w 1756"/>
              <a:gd name="T37" fmla="*/ 0 h 1252"/>
              <a:gd name="T38" fmla="*/ 3422843 w 1756"/>
              <a:gd name="T39" fmla="*/ 107904 h 1252"/>
              <a:gd name="T40" fmla="*/ 3550365 w 1756"/>
              <a:gd name="T41" fmla="*/ 766996 h 1252"/>
              <a:gd name="T42" fmla="*/ 3524051 w 1756"/>
              <a:gd name="T43" fmla="*/ 1606900 h 1252"/>
              <a:gd name="T44" fmla="*/ 3447133 w 1756"/>
              <a:gd name="T45" fmla="*/ 1679808 h 1252"/>
              <a:gd name="T46" fmla="*/ 3295321 w 1756"/>
              <a:gd name="T47" fmla="*/ 1752717 h 1252"/>
              <a:gd name="T48" fmla="*/ 2813573 w 1756"/>
              <a:gd name="T49" fmla="*/ 1971442 h 1252"/>
              <a:gd name="T50" fmla="*/ 2459346 w 1756"/>
              <a:gd name="T51" fmla="*/ 2117258 h 1252"/>
              <a:gd name="T52" fmla="*/ 2078805 w 1756"/>
              <a:gd name="T53" fmla="*/ 2190167 h 1252"/>
              <a:gd name="T54" fmla="*/ 1748868 w 1756"/>
              <a:gd name="T55" fmla="*/ 2519712 h 1252"/>
              <a:gd name="T56" fmla="*/ 1698265 w 1756"/>
              <a:gd name="T57" fmla="*/ 2627617 h 1252"/>
              <a:gd name="T58" fmla="*/ 1522163 w 1756"/>
              <a:gd name="T59" fmla="*/ 2700525 h 1252"/>
              <a:gd name="T60" fmla="*/ 1115308 w 1756"/>
              <a:gd name="T61" fmla="*/ 3065067 h 1252"/>
              <a:gd name="T62" fmla="*/ 1040415 w 1756"/>
              <a:gd name="T63" fmla="*/ 3137975 h 1252"/>
              <a:gd name="T64" fmla="*/ 888603 w 1756"/>
              <a:gd name="T65" fmla="*/ 3210884 h 1252"/>
              <a:gd name="T66" fmla="*/ 508062 w 1756"/>
              <a:gd name="T67" fmla="*/ 3432525 h 1252"/>
              <a:gd name="T68" fmla="*/ 0 w 1756"/>
              <a:gd name="T69" fmla="*/ 3651250 h 1252"/>
              <a:gd name="T70" fmla="*/ 0 w 1756"/>
              <a:gd name="T71" fmla="*/ 3651250 h 1252"/>
              <a:gd name="T72" fmla="*/ 26314 w 1756"/>
              <a:gd name="T73" fmla="*/ 2298071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56" h="1252">
                <a:moveTo>
                  <a:pt x="13" y="788"/>
                </a:moveTo>
                <a:cubicBezTo>
                  <a:pt x="16" y="779"/>
                  <a:pt x="36" y="723"/>
                  <a:pt x="38" y="713"/>
                </a:cubicBezTo>
                <a:cubicBezTo>
                  <a:pt x="60" y="581"/>
                  <a:pt x="17" y="624"/>
                  <a:pt x="88" y="576"/>
                </a:cubicBezTo>
                <a:cubicBezTo>
                  <a:pt x="127" y="516"/>
                  <a:pt x="145" y="474"/>
                  <a:pt x="213" y="450"/>
                </a:cubicBezTo>
                <a:cubicBezTo>
                  <a:pt x="221" y="438"/>
                  <a:pt x="226" y="421"/>
                  <a:pt x="238" y="413"/>
                </a:cubicBezTo>
                <a:cubicBezTo>
                  <a:pt x="252" y="403"/>
                  <a:pt x="271" y="405"/>
                  <a:pt x="288" y="400"/>
                </a:cubicBezTo>
                <a:cubicBezTo>
                  <a:pt x="371" y="377"/>
                  <a:pt x="439" y="360"/>
                  <a:pt x="526" y="350"/>
                </a:cubicBezTo>
                <a:cubicBezTo>
                  <a:pt x="567" y="323"/>
                  <a:pt x="586" y="290"/>
                  <a:pt x="627" y="263"/>
                </a:cubicBezTo>
                <a:cubicBezTo>
                  <a:pt x="640" y="222"/>
                  <a:pt x="663" y="191"/>
                  <a:pt x="677" y="150"/>
                </a:cubicBezTo>
                <a:cubicBezTo>
                  <a:pt x="681" y="137"/>
                  <a:pt x="680" y="121"/>
                  <a:pt x="689" y="112"/>
                </a:cubicBezTo>
                <a:cubicBezTo>
                  <a:pt x="702" y="99"/>
                  <a:pt x="722" y="95"/>
                  <a:pt x="739" y="87"/>
                </a:cubicBezTo>
                <a:cubicBezTo>
                  <a:pt x="788" y="100"/>
                  <a:pt x="822" y="109"/>
                  <a:pt x="864" y="137"/>
                </a:cubicBezTo>
                <a:cubicBezTo>
                  <a:pt x="886" y="202"/>
                  <a:pt x="884" y="207"/>
                  <a:pt x="952" y="225"/>
                </a:cubicBezTo>
                <a:cubicBezTo>
                  <a:pt x="977" y="221"/>
                  <a:pt x="1004" y="223"/>
                  <a:pt x="1027" y="212"/>
                </a:cubicBezTo>
                <a:cubicBezTo>
                  <a:pt x="1040" y="205"/>
                  <a:pt x="1039" y="183"/>
                  <a:pt x="1052" y="175"/>
                </a:cubicBezTo>
                <a:cubicBezTo>
                  <a:pt x="1074" y="161"/>
                  <a:pt x="1127" y="150"/>
                  <a:pt x="1127" y="150"/>
                </a:cubicBezTo>
                <a:cubicBezTo>
                  <a:pt x="1169" y="122"/>
                  <a:pt x="1208" y="119"/>
                  <a:pt x="1253" y="100"/>
                </a:cubicBezTo>
                <a:cubicBezTo>
                  <a:pt x="1386" y="44"/>
                  <a:pt x="1236" y="99"/>
                  <a:pt x="1340" y="62"/>
                </a:cubicBezTo>
                <a:cubicBezTo>
                  <a:pt x="1381" y="1"/>
                  <a:pt x="1415" y="10"/>
                  <a:pt x="1491" y="0"/>
                </a:cubicBezTo>
                <a:cubicBezTo>
                  <a:pt x="1580" y="9"/>
                  <a:pt x="1616" y="13"/>
                  <a:pt x="1691" y="37"/>
                </a:cubicBezTo>
                <a:cubicBezTo>
                  <a:pt x="1715" y="112"/>
                  <a:pt x="1738" y="186"/>
                  <a:pt x="1754" y="263"/>
                </a:cubicBezTo>
                <a:cubicBezTo>
                  <a:pt x="1750" y="359"/>
                  <a:pt x="1756" y="456"/>
                  <a:pt x="1741" y="551"/>
                </a:cubicBezTo>
                <a:cubicBezTo>
                  <a:pt x="1739" y="566"/>
                  <a:pt x="1717" y="570"/>
                  <a:pt x="1703" y="576"/>
                </a:cubicBezTo>
                <a:cubicBezTo>
                  <a:pt x="1679" y="587"/>
                  <a:pt x="1653" y="593"/>
                  <a:pt x="1628" y="601"/>
                </a:cubicBezTo>
                <a:cubicBezTo>
                  <a:pt x="1549" y="627"/>
                  <a:pt x="1469" y="650"/>
                  <a:pt x="1390" y="676"/>
                </a:cubicBezTo>
                <a:cubicBezTo>
                  <a:pt x="1332" y="695"/>
                  <a:pt x="1276" y="717"/>
                  <a:pt x="1215" y="726"/>
                </a:cubicBezTo>
                <a:cubicBezTo>
                  <a:pt x="1152" y="735"/>
                  <a:pt x="1027" y="751"/>
                  <a:pt x="1027" y="751"/>
                </a:cubicBezTo>
                <a:cubicBezTo>
                  <a:pt x="968" y="770"/>
                  <a:pt x="900" y="810"/>
                  <a:pt x="864" y="864"/>
                </a:cubicBezTo>
                <a:cubicBezTo>
                  <a:pt x="856" y="876"/>
                  <a:pt x="851" y="892"/>
                  <a:pt x="839" y="901"/>
                </a:cubicBezTo>
                <a:cubicBezTo>
                  <a:pt x="829" y="909"/>
                  <a:pt x="759" y="924"/>
                  <a:pt x="752" y="926"/>
                </a:cubicBezTo>
                <a:cubicBezTo>
                  <a:pt x="689" y="974"/>
                  <a:pt x="627" y="1027"/>
                  <a:pt x="551" y="1051"/>
                </a:cubicBezTo>
                <a:cubicBezTo>
                  <a:pt x="539" y="1059"/>
                  <a:pt x="528" y="1070"/>
                  <a:pt x="514" y="1076"/>
                </a:cubicBezTo>
                <a:cubicBezTo>
                  <a:pt x="490" y="1087"/>
                  <a:pt x="439" y="1101"/>
                  <a:pt x="439" y="1101"/>
                </a:cubicBezTo>
                <a:cubicBezTo>
                  <a:pt x="393" y="1149"/>
                  <a:pt x="314" y="1159"/>
                  <a:pt x="251" y="1177"/>
                </a:cubicBezTo>
                <a:cubicBezTo>
                  <a:pt x="167" y="1201"/>
                  <a:pt x="83" y="1225"/>
                  <a:pt x="0" y="1252"/>
                </a:cubicBezTo>
                <a:cubicBezTo>
                  <a:pt x="4" y="1097"/>
                  <a:pt x="9" y="943"/>
                  <a:pt x="13" y="788"/>
                </a:cubicBezTo>
                <a:close/>
              </a:path>
            </a:pathLst>
          </a:custGeom>
          <a:gradFill rotWithShape="1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Freeform 18">
            <a:extLst>
              <a:ext uri="{FF2B5EF4-FFF2-40B4-BE49-F238E27FC236}">
                <a16:creationId xmlns:a16="http://schemas.microsoft.com/office/drawing/2014/main" id="{E84C4A31-EA34-7047-E751-8923099E8FC4}"/>
              </a:ext>
            </a:extLst>
          </p:cNvPr>
          <p:cNvSpPr>
            <a:spLocks/>
          </p:cNvSpPr>
          <p:nvPr/>
        </p:nvSpPr>
        <p:spPr bwMode="auto">
          <a:xfrm>
            <a:off x="-381000" y="2667000"/>
            <a:ext cx="8099425" cy="3429000"/>
          </a:xfrm>
          <a:custGeom>
            <a:avLst/>
            <a:gdLst>
              <a:gd name="T0" fmla="*/ 3490506 w 4910"/>
              <a:gd name="T1" fmla="*/ 0 h 1490"/>
              <a:gd name="T2" fmla="*/ 6383865 w 4910"/>
              <a:gd name="T3" fmla="*/ 87451 h 1490"/>
              <a:gd name="T4" fmla="*/ 7952613 w 4910"/>
              <a:gd name="T5" fmla="*/ 144985 h 1490"/>
              <a:gd name="T6" fmla="*/ 7974057 w 4910"/>
              <a:gd name="T7" fmla="*/ 260052 h 1490"/>
              <a:gd name="T8" fmla="*/ 7974057 w 4910"/>
              <a:gd name="T9" fmla="*/ 1555707 h 1490"/>
              <a:gd name="T10" fmla="*/ 7828894 w 4910"/>
              <a:gd name="T11" fmla="*/ 1670774 h 1490"/>
              <a:gd name="T12" fmla="*/ 7787655 w 4910"/>
              <a:gd name="T13" fmla="*/ 1758226 h 1490"/>
              <a:gd name="T14" fmla="*/ 7766210 w 4910"/>
              <a:gd name="T15" fmla="*/ 1843375 h 1490"/>
              <a:gd name="T16" fmla="*/ 7724971 w 4910"/>
              <a:gd name="T17" fmla="*/ 1758226 h 1490"/>
              <a:gd name="T18" fmla="*/ 7828894 w 4910"/>
              <a:gd name="T19" fmla="*/ 1383107 h 1490"/>
              <a:gd name="T20" fmla="*/ 7850339 w 4910"/>
              <a:gd name="T21" fmla="*/ 1297957 h 1490"/>
              <a:gd name="T22" fmla="*/ 7911373 w 4910"/>
              <a:gd name="T23" fmla="*/ 1268040 h 1490"/>
              <a:gd name="T24" fmla="*/ 7974057 w 4910"/>
              <a:gd name="T25" fmla="*/ 260052 h 1490"/>
              <a:gd name="T26" fmla="*/ 7974057 w 4910"/>
              <a:gd name="T27" fmla="*/ 2478546 h 1490"/>
              <a:gd name="T28" fmla="*/ 7850339 w 4910"/>
              <a:gd name="T29" fmla="*/ 3429000 h 1490"/>
              <a:gd name="T30" fmla="*/ 6733575 w 4910"/>
              <a:gd name="T31" fmla="*/ 3343850 h 1490"/>
              <a:gd name="T32" fmla="*/ 6258497 w 4910"/>
              <a:gd name="T33" fmla="*/ 3226482 h 1490"/>
              <a:gd name="T34" fmla="*/ 6176018 w 4910"/>
              <a:gd name="T35" fmla="*/ 3168948 h 1490"/>
              <a:gd name="T36" fmla="*/ 6052299 w 4910"/>
              <a:gd name="T37" fmla="*/ 3111415 h 1490"/>
              <a:gd name="T38" fmla="*/ 2561794 w 4910"/>
              <a:gd name="T39" fmla="*/ 3053881 h 1490"/>
              <a:gd name="T40" fmla="*/ 640036 w 4910"/>
              <a:gd name="T41" fmla="*/ 3083799 h 14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910" h="1490">
                <a:moveTo>
                  <a:pt x="2116" y="0"/>
                </a:moveTo>
                <a:cubicBezTo>
                  <a:pt x="2702" y="16"/>
                  <a:pt x="3282" y="30"/>
                  <a:pt x="3870" y="38"/>
                </a:cubicBezTo>
                <a:cubicBezTo>
                  <a:pt x="4187" y="51"/>
                  <a:pt x="4505" y="33"/>
                  <a:pt x="4821" y="63"/>
                </a:cubicBezTo>
                <a:cubicBezTo>
                  <a:pt x="4838" y="65"/>
                  <a:pt x="4830" y="96"/>
                  <a:pt x="4834" y="113"/>
                </a:cubicBezTo>
                <a:cubicBezTo>
                  <a:pt x="4854" y="320"/>
                  <a:pt x="4868" y="418"/>
                  <a:pt x="4834" y="676"/>
                </a:cubicBezTo>
                <a:cubicBezTo>
                  <a:pt x="4830" y="709"/>
                  <a:pt x="4774" y="707"/>
                  <a:pt x="4746" y="726"/>
                </a:cubicBezTo>
                <a:cubicBezTo>
                  <a:pt x="4738" y="739"/>
                  <a:pt x="4728" y="750"/>
                  <a:pt x="4721" y="764"/>
                </a:cubicBezTo>
                <a:cubicBezTo>
                  <a:pt x="4715" y="776"/>
                  <a:pt x="4721" y="801"/>
                  <a:pt x="4708" y="801"/>
                </a:cubicBezTo>
                <a:cubicBezTo>
                  <a:pt x="4693" y="801"/>
                  <a:pt x="4691" y="776"/>
                  <a:pt x="4683" y="764"/>
                </a:cubicBezTo>
                <a:cubicBezTo>
                  <a:pt x="4700" y="699"/>
                  <a:pt x="4716" y="660"/>
                  <a:pt x="4746" y="601"/>
                </a:cubicBezTo>
                <a:cubicBezTo>
                  <a:pt x="4752" y="589"/>
                  <a:pt x="4750" y="573"/>
                  <a:pt x="4759" y="564"/>
                </a:cubicBezTo>
                <a:cubicBezTo>
                  <a:pt x="4768" y="555"/>
                  <a:pt x="4784" y="555"/>
                  <a:pt x="4796" y="551"/>
                </a:cubicBezTo>
                <a:cubicBezTo>
                  <a:pt x="4845" y="408"/>
                  <a:pt x="4828" y="270"/>
                  <a:pt x="4834" y="113"/>
                </a:cubicBezTo>
                <a:cubicBezTo>
                  <a:pt x="4876" y="501"/>
                  <a:pt x="4851" y="233"/>
                  <a:pt x="4834" y="1077"/>
                </a:cubicBezTo>
                <a:cubicBezTo>
                  <a:pt x="4832" y="1170"/>
                  <a:pt x="4910" y="1441"/>
                  <a:pt x="4759" y="1490"/>
                </a:cubicBezTo>
                <a:cubicBezTo>
                  <a:pt x="4300" y="1457"/>
                  <a:pt x="4525" y="1469"/>
                  <a:pt x="4082" y="1453"/>
                </a:cubicBezTo>
                <a:cubicBezTo>
                  <a:pt x="3990" y="1444"/>
                  <a:pt x="3883" y="1436"/>
                  <a:pt x="3794" y="1402"/>
                </a:cubicBezTo>
                <a:cubicBezTo>
                  <a:pt x="3777" y="1395"/>
                  <a:pt x="3761" y="1384"/>
                  <a:pt x="3744" y="1377"/>
                </a:cubicBezTo>
                <a:cubicBezTo>
                  <a:pt x="3720" y="1367"/>
                  <a:pt x="3669" y="1352"/>
                  <a:pt x="3669" y="1352"/>
                </a:cubicBezTo>
                <a:cubicBezTo>
                  <a:pt x="2967" y="1361"/>
                  <a:pt x="2253" y="1400"/>
                  <a:pt x="1553" y="1327"/>
                </a:cubicBezTo>
                <a:cubicBezTo>
                  <a:pt x="1165" y="1331"/>
                  <a:pt x="0" y="1340"/>
                  <a:pt x="388" y="1340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Freeform 19">
            <a:extLst>
              <a:ext uri="{FF2B5EF4-FFF2-40B4-BE49-F238E27FC236}">
                <a16:creationId xmlns:a16="http://schemas.microsoft.com/office/drawing/2014/main" id="{A5F80FAA-D270-2BE8-CC54-BB2A81D52794}"/>
              </a:ext>
            </a:extLst>
          </p:cNvPr>
          <p:cNvSpPr>
            <a:spLocks/>
          </p:cNvSpPr>
          <p:nvPr/>
        </p:nvSpPr>
        <p:spPr bwMode="auto">
          <a:xfrm>
            <a:off x="0" y="1371600"/>
            <a:ext cx="3124200" cy="2362200"/>
          </a:xfrm>
          <a:custGeom>
            <a:avLst/>
            <a:gdLst>
              <a:gd name="T0" fmla="*/ 55789 w 1680"/>
              <a:gd name="T1" fmla="*/ 2362200 h 1092"/>
              <a:gd name="T2" fmla="*/ 202701 w 1680"/>
              <a:gd name="T3" fmla="*/ 1739202 h 1092"/>
              <a:gd name="T4" fmla="*/ 518840 w 1680"/>
              <a:gd name="T5" fmla="*/ 1486109 h 1092"/>
              <a:gd name="T6" fmla="*/ 714103 w 1680"/>
              <a:gd name="T7" fmla="*/ 1427703 h 1092"/>
              <a:gd name="T8" fmla="*/ 810804 w 1680"/>
              <a:gd name="T9" fmla="*/ 1399582 h 1092"/>
              <a:gd name="T10" fmla="*/ 885190 w 1680"/>
              <a:gd name="T11" fmla="*/ 1003719 h 1092"/>
              <a:gd name="T12" fmla="*/ 957716 w 1680"/>
              <a:gd name="T13" fmla="*/ 947476 h 1092"/>
              <a:gd name="T14" fmla="*/ 1078593 w 1680"/>
              <a:gd name="T15" fmla="*/ 551613 h 1092"/>
              <a:gd name="T16" fmla="*/ 1177154 w 1680"/>
              <a:gd name="T17" fmla="*/ 523491 h 1092"/>
              <a:gd name="T18" fmla="*/ 1444943 w 1680"/>
              <a:gd name="T19" fmla="*/ 551613 h 1092"/>
              <a:gd name="T20" fmla="*/ 1517469 w 1680"/>
              <a:gd name="T21" fmla="*/ 607855 h 1092"/>
              <a:gd name="T22" fmla="*/ 1662521 w 1680"/>
              <a:gd name="T23" fmla="*/ 664098 h 1092"/>
              <a:gd name="T24" fmla="*/ 1857783 w 1680"/>
              <a:gd name="T25" fmla="*/ 635977 h 1092"/>
              <a:gd name="T26" fmla="*/ 1956344 w 1680"/>
              <a:gd name="T27" fmla="*/ 493207 h 1092"/>
              <a:gd name="T28" fmla="*/ 2028870 w 1680"/>
              <a:gd name="T29" fmla="*/ 465085 h 1092"/>
              <a:gd name="T30" fmla="*/ 2101396 w 1680"/>
              <a:gd name="T31" fmla="*/ 408842 h 1092"/>
              <a:gd name="T32" fmla="*/ 2369185 w 1680"/>
              <a:gd name="T33" fmla="*/ 181708 h 1092"/>
              <a:gd name="T34" fmla="*/ 2880587 w 1680"/>
              <a:gd name="T35" fmla="*/ 97343 h 1092"/>
              <a:gd name="T36" fmla="*/ 3124200 w 1680"/>
              <a:gd name="T37" fmla="*/ 211992 h 1092"/>
              <a:gd name="T38" fmla="*/ 2685324 w 1680"/>
              <a:gd name="T39" fmla="*/ 296357 h 1092"/>
              <a:gd name="T40" fmla="*/ 2491921 w 1680"/>
              <a:gd name="T41" fmla="*/ 296357 h 1092"/>
              <a:gd name="T42" fmla="*/ 2441711 w 1680"/>
              <a:gd name="T43" fmla="*/ 380721 h 1092"/>
              <a:gd name="T44" fmla="*/ 2296659 w 1680"/>
              <a:gd name="T45" fmla="*/ 436964 h 1092"/>
              <a:gd name="T46" fmla="*/ 2173923 w 1680"/>
              <a:gd name="T47" fmla="*/ 551613 h 1092"/>
              <a:gd name="T48" fmla="*/ 2125572 w 1680"/>
              <a:gd name="T49" fmla="*/ 635977 h 1092"/>
              <a:gd name="T50" fmla="*/ 2053046 w 1680"/>
              <a:gd name="T51" fmla="*/ 664098 h 1092"/>
              <a:gd name="T52" fmla="*/ 1980520 w 1680"/>
              <a:gd name="T53" fmla="*/ 720341 h 1092"/>
              <a:gd name="T54" fmla="*/ 1736906 w 1680"/>
              <a:gd name="T55" fmla="*/ 975597 h 1092"/>
              <a:gd name="T56" fmla="*/ 1493293 w 1680"/>
              <a:gd name="T57" fmla="*/ 947476 h 1092"/>
              <a:gd name="T58" fmla="*/ 1370557 w 1680"/>
              <a:gd name="T59" fmla="*/ 804705 h 1092"/>
              <a:gd name="T60" fmla="*/ 1298031 w 1680"/>
              <a:gd name="T61" fmla="*/ 776584 h 1092"/>
              <a:gd name="T62" fmla="*/ 1152979 w 1680"/>
              <a:gd name="T63" fmla="*/ 804705 h 1092"/>
              <a:gd name="T64" fmla="*/ 1006067 w 1680"/>
              <a:gd name="T65" fmla="*/ 863112 h 1092"/>
              <a:gd name="T66" fmla="*/ 981891 w 1680"/>
              <a:gd name="T67" fmla="*/ 1427703 h 1092"/>
              <a:gd name="T68" fmla="*/ 933541 w 1680"/>
              <a:gd name="T69" fmla="*/ 1486109 h 1092"/>
              <a:gd name="T70" fmla="*/ 617401 w 1680"/>
              <a:gd name="T71" fmla="*/ 1626716 h 1092"/>
              <a:gd name="T72" fmla="*/ 202701 w 1680"/>
              <a:gd name="T73" fmla="*/ 1994458 h 1092"/>
              <a:gd name="T74" fmla="*/ 55789 w 1680"/>
              <a:gd name="T75" fmla="*/ 2221593 h 1092"/>
              <a:gd name="T76" fmla="*/ 55789 w 1680"/>
              <a:gd name="T77" fmla="*/ 2362200 h 10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80" h="1092">
                <a:moveTo>
                  <a:pt x="30" y="1092"/>
                </a:moveTo>
                <a:cubicBezTo>
                  <a:pt x="0" y="1002"/>
                  <a:pt x="6" y="841"/>
                  <a:pt x="109" y="804"/>
                </a:cubicBezTo>
                <a:cubicBezTo>
                  <a:pt x="153" y="738"/>
                  <a:pt x="205" y="712"/>
                  <a:pt x="279" y="687"/>
                </a:cubicBezTo>
                <a:cubicBezTo>
                  <a:pt x="313" y="676"/>
                  <a:pt x="349" y="669"/>
                  <a:pt x="384" y="660"/>
                </a:cubicBezTo>
                <a:cubicBezTo>
                  <a:pt x="401" y="656"/>
                  <a:pt x="436" y="647"/>
                  <a:pt x="436" y="647"/>
                </a:cubicBezTo>
                <a:cubicBezTo>
                  <a:pt x="443" y="612"/>
                  <a:pt x="460" y="492"/>
                  <a:pt x="476" y="464"/>
                </a:cubicBezTo>
                <a:cubicBezTo>
                  <a:pt x="484" y="450"/>
                  <a:pt x="502" y="447"/>
                  <a:pt x="515" y="438"/>
                </a:cubicBezTo>
                <a:cubicBezTo>
                  <a:pt x="522" y="410"/>
                  <a:pt x="541" y="281"/>
                  <a:pt x="580" y="255"/>
                </a:cubicBezTo>
                <a:cubicBezTo>
                  <a:pt x="595" y="245"/>
                  <a:pt x="615" y="246"/>
                  <a:pt x="633" y="242"/>
                </a:cubicBezTo>
                <a:cubicBezTo>
                  <a:pt x="681" y="246"/>
                  <a:pt x="730" y="245"/>
                  <a:pt x="777" y="255"/>
                </a:cubicBezTo>
                <a:cubicBezTo>
                  <a:pt x="792" y="258"/>
                  <a:pt x="802" y="275"/>
                  <a:pt x="816" y="281"/>
                </a:cubicBezTo>
                <a:cubicBezTo>
                  <a:pt x="841" y="292"/>
                  <a:pt x="894" y="307"/>
                  <a:pt x="894" y="307"/>
                </a:cubicBezTo>
                <a:cubicBezTo>
                  <a:pt x="929" y="303"/>
                  <a:pt x="965" y="303"/>
                  <a:pt x="999" y="294"/>
                </a:cubicBezTo>
                <a:cubicBezTo>
                  <a:pt x="1076" y="273"/>
                  <a:pt x="1009" y="271"/>
                  <a:pt x="1052" y="228"/>
                </a:cubicBezTo>
                <a:cubicBezTo>
                  <a:pt x="1062" y="218"/>
                  <a:pt x="1079" y="221"/>
                  <a:pt x="1091" y="215"/>
                </a:cubicBezTo>
                <a:cubicBezTo>
                  <a:pt x="1105" y="208"/>
                  <a:pt x="1118" y="199"/>
                  <a:pt x="1130" y="189"/>
                </a:cubicBezTo>
                <a:cubicBezTo>
                  <a:pt x="1188" y="139"/>
                  <a:pt x="1203" y="109"/>
                  <a:pt x="1274" y="84"/>
                </a:cubicBezTo>
                <a:cubicBezTo>
                  <a:pt x="1358" y="0"/>
                  <a:pt x="1420" y="36"/>
                  <a:pt x="1549" y="45"/>
                </a:cubicBezTo>
                <a:cubicBezTo>
                  <a:pt x="1605" y="56"/>
                  <a:pt x="1640" y="57"/>
                  <a:pt x="1680" y="98"/>
                </a:cubicBezTo>
                <a:cubicBezTo>
                  <a:pt x="1599" y="110"/>
                  <a:pt x="1526" y="127"/>
                  <a:pt x="1444" y="137"/>
                </a:cubicBezTo>
                <a:cubicBezTo>
                  <a:pt x="1410" y="130"/>
                  <a:pt x="1372" y="111"/>
                  <a:pt x="1340" y="137"/>
                </a:cubicBezTo>
                <a:cubicBezTo>
                  <a:pt x="1328" y="147"/>
                  <a:pt x="1326" y="168"/>
                  <a:pt x="1313" y="176"/>
                </a:cubicBezTo>
                <a:cubicBezTo>
                  <a:pt x="1290" y="190"/>
                  <a:pt x="1235" y="202"/>
                  <a:pt x="1235" y="202"/>
                </a:cubicBezTo>
                <a:cubicBezTo>
                  <a:pt x="1163" y="313"/>
                  <a:pt x="1258" y="185"/>
                  <a:pt x="1169" y="255"/>
                </a:cubicBezTo>
                <a:cubicBezTo>
                  <a:pt x="1157" y="265"/>
                  <a:pt x="1155" y="284"/>
                  <a:pt x="1143" y="294"/>
                </a:cubicBezTo>
                <a:cubicBezTo>
                  <a:pt x="1132" y="303"/>
                  <a:pt x="1116" y="301"/>
                  <a:pt x="1104" y="307"/>
                </a:cubicBezTo>
                <a:cubicBezTo>
                  <a:pt x="1090" y="314"/>
                  <a:pt x="1077" y="323"/>
                  <a:pt x="1065" y="333"/>
                </a:cubicBezTo>
                <a:cubicBezTo>
                  <a:pt x="1018" y="373"/>
                  <a:pt x="985" y="417"/>
                  <a:pt x="934" y="451"/>
                </a:cubicBezTo>
                <a:cubicBezTo>
                  <a:pt x="890" y="447"/>
                  <a:pt x="844" y="454"/>
                  <a:pt x="803" y="438"/>
                </a:cubicBezTo>
                <a:cubicBezTo>
                  <a:pt x="774" y="426"/>
                  <a:pt x="767" y="382"/>
                  <a:pt x="737" y="372"/>
                </a:cubicBezTo>
                <a:cubicBezTo>
                  <a:pt x="724" y="368"/>
                  <a:pt x="711" y="363"/>
                  <a:pt x="698" y="359"/>
                </a:cubicBezTo>
                <a:cubicBezTo>
                  <a:pt x="672" y="363"/>
                  <a:pt x="646" y="365"/>
                  <a:pt x="620" y="372"/>
                </a:cubicBezTo>
                <a:cubicBezTo>
                  <a:pt x="593" y="379"/>
                  <a:pt x="541" y="399"/>
                  <a:pt x="541" y="399"/>
                </a:cubicBezTo>
                <a:cubicBezTo>
                  <a:pt x="537" y="486"/>
                  <a:pt x="540" y="574"/>
                  <a:pt x="528" y="660"/>
                </a:cubicBezTo>
                <a:cubicBezTo>
                  <a:pt x="526" y="672"/>
                  <a:pt x="513" y="681"/>
                  <a:pt x="502" y="687"/>
                </a:cubicBezTo>
                <a:cubicBezTo>
                  <a:pt x="446" y="715"/>
                  <a:pt x="385" y="717"/>
                  <a:pt x="332" y="752"/>
                </a:cubicBezTo>
                <a:cubicBezTo>
                  <a:pt x="273" y="791"/>
                  <a:pt x="157" y="864"/>
                  <a:pt x="109" y="922"/>
                </a:cubicBezTo>
                <a:cubicBezTo>
                  <a:pt x="67" y="974"/>
                  <a:pt x="90" y="988"/>
                  <a:pt x="30" y="1027"/>
                </a:cubicBezTo>
                <a:cubicBezTo>
                  <a:pt x="14" y="1075"/>
                  <a:pt x="11" y="1054"/>
                  <a:pt x="30" y="1092"/>
                </a:cubicBezTo>
                <a:close/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Freeform 20">
            <a:extLst>
              <a:ext uri="{FF2B5EF4-FFF2-40B4-BE49-F238E27FC236}">
                <a16:creationId xmlns:a16="http://schemas.microsoft.com/office/drawing/2014/main" id="{EBE400F8-0151-FEAB-0A1A-6C96B78F31A8}"/>
              </a:ext>
            </a:extLst>
          </p:cNvPr>
          <p:cNvSpPr>
            <a:spLocks/>
          </p:cNvSpPr>
          <p:nvPr/>
        </p:nvSpPr>
        <p:spPr bwMode="auto">
          <a:xfrm>
            <a:off x="304800" y="5715000"/>
            <a:ext cx="7161213" cy="1023938"/>
          </a:xfrm>
          <a:custGeom>
            <a:avLst/>
            <a:gdLst>
              <a:gd name="T0" fmla="*/ 25133 w 4559"/>
              <a:gd name="T1" fmla="*/ 0 h 1256"/>
              <a:gd name="T2" fmla="*/ 4712 w 4559"/>
              <a:gd name="T3" fmla="*/ 224190 h 1256"/>
              <a:gd name="T4" fmla="*/ 45553 w 4559"/>
              <a:gd name="T5" fmla="*/ 330986 h 1256"/>
              <a:gd name="T6" fmla="*/ 169645 w 4559"/>
              <a:gd name="T7" fmla="*/ 779367 h 1256"/>
              <a:gd name="T8" fmla="*/ 230906 w 4559"/>
              <a:gd name="T9" fmla="*/ 907359 h 1256"/>
              <a:gd name="T10" fmla="*/ 292166 w 4559"/>
              <a:gd name="T11" fmla="*/ 917957 h 1256"/>
              <a:gd name="T12" fmla="*/ 1361871 w 4559"/>
              <a:gd name="T13" fmla="*/ 928555 h 1256"/>
              <a:gd name="T14" fmla="*/ 3479291 w 4559"/>
              <a:gd name="T15" fmla="*/ 981546 h 1256"/>
              <a:gd name="T16" fmla="*/ 7077961 w 4559"/>
              <a:gd name="T17" fmla="*/ 981546 h 1256"/>
              <a:gd name="T18" fmla="*/ 7098382 w 4559"/>
              <a:gd name="T19" fmla="*/ 917957 h 1256"/>
              <a:gd name="T20" fmla="*/ 7161213 w 4559"/>
              <a:gd name="T21" fmla="*/ 618765 h 1256"/>
              <a:gd name="T22" fmla="*/ 7139222 w 4559"/>
              <a:gd name="T23" fmla="*/ 266583 h 1256"/>
              <a:gd name="T24" fmla="*/ 7098382 w 4559"/>
              <a:gd name="T25" fmla="*/ 234788 h 1256"/>
              <a:gd name="T26" fmla="*/ 7077961 w 4559"/>
              <a:gd name="T27" fmla="*/ 202994 h 1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559" h="1256">
                <a:moveTo>
                  <a:pt x="16" y="0"/>
                </a:moveTo>
                <a:cubicBezTo>
                  <a:pt x="12" y="92"/>
                  <a:pt x="0" y="183"/>
                  <a:pt x="3" y="275"/>
                </a:cubicBezTo>
                <a:cubicBezTo>
                  <a:pt x="4" y="319"/>
                  <a:pt x="29" y="406"/>
                  <a:pt x="29" y="406"/>
                </a:cubicBezTo>
                <a:cubicBezTo>
                  <a:pt x="49" y="672"/>
                  <a:pt x="59" y="735"/>
                  <a:pt x="108" y="956"/>
                </a:cubicBezTo>
                <a:cubicBezTo>
                  <a:pt x="115" y="989"/>
                  <a:pt x="120" y="1086"/>
                  <a:pt x="147" y="1113"/>
                </a:cubicBezTo>
                <a:cubicBezTo>
                  <a:pt x="157" y="1123"/>
                  <a:pt x="172" y="1126"/>
                  <a:pt x="186" y="1126"/>
                </a:cubicBezTo>
                <a:cubicBezTo>
                  <a:pt x="413" y="1134"/>
                  <a:pt x="640" y="1135"/>
                  <a:pt x="867" y="1139"/>
                </a:cubicBezTo>
                <a:cubicBezTo>
                  <a:pt x="1318" y="1180"/>
                  <a:pt x="1759" y="1195"/>
                  <a:pt x="2215" y="1204"/>
                </a:cubicBezTo>
                <a:cubicBezTo>
                  <a:pt x="3041" y="1237"/>
                  <a:pt x="3398" y="1256"/>
                  <a:pt x="4506" y="1204"/>
                </a:cubicBezTo>
                <a:cubicBezTo>
                  <a:pt x="4532" y="1203"/>
                  <a:pt x="4516" y="1152"/>
                  <a:pt x="4519" y="1126"/>
                </a:cubicBezTo>
                <a:cubicBezTo>
                  <a:pt x="4535" y="1004"/>
                  <a:pt x="4547" y="881"/>
                  <a:pt x="4559" y="759"/>
                </a:cubicBezTo>
                <a:cubicBezTo>
                  <a:pt x="4554" y="615"/>
                  <a:pt x="4557" y="471"/>
                  <a:pt x="4545" y="327"/>
                </a:cubicBezTo>
                <a:cubicBezTo>
                  <a:pt x="4544" y="311"/>
                  <a:pt x="4526" y="302"/>
                  <a:pt x="4519" y="288"/>
                </a:cubicBezTo>
                <a:cubicBezTo>
                  <a:pt x="4513" y="276"/>
                  <a:pt x="4506" y="249"/>
                  <a:pt x="4506" y="249"/>
                </a:cubicBezTo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Freeform 21">
            <a:extLst>
              <a:ext uri="{FF2B5EF4-FFF2-40B4-BE49-F238E27FC236}">
                <a16:creationId xmlns:a16="http://schemas.microsoft.com/office/drawing/2014/main" id="{485FEBC5-D3C2-9B9E-EC75-D4F6464D65EC}"/>
              </a:ext>
            </a:extLst>
          </p:cNvPr>
          <p:cNvSpPr>
            <a:spLocks/>
          </p:cNvSpPr>
          <p:nvPr/>
        </p:nvSpPr>
        <p:spPr bwMode="auto">
          <a:xfrm>
            <a:off x="457200" y="2514600"/>
            <a:ext cx="3365500" cy="2255838"/>
          </a:xfrm>
          <a:custGeom>
            <a:avLst/>
            <a:gdLst>
              <a:gd name="T0" fmla="*/ 696913 w 2120"/>
              <a:gd name="T1" fmla="*/ 1903413 h 1421"/>
              <a:gd name="T2" fmla="*/ 779463 w 2120"/>
              <a:gd name="T3" fmla="*/ 1196975 h 1421"/>
              <a:gd name="T4" fmla="*/ 904875 w 2120"/>
              <a:gd name="T5" fmla="*/ 1030288 h 1421"/>
              <a:gd name="T6" fmla="*/ 1030288 w 2120"/>
              <a:gd name="T7" fmla="*/ 947738 h 1421"/>
              <a:gd name="T8" fmla="*/ 1570038 w 2120"/>
              <a:gd name="T9" fmla="*/ 781050 h 1421"/>
              <a:gd name="T10" fmla="*/ 1778000 w 2120"/>
              <a:gd name="T11" fmla="*/ 490538 h 1421"/>
              <a:gd name="T12" fmla="*/ 1757363 w 2120"/>
              <a:gd name="T13" fmla="*/ 406400 h 1421"/>
              <a:gd name="T14" fmla="*/ 1819275 w 2120"/>
              <a:gd name="T15" fmla="*/ 344488 h 1421"/>
              <a:gd name="T16" fmla="*/ 1901825 w 2120"/>
              <a:gd name="T17" fmla="*/ 219075 h 1421"/>
              <a:gd name="T18" fmla="*/ 2068513 w 2120"/>
              <a:gd name="T19" fmla="*/ 74613 h 1421"/>
              <a:gd name="T20" fmla="*/ 2089150 w 2120"/>
              <a:gd name="T21" fmla="*/ 11113 h 1421"/>
              <a:gd name="T22" fmla="*/ 2151063 w 2120"/>
              <a:gd name="T23" fmla="*/ 115888 h 1421"/>
              <a:gd name="T24" fmla="*/ 2173288 w 2120"/>
              <a:gd name="T25" fmla="*/ 303213 h 1421"/>
              <a:gd name="T26" fmla="*/ 2713038 w 2120"/>
              <a:gd name="T27" fmla="*/ 344488 h 1421"/>
              <a:gd name="T28" fmla="*/ 2900363 w 2120"/>
              <a:gd name="T29" fmla="*/ 552450 h 1421"/>
              <a:gd name="T30" fmla="*/ 3252788 w 2120"/>
              <a:gd name="T31" fmla="*/ 573088 h 1421"/>
              <a:gd name="T32" fmla="*/ 3336925 w 2120"/>
              <a:gd name="T33" fmla="*/ 593725 h 1421"/>
              <a:gd name="T34" fmla="*/ 3190875 w 2120"/>
              <a:gd name="T35" fmla="*/ 842963 h 1421"/>
              <a:gd name="T36" fmla="*/ 3128963 w 2120"/>
              <a:gd name="T37" fmla="*/ 947738 h 1421"/>
              <a:gd name="T38" fmla="*/ 3003550 w 2120"/>
              <a:gd name="T39" fmla="*/ 1092200 h 1421"/>
              <a:gd name="T40" fmla="*/ 2900363 w 2120"/>
              <a:gd name="T41" fmla="*/ 1196975 h 1421"/>
              <a:gd name="T42" fmla="*/ 2713038 w 2120"/>
              <a:gd name="T43" fmla="*/ 1487488 h 1421"/>
              <a:gd name="T44" fmla="*/ 2671763 w 2120"/>
              <a:gd name="T45" fmla="*/ 1633538 h 1421"/>
              <a:gd name="T46" fmla="*/ 2587625 w 2120"/>
              <a:gd name="T47" fmla="*/ 1736725 h 1421"/>
              <a:gd name="T48" fmla="*/ 2484438 w 2120"/>
              <a:gd name="T49" fmla="*/ 1819275 h 1421"/>
              <a:gd name="T50" fmla="*/ 2359025 w 2120"/>
              <a:gd name="T51" fmla="*/ 1965325 h 1421"/>
              <a:gd name="T52" fmla="*/ 2317750 w 2120"/>
              <a:gd name="T53" fmla="*/ 2047875 h 1421"/>
              <a:gd name="T54" fmla="*/ 2047875 w 2120"/>
              <a:gd name="T55" fmla="*/ 2173288 h 1421"/>
              <a:gd name="T56" fmla="*/ 1965325 w 2120"/>
              <a:gd name="T57" fmla="*/ 2193925 h 1421"/>
              <a:gd name="T58" fmla="*/ 1922463 w 2120"/>
              <a:gd name="T59" fmla="*/ 2235200 h 1421"/>
              <a:gd name="T60" fmla="*/ 1860550 w 2120"/>
              <a:gd name="T61" fmla="*/ 2255838 h 1421"/>
              <a:gd name="T62" fmla="*/ 1736725 w 2120"/>
              <a:gd name="T63" fmla="*/ 2235200 h 1421"/>
              <a:gd name="T64" fmla="*/ 1716088 w 2120"/>
              <a:gd name="T65" fmla="*/ 2173288 h 1421"/>
              <a:gd name="T66" fmla="*/ 1673225 w 2120"/>
              <a:gd name="T67" fmla="*/ 2132013 h 1421"/>
              <a:gd name="T68" fmla="*/ 1590675 w 2120"/>
              <a:gd name="T69" fmla="*/ 1882775 h 1421"/>
              <a:gd name="T70" fmla="*/ 1341438 w 2120"/>
              <a:gd name="T71" fmla="*/ 1965325 h 1421"/>
              <a:gd name="T72" fmla="*/ 1279525 w 2120"/>
              <a:gd name="T73" fmla="*/ 2006600 h 1421"/>
              <a:gd name="T74" fmla="*/ 1154113 w 2120"/>
              <a:gd name="T75" fmla="*/ 2047875 h 1421"/>
              <a:gd name="T76" fmla="*/ 219075 w 2120"/>
              <a:gd name="T77" fmla="*/ 2193925 h 1421"/>
              <a:gd name="T78" fmla="*/ 115888 w 2120"/>
              <a:gd name="T79" fmla="*/ 1985963 h 1421"/>
              <a:gd name="T80" fmla="*/ 239713 w 2120"/>
              <a:gd name="T81" fmla="*/ 1903413 h 1421"/>
              <a:gd name="T82" fmla="*/ 635000 w 2120"/>
              <a:gd name="T83" fmla="*/ 1819275 h 1421"/>
              <a:gd name="T84" fmla="*/ 738188 w 2120"/>
              <a:gd name="T85" fmla="*/ 1736725 h 1421"/>
              <a:gd name="T86" fmla="*/ 696913 w 2120"/>
              <a:gd name="T87" fmla="*/ 1695450 h 14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20" h="1421">
                <a:moveTo>
                  <a:pt x="439" y="1199"/>
                </a:moveTo>
                <a:cubicBezTo>
                  <a:pt x="442" y="1125"/>
                  <a:pt x="427" y="860"/>
                  <a:pt x="491" y="754"/>
                </a:cubicBezTo>
                <a:cubicBezTo>
                  <a:pt x="514" y="717"/>
                  <a:pt x="546" y="685"/>
                  <a:pt x="570" y="649"/>
                </a:cubicBezTo>
                <a:cubicBezTo>
                  <a:pt x="587" y="623"/>
                  <a:pt x="649" y="597"/>
                  <a:pt x="649" y="597"/>
                </a:cubicBezTo>
                <a:cubicBezTo>
                  <a:pt x="736" y="463"/>
                  <a:pt x="811" y="502"/>
                  <a:pt x="989" y="492"/>
                </a:cubicBezTo>
                <a:cubicBezTo>
                  <a:pt x="1045" y="435"/>
                  <a:pt x="1094" y="386"/>
                  <a:pt x="1120" y="309"/>
                </a:cubicBezTo>
                <a:cubicBezTo>
                  <a:pt x="1116" y="291"/>
                  <a:pt x="1102" y="274"/>
                  <a:pt x="1107" y="256"/>
                </a:cubicBezTo>
                <a:cubicBezTo>
                  <a:pt x="1112" y="238"/>
                  <a:pt x="1135" y="232"/>
                  <a:pt x="1146" y="217"/>
                </a:cubicBezTo>
                <a:cubicBezTo>
                  <a:pt x="1165" y="192"/>
                  <a:pt x="1175" y="160"/>
                  <a:pt x="1198" y="138"/>
                </a:cubicBezTo>
                <a:cubicBezTo>
                  <a:pt x="1232" y="105"/>
                  <a:pt x="1269" y="81"/>
                  <a:pt x="1303" y="47"/>
                </a:cubicBezTo>
                <a:cubicBezTo>
                  <a:pt x="1307" y="34"/>
                  <a:pt x="1303" y="11"/>
                  <a:pt x="1316" y="7"/>
                </a:cubicBezTo>
                <a:cubicBezTo>
                  <a:pt x="1337" y="0"/>
                  <a:pt x="1354" y="70"/>
                  <a:pt x="1355" y="73"/>
                </a:cubicBezTo>
                <a:cubicBezTo>
                  <a:pt x="1360" y="112"/>
                  <a:pt x="1332" y="176"/>
                  <a:pt x="1369" y="191"/>
                </a:cubicBezTo>
                <a:cubicBezTo>
                  <a:pt x="1474" y="235"/>
                  <a:pt x="1601" y="181"/>
                  <a:pt x="1709" y="217"/>
                </a:cubicBezTo>
                <a:cubicBezTo>
                  <a:pt x="1738" y="261"/>
                  <a:pt x="1764" y="342"/>
                  <a:pt x="1827" y="348"/>
                </a:cubicBezTo>
                <a:cubicBezTo>
                  <a:pt x="1901" y="355"/>
                  <a:pt x="1975" y="357"/>
                  <a:pt x="2049" y="361"/>
                </a:cubicBezTo>
                <a:cubicBezTo>
                  <a:pt x="2067" y="365"/>
                  <a:pt x="2097" y="356"/>
                  <a:pt x="2102" y="374"/>
                </a:cubicBezTo>
                <a:cubicBezTo>
                  <a:pt x="2120" y="436"/>
                  <a:pt x="2032" y="487"/>
                  <a:pt x="2010" y="531"/>
                </a:cubicBezTo>
                <a:cubicBezTo>
                  <a:pt x="1975" y="600"/>
                  <a:pt x="2023" y="543"/>
                  <a:pt x="1971" y="597"/>
                </a:cubicBezTo>
                <a:cubicBezTo>
                  <a:pt x="1950" y="660"/>
                  <a:pt x="1938" y="647"/>
                  <a:pt x="1892" y="688"/>
                </a:cubicBezTo>
                <a:cubicBezTo>
                  <a:pt x="1869" y="708"/>
                  <a:pt x="1827" y="754"/>
                  <a:pt x="1827" y="754"/>
                </a:cubicBezTo>
                <a:cubicBezTo>
                  <a:pt x="1804" y="822"/>
                  <a:pt x="1732" y="868"/>
                  <a:pt x="1709" y="937"/>
                </a:cubicBezTo>
                <a:cubicBezTo>
                  <a:pt x="1699" y="967"/>
                  <a:pt x="1695" y="1000"/>
                  <a:pt x="1683" y="1029"/>
                </a:cubicBezTo>
                <a:cubicBezTo>
                  <a:pt x="1664" y="1074"/>
                  <a:pt x="1657" y="1061"/>
                  <a:pt x="1630" y="1094"/>
                </a:cubicBezTo>
                <a:cubicBezTo>
                  <a:pt x="1586" y="1148"/>
                  <a:pt x="1628" y="1125"/>
                  <a:pt x="1565" y="1146"/>
                </a:cubicBezTo>
                <a:cubicBezTo>
                  <a:pt x="1536" y="1176"/>
                  <a:pt x="1516" y="1209"/>
                  <a:pt x="1486" y="1238"/>
                </a:cubicBezTo>
                <a:cubicBezTo>
                  <a:pt x="1477" y="1255"/>
                  <a:pt x="1472" y="1275"/>
                  <a:pt x="1460" y="1290"/>
                </a:cubicBezTo>
                <a:cubicBezTo>
                  <a:pt x="1392" y="1378"/>
                  <a:pt x="1401" y="1355"/>
                  <a:pt x="1290" y="1369"/>
                </a:cubicBezTo>
                <a:cubicBezTo>
                  <a:pt x="1273" y="1373"/>
                  <a:pt x="1254" y="1374"/>
                  <a:pt x="1238" y="1382"/>
                </a:cubicBezTo>
                <a:cubicBezTo>
                  <a:pt x="1227" y="1388"/>
                  <a:pt x="1222" y="1402"/>
                  <a:pt x="1211" y="1408"/>
                </a:cubicBezTo>
                <a:cubicBezTo>
                  <a:pt x="1199" y="1415"/>
                  <a:pt x="1185" y="1417"/>
                  <a:pt x="1172" y="1421"/>
                </a:cubicBezTo>
                <a:cubicBezTo>
                  <a:pt x="1146" y="1417"/>
                  <a:pt x="1117" y="1421"/>
                  <a:pt x="1094" y="1408"/>
                </a:cubicBezTo>
                <a:cubicBezTo>
                  <a:pt x="1082" y="1401"/>
                  <a:pt x="1088" y="1381"/>
                  <a:pt x="1081" y="1369"/>
                </a:cubicBezTo>
                <a:cubicBezTo>
                  <a:pt x="1074" y="1358"/>
                  <a:pt x="1063" y="1352"/>
                  <a:pt x="1054" y="1343"/>
                </a:cubicBezTo>
                <a:cubicBezTo>
                  <a:pt x="1036" y="1287"/>
                  <a:pt x="1035" y="1236"/>
                  <a:pt x="1002" y="1186"/>
                </a:cubicBezTo>
                <a:cubicBezTo>
                  <a:pt x="950" y="1203"/>
                  <a:pt x="897" y="1221"/>
                  <a:pt x="845" y="1238"/>
                </a:cubicBezTo>
                <a:cubicBezTo>
                  <a:pt x="830" y="1243"/>
                  <a:pt x="820" y="1258"/>
                  <a:pt x="806" y="1264"/>
                </a:cubicBezTo>
                <a:cubicBezTo>
                  <a:pt x="781" y="1275"/>
                  <a:pt x="727" y="1290"/>
                  <a:pt x="727" y="1290"/>
                </a:cubicBezTo>
                <a:cubicBezTo>
                  <a:pt x="539" y="1418"/>
                  <a:pt x="400" y="1374"/>
                  <a:pt x="138" y="1382"/>
                </a:cubicBezTo>
                <a:cubicBezTo>
                  <a:pt x="58" y="1369"/>
                  <a:pt x="0" y="1386"/>
                  <a:pt x="73" y="1251"/>
                </a:cubicBezTo>
                <a:cubicBezTo>
                  <a:pt x="88" y="1224"/>
                  <a:pt x="125" y="1216"/>
                  <a:pt x="151" y="1199"/>
                </a:cubicBezTo>
                <a:cubicBezTo>
                  <a:pt x="212" y="1159"/>
                  <a:pt x="336" y="1154"/>
                  <a:pt x="400" y="1146"/>
                </a:cubicBezTo>
                <a:cubicBezTo>
                  <a:pt x="428" y="1139"/>
                  <a:pt x="475" y="1143"/>
                  <a:pt x="465" y="1094"/>
                </a:cubicBezTo>
                <a:cubicBezTo>
                  <a:pt x="463" y="1082"/>
                  <a:pt x="448" y="1077"/>
                  <a:pt x="439" y="1068"/>
                </a:cubicBezTo>
              </a:path>
            </a:pathLst>
          </a:custGeom>
          <a:solidFill>
            <a:srgbClr val="A8C8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Freeform 22">
            <a:extLst>
              <a:ext uri="{FF2B5EF4-FFF2-40B4-BE49-F238E27FC236}">
                <a16:creationId xmlns:a16="http://schemas.microsoft.com/office/drawing/2014/main" id="{E2FB91B4-1E75-818F-C718-ED6D3F29F1B0}"/>
              </a:ext>
            </a:extLst>
          </p:cNvPr>
          <p:cNvSpPr>
            <a:spLocks/>
          </p:cNvSpPr>
          <p:nvPr/>
        </p:nvSpPr>
        <p:spPr bwMode="auto">
          <a:xfrm>
            <a:off x="1309688" y="4032250"/>
            <a:ext cx="373062" cy="123825"/>
          </a:xfrm>
          <a:custGeom>
            <a:avLst/>
            <a:gdLst>
              <a:gd name="T0" fmla="*/ 373062 w 235"/>
              <a:gd name="T1" fmla="*/ 0 h 78"/>
              <a:gd name="T2" fmla="*/ 0 w 235"/>
              <a:gd name="T3" fmla="*/ 123825 h 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78">
                <a:moveTo>
                  <a:pt x="235" y="0"/>
                </a:moveTo>
                <a:cubicBezTo>
                  <a:pt x="166" y="23"/>
                  <a:pt x="51" y="27"/>
                  <a:pt x="0" y="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Freeform 23">
            <a:extLst>
              <a:ext uri="{FF2B5EF4-FFF2-40B4-BE49-F238E27FC236}">
                <a16:creationId xmlns:a16="http://schemas.microsoft.com/office/drawing/2014/main" id="{83F2427A-CBDF-A7CC-0AE8-08591B153355}"/>
              </a:ext>
            </a:extLst>
          </p:cNvPr>
          <p:cNvSpPr>
            <a:spLocks/>
          </p:cNvSpPr>
          <p:nvPr/>
        </p:nvSpPr>
        <p:spPr bwMode="auto">
          <a:xfrm>
            <a:off x="1828800" y="3546475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Freeform 24">
            <a:extLst>
              <a:ext uri="{FF2B5EF4-FFF2-40B4-BE49-F238E27FC236}">
                <a16:creationId xmlns:a16="http://schemas.microsoft.com/office/drawing/2014/main" id="{35C6181B-3C44-B016-7B53-ECBB3B0D1CC2}"/>
              </a:ext>
            </a:extLst>
          </p:cNvPr>
          <p:cNvSpPr>
            <a:spLocks/>
          </p:cNvSpPr>
          <p:nvPr/>
        </p:nvSpPr>
        <p:spPr bwMode="auto">
          <a:xfrm>
            <a:off x="2590800" y="28956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Freeform 25">
            <a:extLst>
              <a:ext uri="{FF2B5EF4-FFF2-40B4-BE49-F238E27FC236}">
                <a16:creationId xmlns:a16="http://schemas.microsoft.com/office/drawing/2014/main" id="{50E989ED-1C8E-EA1B-9D03-62276A740CBB}"/>
              </a:ext>
            </a:extLst>
          </p:cNvPr>
          <p:cNvSpPr>
            <a:spLocks/>
          </p:cNvSpPr>
          <p:nvPr/>
        </p:nvSpPr>
        <p:spPr bwMode="auto">
          <a:xfrm>
            <a:off x="2819400" y="29718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Freeform 26">
            <a:extLst>
              <a:ext uri="{FF2B5EF4-FFF2-40B4-BE49-F238E27FC236}">
                <a16:creationId xmlns:a16="http://schemas.microsoft.com/office/drawing/2014/main" id="{10A69EF7-C11D-4EBA-CE54-8FF91CF3AD8C}"/>
              </a:ext>
            </a:extLst>
          </p:cNvPr>
          <p:cNvSpPr>
            <a:spLocks/>
          </p:cNvSpPr>
          <p:nvPr/>
        </p:nvSpPr>
        <p:spPr bwMode="auto">
          <a:xfrm>
            <a:off x="2514600" y="2133600"/>
            <a:ext cx="1808163" cy="1931988"/>
          </a:xfrm>
          <a:custGeom>
            <a:avLst/>
            <a:gdLst>
              <a:gd name="T0" fmla="*/ 249238 w 1139"/>
              <a:gd name="T1" fmla="*/ 1163638 h 1217"/>
              <a:gd name="T2" fmla="*/ 187325 w 1139"/>
              <a:gd name="T3" fmla="*/ 1184275 h 1217"/>
              <a:gd name="T4" fmla="*/ 103188 w 1139"/>
              <a:gd name="T5" fmla="*/ 1060450 h 1217"/>
              <a:gd name="T6" fmla="*/ 0 w 1139"/>
              <a:gd name="T7" fmla="*/ 873125 h 1217"/>
              <a:gd name="T8" fmla="*/ 61913 w 1139"/>
              <a:gd name="T9" fmla="*/ 498475 h 1217"/>
              <a:gd name="T10" fmla="*/ 207963 w 1139"/>
              <a:gd name="T11" fmla="*/ 457200 h 1217"/>
              <a:gd name="T12" fmla="*/ 311150 w 1139"/>
              <a:gd name="T13" fmla="*/ 354013 h 1217"/>
              <a:gd name="T14" fmla="*/ 395288 w 1139"/>
              <a:gd name="T15" fmla="*/ 0 h 1217"/>
              <a:gd name="T16" fmla="*/ 581025 w 1139"/>
              <a:gd name="T17" fmla="*/ 82550 h 1217"/>
              <a:gd name="T18" fmla="*/ 893763 w 1139"/>
              <a:gd name="T19" fmla="*/ 228600 h 1217"/>
              <a:gd name="T20" fmla="*/ 1454150 w 1139"/>
              <a:gd name="T21" fmla="*/ 269875 h 1217"/>
              <a:gd name="T22" fmla="*/ 1682750 w 1139"/>
              <a:gd name="T23" fmla="*/ 415925 h 1217"/>
              <a:gd name="T24" fmla="*/ 1808163 w 1139"/>
              <a:gd name="T25" fmla="*/ 582613 h 1217"/>
              <a:gd name="T26" fmla="*/ 1682750 w 1139"/>
              <a:gd name="T27" fmla="*/ 665163 h 1217"/>
              <a:gd name="T28" fmla="*/ 1641475 w 1139"/>
              <a:gd name="T29" fmla="*/ 747713 h 1217"/>
              <a:gd name="T30" fmla="*/ 1579563 w 1139"/>
              <a:gd name="T31" fmla="*/ 768350 h 1217"/>
              <a:gd name="T32" fmla="*/ 1454150 w 1139"/>
              <a:gd name="T33" fmla="*/ 955675 h 1217"/>
              <a:gd name="T34" fmla="*/ 1350963 w 1139"/>
              <a:gd name="T35" fmla="*/ 1204913 h 1217"/>
              <a:gd name="T36" fmla="*/ 1225550 w 1139"/>
              <a:gd name="T37" fmla="*/ 1454150 h 1217"/>
              <a:gd name="T38" fmla="*/ 1163638 w 1139"/>
              <a:gd name="T39" fmla="*/ 1579563 h 1217"/>
              <a:gd name="T40" fmla="*/ 1060450 w 1139"/>
              <a:gd name="T41" fmla="*/ 1746250 h 1217"/>
              <a:gd name="T42" fmla="*/ 914400 w 1139"/>
              <a:gd name="T43" fmla="*/ 1787525 h 1217"/>
              <a:gd name="T44" fmla="*/ 852488 w 1139"/>
              <a:gd name="T45" fmla="*/ 1849438 h 1217"/>
              <a:gd name="T46" fmla="*/ 727075 w 1139"/>
              <a:gd name="T47" fmla="*/ 1890713 h 1217"/>
              <a:gd name="T48" fmla="*/ 665163 w 1139"/>
              <a:gd name="T49" fmla="*/ 1931988 h 1217"/>
              <a:gd name="T50" fmla="*/ 560388 w 1139"/>
              <a:gd name="T51" fmla="*/ 1849438 h 1217"/>
              <a:gd name="T52" fmla="*/ 519113 w 1139"/>
              <a:gd name="T53" fmla="*/ 1600200 h 1217"/>
              <a:gd name="T54" fmla="*/ 457200 w 1139"/>
              <a:gd name="T55" fmla="*/ 1579563 h 1217"/>
              <a:gd name="T56" fmla="*/ 123825 w 1139"/>
              <a:gd name="T57" fmla="*/ 1558925 h 1217"/>
              <a:gd name="T58" fmla="*/ 249238 w 1139"/>
              <a:gd name="T59" fmla="*/ 1163638 h 12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39" h="1217">
                <a:moveTo>
                  <a:pt x="157" y="733"/>
                </a:moveTo>
                <a:cubicBezTo>
                  <a:pt x="144" y="737"/>
                  <a:pt x="129" y="754"/>
                  <a:pt x="118" y="746"/>
                </a:cubicBezTo>
                <a:cubicBezTo>
                  <a:pt x="92" y="728"/>
                  <a:pt x="65" y="668"/>
                  <a:pt x="65" y="668"/>
                </a:cubicBezTo>
                <a:cubicBezTo>
                  <a:pt x="49" y="619"/>
                  <a:pt x="16" y="599"/>
                  <a:pt x="0" y="550"/>
                </a:cubicBezTo>
                <a:cubicBezTo>
                  <a:pt x="2" y="533"/>
                  <a:pt x="20" y="342"/>
                  <a:pt x="39" y="314"/>
                </a:cubicBezTo>
                <a:cubicBezTo>
                  <a:pt x="43" y="308"/>
                  <a:pt x="118" y="291"/>
                  <a:pt x="131" y="288"/>
                </a:cubicBezTo>
                <a:cubicBezTo>
                  <a:pt x="163" y="267"/>
                  <a:pt x="182" y="261"/>
                  <a:pt x="196" y="223"/>
                </a:cubicBezTo>
                <a:cubicBezTo>
                  <a:pt x="224" y="147"/>
                  <a:pt x="187" y="60"/>
                  <a:pt x="249" y="0"/>
                </a:cubicBezTo>
                <a:cubicBezTo>
                  <a:pt x="342" y="31"/>
                  <a:pt x="304" y="11"/>
                  <a:pt x="366" y="52"/>
                </a:cubicBezTo>
                <a:cubicBezTo>
                  <a:pt x="415" y="149"/>
                  <a:pt x="442" y="135"/>
                  <a:pt x="563" y="144"/>
                </a:cubicBezTo>
                <a:cubicBezTo>
                  <a:pt x="948" y="171"/>
                  <a:pt x="664" y="142"/>
                  <a:pt x="916" y="170"/>
                </a:cubicBezTo>
                <a:cubicBezTo>
                  <a:pt x="976" y="189"/>
                  <a:pt x="1009" y="228"/>
                  <a:pt x="1060" y="262"/>
                </a:cubicBezTo>
                <a:cubicBezTo>
                  <a:pt x="1120" y="350"/>
                  <a:pt x="1091" y="317"/>
                  <a:pt x="1139" y="367"/>
                </a:cubicBezTo>
                <a:cubicBezTo>
                  <a:pt x="1113" y="384"/>
                  <a:pt x="1086" y="402"/>
                  <a:pt x="1060" y="419"/>
                </a:cubicBezTo>
                <a:cubicBezTo>
                  <a:pt x="1044" y="430"/>
                  <a:pt x="1048" y="457"/>
                  <a:pt x="1034" y="471"/>
                </a:cubicBezTo>
                <a:cubicBezTo>
                  <a:pt x="1024" y="481"/>
                  <a:pt x="1008" y="480"/>
                  <a:pt x="995" y="484"/>
                </a:cubicBezTo>
                <a:cubicBezTo>
                  <a:pt x="969" y="523"/>
                  <a:pt x="931" y="557"/>
                  <a:pt x="916" y="602"/>
                </a:cubicBezTo>
                <a:cubicBezTo>
                  <a:pt x="896" y="663"/>
                  <a:pt x="885" y="707"/>
                  <a:pt x="851" y="759"/>
                </a:cubicBezTo>
                <a:cubicBezTo>
                  <a:pt x="833" y="813"/>
                  <a:pt x="804" y="868"/>
                  <a:pt x="772" y="916"/>
                </a:cubicBezTo>
                <a:cubicBezTo>
                  <a:pt x="740" y="1014"/>
                  <a:pt x="782" y="896"/>
                  <a:pt x="733" y="995"/>
                </a:cubicBezTo>
                <a:cubicBezTo>
                  <a:pt x="716" y="1029"/>
                  <a:pt x="707" y="1080"/>
                  <a:pt x="668" y="1100"/>
                </a:cubicBezTo>
                <a:cubicBezTo>
                  <a:pt x="640" y="1114"/>
                  <a:pt x="606" y="1116"/>
                  <a:pt x="576" y="1126"/>
                </a:cubicBezTo>
                <a:cubicBezTo>
                  <a:pt x="563" y="1139"/>
                  <a:pt x="553" y="1156"/>
                  <a:pt x="537" y="1165"/>
                </a:cubicBezTo>
                <a:cubicBezTo>
                  <a:pt x="513" y="1178"/>
                  <a:pt x="481" y="1176"/>
                  <a:pt x="458" y="1191"/>
                </a:cubicBezTo>
                <a:cubicBezTo>
                  <a:pt x="445" y="1200"/>
                  <a:pt x="432" y="1208"/>
                  <a:pt x="419" y="1217"/>
                </a:cubicBezTo>
                <a:cubicBezTo>
                  <a:pt x="409" y="1210"/>
                  <a:pt x="360" y="1181"/>
                  <a:pt x="353" y="1165"/>
                </a:cubicBezTo>
                <a:cubicBezTo>
                  <a:pt x="332" y="1116"/>
                  <a:pt x="351" y="1056"/>
                  <a:pt x="327" y="1008"/>
                </a:cubicBezTo>
                <a:cubicBezTo>
                  <a:pt x="321" y="996"/>
                  <a:pt x="302" y="996"/>
                  <a:pt x="288" y="995"/>
                </a:cubicBezTo>
                <a:cubicBezTo>
                  <a:pt x="218" y="988"/>
                  <a:pt x="148" y="986"/>
                  <a:pt x="78" y="982"/>
                </a:cubicBezTo>
                <a:cubicBezTo>
                  <a:pt x="117" y="874"/>
                  <a:pt x="88" y="956"/>
                  <a:pt x="157" y="733"/>
                </a:cubicBezTo>
                <a:close/>
              </a:path>
            </a:pathLst>
          </a:custGeom>
          <a:solidFill>
            <a:srgbClr val="A8C8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Freeform 27">
            <a:extLst>
              <a:ext uri="{FF2B5EF4-FFF2-40B4-BE49-F238E27FC236}">
                <a16:creationId xmlns:a16="http://schemas.microsoft.com/office/drawing/2014/main" id="{6849EECB-8256-1021-0F5D-98F6227CA7A9}"/>
              </a:ext>
            </a:extLst>
          </p:cNvPr>
          <p:cNvSpPr>
            <a:spLocks/>
          </p:cNvSpPr>
          <p:nvPr/>
        </p:nvSpPr>
        <p:spPr bwMode="auto">
          <a:xfrm>
            <a:off x="3262313" y="2311400"/>
            <a:ext cx="974725" cy="889000"/>
          </a:xfrm>
          <a:custGeom>
            <a:avLst/>
            <a:gdLst>
              <a:gd name="T0" fmla="*/ 104775 w 614"/>
              <a:gd name="T1" fmla="*/ 806450 h 560"/>
              <a:gd name="T2" fmla="*/ 41275 w 614"/>
              <a:gd name="T3" fmla="*/ 577850 h 560"/>
              <a:gd name="T4" fmla="*/ 0 w 614"/>
              <a:gd name="T5" fmla="*/ 452438 h 560"/>
              <a:gd name="T6" fmla="*/ 20638 w 614"/>
              <a:gd name="T7" fmla="*/ 223838 h 560"/>
              <a:gd name="T8" fmla="*/ 63500 w 614"/>
              <a:gd name="T9" fmla="*/ 182563 h 560"/>
              <a:gd name="T10" fmla="*/ 395288 w 614"/>
              <a:gd name="T11" fmla="*/ 77788 h 560"/>
              <a:gd name="T12" fmla="*/ 665163 w 614"/>
              <a:gd name="T13" fmla="*/ 57150 h 560"/>
              <a:gd name="T14" fmla="*/ 790575 w 614"/>
              <a:gd name="T15" fmla="*/ 141288 h 560"/>
              <a:gd name="T16" fmla="*/ 873125 w 614"/>
              <a:gd name="T17" fmla="*/ 265113 h 560"/>
              <a:gd name="T18" fmla="*/ 914400 w 614"/>
              <a:gd name="T19" fmla="*/ 328613 h 560"/>
              <a:gd name="T20" fmla="*/ 955675 w 614"/>
              <a:gd name="T21" fmla="*/ 390525 h 560"/>
              <a:gd name="T22" fmla="*/ 935038 w 614"/>
              <a:gd name="T23" fmla="*/ 742950 h 560"/>
              <a:gd name="T24" fmla="*/ 811213 w 614"/>
              <a:gd name="T25" fmla="*/ 785813 h 560"/>
              <a:gd name="T26" fmla="*/ 749300 w 614"/>
              <a:gd name="T27" fmla="*/ 806450 h 560"/>
              <a:gd name="T28" fmla="*/ 706438 w 614"/>
              <a:gd name="T29" fmla="*/ 847725 h 560"/>
              <a:gd name="T30" fmla="*/ 582613 w 614"/>
              <a:gd name="T31" fmla="*/ 889000 h 560"/>
              <a:gd name="T32" fmla="*/ 146050 w 614"/>
              <a:gd name="T33" fmla="*/ 868363 h 560"/>
              <a:gd name="T34" fmla="*/ 104775 w 614"/>
              <a:gd name="T35" fmla="*/ 806450 h 5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" h="560">
                <a:moveTo>
                  <a:pt x="66" y="508"/>
                </a:moveTo>
                <a:cubicBezTo>
                  <a:pt x="46" y="405"/>
                  <a:pt x="63" y="476"/>
                  <a:pt x="26" y="364"/>
                </a:cubicBezTo>
                <a:cubicBezTo>
                  <a:pt x="17" y="338"/>
                  <a:pt x="0" y="285"/>
                  <a:pt x="0" y="285"/>
                </a:cubicBezTo>
                <a:cubicBezTo>
                  <a:pt x="4" y="237"/>
                  <a:pt x="2" y="188"/>
                  <a:pt x="13" y="141"/>
                </a:cubicBezTo>
                <a:cubicBezTo>
                  <a:pt x="16" y="129"/>
                  <a:pt x="30" y="122"/>
                  <a:pt x="40" y="115"/>
                </a:cubicBezTo>
                <a:cubicBezTo>
                  <a:pt x="141" y="40"/>
                  <a:pt x="106" y="64"/>
                  <a:pt x="249" y="49"/>
                </a:cubicBezTo>
                <a:cubicBezTo>
                  <a:pt x="313" y="6"/>
                  <a:pt x="305" y="0"/>
                  <a:pt x="419" y="36"/>
                </a:cubicBezTo>
                <a:cubicBezTo>
                  <a:pt x="449" y="46"/>
                  <a:pt x="498" y="89"/>
                  <a:pt x="498" y="89"/>
                </a:cubicBezTo>
                <a:cubicBezTo>
                  <a:pt x="515" y="115"/>
                  <a:pt x="533" y="141"/>
                  <a:pt x="550" y="167"/>
                </a:cubicBezTo>
                <a:cubicBezTo>
                  <a:pt x="559" y="180"/>
                  <a:pt x="567" y="194"/>
                  <a:pt x="576" y="207"/>
                </a:cubicBezTo>
                <a:cubicBezTo>
                  <a:pt x="585" y="220"/>
                  <a:pt x="602" y="246"/>
                  <a:pt x="602" y="246"/>
                </a:cubicBezTo>
                <a:cubicBezTo>
                  <a:pt x="598" y="320"/>
                  <a:pt x="614" y="398"/>
                  <a:pt x="589" y="468"/>
                </a:cubicBezTo>
                <a:cubicBezTo>
                  <a:pt x="580" y="494"/>
                  <a:pt x="537" y="486"/>
                  <a:pt x="511" y="495"/>
                </a:cubicBezTo>
                <a:cubicBezTo>
                  <a:pt x="498" y="499"/>
                  <a:pt x="472" y="508"/>
                  <a:pt x="472" y="508"/>
                </a:cubicBezTo>
                <a:cubicBezTo>
                  <a:pt x="463" y="517"/>
                  <a:pt x="456" y="528"/>
                  <a:pt x="445" y="534"/>
                </a:cubicBezTo>
                <a:cubicBezTo>
                  <a:pt x="420" y="546"/>
                  <a:pt x="367" y="560"/>
                  <a:pt x="367" y="560"/>
                </a:cubicBezTo>
                <a:cubicBezTo>
                  <a:pt x="275" y="556"/>
                  <a:pt x="183" y="558"/>
                  <a:pt x="92" y="547"/>
                </a:cubicBezTo>
                <a:cubicBezTo>
                  <a:pt x="27" y="539"/>
                  <a:pt x="50" y="524"/>
                  <a:pt x="66" y="50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Freeform 28">
            <a:extLst>
              <a:ext uri="{FF2B5EF4-FFF2-40B4-BE49-F238E27FC236}">
                <a16:creationId xmlns:a16="http://schemas.microsoft.com/office/drawing/2014/main" id="{EC589D8F-59C4-0020-3FDE-0D78D1A81644}"/>
              </a:ext>
            </a:extLst>
          </p:cNvPr>
          <p:cNvSpPr>
            <a:spLocks/>
          </p:cNvSpPr>
          <p:nvPr/>
        </p:nvSpPr>
        <p:spPr bwMode="auto">
          <a:xfrm>
            <a:off x="2586038" y="2098675"/>
            <a:ext cx="1050925" cy="852488"/>
          </a:xfrm>
          <a:custGeom>
            <a:avLst/>
            <a:gdLst>
              <a:gd name="T0" fmla="*/ 1050925 w 662"/>
              <a:gd name="T1" fmla="*/ 269875 h 537"/>
              <a:gd name="T2" fmla="*/ 822325 w 662"/>
              <a:gd name="T3" fmla="*/ 84138 h 537"/>
              <a:gd name="T4" fmla="*/ 781050 w 662"/>
              <a:gd name="T5" fmla="*/ 41275 h 537"/>
              <a:gd name="T6" fmla="*/ 655638 w 662"/>
              <a:gd name="T7" fmla="*/ 0 h 537"/>
              <a:gd name="T8" fmla="*/ 157163 w 662"/>
              <a:gd name="T9" fmla="*/ 84138 h 537"/>
              <a:gd name="T10" fmla="*/ 74613 w 662"/>
              <a:gd name="T11" fmla="*/ 269875 h 537"/>
              <a:gd name="T12" fmla="*/ 95250 w 662"/>
              <a:gd name="T13" fmla="*/ 374650 h 537"/>
              <a:gd name="T14" fmla="*/ 655638 w 662"/>
              <a:gd name="T15" fmla="*/ 312738 h 537"/>
              <a:gd name="T16" fmla="*/ 904875 w 662"/>
              <a:gd name="T17" fmla="*/ 333375 h 537"/>
              <a:gd name="T18" fmla="*/ 717550 w 662"/>
              <a:gd name="T19" fmla="*/ 415925 h 537"/>
              <a:gd name="T20" fmla="*/ 676275 w 662"/>
              <a:gd name="T21" fmla="*/ 541338 h 537"/>
              <a:gd name="T22" fmla="*/ 447675 w 662"/>
              <a:gd name="T23" fmla="*/ 436563 h 537"/>
              <a:gd name="T24" fmla="*/ 31750 w 662"/>
              <a:gd name="T25" fmla="*/ 561975 h 537"/>
              <a:gd name="T26" fmla="*/ 198438 w 662"/>
              <a:gd name="T27" fmla="*/ 852488 h 537"/>
              <a:gd name="T28" fmla="*/ 219075 w 662"/>
              <a:gd name="T29" fmla="*/ 706438 h 537"/>
              <a:gd name="T30" fmla="*/ 323850 w 662"/>
              <a:gd name="T31" fmla="*/ 727075 h 537"/>
              <a:gd name="T32" fmla="*/ 488950 w 662"/>
              <a:gd name="T33" fmla="*/ 747713 h 537"/>
              <a:gd name="T34" fmla="*/ 717550 w 662"/>
              <a:gd name="T35" fmla="*/ 727075 h 5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62" h="537">
                <a:moveTo>
                  <a:pt x="662" y="170"/>
                </a:moveTo>
                <a:cubicBezTo>
                  <a:pt x="611" y="136"/>
                  <a:pt x="566" y="92"/>
                  <a:pt x="518" y="53"/>
                </a:cubicBezTo>
                <a:cubicBezTo>
                  <a:pt x="508" y="45"/>
                  <a:pt x="503" y="32"/>
                  <a:pt x="492" y="26"/>
                </a:cubicBezTo>
                <a:cubicBezTo>
                  <a:pt x="467" y="14"/>
                  <a:pt x="413" y="0"/>
                  <a:pt x="413" y="0"/>
                </a:cubicBezTo>
                <a:cubicBezTo>
                  <a:pt x="263" y="17"/>
                  <a:pt x="212" y="12"/>
                  <a:pt x="99" y="53"/>
                </a:cubicBezTo>
                <a:cubicBezTo>
                  <a:pt x="68" y="146"/>
                  <a:pt x="88" y="108"/>
                  <a:pt x="47" y="170"/>
                </a:cubicBezTo>
                <a:cubicBezTo>
                  <a:pt x="51" y="192"/>
                  <a:pt x="38" y="231"/>
                  <a:pt x="60" y="236"/>
                </a:cubicBezTo>
                <a:cubicBezTo>
                  <a:pt x="166" y="260"/>
                  <a:pt x="304" y="215"/>
                  <a:pt x="413" y="197"/>
                </a:cubicBezTo>
                <a:cubicBezTo>
                  <a:pt x="469" y="177"/>
                  <a:pt x="515" y="192"/>
                  <a:pt x="570" y="210"/>
                </a:cubicBezTo>
                <a:cubicBezTo>
                  <a:pt x="477" y="241"/>
                  <a:pt x="515" y="221"/>
                  <a:pt x="452" y="262"/>
                </a:cubicBezTo>
                <a:cubicBezTo>
                  <a:pt x="443" y="288"/>
                  <a:pt x="452" y="352"/>
                  <a:pt x="426" y="341"/>
                </a:cubicBezTo>
                <a:cubicBezTo>
                  <a:pt x="376" y="320"/>
                  <a:pt x="333" y="292"/>
                  <a:pt x="282" y="275"/>
                </a:cubicBezTo>
                <a:cubicBezTo>
                  <a:pt x="163" y="282"/>
                  <a:pt x="60" y="241"/>
                  <a:pt x="20" y="354"/>
                </a:cubicBezTo>
                <a:cubicBezTo>
                  <a:pt x="35" y="506"/>
                  <a:pt x="0" y="506"/>
                  <a:pt x="125" y="537"/>
                </a:cubicBezTo>
                <a:cubicBezTo>
                  <a:pt x="129" y="506"/>
                  <a:pt x="116" y="467"/>
                  <a:pt x="138" y="445"/>
                </a:cubicBezTo>
                <a:cubicBezTo>
                  <a:pt x="154" y="429"/>
                  <a:pt x="182" y="455"/>
                  <a:pt x="204" y="458"/>
                </a:cubicBezTo>
                <a:cubicBezTo>
                  <a:pt x="239" y="463"/>
                  <a:pt x="273" y="467"/>
                  <a:pt x="308" y="471"/>
                </a:cubicBezTo>
                <a:cubicBezTo>
                  <a:pt x="408" y="454"/>
                  <a:pt x="360" y="458"/>
                  <a:pt x="452" y="45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Freeform 29">
            <a:extLst>
              <a:ext uri="{FF2B5EF4-FFF2-40B4-BE49-F238E27FC236}">
                <a16:creationId xmlns:a16="http://schemas.microsoft.com/office/drawing/2014/main" id="{2891E467-A72B-9BEE-4791-AAF0488A75AB}"/>
              </a:ext>
            </a:extLst>
          </p:cNvPr>
          <p:cNvSpPr>
            <a:spLocks/>
          </p:cNvSpPr>
          <p:nvPr/>
        </p:nvSpPr>
        <p:spPr bwMode="auto">
          <a:xfrm>
            <a:off x="2743200" y="2209800"/>
            <a:ext cx="422275" cy="157163"/>
          </a:xfrm>
          <a:custGeom>
            <a:avLst/>
            <a:gdLst>
              <a:gd name="T0" fmla="*/ 0 w 266"/>
              <a:gd name="T1" fmla="*/ 49213 h 99"/>
              <a:gd name="T2" fmla="*/ 292100 w 266"/>
              <a:gd name="T3" fmla="*/ 49213 h 99"/>
              <a:gd name="T4" fmla="*/ 354013 w 266"/>
              <a:gd name="T5" fmla="*/ 111125 h 99"/>
              <a:gd name="T6" fmla="*/ 415925 w 266"/>
              <a:gd name="T7" fmla="*/ 15240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" h="99">
                <a:moveTo>
                  <a:pt x="0" y="31"/>
                </a:moveTo>
                <a:cubicBezTo>
                  <a:pt x="71" y="8"/>
                  <a:pt x="76" y="0"/>
                  <a:pt x="184" y="31"/>
                </a:cubicBezTo>
                <a:cubicBezTo>
                  <a:pt x="202" y="36"/>
                  <a:pt x="208" y="60"/>
                  <a:pt x="223" y="70"/>
                </a:cubicBezTo>
                <a:cubicBezTo>
                  <a:pt x="266" y="99"/>
                  <a:pt x="262" y="65"/>
                  <a:pt x="26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Freeform 30">
            <a:extLst>
              <a:ext uri="{FF2B5EF4-FFF2-40B4-BE49-F238E27FC236}">
                <a16:creationId xmlns:a16="http://schemas.microsoft.com/office/drawing/2014/main" id="{5CF69AEA-7309-283C-E4DD-AD7DD502521C}"/>
              </a:ext>
            </a:extLst>
          </p:cNvPr>
          <p:cNvSpPr>
            <a:spLocks/>
          </p:cNvSpPr>
          <p:nvPr/>
        </p:nvSpPr>
        <p:spPr bwMode="auto">
          <a:xfrm>
            <a:off x="2722563" y="2554288"/>
            <a:ext cx="403225" cy="327025"/>
          </a:xfrm>
          <a:custGeom>
            <a:avLst/>
            <a:gdLst>
              <a:gd name="T0" fmla="*/ 0 w 254"/>
              <a:gd name="T1" fmla="*/ 147638 h 206"/>
              <a:gd name="T2" fmla="*/ 20638 w 254"/>
              <a:gd name="T3" fmla="*/ 42863 h 206"/>
              <a:gd name="T4" fmla="*/ 228600 w 254"/>
              <a:gd name="T5" fmla="*/ 42863 h 206"/>
              <a:gd name="T6" fmla="*/ 269875 w 254"/>
              <a:gd name="T7" fmla="*/ 106363 h 206"/>
              <a:gd name="T8" fmla="*/ 331788 w 254"/>
              <a:gd name="T9" fmla="*/ 147638 h 206"/>
              <a:gd name="T10" fmla="*/ 352425 w 254"/>
              <a:gd name="T11" fmla="*/ 250825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" h="206">
                <a:moveTo>
                  <a:pt x="0" y="93"/>
                </a:moveTo>
                <a:cubicBezTo>
                  <a:pt x="4" y="71"/>
                  <a:pt x="1" y="46"/>
                  <a:pt x="13" y="27"/>
                </a:cubicBezTo>
                <a:cubicBezTo>
                  <a:pt x="31" y="0"/>
                  <a:pt x="109" y="22"/>
                  <a:pt x="144" y="27"/>
                </a:cubicBezTo>
                <a:cubicBezTo>
                  <a:pt x="153" y="40"/>
                  <a:pt x="159" y="56"/>
                  <a:pt x="170" y="67"/>
                </a:cubicBezTo>
                <a:cubicBezTo>
                  <a:pt x="181" y="78"/>
                  <a:pt x="203" y="78"/>
                  <a:pt x="209" y="93"/>
                </a:cubicBezTo>
                <a:cubicBezTo>
                  <a:pt x="254" y="206"/>
                  <a:pt x="131" y="67"/>
                  <a:pt x="222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Freeform 31">
            <a:extLst>
              <a:ext uri="{FF2B5EF4-FFF2-40B4-BE49-F238E27FC236}">
                <a16:creationId xmlns:a16="http://schemas.microsoft.com/office/drawing/2014/main" id="{82DA38EA-D71A-2B56-339E-C4BBD84BEBB8}"/>
              </a:ext>
            </a:extLst>
          </p:cNvPr>
          <p:cNvSpPr>
            <a:spLocks/>
          </p:cNvSpPr>
          <p:nvPr/>
        </p:nvSpPr>
        <p:spPr bwMode="auto">
          <a:xfrm>
            <a:off x="3236913" y="2363788"/>
            <a:ext cx="461962" cy="536575"/>
          </a:xfrm>
          <a:custGeom>
            <a:avLst/>
            <a:gdLst>
              <a:gd name="T0" fmla="*/ 46037 w 291"/>
              <a:gd name="T1" fmla="*/ 254000 h 338"/>
              <a:gd name="T2" fmla="*/ 66675 w 291"/>
              <a:gd name="T3" fmla="*/ 400050 h 338"/>
              <a:gd name="T4" fmla="*/ 109537 w 291"/>
              <a:gd name="T5" fmla="*/ 358775 h 338"/>
              <a:gd name="T6" fmla="*/ 171450 w 291"/>
              <a:gd name="T7" fmla="*/ 379413 h 338"/>
              <a:gd name="T8" fmla="*/ 212725 w 291"/>
              <a:gd name="T9" fmla="*/ 338138 h 338"/>
              <a:gd name="T10" fmla="*/ 254000 w 291"/>
              <a:gd name="T11" fmla="*/ 317500 h 338"/>
              <a:gd name="T12" fmla="*/ 317500 w 291"/>
              <a:gd name="T13" fmla="*/ 296863 h 338"/>
              <a:gd name="T14" fmla="*/ 295275 w 291"/>
              <a:gd name="T15" fmla="*/ 233363 h 338"/>
              <a:gd name="T16" fmla="*/ 461962 w 291"/>
              <a:gd name="T17" fmla="*/ 212725 h 338"/>
              <a:gd name="T18" fmla="*/ 441325 w 291"/>
              <a:gd name="T19" fmla="*/ 150813 h 338"/>
              <a:gd name="T20" fmla="*/ 441325 w 291"/>
              <a:gd name="T21" fmla="*/ 109538 h 338"/>
              <a:gd name="T22" fmla="*/ 358775 w 291"/>
              <a:gd name="T23" fmla="*/ 4763 h 338"/>
              <a:gd name="T24" fmla="*/ 295275 w 291"/>
              <a:gd name="T25" fmla="*/ 25400 h 338"/>
              <a:gd name="T26" fmla="*/ 109537 w 291"/>
              <a:gd name="T27" fmla="*/ 109538 h 338"/>
              <a:gd name="T28" fmla="*/ 66675 w 291"/>
              <a:gd name="T29" fmla="*/ 150813 h 338"/>
              <a:gd name="T30" fmla="*/ 4762 w 291"/>
              <a:gd name="T31" fmla="*/ 192088 h 338"/>
              <a:gd name="T32" fmla="*/ 46037 w 291"/>
              <a:gd name="T33" fmla="*/ 254000 h 3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1" h="338">
                <a:moveTo>
                  <a:pt x="29" y="160"/>
                </a:moveTo>
                <a:cubicBezTo>
                  <a:pt x="33" y="191"/>
                  <a:pt x="26" y="226"/>
                  <a:pt x="42" y="252"/>
                </a:cubicBezTo>
                <a:cubicBezTo>
                  <a:pt x="48" y="263"/>
                  <a:pt x="57" y="228"/>
                  <a:pt x="69" y="226"/>
                </a:cubicBezTo>
                <a:cubicBezTo>
                  <a:pt x="82" y="223"/>
                  <a:pt x="95" y="235"/>
                  <a:pt x="108" y="239"/>
                </a:cubicBezTo>
                <a:cubicBezTo>
                  <a:pt x="118" y="270"/>
                  <a:pt x="134" y="338"/>
                  <a:pt x="134" y="213"/>
                </a:cubicBezTo>
                <a:cubicBezTo>
                  <a:pt x="134" y="171"/>
                  <a:pt x="89" y="153"/>
                  <a:pt x="160" y="200"/>
                </a:cubicBezTo>
                <a:cubicBezTo>
                  <a:pt x="173" y="196"/>
                  <a:pt x="194" y="200"/>
                  <a:pt x="200" y="187"/>
                </a:cubicBezTo>
                <a:cubicBezTo>
                  <a:pt x="206" y="174"/>
                  <a:pt x="174" y="154"/>
                  <a:pt x="186" y="147"/>
                </a:cubicBezTo>
                <a:cubicBezTo>
                  <a:pt x="216" y="129"/>
                  <a:pt x="256" y="138"/>
                  <a:pt x="291" y="134"/>
                </a:cubicBezTo>
                <a:cubicBezTo>
                  <a:pt x="287" y="121"/>
                  <a:pt x="288" y="105"/>
                  <a:pt x="278" y="95"/>
                </a:cubicBezTo>
                <a:cubicBezTo>
                  <a:pt x="252" y="69"/>
                  <a:pt x="200" y="95"/>
                  <a:pt x="278" y="69"/>
                </a:cubicBezTo>
                <a:cubicBezTo>
                  <a:pt x="275" y="64"/>
                  <a:pt x="239" y="6"/>
                  <a:pt x="226" y="3"/>
                </a:cubicBezTo>
                <a:cubicBezTo>
                  <a:pt x="212" y="0"/>
                  <a:pt x="199" y="11"/>
                  <a:pt x="186" y="16"/>
                </a:cubicBezTo>
                <a:cubicBezTo>
                  <a:pt x="144" y="30"/>
                  <a:pt x="111" y="55"/>
                  <a:pt x="69" y="69"/>
                </a:cubicBezTo>
                <a:cubicBezTo>
                  <a:pt x="60" y="78"/>
                  <a:pt x="52" y="87"/>
                  <a:pt x="42" y="95"/>
                </a:cubicBezTo>
                <a:cubicBezTo>
                  <a:pt x="30" y="105"/>
                  <a:pt x="6" y="106"/>
                  <a:pt x="3" y="121"/>
                </a:cubicBezTo>
                <a:cubicBezTo>
                  <a:pt x="0" y="136"/>
                  <a:pt x="20" y="147"/>
                  <a:pt x="29" y="16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2">
            <a:extLst>
              <a:ext uri="{FF2B5EF4-FFF2-40B4-BE49-F238E27FC236}">
                <a16:creationId xmlns:a16="http://schemas.microsoft.com/office/drawing/2014/main" id="{6813CD94-72B6-78C2-1B89-8C0D5FDF7FD9}"/>
              </a:ext>
            </a:extLst>
          </p:cNvPr>
          <p:cNvSpPr>
            <a:spLocks/>
          </p:cNvSpPr>
          <p:nvPr/>
        </p:nvSpPr>
        <p:spPr bwMode="auto">
          <a:xfrm>
            <a:off x="3733800" y="2743200"/>
            <a:ext cx="223838" cy="134938"/>
          </a:xfrm>
          <a:custGeom>
            <a:avLst/>
            <a:gdLst>
              <a:gd name="T0" fmla="*/ 104775 w 141"/>
              <a:gd name="T1" fmla="*/ 0 h 85"/>
              <a:gd name="T2" fmla="*/ 0 w 141"/>
              <a:gd name="T3" fmla="*/ 84138 h 85"/>
              <a:gd name="T4" fmla="*/ 42863 w 141"/>
              <a:gd name="T5" fmla="*/ 125413 h 85"/>
              <a:gd name="T6" fmla="*/ 166688 w 141"/>
              <a:gd name="T7" fmla="*/ 104775 h 85"/>
              <a:gd name="T8" fmla="*/ 104775 w 141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85">
                <a:moveTo>
                  <a:pt x="66" y="0"/>
                </a:moveTo>
                <a:cubicBezTo>
                  <a:pt x="63" y="2"/>
                  <a:pt x="0" y="40"/>
                  <a:pt x="0" y="53"/>
                </a:cubicBezTo>
                <a:cubicBezTo>
                  <a:pt x="0" y="65"/>
                  <a:pt x="18" y="70"/>
                  <a:pt x="27" y="79"/>
                </a:cubicBezTo>
                <a:cubicBezTo>
                  <a:pt x="53" y="75"/>
                  <a:pt x="87" y="85"/>
                  <a:pt x="105" y="66"/>
                </a:cubicBezTo>
                <a:cubicBezTo>
                  <a:pt x="141" y="29"/>
                  <a:pt x="81" y="7"/>
                  <a:pt x="66" y="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3">
            <a:extLst>
              <a:ext uri="{FF2B5EF4-FFF2-40B4-BE49-F238E27FC236}">
                <a16:creationId xmlns:a16="http://schemas.microsoft.com/office/drawing/2014/main" id="{50AD29E9-CC1F-4744-6AFF-4BBE54B220F3}"/>
              </a:ext>
            </a:extLst>
          </p:cNvPr>
          <p:cNvSpPr>
            <a:spLocks/>
          </p:cNvSpPr>
          <p:nvPr/>
        </p:nvSpPr>
        <p:spPr bwMode="auto">
          <a:xfrm>
            <a:off x="3719513" y="2846388"/>
            <a:ext cx="222250" cy="292100"/>
          </a:xfrm>
          <a:custGeom>
            <a:avLst/>
            <a:gdLst>
              <a:gd name="T0" fmla="*/ 166688 w 140"/>
              <a:gd name="T1" fmla="*/ 0 h 184"/>
              <a:gd name="T2" fmla="*/ 0 w 140"/>
              <a:gd name="T3" fmla="*/ 292100 h 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0" h="184">
                <a:moveTo>
                  <a:pt x="105" y="0"/>
                </a:moveTo>
                <a:cubicBezTo>
                  <a:pt x="140" y="107"/>
                  <a:pt x="116" y="184"/>
                  <a:pt x="0" y="1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Freeform 34">
            <a:extLst>
              <a:ext uri="{FF2B5EF4-FFF2-40B4-BE49-F238E27FC236}">
                <a16:creationId xmlns:a16="http://schemas.microsoft.com/office/drawing/2014/main" id="{7F52856D-AF61-7829-0170-EE7C30721524}"/>
              </a:ext>
            </a:extLst>
          </p:cNvPr>
          <p:cNvSpPr>
            <a:spLocks/>
          </p:cNvSpPr>
          <p:nvPr/>
        </p:nvSpPr>
        <p:spPr bwMode="auto">
          <a:xfrm>
            <a:off x="3906838" y="2597150"/>
            <a:ext cx="125412" cy="249238"/>
          </a:xfrm>
          <a:custGeom>
            <a:avLst/>
            <a:gdLst>
              <a:gd name="T0" fmla="*/ 0 w 79"/>
              <a:gd name="T1" fmla="*/ 249238 h 157"/>
              <a:gd name="T2" fmla="*/ 82550 w 79"/>
              <a:gd name="T3" fmla="*/ 0 h 15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" h="157">
                <a:moveTo>
                  <a:pt x="0" y="157"/>
                </a:moveTo>
                <a:cubicBezTo>
                  <a:pt x="79" y="131"/>
                  <a:pt x="52" y="83"/>
                  <a:pt x="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Freeform 35">
            <a:extLst>
              <a:ext uri="{FF2B5EF4-FFF2-40B4-BE49-F238E27FC236}">
                <a16:creationId xmlns:a16="http://schemas.microsoft.com/office/drawing/2014/main" id="{0433CABF-851E-F988-79EA-12A4FCD23DCF}"/>
              </a:ext>
            </a:extLst>
          </p:cNvPr>
          <p:cNvSpPr>
            <a:spLocks/>
          </p:cNvSpPr>
          <p:nvPr/>
        </p:nvSpPr>
        <p:spPr bwMode="auto">
          <a:xfrm>
            <a:off x="3906838" y="2763838"/>
            <a:ext cx="185737" cy="209550"/>
          </a:xfrm>
          <a:custGeom>
            <a:avLst/>
            <a:gdLst>
              <a:gd name="T0" fmla="*/ 104775 w 117"/>
              <a:gd name="T1" fmla="*/ 0 h 132"/>
              <a:gd name="T2" fmla="*/ 104775 w 117"/>
              <a:gd name="T3" fmla="*/ 187325 h 132"/>
              <a:gd name="T4" fmla="*/ 0 w 117"/>
              <a:gd name="T5" fmla="*/ 207963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" h="132">
                <a:moveTo>
                  <a:pt x="66" y="0"/>
                </a:moveTo>
                <a:cubicBezTo>
                  <a:pt x="80" y="43"/>
                  <a:pt x="117" y="85"/>
                  <a:pt x="66" y="118"/>
                </a:cubicBezTo>
                <a:cubicBezTo>
                  <a:pt x="45" y="132"/>
                  <a:pt x="23" y="131"/>
                  <a:pt x="0" y="131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Freeform 36">
            <a:extLst>
              <a:ext uri="{FF2B5EF4-FFF2-40B4-BE49-F238E27FC236}">
                <a16:creationId xmlns:a16="http://schemas.microsoft.com/office/drawing/2014/main" id="{61277241-8374-7187-C30A-D5A3A2B0AA3B}"/>
              </a:ext>
            </a:extLst>
          </p:cNvPr>
          <p:cNvSpPr>
            <a:spLocks/>
          </p:cNvSpPr>
          <p:nvPr/>
        </p:nvSpPr>
        <p:spPr bwMode="auto">
          <a:xfrm>
            <a:off x="3948113" y="2722563"/>
            <a:ext cx="250825" cy="415925"/>
          </a:xfrm>
          <a:custGeom>
            <a:avLst/>
            <a:gdLst>
              <a:gd name="T0" fmla="*/ 187325 w 158"/>
              <a:gd name="T1" fmla="*/ 0 h 262"/>
              <a:gd name="T2" fmla="*/ 249238 w 158"/>
              <a:gd name="T3" fmla="*/ 228600 h 262"/>
              <a:gd name="T4" fmla="*/ 207963 w 158"/>
              <a:gd name="T5" fmla="*/ 352425 h 262"/>
              <a:gd name="T6" fmla="*/ 0 w 158"/>
              <a:gd name="T7" fmla="*/ 415925 h 2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262">
                <a:moveTo>
                  <a:pt x="118" y="0"/>
                </a:moveTo>
                <a:cubicBezTo>
                  <a:pt x="134" y="47"/>
                  <a:pt x="157" y="144"/>
                  <a:pt x="157" y="144"/>
                </a:cubicBezTo>
                <a:cubicBezTo>
                  <a:pt x="148" y="170"/>
                  <a:pt x="158" y="217"/>
                  <a:pt x="131" y="222"/>
                </a:cubicBezTo>
                <a:cubicBezTo>
                  <a:pt x="90" y="229"/>
                  <a:pt x="32" y="230"/>
                  <a:pt x="0" y="2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37">
            <a:extLst>
              <a:ext uri="{FF2B5EF4-FFF2-40B4-BE49-F238E27FC236}">
                <a16:creationId xmlns:a16="http://schemas.microsoft.com/office/drawing/2014/main" id="{65297EA0-17E0-5EC4-425D-5A1EAAED12A7}"/>
              </a:ext>
            </a:extLst>
          </p:cNvPr>
          <p:cNvSpPr>
            <a:spLocks/>
          </p:cNvSpPr>
          <p:nvPr/>
        </p:nvSpPr>
        <p:spPr bwMode="auto">
          <a:xfrm>
            <a:off x="3489325" y="2300288"/>
            <a:ext cx="801688" cy="920750"/>
          </a:xfrm>
          <a:custGeom>
            <a:avLst/>
            <a:gdLst>
              <a:gd name="T0" fmla="*/ 458788 w 505"/>
              <a:gd name="T1" fmla="*/ 339725 h 580"/>
              <a:gd name="T2" fmla="*/ 522288 w 505"/>
              <a:gd name="T3" fmla="*/ 360363 h 580"/>
              <a:gd name="T4" fmla="*/ 542925 w 505"/>
              <a:gd name="T5" fmla="*/ 68263 h 580"/>
              <a:gd name="T6" fmla="*/ 604838 w 505"/>
              <a:gd name="T7" fmla="*/ 339725 h 580"/>
              <a:gd name="T8" fmla="*/ 666750 w 505"/>
              <a:gd name="T9" fmla="*/ 401638 h 580"/>
              <a:gd name="T10" fmla="*/ 687388 w 505"/>
              <a:gd name="T11" fmla="*/ 692150 h 580"/>
              <a:gd name="T12" fmla="*/ 625475 w 505"/>
              <a:gd name="T13" fmla="*/ 712788 h 580"/>
              <a:gd name="T14" fmla="*/ 584200 w 505"/>
              <a:gd name="T15" fmla="*/ 774700 h 580"/>
              <a:gd name="T16" fmla="*/ 522288 w 505"/>
              <a:gd name="T17" fmla="*/ 796925 h 580"/>
              <a:gd name="T18" fmla="*/ 500063 w 505"/>
              <a:gd name="T19" fmla="*/ 858838 h 580"/>
              <a:gd name="T20" fmla="*/ 209550 w 505"/>
              <a:gd name="T21" fmla="*/ 920750 h 580"/>
              <a:gd name="T22" fmla="*/ 230188 w 505"/>
              <a:gd name="T23" fmla="*/ 858838 h 580"/>
              <a:gd name="T24" fmla="*/ 209550 w 505"/>
              <a:gd name="T25" fmla="*/ 817563 h 580"/>
              <a:gd name="T26" fmla="*/ 127000 w 505"/>
              <a:gd name="T27" fmla="*/ 796925 h 580"/>
              <a:gd name="T28" fmla="*/ 22225 w 505"/>
              <a:gd name="T29" fmla="*/ 817563 h 580"/>
              <a:gd name="T30" fmla="*/ 85725 w 505"/>
              <a:gd name="T31" fmla="*/ 774700 h 580"/>
              <a:gd name="T32" fmla="*/ 230188 w 505"/>
              <a:gd name="T33" fmla="*/ 733425 h 580"/>
              <a:gd name="T34" fmla="*/ 168275 w 505"/>
              <a:gd name="T35" fmla="*/ 692150 h 580"/>
              <a:gd name="T36" fmla="*/ 293688 w 505"/>
              <a:gd name="T37" fmla="*/ 650875 h 580"/>
              <a:gd name="T38" fmla="*/ 417513 w 505"/>
              <a:gd name="T39" fmla="*/ 525463 h 5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5" h="580">
                <a:moveTo>
                  <a:pt x="289" y="214"/>
                </a:moveTo>
                <a:cubicBezTo>
                  <a:pt x="315" y="3"/>
                  <a:pt x="304" y="156"/>
                  <a:pt x="329" y="227"/>
                </a:cubicBezTo>
                <a:cubicBezTo>
                  <a:pt x="333" y="166"/>
                  <a:pt x="299" y="0"/>
                  <a:pt x="342" y="43"/>
                </a:cubicBezTo>
                <a:cubicBezTo>
                  <a:pt x="441" y="142"/>
                  <a:pt x="297" y="340"/>
                  <a:pt x="381" y="214"/>
                </a:cubicBezTo>
                <a:cubicBezTo>
                  <a:pt x="406" y="113"/>
                  <a:pt x="401" y="58"/>
                  <a:pt x="420" y="253"/>
                </a:cubicBezTo>
                <a:cubicBezTo>
                  <a:pt x="475" y="171"/>
                  <a:pt x="505" y="112"/>
                  <a:pt x="433" y="436"/>
                </a:cubicBezTo>
                <a:cubicBezTo>
                  <a:pt x="430" y="449"/>
                  <a:pt x="407" y="445"/>
                  <a:pt x="394" y="449"/>
                </a:cubicBezTo>
                <a:cubicBezTo>
                  <a:pt x="385" y="462"/>
                  <a:pt x="380" y="478"/>
                  <a:pt x="368" y="488"/>
                </a:cubicBezTo>
                <a:cubicBezTo>
                  <a:pt x="357" y="497"/>
                  <a:pt x="339" y="492"/>
                  <a:pt x="329" y="502"/>
                </a:cubicBezTo>
                <a:cubicBezTo>
                  <a:pt x="319" y="512"/>
                  <a:pt x="325" y="531"/>
                  <a:pt x="315" y="541"/>
                </a:cubicBezTo>
                <a:cubicBezTo>
                  <a:pt x="288" y="568"/>
                  <a:pt x="177" y="569"/>
                  <a:pt x="132" y="580"/>
                </a:cubicBezTo>
                <a:cubicBezTo>
                  <a:pt x="136" y="567"/>
                  <a:pt x="139" y="553"/>
                  <a:pt x="145" y="541"/>
                </a:cubicBezTo>
                <a:cubicBezTo>
                  <a:pt x="169" y="494"/>
                  <a:pt x="195" y="494"/>
                  <a:pt x="132" y="515"/>
                </a:cubicBezTo>
                <a:cubicBezTo>
                  <a:pt x="115" y="511"/>
                  <a:pt x="98" y="502"/>
                  <a:pt x="80" y="502"/>
                </a:cubicBezTo>
                <a:cubicBezTo>
                  <a:pt x="58" y="502"/>
                  <a:pt x="34" y="526"/>
                  <a:pt x="14" y="515"/>
                </a:cubicBezTo>
                <a:cubicBezTo>
                  <a:pt x="0" y="507"/>
                  <a:pt x="40" y="495"/>
                  <a:pt x="54" y="488"/>
                </a:cubicBezTo>
                <a:cubicBezTo>
                  <a:pt x="72" y="479"/>
                  <a:pt x="129" y="466"/>
                  <a:pt x="145" y="462"/>
                </a:cubicBezTo>
                <a:cubicBezTo>
                  <a:pt x="132" y="453"/>
                  <a:pt x="96" y="448"/>
                  <a:pt x="106" y="436"/>
                </a:cubicBezTo>
                <a:cubicBezTo>
                  <a:pt x="123" y="414"/>
                  <a:pt x="185" y="410"/>
                  <a:pt x="185" y="410"/>
                </a:cubicBezTo>
                <a:cubicBezTo>
                  <a:pt x="242" y="324"/>
                  <a:pt x="205" y="331"/>
                  <a:pt x="263" y="3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Freeform 38">
            <a:extLst>
              <a:ext uri="{FF2B5EF4-FFF2-40B4-BE49-F238E27FC236}">
                <a16:creationId xmlns:a16="http://schemas.microsoft.com/office/drawing/2014/main" id="{B0B424D3-BDE2-D545-FC5E-7791FC8259BB}"/>
              </a:ext>
            </a:extLst>
          </p:cNvPr>
          <p:cNvSpPr>
            <a:spLocks/>
          </p:cNvSpPr>
          <p:nvPr/>
        </p:nvSpPr>
        <p:spPr bwMode="auto">
          <a:xfrm>
            <a:off x="3927475" y="2846388"/>
            <a:ext cx="401638" cy="577850"/>
          </a:xfrm>
          <a:custGeom>
            <a:avLst/>
            <a:gdLst>
              <a:gd name="T0" fmla="*/ 249238 w 253"/>
              <a:gd name="T1" fmla="*/ 0 h 364"/>
              <a:gd name="T2" fmla="*/ 312738 w 253"/>
              <a:gd name="T3" fmla="*/ 22225 h 364"/>
              <a:gd name="T4" fmla="*/ 354013 w 253"/>
              <a:gd name="T5" fmla="*/ 146050 h 364"/>
              <a:gd name="T6" fmla="*/ 333375 w 253"/>
              <a:gd name="T7" fmla="*/ 436563 h 364"/>
              <a:gd name="T8" fmla="*/ 0 w 253"/>
              <a:gd name="T9" fmla="*/ 312738 h 364"/>
              <a:gd name="T10" fmla="*/ 166688 w 253"/>
              <a:gd name="T11" fmla="*/ 207963 h 364"/>
              <a:gd name="T12" fmla="*/ 249238 w 253"/>
              <a:gd name="T13" fmla="*/ 0 h 3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" h="364">
                <a:moveTo>
                  <a:pt x="157" y="0"/>
                </a:moveTo>
                <a:cubicBezTo>
                  <a:pt x="170" y="5"/>
                  <a:pt x="189" y="3"/>
                  <a:pt x="197" y="14"/>
                </a:cubicBezTo>
                <a:cubicBezTo>
                  <a:pt x="213" y="36"/>
                  <a:pt x="223" y="92"/>
                  <a:pt x="223" y="92"/>
                </a:cubicBezTo>
                <a:cubicBezTo>
                  <a:pt x="219" y="153"/>
                  <a:pt x="253" y="232"/>
                  <a:pt x="210" y="275"/>
                </a:cubicBezTo>
                <a:cubicBezTo>
                  <a:pt x="121" y="364"/>
                  <a:pt x="36" y="251"/>
                  <a:pt x="0" y="197"/>
                </a:cubicBezTo>
                <a:cubicBezTo>
                  <a:pt x="38" y="172"/>
                  <a:pt x="73" y="164"/>
                  <a:pt x="105" y="131"/>
                </a:cubicBezTo>
                <a:cubicBezTo>
                  <a:pt x="137" y="34"/>
                  <a:pt x="119" y="78"/>
                  <a:pt x="15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Freeform 39">
            <a:extLst>
              <a:ext uri="{FF2B5EF4-FFF2-40B4-BE49-F238E27FC236}">
                <a16:creationId xmlns:a16="http://schemas.microsoft.com/office/drawing/2014/main" id="{58AEC5DF-E2A8-59E7-8A1F-24DA5B39B57F}"/>
              </a:ext>
            </a:extLst>
          </p:cNvPr>
          <p:cNvSpPr>
            <a:spLocks/>
          </p:cNvSpPr>
          <p:nvPr/>
        </p:nvSpPr>
        <p:spPr bwMode="auto">
          <a:xfrm>
            <a:off x="4197350" y="2587625"/>
            <a:ext cx="908050" cy="446088"/>
          </a:xfrm>
          <a:custGeom>
            <a:avLst/>
            <a:gdLst>
              <a:gd name="T0" fmla="*/ 0 w 572"/>
              <a:gd name="T1" fmla="*/ 258763 h 281"/>
              <a:gd name="T2" fmla="*/ 42863 w 572"/>
              <a:gd name="T3" fmla="*/ 196850 h 281"/>
              <a:gd name="T4" fmla="*/ 63500 w 572"/>
              <a:gd name="T5" fmla="*/ 134938 h 281"/>
              <a:gd name="T6" fmla="*/ 187325 w 572"/>
              <a:gd name="T7" fmla="*/ 52388 h 281"/>
              <a:gd name="T8" fmla="*/ 769938 w 572"/>
              <a:gd name="T9" fmla="*/ 73025 h 281"/>
              <a:gd name="T10" fmla="*/ 685800 w 572"/>
              <a:gd name="T11" fmla="*/ 384175 h 281"/>
              <a:gd name="T12" fmla="*/ 685800 w 572"/>
              <a:gd name="T13" fmla="*/ 446088 h 2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2" h="281">
                <a:moveTo>
                  <a:pt x="0" y="163"/>
                </a:moveTo>
                <a:cubicBezTo>
                  <a:pt x="9" y="150"/>
                  <a:pt x="20" y="138"/>
                  <a:pt x="27" y="124"/>
                </a:cubicBezTo>
                <a:cubicBezTo>
                  <a:pt x="33" y="112"/>
                  <a:pt x="30" y="95"/>
                  <a:pt x="40" y="85"/>
                </a:cubicBezTo>
                <a:cubicBezTo>
                  <a:pt x="62" y="63"/>
                  <a:pt x="118" y="33"/>
                  <a:pt x="118" y="33"/>
                </a:cubicBezTo>
                <a:cubicBezTo>
                  <a:pt x="240" y="37"/>
                  <a:pt x="372" y="0"/>
                  <a:pt x="485" y="46"/>
                </a:cubicBezTo>
                <a:cubicBezTo>
                  <a:pt x="572" y="81"/>
                  <a:pt x="445" y="212"/>
                  <a:pt x="432" y="242"/>
                </a:cubicBezTo>
                <a:cubicBezTo>
                  <a:pt x="427" y="254"/>
                  <a:pt x="432" y="268"/>
                  <a:pt x="432" y="28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Freeform 40">
            <a:extLst>
              <a:ext uri="{FF2B5EF4-FFF2-40B4-BE49-F238E27FC236}">
                <a16:creationId xmlns:a16="http://schemas.microsoft.com/office/drawing/2014/main" id="{C8E4B061-6444-F8E4-75D0-AFF30383073E}"/>
              </a:ext>
            </a:extLst>
          </p:cNvPr>
          <p:cNvSpPr>
            <a:spLocks/>
          </p:cNvSpPr>
          <p:nvPr/>
        </p:nvSpPr>
        <p:spPr bwMode="auto">
          <a:xfrm>
            <a:off x="3563938" y="2843213"/>
            <a:ext cx="1577975" cy="1250950"/>
          </a:xfrm>
          <a:custGeom>
            <a:avLst/>
            <a:gdLst>
              <a:gd name="T0" fmla="*/ 633413 w 994"/>
              <a:gd name="T1" fmla="*/ 3175 h 788"/>
              <a:gd name="T2" fmla="*/ 758825 w 994"/>
              <a:gd name="T3" fmla="*/ 25400 h 788"/>
              <a:gd name="T4" fmla="*/ 1049338 w 994"/>
              <a:gd name="T5" fmla="*/ 66675 h 788"/>
              <a:gd name="T6" fmla="*/ 1423988 w 994"/>
              <a:gd name="T7" fmla="*/ 3175 h 788"/>
              <a:gd name="T8" fmla="*/ 1547813 w 994"/>
              <a:gd name="T9" fmla="*/ 25400 h 788"/>
              <a:gd name="T10" fmla="*/ 1568450 w 994"/>
              <a:gd name="T11" fmla="*/ 107950 h 788"/>
              <a:gd name="T12" fmla="*/ 1527175 w 994"/>
              <a:gd name="T13" fmla="*/ 503238 h 788"/>
              <a:gd name="T14" fmla="*/ 1423988 w 994"/>
              <a:gd name="T15" fmla="*/ 1001713 h 788"/>
              <a:gd name="T16" fmla="*/ 1257300 w 994"/>
              <a:gd name="T17" fmla="*/ 1146175 h 788"/>
              <a:gd name="T18" fmla="*/ 1090613 w 994"/>
              <a:gd name="T19" fmla="*/ 1250950 h 788"/>
              <a:gd name="T20" fmla="*/ 882650 w 994"/>
              <a:gd name="T21" fmla="*/ 1230313 h 788"/>
              <a:gd name="T22" fmla="*/ 758825 w 994"/>
              <a:gd name="T23" fmla="*/ 1189038 h 788"/>
              <a:gd name="T24" fmla="*/ 530225 w 994"/>
              <a:gd name="T25" fmla="*/ 1022350 h 788"/>
              <a:gd name="T26" fmla="*/ 73025 w 994"/>
              <a:gd name="T27" fmla="*/ 752475 h 788"/>
              <a:gd name="T28" fmla="*/ 93663 w 994"/>
              <a:gd name="T29" fmla="*/ 503238 h 788"/>
              <a:gd name="T30" fmla="*/ 219075 w 994"/>
              <a:gd name="T31" fmla="*/ 419100 h 788"/>
              <a:gd name="T32" fmla="*/ 239713 w 994"/>
              <a:gd name="T33" fmla="*/ 357188 h 788"/>
              <a:gd name="T34" fmla="*/ 363538 w 994"/>
              <a:gd name="T35" fmla="*/ 357188 h 788"/>
              <a:gd name="T36" fmla="*/ 571500 w 994"/>
              <a:gd name="T37" fmla="*/ 523875 h 788"/>
              <a:gd name="T38" fmla="*/ 758825 w 994"/>
              <a:gd name="T39" fmla="*/ 565150 h 788"/>
              <a:gd name="T40" fmla="*/ 696913 w 994"/>
              <a:gd name="T41" fmla="*/ 793750 h 788"/>
              <a:gd name="T42" fmla="*/ 612775 w 994"/>
              <a:gd name="T43" fmla="*/ 960438 h 788"/>
              <a:gd name="T44" fmla="*/ 592138 w 994"/>
              <a:gd name="T45" fmla="*/ 1022350 h 788"/>
              <a:gd name="T46" fmla="*/ 363538 w 994"/>
              <a:gd name="T47" fmla="*/ 939800 h 788"/>
              <a:gd name="T48" fmla="*/ 196850 w 994"/>
              <a:gd name="T49" fmla="*/ 876300 h 788"/>
              <a:gd name="T50" fmla="*/ 155575 w 994"/>
              <a:gd name="T51" fmla="*/ 814388 h 788"/>
              <a:gd name="T52" fmla="*/ 93663 w 994"/>
              <a:gd name="T53" fmla="*/ 773113 h 788"/>
              <a:gd name="T54" fmla="*/ 52388 w 994"/>
              <a:gd name="T55" fmla="*/ 711200 h 788"/>
              <a:gd name="T56" fmla="*/ 11113 w 994"/>
              <a:gd name="T57" fmla="*/ 668338 h 7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94" h="788">
                <a:moveTo>
                  <a:pt x="399" y="2"/>
                </a:moveTo>
                <a:cubicBezTo>
                  <a:pt x="425" y="7"/>
                  <a:pt x="452" y="12"/>
                  <a:pt x="478" y="16"/>
                </a:cubicBezTo>
                <a:cubicBezTo>
                  <a:pt x="539" y="25"/>
                  <a:pt x="661" y="42"/>
                  <a:pt x="661" y="42"/>
                </a:cubicBezTo>
                <a:cubicBezTo>
                  <a:pt x="770" y="33"/>
                  <a:pt x="809" y="33"/>
                  <a:pt x="897" y="2"/>
                </a:cubicBezTo>
                <a:cubicBezTo>
                  <a:pt x="923" y="7"/>
                  <a:pt x="954" y="0"/>
                  <a:pt x="975" y="16"/>
                </a:cubicBezTo>
                <a:cubicBezTo>
                  <a:pt x="989" y="26"/>
                  <a:pt x="988" y="50"/>
                  <a:pt x="988" y="68"/>
                </a:cubicBezTo>
                <a:cubicBezTo>
                  <a:pt x="988" y="248"/>
                  <a:pt x="994" y="219"/>
                  <a:pt x="962" y="317"/>
                </a:cubicBezTo>
                <a:cubicBezTo>
                  <a:pt x="951" y="437"/>
                  <a:pt x="934" y="519"/>
                  <a:pt x="897" y="631"/>
                </a:cubicBezTo>
                <a:cubicBezTo>
                  <a:pt x="882" y="675"/>
                  <a:pt x="825" y="695"/>
                  <a:pt x="792" y="722"/>
                </a:cubicBezTo>
                <a:cubicBezTo>
                  <a:pt x="755" y="752"/>
                  <a:pt x="734" y="773"/>
                  <a:pt x="687" y="788"/>
                </a:cubicBezTo>
                <a:cubicBezTo>
                  <a:pt x="643" y="784"/>
                  <a:pt x="599" y="783"/>
                  <a:pt x="556" y="775"/>
                </a:cubicBezTo>
                <a:cubicBezTo>
                  <a:pt x="529" y="770"/>
                  <a:pt x="478" y="749"/>
                  <a:pt x="478" y="749"/>
                </a:cubicBezTo>
                <a:cubicBezTo>
                  <a:pt x="443" y="713"/>
                  <a:pt x="381" y="660"/>
                  <a:pt x="334" y="644"/>
                </a:cubicBezTo>
                <a:cubicBezTo>
                  <a:pt x="228" y="609"/>
                  <a:pt x="111" y="571"/>
                  <a:pt x="46" y="474"/>
                </a:cubicBezTo>
                <a:cubicBezTo>
                  <a:pt x="26" y="413"/>
                  <a:pt x="0" y="368"/>
                  <a:pt x="59" y="317"/>
                </a:cubicBezTo>
                <a:cubicBezTo>
                  <a:pt x="83" y="296"/>
                  <a:pt x="138" y="264"/>
                  <a:pt x="138" y="264"/>
                </a:cubicBezTo>
                <a:cubicBezTo>
                  <a:pt x="142" y="251"/>
                  <a:pt x="141" y="235"/>
                  <a:pt x="151" y="225"/>
                </a:cubicBezTo>
                <a:cubicBezTo>
                  <a:pt x="174" y="202"/>
                  <a:pt x="206" y="213"/>
                  <a:pt x="229" y="225"/>
                </a:cubicBezTo>
                <a:cubicBezTo>
                  <a:pt x="281" y="251"/>
                  <a:pt x="308" y="304"/>
                  <a:pt x="360" y="330"/>
                </a:cubicBezTo>
                <a:cubicBezTo>
                  <a:pt x="392" y="346"/>
                  <a:pt x="448" y="351"/>
                  <a:pt x="478" y="356"/>
                </a:cubicBezTo>
                <a:cubicBezTo>
                  <a:pt x="451" y="577"/>
                  <a:pt x="490" y="387"/>
                  <a:pt x="439" y="500"/>
                </a:cubicBezTo>
                <a:cubicBezTo>
                  <a:pt x="390" y="609"/>
                  <a:pt x="439" y="550"/>
                  <a:pt x="386" y="605"/>
                </a:cubicBezTo>
                <a:cubicBezTo>
                  <a:pt x="382" y="618"/>
                  <a:pt x="386" y="640"/>
                  <a:pt x="373" y="644"/>
                </a:cubicBezTo>
                <a:cubicBezTo>
                  <a:pt x="313" y="661"/>
                  <a:pt x="278" y="608"/>
                  <a:pt x="229" y="592"/>
                </a:cubicBezTo>
                <a:cubicBezTo>
                  <a:pt x="158" y="519"/>
                  <a:pt x="271" y="625"/>
                  <a:pt x="124" y="552"/>
                </a:cubicBezTo>
                <a:cubicBezTo>
                  <a:pt x="110" y="545"/>
                  <a:pt x="109" y="524"/>
                  <a:pt x="98" y="513"/>
                </a:cubicBezTo>
                <a:cubicBezTo>
                  <a:pt x="87" y="502"/>
                  <a:pt x="72" y="496"/>
                  <a:pt x="59" y="487"/>
                </a:cubicBezTo>
                <a:cubicBezTo>
                  <a:pt x="50" y="474"/>
                  <a:pt x="43" y="460"/>
                  <a:pt x="33" y="448"/>
                </a:cubicBezTo>
                <a:cubicBezTo>
                  <a:pt x="25" y="438"/>
                  <a:pt x="7" y="421"/>
                  <a:pt x="7" y="421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Freeform 41">
            <a:extLst>
              <a:ext uri="{FF2B5EF4-FFF2-40B4-BE49-F238E27FC236}">
                <a16:creationId xmlns:a16="http://schemas.microsoft.com/office/drawing/2014/main" id="{E6176432-ADC8-3799-D82A-9FAE7B3BF37A}"/>
              </a:ext>
            </a:extLst>
          </p:cNvPr>
          <p:cNvSpPr>
            <a:spLocks/>
          </p:cNvSpPr>
          <p:nvPr/>
        </p:nvSpPr>
        <p:spPr bwMode="auto">
          <a:xfrm>
            <a:off x="3536950" y="3197225"/>
            <a:ext cx="822325" cy="688975"/>
          </a:xfrm>
          <a:custGeom>
            <a:avLst/>
            <a:gdLst>
              <a:gd name="T0" fmla="*/ 79375 w 518"/>
              <a:gd name="T1" fmla="*/ 314325 h 434"/>
              <a:gd name="T2" fmla="*/ 100013 w 518"/>
              <a:gd name="T3" fmla="*/ 169863 h 434"/>
              <a:gd name="T4" fmla="*/ 120650 w 518"/>
              <a:gd name="T5" fmla="*/ 44450 h 434"/>
              <a:gd name="T6" fmla="*/ 452438 w 518"/>
              <a:gd name="T7" fmla="*/ 23813 h 434"/>
              <a:gd name="T8" fmla="*/ 765175 w 518"/>
              <a:gd name="T9" fmla="*/ 190500 h 434"/>
              <a:gd name="T10" fmla="*/ 681038 w 518"/>
              <a:gd name="T11" fmla="*/ 542925 h 434"/>
              <a:gd name="T12" fmla="*/ 557213 w 518"/>
              <a:gd name="T13" fmla="*/ 688975 h 434"/>
              <a:gd name="T14" fmla="*/ 452438 w 518"/>
              <a:gd name="T15" fmla="*/ 585788 h 434"/>
              <a:gd name="T16" fmla="*/ 182563 w 518"/>
              <a:gd name="T17" fmla="*/ 501650 h 434"/>
              <a:gd name="T18" fmla="*/ 141288 w 518"/>
              <a:gd name="T19" fmla="*/ 439738 h 434"/>
              <a:gd name="T20" fmla="*/ 38100 w 518"/>
              <a:gd name="T21" fmla="*/ 334963 h 434"/>
              <a:gd name="T22" fmla="*/ 79375 w 518"/>
              <a:gd name="T23" fmla="*/ 314325 h 4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8" h="434">
                <a:moveTo>
                  <a:pt x="50" y="198"/>
                </a:moveTo>
                <a:cubicBezTo>
                  <a:pt x="54" y="168"/>
                  <a:pt x="54" y="136"/>
                  <a:pt x="63" y="107"/>
                </a:cubicBezTo>
                <a:cubicBezTo>
                  <a:pt x="87" y="27"/>
                  <a:pt x="102" y="107"/>
                  <a:pt x="76" y="28"/>
                </a:cubicBezTo>
                <a:cubicBezTo>
                  <a:pt x="159" y="0"/>
                  <a:pt x="188" y="4"/>
                  <a:pt x="285" y="15"/>
                </a:cubicBezTo>
                <a:cubicBezTo>
                  <a:pt x="370" y="43"/>
                  <a:pt x="390" y="98"/>
                  <a:pt x="482" y="120"/>
                </a:cubicBezTo>
                <a:cubicBezTo>
                  <a:pt x="518" y="228"/>
                  <a:pt x="489" y="268"/>
                  <a:pt x="429" y="342"/>
                </a:cubicBezTo>
                <a:cubicBezTo>
                  <a:pt x="387" y="394"/>
                  <a:pt x="417" y="412"/>
                  <a:pt x="351" y="434"/>
                </a:cubicBezTo>
                <a:cubicBezTo>
                  <a:pt x="329" y="412"/>
                  <a:pt x="314" y="379"/>
                  <a:pt x="285" y="369"/>
                </a:cubicBezTo>
                <a:cubicBezTo>
                  <a:pt x="228" y="349"/>
                  <a:pt x="172" y="335"/>
                  <a:pt x="115" y="316"/>
                </a:cubicBezTo>
                <a:cubicBezTo>
                  <a:pt x="106" y="303"/>
                  <a:pt x="99" y="289"/>
                  <a:pt x="89" y="277"/>
                </a:cubicBezTo>
                <a:cubicBezTo>
                  <a:pt x="69" y="254"/>
                  <a:pt x="24" y="211"/>
                  <a:pt x="24" y="211"/>
                </a:cubicBezTo>
                <a:cubicBezTo>
                  <a:pt x="6" y="157"/>
                  <a:pt x="0" y="164"/>
                  <a:pt x="50" y="19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8" name="Freeform 42">
            <a:extLst>
              <a:ext uri="{FF2B5EF4-FFF2-40B4-BE49-F238E27FC236}">
                <a16:creationId xmlns:a16="http://schemas.microsoft.com/office/drawing/2014/main" id="{7754CCB5-8971-1547-EFA4-11727BB86D01}"/>
              </a:ext>
            </a:extLst>
          </p:cNvPr>
          <p:cNvSpPr>
            <a:spLocks/>
          </p:cNvSpPr>
          <p:nvPr/>
        </p:nvSpPr>
        <p:spPr bwMode="auto">
          <a:xfrm>
            <a:off x="2784475" y="3532188"/>
            <a:ext cx="1325563" cy="831850"/>
          </a:xfrm>
          <a:custGeom>
            <a:avLst/>
            <a:gdLst>
              <a:gd name="T0" fmla="*/ 0 w 835"/>
              <a:gd name="T1" fmla="*/ 333375 h 524"/>
              <a:gd name="T2" fmla="*/ 125413 w 835"/>
              <a:gd name="T3" fmla="*/ 166688 h 524"/>
              <a:gd name="T4" fmla="*/ 146050 w 835"/>
              <a:gd name="T5" fmla="*/ 104775 h 524"/>
              <a:gd name="T6" fmla="*/ 249238 w 835"/>
              <a:gd name="T7" fmla="*/ 0 h 524"/>
              <a:gd name="T8" fmla="*/ 644525 w 835"/>
              <a:gd name="T9" fmla="*/ 104775 h 524"/>
              <a:gd name="T10" fmla="*/ 852488 w 835"/>
              <a:gd name="T11" fmla="*/ 166688 h 524"/>
              <a:gd name="T12" fmla="*/ 998538 w 835"/>
              <a:gd name="T13" fmla="*/ 228600 h 524"/>
              <a:gd name="T14" fmla="*/ 1204913 w 835"/>
              <a:gd name="T15" fmla="*/ 271463 h 524"/>
              <a:gd name="T16" fmla="*/ 1309688 w 835"/>
              <a:gd name="T17" fmla="*/ 436563 h 524"/>
              <a:gd name="T18" fmla="*/ 1204913 w 835"/>
              <a:gd name="T19" fmla="*/ 685800 h 524"/>
              <a:gd name="T20" fmla="*/ 1184275 w 835"/>
              <a:gd name="T21" fmla="*/ 749300 h 524"/>
              <a:gd name="T22" fmla="*/ 1060450 w 835"/>
              <a:gd name="T23" fmla="*/ 831850 h 524"/>
              <a:gd name="T24" fmla="*/ 790575 w 835"/>
              <a:gd name="T25" fmla="*/ 790575 h 524"/>
              <a:gd name="T26" fmla="*/ 747713 w 835"/>
              <a:gd name="T27" fmla="*/ 749300 h 524"/>
              <a:gd name="T28" fmla="*/ 603250 w 835"/>
              <a:gd name="T29" fmla="*/ 685800 h 524"/>
              <a:gd name="T30" fmla="*/ 146050 w 835"/>
              <a:gd name="T31" fmla="*/ 520700 h 524"/>
              <a:gd name="T32" fmla="*/ 0 w 835"/>
              <a:gd name="T33" fmla="*/ 333375 h 5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5" h="524">
                <a:moveTo>
                  <a:pt x="0" y="210"/>
                </a:moveTo>
                <a:cubicBezTo>
                  <a:pt x="42" y="182"/>
                  <a:pt x="56" y="150"/>
                  <a:pt x="79" y="105"/>
                </a:cubicBezTo>
                <a:cubicBezTo>
                  <a:pt x="85" y="93"/>
                  <a:pt x="84" y="77"/>
                  <a:pt x="92" y="66"/>
                </a:cubicBezTo>
                <a:cubicBezTo>
                  <a:pt x="110" y="41"/>
                  <a:pt x="157" y="0"/>
                  <a:pt x="157" y="0"/>
                </a:cubicBezTo>
                <a:cubicBezTo>
                  <a:pt x="242" y="22"/>
                  <a:pt x="319" y="52"/>
                  <a:pt x="406" y="66"/>
                </a:cubicBezTo>
                <a:cubicBezTo>
                  <a:pt x="448" y="80"/>
                  <a:pt x="497" y="85"/>
                  <a:pt x="537" y="105"/>
                </a:cubicBezTo>
                <a:cubicBezTo>
                  <a:pt x="618" y="145"/>
                  <a:pt x="530" y="122"/>
                  <a:pt x="629" y="144"/>
                </a:cubicBezTo>
                <a:cubicBezTo>
                  <a:pt x="672" y="153"/>
                  <a:pt x="759" y="171"/>
                  <a:pt x="759" y="171"/>
                </a:cubicBezTo>
                <a:cubicBezTo>
                  <a:pt x="793" y="203"/>
                  <a:pt x="810" y="231"/>
                  <a:pt x="825" y="275"/>
                </a:cubicBezTo>
                <a:cubicBezTo>
                  <a:pt x="815" y="359"/>
                  <a:pt x="835" y="407"/>
                  <a:pt x="759" y="432"/>
                </a:cubicBezTo>
                <a:cubicBezTo>
                  <a:pt x="755" y="445"/>
                  <a:pt x="756" y="462"/>
                  <a:pt x="746" y="472"/>
                </a:cubicBezTo>
                <a:cubicBezTo>
                  <a:pt x="724" y="494"/>
                  <a:pt x="668" y="524"/>
                  <a:pt x="668" y="524"/>
                </a:cubicBezTo>
                <a:cubicBezTo>
                  <a:pt x="659" y="523"/>
                  <a:pt x="531" y="514"/>
                  <a:pt x="498" y="498"/>
                </a:cubicBezTo>
                <a:cubicBezTo>
                  <a:pt x="487" y="492"/>
                  <a:pt x="481" y="480"/>
                  <a:pt x="471" y="472"/>
                </a:cubicBezTo>
                <a:cubicBezTo>
                  <a:pt x="430" y="439"/>
                  <a:pt x="433" y="446"/>
                  <a:pt x="380" y="432"/>
                </a:cubicBezTo>
                <a:cubicBezTo>
                  <a:pt x="302" y="380"/>
                  <a:pt x="183" y="341"/>
                  <a:pt x="92" y="328"/>
                </a:cubicBezTo>
                <a:cubicBezTo>
                  <a:pt x="85" y="317"/>
                  <a:pt x="33" y="210"/>
                  <a:pt x="0" y="21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Freeform 43">
            <a:extLst>
              <a:ext uri="{FF2B5EF4-FFF2-40B4-BE49-F238E27FC236}">
                <a16:creationId xmlns:a16="http://schemas.microsoft.com/office/drawing/2014/main" id="{542F0D38-B943-4DBD-61C1-476216A3DFA2}"/>
              </a:ext>
            </a:extLst>
          </p:cNvPr>
          <p:cNvSpPr>
            <a:spLocks/>
          </p:cNvSpPr>
          <p:nvPr/>
        </p:nvSpPr>
        <p:spPr bwMode="auto">
          <a:xfrm>
            <a:off x="2501900" y="3490913"/>
            <a:ext cx="1838325" cy="1155700"/>
          </a:xfrm>
          <a:custGeom>
            <a:avLst/>
            <a:gdLst>
              <a:gd name="T0" fmla="*/ 344488 w 1158"/>
              <a:gd name="T1" fmla="*/ 228600 h 728"/>
              <a:gd name="T2" fmla="*/ 115888 w 1158"/>
              <a:gd name="T3" fmla="*/ 520700 h 728"/>
              <a:gd name="T4" fmla="*/ 95250 w 1158"/>
              <a:gd name="T5" fmla="*/ 582613 h 728"/>
              <a:gd name="T6" fmla="*/ 33338 w 1158"/>
              <a:gd name="T7" fmla="*/ 603250 h 728"/>
              <a:gd name="T8" fmla="*/ 179388 w 1158"/>
              <a:gd name="T9" fmla="*/ 727075 h 728"/>
              <a:gd name="T10" fmla="*/ 552450 w 1158"/>
              <a:gd name="T11" fmla="*/ 893763 h 728"/>
              <a:gd name="T12" fmla="*/ 739775 w 1158"/>
              <a:gd name="T13" fmla="*/ 998538 h 728"/>
              <a:gd name="T14" fmla="*/ 906463 w 1158"/>
              <a:gd name="T15" fmla="*/ 1101725 h 728"/>
              <a:gd name="T16" fmla="*/ 1196975 w 1158"/>
              <a:gd name="T17" fmla="*/ 1143000 h 728"/>
              <a:gd name="T18" fmla="*/ 1322388 w 1158"/>
              <a:gd name="T19" fmla="*/ 1122363 h 728"/>
              <a:gd name="T20" fmla="*/ 1695450 w 1158"/>
              <a:gd name="T21" fmla="*/ 1143000 h 728"/>
              <a:gd name="T22" fmla="*/ 1716088 w 1158"/>
              <a:gd name="T23" fmla="*/ 1081088 h 728"/>
              <a:gd name="T24" fmla="*/ 1820863 w 1158"/>
              <a:gd name="T25" fmla="*/ 811213 h 728"/>
              <a:gd name="T26" fmla="*/ 1654175 w 1158"/>
              <a:gd name="T27" fmla="*/ 727075 h 728"/>
              <a:gd name="T28" fmla="*/ 865188 w 1158"/>
              <a:gd name="T29" fmla="*/ 706438 h 728"/>
              <a:gd name="T30" fmla="*/ 615950 w 1158"/>
              <a:gd name="T31" fmla="*/ 498475 h 728"/>
              <a:gd name="T32" fmla="*/ 323850 w 1158"/>
              <a:gd name="T33" fmla="*/ 312738 h 728"/>
              <a:gd name="T34" fmla="*/ 449263 w 1158"/>
              <a:gd name="T35" fmla="*/ 20638 h 728"/>
              <a:gd name="T36" fmla="*/ 531813 w 1158"/>
              <a:gd name="T37" fmla="*/ 0 h 728"/>
              <a:gd name="T38" fmla="*/ 885825 w 1158"/>
              <a:gd name="T39" fmla="*/ 20638 h 728"/>
              <a:gd name="T40" fmla="*/ 1009650 w 1158"/>
              <a:gd name="T41" fmla="*/ 41275 h 728"/>
              <a:gd name="T42" fmla="*/ 1135063 w 1158"/>
              <a:gd name="T43" fmla="*/ 84138 h 728"/>
              <a:gd name="T44" fmla="*/ 1176338 w 1158"/>
              <a:gd name="T45" fmla="*/ 207963 h 728"/>
              <a:gd name="T46" fmla="*/ 1258888 w 1158"/>
              <a:gd name="T47" fmla="*/ 269875 h 728"/>
              <a:gd name="T48" fmla="*/ 1530350 w 1158"/>
              <a:gd name="T49" fmla="*/ 354013 h 728"/>
              <a:gd name="T50" fmla="*/ 1592263 w 1158"/>
              <a:gd name="T51" fmla="*/ 395288 h 728"/>
              <a:gd name="T52" fmla="*/ 1716088 w 1158"/>
              <a:gd name="T53" fmla="*/ 436563 h 728"/>
              <a:gd name="T54" fmla="*/ 1800225 w 1158"/>
              <a:gd name="T55" fmla="*/ 541338 h 728"/>
              <a:gd name="T56" fmla="*/ 1820863 w 1158"/>
              <a:gd name="T57" fmla="*/ 603250 h 728"/>
              <a:gd name="T58" fmla="*/ 1738313 w 1158"/>
              <a:gd name="T59" fmla="*/ 582613 h 728"/>
              <a:gd name="T60" fmla="*/ 1654175 w 1158"/>
              <a:gd name="T61" fmla="*/ 498475 h 728"/>
              <a:gd name="T62" fmla="*/ 1530350 w 1158"/>
              <a:gd name="T63" fmla="*/ 436563 h 728"/>
              <a:gd name="T64" fmla="*/ 1487488 w 1158"/>
              <a:gd name="T65" fmla="*/ 395288 h 728"/>
              <a:gd name="T66" fmla="*/ 1322388 w 1158"/>
              <a:gd name="T67" fmla="*/ 354013 h 728"/>
              <a:gd name="T68" fmla="*/ 1196975 w 1158"/>
              <a:gd name="T69" fmla="*/ 312738 h 728"/>
              <a:gd name="T70" fmla="*/ 1114425 w 1158"/>
              <a:gd name="T71" fmla="*/ 292100 h 728"/>
              <a:gd name="T72" fmla="*/ 1009650 w 1158"/>
              <a:gd name="T73" fmla="*/ 207963 h 728"/>
              <a:gd name="T74" fmla="*/ 407988 w 1158"/>
              <a:gd name="T75" fmla="*/ 84138 h 728"/>
              <a:gd name="T76" fmla="*/ 344488 w 1158"/>
              <a:gd name="T77" fmla="*/ 228600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58" h="728">
                <a:moveTo>
                  <a:pt x="217" y="144"/>
                </a:moveTo>
                <a:cubicBezTo>
                  <a:pt x="190" y="226"/>
                  <a:pt x="143" y="281"/>
                  <a:pt x="73" y="328"/>
                </a:cubicBezTo>
                <a:cubicBezTo>
                  <a:pt x="69" y="341"/>
                  <a:pt x="70" y="357"/>
                  <a:pt x="60" y="367"/>
                </a:cubicBezTo>
                <a:cubicBezTo>
                  <a:pt x="50" y="377"/>
                  <a:pt x="27" y="368"/>
                  <a:pt x="21" y="380"/>
                </a:cubicBezTo>
                <a:cubicBezTo>
                  <a:pt x="0" y="422"/>
                  <a:pt x="91" y="451"/>
                  <a:pt x="113" y="458"/>
                </a:cubicBezTo>
                <a:cubicBezTo>
                  <a:pt x="169" y="516"/>
                  <a:pt x="273" y="533"/>
                  <a:pt x="348" y="563"/>
                </a:cubicBezTo>
                <a:cubicBezTo>
                  <a:pt x="384" y="598"/>
                  <a:pt x="423" y="602"/>
                  <a:pt x="466" y="629"/>
                </a:cubicBezTo>
                <a:cubicBezTo>
                  <a:pt x="508" y="655"/>
                  <a:pt x="523" y="680"/>
                  <a:pt x="571" y="694"/>
                </a:cubicBezTo>
                <a:cubicBezTo>
                  <a:pt x="598" y="702"/>
                  <a:pt x="737" y="718"/>
                  <a:pt x="754" y="720"/>
                </a:cubicBezTo>
                <a:cubicBezTo>
                  <a:pt x="780" y="716"/>
                  <a:pt x="806" y="707"/>
                  <a:pt x="833" y="707"/>
                </a:cubicBezTo>
                <a:cubicBezTo>
                  <a:pt x="911" y="707"/>
                  <a:pt x="990" y="728"/>
                  <a:pt x="1068" y="720"/>
                </a:cubicBezTo>
                <a:cubicBezTo>
                  <a:pt x="1082" y="719"/>
                  <a:pt x="1077" y="694"/>
                  <a:pt x="1081" y="681"/>
                </a:cubicBezTo>
                <a:cubicBezTo>
                  <a:pt x="1099" y="620"/>
                  <a:pt x="1127" y="570"/>
                  <a:pt x="1147" y="511"/>
                </a:cubicBezTo>
                <a:cubicBezTo>
                  <a:pt x="1105" y="497"/>
                  <a:pt x="1084" y="473"/>
                  <a:pt x="1042" y="458"/>
                </a:cubicBezTo>
                <a:cubicBezTo>
                  <a:pt x="881" y="469"/>
                  <a:pt x="701" y="497"/>
                  <a:pt x="545" y="445"/>
                </a:cubicBezTo>
                <a:cubicBezTo>
                  <a:pt x="492" y="393"/>
                  <a:pt x="456" y="338"/>
                  <a:pt x="388" y="314"/>
                </a:cubicBezTo>
                <a:cubicBezTo>
                  <a:pt x="335" y="263"/>
                  <a:pt x="273" y="220"/>
                  <a:pt x="204" y="197"/>
                </a:cubicBezTo>
                <a:cubicBezTo>
                  <a:pt x="215" y="165"/>
                  <a:pt x="243" y="34"/>
                  <a:pt x="283" y="13"/>
                </a:cubicBezTo>
                <a:cubicBezTo>
                  <a:pt x="299" y="5"/>
                  <a:pt x="318" y="4"/>
                  <a:pt x="335" y="0"/>
                </a:cubicBezTo>
                <a:cubicBezTo>
                  <a:pt x="409" y="4"/>
                  <a:pt x="484" y="7"/>
                  <a:pt x="558" y="13"/>
                </a:cubicBezTo>
                <a:cubicBezTo>
                  <a:pt x="584" y="15"/>
                  <a:pt x="610" y="19"/>
                  <a:pt x="636" y="26"/>
                </a:cubicBezTo>
                <a:cubicBezTo>
                  <a:pt x="663" y="33"/>
                  <a:pt x="715" y="53"/>
                  <a:pt x="715" y="53"/>
                </a:cubicBezTo>
                <a:cubicBezTo>
                  <a:pt x="724" y="79"/>
                  <a:pt x="732" y="105"/>
                  <a:pt x="741" y="131"/>
                </a:cubicBezTo>
                <a:cubicBezTo>
                  <a:pt x="748" y="152"/>
                  <a:pt x="773" y="161"/>
                  <a:pt x="793" y="170"/>
                </a:cubicBezTo>
                <a:cubicBezTo>
                  <a:pt x="850" y="196"/>
                  <a:pt x="907" y="191"/>
                  <a:pt x="964" y="223"/>
                </a:cubicBezTo>
                <a:cubicBezTo>
                  <a:pt x="978" y="231"/>
                  <a:pt x="989" y="243"/>
                  <a:pt x="1003" y="249"/>
                </a:cubicBezTo>
                <a:cubicBezTo>
                  <a:pt x="1028" y="260"/>
                  <a:pt x="1081" y="275"/>
                  <a:pt x="1081" y="275"/>
                </a:cubicBezTo>
                <a:cubicBezTo>
                  <a:pt x="1108" y="301"/>
                  <a:pt x="1116" y="305"/>
                  <a:pt x="1134" y="341"/>
                </a:cubicBezTo>
                <a:cubicBezTo>
                  <a:pt x="1140" y="353"/>
                  <a:pt x="1158" y="372"/>
                  <a:pt x="1147" y="380"/>
                </a:cubicBezTo>
                <a:cubicBezTo>
                  <a:pt x="1132" y="390"/>
                  <a:pt x="1112" y="371"/>
                  <a:pt x="1095" y="367"/>
                </a:cubicBezTo>
                <a:cubicBezTo>
                  <a:pt x="1077" y="349"/>
                  <a:pt x="1066" y="322"/>
                  <a:pt x="1042" y="314"/>
                </a:cubicBezTo>
                <a:cubicBezTo>
                  <a:pt x="1000" y="300"/>
                  <a:pt x="1001" y="304"/>
                  <a:pt x="964" y="275"/>
                </a:cubicBezTo>
                <a:cubicBezTo>
                  <a:pt x="954" y="267"/>
                  <a:pt x="948" y="255"/>
                  <a:pt x="937" y="249"/>
                </a:cubicBezTo>
                <a:cubicBezTo>
                  <a:pt x="915" y="236"/>
                  <a:pt x="851" y="228"/>
                  <a:pt x="833" y="223"/>
                </a:cubicBezTo>
                <a:cubicBezTo>
                  <a:pt x="806" y="216"/>
                  <a:pt x="781" y="204"/>
                  <a:pt x="754" y="197"/>
                </a:cubicBezTo>
                <a:cubicBezTo>
                  <a:pt x="737" y="193"/>
                  <a:pt x="719" y="188"/>
                  <a:pt x="702" y="184"/>
                </a:cubicBezTo>
                <a:cubicBezTo>
                  <a:pt x="679" y="168"/>
                  <a:pt x="661" y="144"/>
                  <a:pt x="636" y="131"/>
                </a:cubicBezTo>
                <a:cubicBezTo>
                  <a:pt x="520" y="73"/>
                  <a:pt x="383" y="63"/>
                  <a:pt x="257" y="53"/>
                </a:cubicBezTo>
                <a:cubicBezTo>
                  <a:pt x="192" y="74"/>
                  <a:pt x="217" y="52"/>
                  <a:pt x="217" y="14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Freeform 44">
            <a:extLst>
              <a:ext uri="{FF2B5EF4-FFF2-40B4-BE49-F238E27FC236}">
                <a16:creationId xmlns:a16="http://schemas.microsoft.com/office/drawing/2014/main" id="{1283CF83-91EB-3D90-7BC2-E28F48A2E980}"/>
              </a:ext>
            </a:extLst>
          </p:cNvPr>
          <p:cNvSpPr>
            <a:spLocks/>
          </p:cNvSpPr>
          <p:nvPr/>
        </p:nvSpPr>
        <p:spPr bwMode="auto">
          <a:xfrm>
            <a:off x="2889250" y="3322638"/>
            <a:ext cx="833438" cy="252412"/>
          </a:xfrm>
          <a:custGeom>
            <a:avLst/>
            <a:gdLst>
              <a:gd name="T0" fmla="*/ 0 w 525"/>
              <a:gd name="T1" fmla="*/ 252412 h 159"/>
              <a:gd name="T2" fmla="*/ 41275 w 525"/>
              <a:gd name="T3" fmla="*/ 209550 h 159"/>
              <a:gd name="T4" fmla="*/ 61913 w 525"/>
              <a:gd name="T5" fmla="*/ 127000 h 159"/>
              <a:gd name="T6" fmla="*/ 228600 w 525"/>
              <a:gd name="T7" fmla="*/ 85725 h 159"/>
              <a:gd name="T8" fmla="*/ 290513 w 525"/>
              <a:gd name="T9" fmla="*/ 44450 h 159"/>
              <a:gd name="T10" fmla="*/ 414338 w 525"/>
              <a:gd name="T11" fmla="*/ 3175 h 159"/>
              <a:gd name="T12" fmla="*/ 809625 w 525"/>
              <a:gd name="T13" fmla="*/ 23812 h 159"/>
              <a:gd name="T14" fmla="*/ 747713 w 525"/>
              <a:gd name="T15" fmla="*/ 65087 h 159"/>
              <a:gd name="T16" fmla="*/ 727075 w 525"/>
              <a:gd name="T17" fmla="*/ 168275 h 159"/>
              <a:gd name="T18" fmla="*/ 601663 w 525"/>
              <a:gd name="T19" fmla="*/ 231775 h 159"/>
              <a:gd name="T20" fmla="*/ 414338 w 525"/>
              <a:gd name="T21" fmla="*/ 147637 h 159"/>
              <a:gd name="T22" fmla="*/ 352425 w 525"/>
              <a:gd name="T23" fmla="*/ 127000 h 159"/>
              <a:gd name="T24" fmla="*/ 0 w 525"/>
              <a:gd name="T25" fmla="*/ 252412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5" h="159">
                <a:moveTo>
                  <a:pt x="0" y="159"/>
                </a:moveTo>
                <a:cubicBezTo>
                  <a:pt x="9" y="150"/>
                  <a:pt x="20" y="143"/>
                  <a:pt x="26" y="132"/>
                </a:cubicBezTo>
                <a:cubicBezTo>
                  <a:pt x="34" y="116"/>
                  <a:pt x="28" y="94"/>
                  <a:pt x="39" y="80"/>
                </a:cubicBezTo>
                <a:cubicBezTo>
                  <a:pt x="46" y="71"/>
                  <a:pt x="134" y="56"/>
                  <a:pt x="144" y="54"/>
                </a:cubicBezTo>
                <a:cubicBezTo>
                  <a:pt x="157" y="45"/>
                  <a:pt x="169" y="34"/>
                  <a:pt x="183" y="28"/>
                </a:cubicBezTo>
                <a:cubicBezTo>
                  <a:pt x="208" y="17"/>
                  <a:pt x="261" y="2"/>
                  <a:pt x="261" y="2"/>
                </a:cubicBezTo>
                <a:cubicBezTo>
                  <a:pt x="344" y="6"/>
                  <a:pt x="428" y="0"/>
                  <a:pt x="510" y="15"/>
                </a:cubicBezTo>
                <a:cubicBezTo>
                  <a:pt x="525" y="18"/>
                  <a:pt x="479" y="27"/>
                  <a:pt x="471" y="41"/>
                </a:cubicBezTo>
                <a:cubicBezTo>
                  <a:pt x="460" y="60"/>
                  <a:pt x="469" y="87"/>
                  <a:pt x="458" y="106"/>
                </a:cubicBezTo>
                <a:cubicBezTo>
                  <a:pt x="447" y="126"/>
                  <a:pt x="398" y="139"/>
                  <a:pt x="379" y="146"/>
                </a:cubicBezTo>
                <a:cubicBezTo>
                  <a:pt x="317" y="103"/>
                  <a:pt x="355" y="124"/>
                  <a:pt x="261" y="93"/>
                </a:cubicBezTo>
                <a:cubicBezTo>
                  <a:pt x="248" y="89"/>
                  <a:pt x="222" y="80"/>
                  <a:pt x="222" y="80"/>
                </a:cubicBezTo>
                <a:cubicBezTo>
                  <a:pt x="107" y="96"/>
                  <a:pt x="97" y="93"/>
                  <a:pt x="0" y="15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1" name="Freeform 45">
            <a:extLst>
              <a:ext uri="{FF2B5EF4-FFF2-40B4-BE49-F238E27FC236}">
                <a16:creationId xmlns:a16="http://schemas.microsoft.com/office/drawing/2014/main" id="{7361D8B9-8866-17CE-1C31-B200B8A5EB18}"/>
              </a:ext>
            </a:extLst>
          </p:cNvPr>
          <p:cNvSpPr>
            <a:spLocks/>
          </p:cNvSpPr>
          <p:nvPr/>
        </p:nvSpPr>
        <p:spPr bwMode="auto">
          <a:xfrm>
            <a:off x="1600200" y="3048000"/>
            <a:ext cx="1574800" cy="1477963"/>
          </a:xfrm>
          <a:custGeom>
            <a:avLst/>
            <a:gdLst>
              <a:gd name="T0" fmla="*/ 12700 w 992"/>
              <a:gd name="T1" fmla="*/ 827088 h 931"/>
              <a:gd name="T2" fmla="*/ 53975 w 992"/>
              <a:gd name="T3" fmla="*/ 474663 h 931"/>
              <a:gd name="T4" fmla="*/ 220663 w 992"/>
              <a:gd name="T5" fmla="*/ 390525 h 931"/>
              <a:gd name="T6" fmla="*/ 407988 w 992"/>
              <a:gd name="T7" fmla="*/ 141288 h 931"/>
              <a:gd name="T8" fmla="*/ 782638 w 992"/>
              <a:gd name="T9" fmla="*/ 79375 h 931"/>
              <a:gd name="T10" fmla="*/ 1155700 w 992"/>
              <a:gd name="T11" fmla="*/ 120650 h 931"/>
              <a:gd name="T12" fmla="*/ 1114425 w 992"/>
              <a:gd name="T13" fmla="*/ 246063 h 931"/>
              <a:gd name="T14" fmla="*/ 1281113 w 992"/>
              <a:gd name="T15" fmla="*/ 328613 h 931"/>
              <a:gd name="T16" fmla="*/ 1404938 w 992"/>
              <a:gd name="T17" fmla="*/ 390525 h 931"/>
              <a:gd name="T18" fmla="*/ 1343025 w 992"/>
              <a:gd name="T19" fmla="*/ 452438 h 931"/>
              <a:gd name="T20" fmla="*/ 1425575 w 992"/>
              <a:gd name="T21" fmla="*/ 557213 h 931"/>
              <a:gd name="T22" fmla="*/ 1489075 w 992"/>
              <a:gd name="T23" fmla="*/ 723900 h 931"/>
              <a:gd name="T24" fmla="*/ 1404938 w 992"/>
              <a:gd name="T25" fmla="*/ 744538 h 931"/>
              <a:gd name="T26" fmla="*/ 1343025 w 992"/>
              <a:gd name="T27" fmla="*/ 765175 h 931"/>
              <a:gd name="T28" fmla="*/ 1384300 w 992"/>
              <a:gd name="T29" fmla="*/ 827088 h 931"/>
              <a:gd name="T30" fmla="*/ 1322388 w 992"/>
              <a:gd name="T31" fmla="*/ 868363 h 931"/>
              <a:gd name="T32" fmla="*/ 1176338 w 992"/>
              <a:gd name="T33" fmla="*/ 847725 h 931"/>
              <a:gd name="T34" fmla="*/ 1196975 w 992"/>
              <a:gd name="T35" fmla="*/ 1014413 h 931"/>
              <a:gd name="T36" fmla="*/ 1073150 w 992"/>
              <a:gd name="T37" fmla="*/ 973138 h 931"/>
              <a:gd name="T38" fmla="*/ 1011238 w 992"/>
              <a:gd name="T39" fmla="*/ 952500 h 931"/>
              <a:gd name="T40" fmla="*/ 947738 w 992"/>
              <a:gd name="T41" fmla="*/ 909638 h 931"/>
              <a:gd name="T42" fmla="*/ 989013 w 992"/>
              <a:gd name="T43" fmla="*/ 1076325 h 931"/>
              <a:gd name="T44" fmla="*/ 947738 w 992"/>
              <a:gd name="T45" fmla="*/ 1409700 h 931"/>
              <a:gd name="T46" fmla="*/ 927100 w 992"/>
              <a:gd name="T47" fmla="*/ 1471613 h 931"/>
              <a:gd name="T48" fmla="*/ 885825 w 992"/>
              <a:gd name="T49" fmla="*/ 1389063 h 931"/>
              <a:gd name="T50" fmla="*/ 803275 w 992"/>
              <a:gd name="T51" fmla="*/ 1263650 h 931"/>
              <a:gd name="T52" fmla="*/ 574675 w 992"/>
              <a:gd name="T53" fmla="*/ 1096963 h 931"/>
              <a:gd name="T54" fmla="*/ 158750 w 992"/>
              <a:gd name="T55" fmla="*/ 973138 h 931"/>
              <a:gd name="T56" fmla="*/ 12700 w 992"/>
              <a:gd name="T57" fmla="*/ 827088 h 93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92" h="931">
                <a:moveTo>
                  <a:pt x="8" y="521"/>
                </a:moveTo>
                <a:cubicBezTo>
                  <a:pt x="14" y="447"/>
                  <a:pt x="0" y="365"/>
                  <a:pt x="34" y="299"/>
                </a:cubicBezTo>
                <a:cubicBezTo>
                  <a:pt x="52" y="264"/>
                  <a:pt x="139" y="246"/>
                  <a:pt x="139" y="246"/>
                </a:cubicBezTo>
                <a:cubicBezTo>
                  <a:pt x="166" y="164"/>
                  <a:pt x="167" y="119"/>
                  <a:pt x="257" y="89"/>
                </a:cubicBezTo>
                <a:cubicBezTo>
                  <a:pt x="316" y="0"/>
                  <a:pt x="376" y="41"/>
                  <a:pt x="493" y="50"/>
                </a:cubicBezTo>
                <a:cubicBezTo>
                  <a:pt x="569" y="69"/>
                  <a:pt x="660" y="36"/>
                  <a:pt x="728" y="76"/>
                </a:cubicBezTo>
                <a:cubicBezTo>
                  <a:pt x="752" y="90"/>
                  <a:pt x="702" y="155"/>
                  <a:pt x="702" y="155"/>
                </a:cubicBezTo>
                <a:cubicBezTo>
                  <a:pt x="879" y="168"/>
                  <a:pt x="953" y="158"/>
                  <a:pt x="807" y="207"/>
                </a:cubicBezTo>
                <a:cubicBezTo>
                  <a:pt x="854" y="223"/>
                  <a:pt x="992" y="211"/>
                  <a:pt x="885" y="246"/>
                </a:cubicBezTo>
                <a:cubicBezTo>
                  <a:pt x="872" y="259"/>
                  <a:pt x="852" y="268"/>
                  <a:pt x="846" y="285"/>
                </a:cubicBezTo>
                <a:cubicBezTo>
                  <a:pt x="834" y="320"/>
                  <a:pt x="880" y="339"/>
                  <a:pt x="898" y="351"/>
                </a:cubicBezTo>
                <a:cubicBezTo>
                  <a:pt x="877" y="415"/>
                  <a:pt x="883" y="419"/>
                  <a:pt x="938" y="456"/>
                </a:cubicBezTo>
                <a:cubicBezTo>
                  <a:pt x="920" y="460"/>
                  <a:pt x="903" y="464"/>
                  <a:pt x="885" y="469"/>
                </a:cubicBezTo>
                <a:cubicBezTo>
                  <a:pt x="872" y="473"/>
                  <a:pt x="849" y="469"/>
                  <a:pt x="846" y="482"/>
                </a:cubicBezTo>
                <a:cubicBezTo>
                  <a:pt x="842" y="497"/>
                  <a:pt x="863" y="508"/>
                  <a:pt x="872" y="521"/>
                </a:cubicBezTo>
                <a:cubicBezTo>
                  <a:pt x="859" y="530"/>
                  <a:pt x="849" y="545"/>
                  <a:pt x="833" y="547"/>
                </a:cubicBezTo>
                <a:cubicBezTo>
                  <a:pt x="802" y="550"/>
                  <a:pt x="761" y="511"/>
                  <a:pt x="741" y="534"/>
                </a:cubicBezTo>
                <a:cubicBezTo>
                  <a:pt x="718" y="561"/>
                  <a:pt x="776" y="612"/>
                  <a:pt x="754" y="639"/>
                </a:cubicBezTo>
                <a:cubicBezTo>
                  <a:pt x="737" y="660"/>
                  <a:pt x="702" y="622"/>
                  <a:pt x="676" y="613"/>
                </a:cubicBezTo>
                <a:cubicBezTo>
                  <a:pt x="663" y="609"/>
                  <a:pt x="637" y="600"/>
                  <a:pt x="637" y="600"/>
                </a:cubicBezTo>
                <a:cubicBezTo>
                  <a:pt x="624" y="591"/>
                  <a:pt x="611" y="566"/>
                  <a:pt x="597" y="573"/>
                </a:cubicBezTo>
                <a:cubicBezTo>
                  <a:pt x="543" y="599"/>
                  <a:pt x="616" y="668"/>
                  <a:pt x="623" y="678"/>
                </a:cubicBezTo>
                <a:cubicBezTo>
                  <a:pt x="649" y="750"/>
                  <a:pt x="652" y="830"/>
                  <a:pt x="597" y="888"/>
                </a:cubicBezTo>
                <a:cubicBezTo>
                  <a:pt x="593" y="901"/>
                  <a:pt x="597" y="931"/>
                  <a:pt x="584" y="927"/>
                </a:cubicBezTo>
                <a:cubicBezTo>
                  <a:pt x="566" y="921"/>
                  <a:pt x="568" y="892"/>
                  <a:pt x="558" y="875"/>
                </a:cubicBezTo>
                <a:cubicBezTo>
                  <a:pt x="542" y="848"/>
                  <a:pt x="532" y="813"/>
                  <a:pt x="506" y="796"/>
                </a:cubicBezTo>
                <a:cubicBezTo>
                  <a:pt x="452" y="761"/>
                  <a:pt x="423" y="711"/>
                  <a:pt x="362" y="691"/>
                </a:cubicBezTo>
                <a:cubicBezTo>
                  <a:pt x="297" y="628"/>
                  <a:pt x="183" y="627"/>
                  <a:pt x="100" y="613"/>
                </a:cubicBezTo>
                <a:cubicBezTo>
                  <a:pt x="69" y="582"/>
                  <a:pt x="39" y="552"/>
                  <a:pt x="8" y="52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2" name="Freeform 46">
            <a:extLst>
              <a:ext uri="{FF2B5EF4-FFF2-40B4-BE49-F238E27FC236}">
                <a16:creationId xmlns:a16="http://schemas.microsoft.com/office/drawing/2014/main" id="{B078F51C-C3D4-121B-7CB6-306AC8E0209F}"/>
              </a:ext>
            </a:extLst>
          </p:cNvPr>
          <p:cNvSpPr>
            <a:spLocks/>
          </p:cNvSpPr>
          <p:nvPr/>
        </p:nvSpPr>
        <p:spPr bwMode="auto">
          <a:xfrm>
            <a:off x="1981200" y="3048000"/>
            <a:ext cx="1109663" cy="966788"/>
          </a:xfrm>
          <a:custGeom>
            <a:avLst/>
            <a:gdLst>
              <a:gd name="T0" fmla="*/ 42863 w 699"/>
              <a:gd name="T1" fmla="*/ 654050 h 609"/>
              <a:gd name="T2" fmla="*/ 42863 w 699"/>
              <a:gd name="T3" fmla="*/ 363538 h 609"/>
              <a:gd name="T4" fmla="*/ 104775 w 699"/>
              <a:gd name="T5" fmla="*/ 342900 h 609"/>
              <a:gd name="T6" fmla="*/ 146050 w 699"/>
              <a:gd name="T7" fmla="*/ 280988 h 609"/>
              <a:gd name="T8" fmla="*/ 166688 w 699"/>
              <a:gd name="T9" fmla="*/ 196850 h 609"/>
              <a:gd name="T10" fmla="*/ 354013 w 699"/>
              <a:gd name="T11" fmla="*/ 93663 h 609"/>
              <a:gd name="T12" fmla="*/ 831850 w 699"/>
              <a:gd name="T13" fmla="*/ 114300 h 609"/>
              <a:gd name="T14" fmla="*/ 874713 w 699"/>
              <a:gd name="T15" fmla="*/ 73025 h 609"/>
              <a:gd name="T16" fmla="*/ 895350 w 699"/>
              <a:gd name="T17" fmla="*/ 9525 h 609"/>
              <a:gd name="T18" fmla="*/ 957263 w 699"/>
              <a:gd name="T19" fmla="*/ 31750 h 609"/>
              <a:gd name="T20" fmla="*/ 1103313 w 699"/>
              <a:gd name="T21" fmla="*/ 280988 h 609"/>
              <a:gd name="T22" fmla="*/ 1081088 w 699"/>
              <a:gd name="T23" fmla="*/ 446088 h 609"/>
              <a:gd name="T24" fmla="*/ 957263 w 699"/>
              <a:gd name="T25" fmla="*/ 530225 h 609"/>
              <a:gd name="T26" fmla="*/ 936625 w 699"/>
              <a:gd name="T27" fmla="*/ 633413 h 609"/>
              <a:gd name="T28" fmla="*/ 874713 w 699"/>
              <a:gd name="T29" fmla="*/ 654050 h 609"/>
              <a:gd name="T30" fmla="*/ 790575 w 699"/>
              <a:gd name="T31" fmla="*/ 779463 h 609"/>
              <a:gd name="T32" fmla="*/ 769938 w 699"/>
              <a:gd name="T33" fmla="*/ 841375 h 609"/>
              <a:gd name="T34" fmla="*/ 646113 w 699"/>
              <a:gd name="T35" fmla="*/ 882650 h 609"/>
              <a:gd name="T36" fmla="*/ 500063 w 699"/>
              <a:gd name="T37" fmla="*/ 966788 h 609"/>
              <a:gd name="T38" fmla="*/ 209550 w 699"/>
              <a:gd name="T39" fmla="*/ 946150 h 609"/>
              <a:gd name="T40" fmla="*/ 125413 w 699"/>
              <a:gd name="T41" fmla="*/ 841375 h 609"/>
              <a:gd name="T42" fmla="*/ 63500 w 699"/>
              <a:gd name="T43" fmla="*/ 820738 h 609"/>
              <a:gd name="T44" fmla="*/ 42863 w 699"/>
              <a:gd name="T45" fmla="*/ 758825 h 609"/>
              <a:gd name="T46" fmla="*/ 1588 w 699"/>
              <a:gd name="T47" fmla="*/ 695325 h 609"/>
              <a:gd name="T48" fmla="*/ 42863 w 699"/>
              <a:gd name="T49" fmla="*/ 65405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9" h="609">
                <a:moveTo>
                  <a:pt x="27" y="412"/>
                </a:moveTo>
                <a:cubicBezTo>
                  <a:pt x="21" y="368"/>
                  <a:pt x="0" y="277"/>
                  <a:pt x="27" y="229"/>
                </a:cubicBezTo>
                <a:cubicBezTo>
                  <a:pt x="34" y="217"/>
                  <a:pt x="53" y="220"/>
                  <a:pt x="66" y="216"/>
                </a:cubicBezTo>
                <a:cubicBezTo>
                  <a:pt x="75" y="203"/>
                  <a:pt x="86" y="191"/>
                  <a:pt x="92" y="177"/>
                </a:cubicBezTo>
                <a:cubicBezTo>
                  <a:pt x="99" y="160"/>
                  <a:pt x="97" y="140"/>
                  <a:pt x="105" y="124"/>
                </a:cubicBezTo>
                <a:cubicBezTo>
                  <a:pt x="126" y="83"/>
                  <a:pt x="184" y="69"/>
                  <a:pt x="223" y="59"/>
                </a:cubicBezTo>
                <a:cubicBezTo>
                  <a:pt x="326" y="76"/>
                  <a:pt x="421" y="89"/>
                  <a:pt x="524" y="72"/>
                </a:cubicBezTo>
                <a:cubicBezTo>
                  <a:pt x="533" y="63"/>
                  <a:pt x="545" y="57"/>
                  <a:pt x="551" y="46"/>
                </a:cubicBezTo>
                <a:cubicBezTo>
                  <a:pt x="558" y="34"/>
                  <a:pt x="551" y="12"/>
                  <a:pt x="564" y="6"/>
                </a:cubicBezTo>
                <a:cubicBezTo>
                  <a:pt x="576" y="0"/>
                  <a:pt x="590" y="15"/>
                  <a:pt x="603" y="20"/>
                </a:cubicBezTo>
                <a:cubicBezTo>
                  <a:pt x="639" y="74"/>
                  <a:pt x="674" y="117"/>
                  <a:pt x="695" y="177"/>
                </a:cubicBezTo>
                <a:cubicBezTo>
                  <a:pt x="690" y="212"/>
                  <a:pt x="699" y="251"/>
                  <a:pt x="681" y="281"/>
                </a:cubicBezTo>
                <a:cubicBezTo>
                  <a:pt x="665" y="308"/>
                  <a:pt x="603" y="334"/>
                  <a:pt x="603" y="334"/>
                </a:cubicBezTo>
                <a:cubicBezTo>
                  <a:pt x="599" y="356"/>
                  <a:pt x="602" y="381"/>
                  <a:pt x="590" y="399"/>
                </a:cubicBezTo>
                <a:cubicBezTo>
                  <a:pt x="582" y="410"/>
                  <a:pt x="561" y="402"/>
                  <a:pt x="551" y="412"/>
                </a:cubicBezTo>
                <a:cubicBezTo>
                  <a:pt x="529" y="434"/>
                  <a:pt x="508" y="461"/>
                  <a:pt x="498" y="491"/>
                </a:cubicBezTo>
                <a:cubicBezTo>
                  <a:pt x="494" y="504"/>
                  <a:pt x="496" y="522"/>
                  <a:pt x="485" y="530"/>
                </a:cubicBezTo>
                <a:cubicBezTo>
                  <a:pt x="463" y="546"/>
                  <a:pt x="432" y="544"/>
                  <a:pt x="407" y="556"/>
                </a:cubicBezTo>
                <a:cubicBezTo>
                  <a:pt x="340" y="589"/>
                  <a:pt x="370" y="571"/>
                  <a:pt x="315" y="609"/>
                </a:cubicBezTo>
                <a:cubicBezTo>
                  <a:pt x="254" y="605"/>
                  <a:pt x="192" y="607"/>
                  <a:pt x="132" y="596"/>
                </a:cubicBezTo>
                <a:cubicBezTo>
                  <a:pt x="114" y="592"/>
                  <a:pt x="88" y="537"/>
                  <a:pt x="79" y="530"/>
                </a:cubicBezTo>
                <a:cubicBezTo>
                  <a:pt x="68" y="521"/>
                  <a:pt x="53" y="521"/>
                  <a:pt x="40" y="517"/>
                </a:cubicBezTo>
                <a:cubicBezTo>
                  <a:pt x="36" y="504"/>
                  <a:pt x="33" y="490"/>
                  <a:pt x="27" y="478"/>
                </a:cubicBezTo>
                <a:cubicBezTo>
                  <a:pt x="20" y="464"/>
                  <a:pt x="1" y="454"/>
                  <a:pt x="1" y="438"/>
                </a:cubicBezTo>
                <a:cubicBezTo>
                  <a:pt x="1" y="426"/>
                  <a:pt x="18" y="421"/>
                  <a:pt x="27" y="412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3" name="Freeform 47">
            <a:extLst>
              <a:ext uri="{FF2B5EF4-FFF2-40B4-BE49-F238E27FC236}">
                <a16:creationId xmlns:a16="http://schemas.microsoft.com/office/drawing/2014/main" id="{BA6BECC2-8B97-F961-DAB8-7FB59C2C6681}"/>
              </a:ext>
            </a:extLst>
          </p:cNvPr>
          <p:cNvSpPr>
            <a:spLocks/>
          </p:cNvSpPr>
          <p:nvPr/>
        </p:nvSpPr>
        <p:spPr bwMode="auto">
          <a:xfrm>
            <a:off x="2868613" y="3070225"/>
            <a:ext cx="206375" cy="241300"/>
          </a:xfrm>
          <a:custGeom>
            <a:avLst/>
            <a:gdLst>
              <a:gd name="T0" fmla="*/ 0 w 130"/>
              <a:gd name="T1" fmla="*/ 68263 h 152"/>
              <a:gd name="T2" fmla="*/ 185738 w 130"/>
              <a:gd name="T3" fmla="*/ 192088 h 152"/>
              <a:gd name="T4" fmla="*/ 185738 w 130"/>
              <a:gd name="T5" fmla="*/ 171450 h 152"/>
              <a:gd name="T6" fmla="*/ 206375 w 130"/>
              <a:gd name="T7" fmla="*/ 109538 h 152"/>
              <a:gd name="T8" fmla="*/ 82550 w 130"/>
              <a:gd name="T9" fmla="*/ 47625 h 152"/>
              <a:gd name="T10" fmla="*/ 41275 w 130"/>
              <a:gd name="T11" fmla="*/ 4763 h 152"/>
              <a:gd name="T12" fmla="*/ 0 w 130"/>
              <a:gd name="T13" fmla="*/ 68263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0" h="152">
                <a:moveTo>
                  <a:pt x="0" y="43"/>
                </a:moveTo>
                <a:cubicBezTo>
                  <a:pt x="18" y="152"/>
                  <a:pt x="12" y="142"/>
                  <a:pt x="117" y="121"/>
                </a:cubicBezTo>
                <a:cubicBezTo>
                  <a:pt x="23" y="58"/>
                  <a:pt x="102" y="116"/>
                  <a:pt x="117" y="108"/>
                </a:cubicBezTo>
                <a:cubicBezTo>
                  <a:pt x="129" y="102"/>
                  <a:pt x="126" y="82"/>
                  <a:pt x="130" y="69"/>
                </a:cubicBezTo>
                <a:cubicBezTo>
                  <a:pt x="90" y="56"/>
                  <a:pt x="87" y="58"/>
                  <a:pt x="52" y="30"/>
                </a:cubicBezTo>
                <a:cubicBezTo>
                  <a:pt x="42" y="22"/>
                  <a:pt x="38" y="0"/>
                  <a:pt x="26" y="3"/>
                </a:cubicBezTo>
                <a:cubicBezTo>
                  <a:pt x="11" y="7"/>
                  <a:pt x="9" y="30"/>
                  <a:pt x="0" y="4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4" name="Freeform 48">
            <a:extLst>
              <a:ext uri="{FF2B5EF4-FFF2-40B4-BE49-F238E27FC236}">
                <a16:creationId xmlns:a16="http://schemas.microsoft.com/office/drawing/2014/main" id="{E5D18EA1-CF7B-8807-1EB0-BA016CB25250}"/>
              </a:ext>
            </a:extLst>
          </p:cNvPr>
          <p:cNvSpPr>
            <a:spLocks/>
          </p:cNvSpPr>
          <p:nvPr/>
        </p:nvSpPr>
        <p:spPr bwMode="auto">
          <a:xfrm>
            <a:off x="2835275" y="3117850"/>
            <a:ext cx="149225" cy="82550"/>
          </a:xfrm>
          <a:custGeom>
            <a:avLst/>
            <a:gdLst>
              <a:gd name="T0" fmla="*/ 115888 w 94"/>
              <a:gd name="T1" fmla="*/ 0 h 52"/>
              <a:gd name="T2" fmla="*/ 11113 w 94"/>
              <a:gd name="T3" fmla="*/ 61913 h 52"/>
              <a:gd name="T4" fmla="*/ 74613 w 94"/>
              <a:gd name="T5" fmla="*/ 82550 h 52"/>
              <a:gd name="T6" fmla="*/ 115888 w 94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52">
                <a:moveTo>
                  <a:pt x="73" y="0"/>
                </a:moveTo>
                <a:cubicBezTo>
                  <a:pt x="70" y="1"/>
                  <a:pt x="0" y="18"/>
                  <a:pt x="7" y="39"/>
                </a:cubicBezTo>
                <a:cubicBezTo>
                  <a:pt x="11" y="52"/>
                  <a:pt x="34" y="48"/>
                  <a:pt x="47" y="52"/>
                </a:cubicBezTo>
                <a:cubicBezTo>
                  <a:pt x="94" y="21"/>
                  <a:pt x="93" y="40"/>
                  <a:pt x="7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5" name="Freeform 49">
            <a:extLst>
              <a:ext uri="{FF2B5EF4-FFF2-40B4-BE49-F238E27FC236}">
                <a16:creationId xmlns:a16="http://schemas.microsoft.com/office/drawing/2014/main" id="{06F7DF4F-871A-3A5B-D8F0-9F4BB5FEEAB5}"/>
              </a:ext>
            </a:extLst>
          </p:cNvPr>
          <p:cNvSpPr>
            <a:spLocks/>
          </p:cNvSpPr>
          <p:nvPr/>
        </p:nvSpPr>
        <p:spPr bwMode="auto">
          <a:xfrm>
            <a:off x="2878138" y="3408363"/>
            <a:ext cx="219075" cy="128587"/>
          </a:xfrm>
          <a:custGeom>
            <a:avLst/>
            <a:gdLst>
              <a:gd name="T0" fmla="*/ 219075 w 138"/>
              <a:gd name="T1" fmla="*/ 0 h 81"/>
              <a:gd name="T2" fmla="*/ 176213 w 138"/>
              <a:gd name="T3" fmla="*/ 41275 h 81"/>
              <a:gd name="T4" fmla="*/ 31750 w 138"/>
              <a:gd name="T5" fmla="*/ 1031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" h="81">
                <a:moveTo>
                  <a:pt x="138" y="0"/>
                </a:moveTo>
                <a:cubicBezTo>
                  <a:pt x="129" y="9"/>
                  <a:pt x="122" y="20"/>
                  <a:pt x="111" y="26"/>
                </a:cubicBezTo>
                <a:cubicBezTo>
                  <a:pt x="0" y="81"/>
                  <a:pt x="58" y="27"/>
                  <a:pt x="20" y="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6" name="Freeform 50">
            <a:extLst>
              <a:ext uri="{FF2B5EF4-FFF2-40B4-BE49-F238E27FC236}">
                <a16:creationId xmlns:a16="http://schemas.microsoft.com/office/drawing/2014/main" id="{D00FE3C5-A6DE-17BE-D187-2F7B0308EB56}"/>
              </a:ext>
            </a:extLst>
          </p:cNvPr>
          <p:cNvSpPr>
            <a:spLocks/>
          </p:cNvSpPr>
          <p:nvPr/>
        </p:nvSpPr>
        <p:spPr bwMode="auto">
          <a:xfrm>
            <a:off x="2889250" y="3511550"/>
            <a:ext cx="1588" cy="166688"/>
          </a:xfrm>
          <a:custGeom>
            <a:avLst/>
            <a:gdLst>
              <a:gd name="T0" fmla="*/ 0 w 1"/>
              <a:gd name="T1" fmla="*/ 0 h 105"/>
              <a:gd name="T2" fmla="*/ 0 w 1"/>
              <a:gd name="T3" fmla="*/ 166688 h 1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">
                <a:moveTo>
                  <a:pt x="0" y="0"/>
                </a:moveTo>
                <a:cubicBezTo>
                  <a:pt x="0" y="35"/>
                  <a:pt x="0" y="70"/>
                  <a:pt x="0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7" name="Freeform 51">
            <a:extLst>
              <a:ext uri="{FF2B5EF4-FFF2-40B4-BE49-F238E27FC236}">
                <a16:creationId xmlns:a16="http://schemas.microsoft.com/office/drawing/2014/main" id="{6CE9BB2D-8095-0B1C-C30D-4928507644AC}"/>
              </a:ext>
            </a:extLst>
          </p:cNvPr>
          <p:cNvSpPr>
            <a:spLocks/>
          </p:cNvSpPr>
          <p:nvPr/>
        </p:nvSpPr>
        <p:spPr bwMode="auto">
          <a:xfrm>
            <a:off x="2805113" y="3303588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8" name="Freeform 52">
            <a:extLst>
              <a:ext uri="{FF2B5EF4-FFF2-40B4-BE49-F238E27FC236}">
                <a16:creationId xmlns:a16="http://schemas.microsoft.com/office/drawing/2014/main" id="{F08AF47B-8C8F-C0F6-AF4C-9EB6EE2FEC86}"/>
              </a:ext>
            </a:extLst>
          </p:cNvPr>
          <p:cNvSpPr>
            <a:spLocks/>
          </p:cNvSpPr>
          <p:nvPr/>
        </p:nvSpPr>
        <p:spPr bwMode="auto">
          <a:xfrm>
            <a:off x="2819400" y="3429000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Freeform 53">
            <a:extLst>
              <a:ext uri="{FF2B5EF4-FFF2-40B4-BE49-F238E27FC236}">
                <a16:creationId xmlns:a16="http://schemas.microsoft.com/office/drawing/2014/main" id="{DB5DCF74-7405-502F-5B9E-C52306B5364C}"/>
              </a:ext>
            </a:extLst>
          </p:cNvPr>
          <p:cNvSpPr>
            <a:spLocks/>
          </p:cNvSpPr>
          <p:nvPr/>
        </p:nvSpPr>
        <p:spPr bwMode="auto">
          <a:xfrm>
            <a:off x="2971800" y="3429000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0" name="Freeform 54">
            <a:extLst>
              <a:ext uri="{FF2B5EF4-FFF2-40B4-BE49-F238E27FC236}">
                <a16:creationId xmlns:a16="http://schemas.microsoft.com/office/drawing/2014/main" id="{8589B913-6AC8-E450-F517-1C335AF25507}"/>
              </a:ext>
            </a:extLst>
          </p:cNvPr>
          <p:cNvSpPr>
            <a:spLocks/>
          </p:cNvSpPr>
          <p:nvPr/>
        </p:nvSpPr>
        <p:spPr bwMode="auto">
          <a:xfrm>
            <a:off x="1471613" y="3476625"/>
            <a:ext cx="357187" cy="307975"/>
          </a:xfrm>
          <a:custGeom>
            <a:avLst/>
            <a:gdLst>
              <a:gd name="T0" fmla="*/ 357187 w 225"/>
              <a:gd name="T1" fmla="*/ 306388 h 194"/>
              <a:gd name="T2" fmla="*/ 107950 w 225"/>
              <a:gd name="T3" fmla="*/ 119063 h 194"/>
              <a:gd name="T4" fmla="*/ 169862 w 225"/>
              <a:gd name="T5" fmla="*/ 55563 h 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5" h="194">
                <a:moveTo>
                  <a:pt x="225" y="193"/>
                </a:moveTo>
                <a:cubicBezTo>
                  <a:pt x="165" y="187"/>
                  <a:pt x="0" y="194"/>
                  <a:pt x="68" y="75"/>
                </a:cubicBezTo>
                <a:cubicBezTo>
                  <a:pt x="111" y="0"/>
                  <a:pt x="107" y="78"/>
                  <a:pt x="107" y="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1" name="Freeform 55">
            <a:extLst>
              <a:ext uri="{FF2B5EF4-FFF2-40B4-BE49-F238E27FC236}">
                <a16:creationId xmlns:a16="http://schemas.microsoft.com/office/drawing/2014/main" id="{22A8B877-2935-32E8-9770-C99F368C1A35}"/>
              </a:ext>
            </a:extLst>
          </p:cNvPr>
          <p:cNvSpPr>
            <a:spLocks/>
          </p:cNvSpPr>
          <p:nvPr/>
        </p:nvSpPr>
        <p:spPr bwMode="auto">
          <a:xfrm>
            <a:off x="1517650" y="3490913"/>
            <a:ext cx="331788" cy="333375"/>
          </a:xfrm>
          <a:custGeom>
            <a:avLst/>
            <a:gdLst>
              <a:gd name="T0" fmla="*/ 165100 w 209"/>
              <a:gd name="T1" fmla="*/ 333375 h 210"/>
              <a:gd name="T2" fmla="*/ 0 w 209"/>
              <a:gd name="T3" fmla="*/ 249238 h 210"/>
              <a:gd name="T4" fmla="*/ 20638 w 209"/>
              <a:gd name="T5" fmla="*/ 125413 h 210"/>
              <a:gd name="T6" fmla="*/ 103188 w 209"/>
              <a:gd name="T7" fmla="*/ 0 h 210"/>
              <a:gd name="T8" fmla="*/ 249238 w 209"/>
              <a:gd name="T9" fmla="*/ 20638 h 210"/>
              <a:gd name="T10" fmla="*/ 331788 w 209"/>
              <a:gd name="T11" fmla="*/ 207963 h 210"/>
              <a:gd name="T12" fmla="*/ 311150 w 209"/>
              <a:gd name="T13" fmla="*/ 269875 h 210"/>
              <a:gd name="T14" fmla="*/ 185738 w 209"/>
              <a:gd name="T15" fmla="*/ 312738 h 210"/>
              <a:gd name="T16" fmla="*/ 165100 w 209"/>
              <a:gd name="T17" fmla="*/ 333375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" h="210">
                <a:moveTo>
                  <a:pt x="104" y="210"/>
                </a:moveTo>
                <a:cubicBezTo>
                  <a:pt x="14" y="180"/>
                  <a:pt x="45" y="204"/>
                  <a:pt x="0" y="157"/>
                </a:cubicBezTo>
                <a:cubicBezTo>
                  <a:pt x="4" y="131"/>
                  <a:pt x="3" y="103"/>
                  <a:pt x="13" y="79"/>
                </a:cubicBezTo>
                <a:cubicBezTo>
                  <a:pt x="25" y="50"/>
                  <a:pt x="65" y="0"/>
                  <a:pt x="65" y="0"/>
                </a:cubicBezTo>
                <a:cubicBezTo>
                  <a:pt x="96" y="4"/>
                  <a:pt x="128" y="3"/>
                  <a:pt x="157" y="13"/>
                </a:cubicBezTo>
                <a:cubicBezTo>
                  <a:pt x="196" y="26"/>
                  <a:pt x="198" y="99"/>
                  <a:pt x="209" y="131"/>
                </a:cubicBezTo>
                <a:cubicBezTo>
                  <a:pt x="205" y="144"/>
                  <a:pt x="207" y="162"/>
                  <a:pt x="196" y="170"/>
                </a:cubicBezTo>
                <a:cubicBezTo>
                  <a:pt x="173" y="186"/>
                  <a:pt x="137" y="177"/>
                  <a:pt x="117" y="197"/>
                </a:cubicBezTo>
                <a:cubicBezTo>
                  <a:pt x="113" y="201"/>
                  <a:pt x="108" y="206"/>
                  <a:pt x="104" y="2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2" name="Freeform 56">
            <a:extLst>
              <a:ext uri="{FF2B5EF4-FFF2-40B4-BE49-F238E27FC236}">
                <a16:creationId xmlns:a16="http://schemas.microsoft.com/office/drawing/2014/main" id="{CFD1F854-654E-9038-D120-A0C7E6E7CE45}"/>
              </a:ext>
            </a:extLst>
          </p:cNvPr>
          <p:cNvSpPr>
            <a:spLocks/>
          </p:cNvSpPr>
          <p:nvPr/>
        </p:nvSpPr>
        <p:spPr bwMode="auto">
          <a:xfrm>
            <a:off x="1573213" y="3552825"/>
            <a:ext cx="296862" cy="177800"/>
          </a:xfrm>
          <a:custGeom>
            <a:avLst/>
            <a:gdLst>
              <a:gd name="T0" fmla="*/ 152400 w 187"/>
              <a:gd name="T1" fmla="*/ 166688 h 112"/>
              <a:gd name="T2" fmla="*/ 6350 w 187"/>
              <a:gd name="T3" fmla="*/ 146050 h 112"/>
              <a:gd name="T4" fmla="*/ 47625 w 187"/>
              <a:gd name="T5" fmla="*/ 1588 h 112"/>
              <a:gd name="T6" fmla="*/ 214312 w 187"/>
              <a:gd name="T7" fmla="*/ 22225 h 112"/>
              <a:gd name="T8" fmla="*/ 234950 w 187"/>
              <a:gd name="T9" fmla="*/ 84138 h 112"/>
              <a:gd name="T10" fmla="*/ 296862 w 187"/>
              <a:gd name="T11" fmla="*/ 125413 h 112"/>
              <a:gd name="T12" fmla="*/ 152400 w 187"/>
              <a:gd name="T13" fmla="*/ 166688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7" h="112">
                <a:moveTo>
                  <a:pt x="96" y="105"/>
                </a:moveTo>
                <a:cubicBezTo>
                  <a:pt x="65" y="101"/>
                  <a:pt x="28" y="112"/>
                  <a:pt x="4" y="92"/>
                </a:cubicBezTo>
                <a:cubicBezTo>
                  <a:pt x="0" y="88"/>
                  <a:pt x="27" y="10"/>
                  <a:pt x="30" y="1"/>
                </a:cubicBezTo>
                <a:cubicBezTo>
                  <a:pt x="65" y="5"/>
                  <a:pt x="103" y="0"/>
                  <a:pt x="135" y="14"/>
                </a:cubicBezTo>
                <a:cubicBezTo>
                  <a:pt x="148" y="20"/>
                  <a:pt x="139" y="42"/>
                  <a:pt x="148" y="53"/>
                </a:cubicBezTo>
                <a:cubicBezTo>
                  <a:pt x="158" y="65"/>
                  <a:pt x="174" y="70"/>
                  <a:pt x="187" y="79"/>
                </a:cubicBezTo>
                <a:cubicBezTo>
                  <a:pt x="105" y="106"/>
                  <a:pt x="136" y="105"/>
                  <a:pt x="96" y="10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3" name="Freeform 57">
            <a:extLst>
              <a:ext uri="{FF2B5EF4-FFF2-40B4-BE49-F238E27FC236}">
                <a16:creationId xmlns:a16="http://schemas.microsoft.com/office/drawing/2014/main" id="{F0E2DCFC-8BC1-5CA1-21D6-7007100A09AA}"/>
              </a:ext>
            </a:extLst>
          </p:cNvPr>
          <p:cNvSpPr>
            <a:spLocks/>
          </p:cNvSpPr>
          <p:nvPr/>
        </p:nvSpPr>
        <p:spPr bwMode="auto">
          <a:xfrm>
            <a:off x="1890713" y="3000375"/>
            <a:ext cx="312737" cy="303213"/>
          </a:xfrm>
          <a:custGeom>
            <a:avLst/>
            <a:gdLst>
              <a:gd name="T0" fmla="*/ 0 w 197"/>
              <a:gd name="T1" fmla="*/ 303213 h 191"/>
              <a:gd name="T2" fmla="*/ 63500 w 197"/>
              <a:gd name="T3" fmla="*/ 12700 h 191"/>
              <a:gd name="T4" fmla="*/ 312737 w 197"/>
              <a:gd name="T5" fmla="*/ 138113 h 191"/>
              <a:gd name="T6" fmla="*/ 146050 w 197"/>
              <a:gd name="T7" fmla="*/ 158750 h 191"/>
              <a:gd name="T8" fmla="*/ 0 w 197"/>
              <a:gd name="T9" fmla="*/ 303213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7" h="191">
                <a:moveTo>
                  <a:pt x="0" y="191"/>
                </a:moveTo>
                <a:cubicBezTo>
                  <a:pt x="9" y="126"/>
                  <a:pt x="18" y="69"/>
                  <a:pt x="40" y="8"/>
                </a:cubicBezTo>
                <a:cubicBezTo>
                  <a:pt x="143" y="19"/>
                  <a:pt x="169" y="0"/>
                  <a:pt x="197" y="87"/>
                </a:cubicBezTo>
                <a:cubicBezTo>
                  <a:pt x="162" y="91"/>
                  <a:pt x="126" y="91"/>
                  <a:pt x="92" y="100"/>
                </a:cubicBezTo>
                <a:cubicBezTo>
                  <a:pt x="50" y="111"/>
                  <a:pt x="28" y="163"/>
                  <a:pt x="0" y="19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4" name="Freeform 58">
            <a:extLst>
              <a:ext uri="{FF2B5EF4-FFF2-40B4-BE49-F238E27FC236}">
                <a16:creationId xmlns:a16="http://schemas.microsoft.com/office/drawing/2014/main" id="{712693D2-77D7-EE3A-C06D-6DFFF6BFAF80}"/>
              </a:ext>
            </a:extLst>
          </p:cNvPr>
          <p:cNvSpPr>
            <a:spLocks/>
          </p:cNvSpPr>
          <p:nvPr/>
        </p:nvSpPr>
        <p:spPr bwMode="auto">
          <a:xfrm>
            <a:off x="3074988" y="3033713"/>
            <a:ext cx="595312" cy="374650"/>
          </a:xfrm>
          <a:custGeom>
            <a:avLst/>
            <a:gdLst>
              <a:gd name="T0" fmla="*/ 0 w 375"/>
              <a:gd name="T1" fmla="*/ 374650 h 236"/>
              <a:gd name="T2" fmla="*/ 104775 w 375"/>
              <a:gd name="T3" fmla="*/ 63500 h 236"/>
              <a:gd name="T4" fmla="*/ 250825 w 375"/>
              <a:gd name="T5" fmla="*/ 0 h 236"/>
              <a:gd name="T6" fmla="*/ 271462 w 375"/>
              <a:gd name="T7" fmla="*/ 104775 h 236"/>
              <a:gd name="T8" fmla="*/ 374650 w 375"/>
              <a:gd name="T9" fmla="*/ 125413 h 236"/>
              <a:gd name="T10" fmla="*/ 582612 w 375"/>
              <a:gd name="T11" fmla="*/ 187325 h 236"/>
              <a:gd name="T12" fmla="*/ 561975 w 375"/>
              <a:gd name="T13" fmla="*/ 292100 h 236"/>
              <a:gd name="T14" fmla="*/ 0 w 375"/>
              <a:gd name="T15" fmla="*/ 37465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5" h="236">
                <a:moveTo>
                  <a:pt x="0" y="236"/>
                </a:moveTo>
                <a:cubicBezTo>
                  <a:pt x="23" y="171"/>
                  <a:pt x="44" y="105"/>
                  <a:pt x="66" y="40"/>
                </a:cubicBezTo>
                <a:cubicBezTo>
                  <a:pt x="75" y="14"/>
                  <a:pt x="142" y="4"/>
                  <a:pt x="158" y="0"/>
                </a:cubicBezTo>
                <a:cubicBezTo>
                  <a:pt x="162" y="22"/>
                  <a:pt x="155" y="50"/>
                  <a:pt x="171" y="66"/>
                </a:cubicBezTo>
                <a:cubicBezTo>
                  <a:pt x="187" y="82"/>
                  <a:pt x="215" y="74"/>
                  <a:pt x="236" y="79"/>
                </a:cubicBezTo>
                <a:cubicBezTo>
                  <a:pt x="280" y="90"/>
                  <a:pt x="324" y="104"/>
                  <a:pt x="367" y="118"/>
                </a:cubicBezTo>
                <a:cubicBezTo>
                  <a:pt x="363" y="140"/>
                  <a:pt x="375" y="178"/>
                  <a:pt x="354" y="184"/>
                </a:cubicBezTo>
                <a:cubicBezTo>
                  <a:pt x="212" y="227"/>
                  <a:pt x="115" y="161"/>
                  <a:pt x="0" y="2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Freeform 59">
            <a:extLst>
              <a:ext uri="{FF2B5EF4-FFF2-40B4-BE49-F238E27FC236}">
                <a16:creationId xmlns:a16="http://schemas.microsoft.com/office/drawing/2014/main" id="{FF1BA34D-8D55-0A2F-6662-B115A2F4808E}"/>
              </a:ext>
            </a:extLst>
          </p:cNvPr>
          <p:cNvSpPr>
            <a:spLocks/>
          </p:cNvSpPr>
          <p:nvPr/>
        </p:nvSpPr>
        <p:spPr bwMode="auto">
          <a:xfrm>
            <a:off x="4405313" y="2743200"/>
            <a:ext cx="623887" cy="150813"/>
          </a:xfrm>
          <a:custGeom>
            <a:avLst/>
            <a:gdLst>
              <a:gd name="T0" fmla="*/ 533789 w 367"/>
              <a:gd name="T1" fmla="*/ 72806 h 58"/>
              <a:gd name="T2" fmla="*/ 200596 w 367"/>
              <a:gd name="T3" fmla="*/ 109209 h 58"/>
              <a:gd name="T4" fmla="*/ 134297 w 367"/>
              <a:gd name="T5" fmla="*/ 72806 h 58"/>
              <a:gd name="T6" fmla="*/ 67999 w 367"/>
              <a:gd name="T7" fmla="*/ 5200 h 58"/>
              <a:gd name="T8" fmla="*/ 0 w 367"/>
              <a:gd name="T9" fmla="*/ 39003 h 58"/>
              <a:gd name="T10" fmla="*/ 200596 w 367"/>
              <a:gd name="T11" fmla="*/ 109209 h 58"/>
              <a:gd name="T12" fmla="*/ 601787 w 367"/>
              <a:gd name="T13" fmla="*/ 72806 h 58"/>
              <a:gd name="T14" fmla="*/ 533789 w 367"/>
              <a:gd name="T15" fmla="*/ 7280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7" h="58">
                <a:moveTo>
                  <a:pt x="314" y="28"/>
                </a:moveTo>
                <a:cubicBezTo>
                  <a:pt x="219" y="45"/>
                  <a:pt x="214" y="58"/>
                  <a:pt x="118" y="42"/>
                </a:cubicBezTo>
                <a:cubicBezTo>
                  <a:pt x="105" y="37"/>
                  <a:pt x="91" y="34"/>
                  <a:pt x="79" y="28"/>
                </a:cubicBezTo>
                <a:cubicBezTo>
                  <a:pt x="65" y="21"/>
                  <a:pt x="55" y="5"/>
                  <a:pt x="40" y="2"/>
                </a:cubicBezTo>
                <a:cubicBezTo>
                  <a:pt x="26" y="0"/>
                  <a:pt x="13" y="11"/>
                  <a:pt x="0" y="15"/>
                </a:cubicBezTo>
                <a:cubicBezTo>
                  <a:pt x="40" y="23"/>
                  <a:pt x="78" y="42"/>
                  <a:pt x="118" y="42"/>
                </a:cubicBezTo>
                <a:cubicBezTo>
                  <a:pt x="197" y="42"/>
                  <a:pt x="275" y="34"/>
                  <a:pt x="354" y="28"/>
                </a:cubicBezTo>
                <a:cubicBezTo>
                  <a:pt x="367" y="27"/>
                  <a:pt x="327" y="28"/>
                  <a:pt x="314" y="2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6" name="Freeform 60">
            <a:extLst>
              <a:ext uri="{FF2B5EF4-FFF2-40B4-BE49-F238E27FC236}">
                <a16:creationId xmlns:a16="http://schemas.microsoft.com/office/drawing/2014/main" id="{6A708D04-CCA6-6565-4980-E33C2FABE7BA}"/>
              </a:ext>
            </a:extLst>
          </p:cNvPr>
          <p:cNvSpPr>
            <a:spLocks/>
          </p:cNvSpPr>
          <p:nvPr/>
        </p:nvSpPr>
        <p:spPr bwMode="auto">
          <a:xfrm>
            <a:off x="4572000" y="2673350"/>
            <a:ext cx="415925" cy="69850"/>
          </a:xfrm>
          <a:custGeom>
            <a:avLst/>
            <a:gdLst>
              <a:gd name="T0" fmla="*/ 415925 w 262"/>
              <a:gd name="T1" fmla="*/ 69850 h 44"/>
              <a:gd name="T2" fmla="*/ 354013 w 262"/>
              <a:gd name="T3" fmla="*/ 49213 h 44"/>
              <a:gd name="T4" fmla="*/ 311150 w 262"/>
              <a:gd name="T5" fmla="*/ 7938 h 44"/>
              <a:gd name="T6" fmla="*/ 0 w 262"/>
              <a:gd name="T7" fmla="*/ 28575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" h="44">
                <a:moveTo>
                  <a:pt x="262" y="44"/>
                </a:moveTo>
                <a:cubicBezTo>
                  <a:pt x="249" y="40"/>
                  <a:pt x="235" y="38"/>
                  <a:pt x="223" y="31"/>
                </a:cubicBezTo>
                <a:cubicBezTo>
                  <a:pt x="212" y="25"/>
                  <a:pt x="208" y="6"/>
                  <a:pt x="196" y="5"/>
                </a:cubicBezTo>
                <a:cubicBezTo>
                  <a:pt x="131" y="0"/>
                  <a:pt x="65" y="18"/>
                  <a:pt x="0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7" name="Freeform 61">
            <a:extLst>
              <a:ext uri="{FF2B5EF4-FFF2-40B4-BE49-F238E27FC236}">
                <a16:creationId xmlns:a16="http://schemas.microsoft.com/office/drawing/2014/main" id="{DE6C68D7-8344-1855-6A4C-5A21D708E149}"/>
              </a:ext>
            </a:extLst>
          </p:cNvPr>
          <p:cNvSpPr>
            <a:spLocks/>
          </p:cNvSpPr>
          <p:nvPr/>
        </p:nvSpPr>
        <p:spPr bwMode="auto">
          <a:xfrm>
            <a:off x="4425950" y="2681288"/>
            <a:ext cx="541338" cy="82550"/>
          </a:xfrm>
          <a:custGeom>
            <a:avLst/>
            <a:gdLst>
              <a:gd name="T0" fmla="*/ 541338 w 341"/>
              <a:gd name="T1" fmla="*/ 82550 h 52"/>
              <a:gd name="T2" fmla="*/ 0 w 341"/>
              <a:gd name="T3" fmla="*/ 20638 h 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1" h="52">
                <a:moveTo>
                  <a:pt x="341" y="52"/>
                </a:moveTo>
                <a:cubicBezTo>
                  <a:pt x="235" y="0"/>
                  <a:pt x="116" y="13"/>
                  <a:pt x="0" y="1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8" name="Freeform 62">
            <a:extLst>
              <a:ext uri="{FF2B5EF4-FFF2-40B4-BE49-F238E27FC236}">
                <a16:creationId xmlns:a16="http://schemas.microsoft.com/office/drawing/2014/main" id="{295A9F54-B622-D8BC-2CF6-A73BE5EB3A49}"/>
              </a:ext>
            </a:extLst>
          </p:cNvPr>
          <p:cNvSpPr>
            <a:spLocks/>
          </p:cNvSpPr>
          <p:nvPr/>
        </p:nvSpPr>
        <p:spPr bwMode="auto">
          <a:xfrm>
            <a:off x="3535363" y="2317750"/>
            <a:ext cx="4138612" cy="3079750"/>
          </a:xfrm>
          <a:custGeom>
            <a:avLst/>
            <a:gdLst>
              <a:gd name="T0" fmla="*/ 247650 w 2607"/>
              <a:gd name="T1" fmla="*/ 1443038 h 1940"/>
              <a:gd name="T2" fmla="*/ 225425 w 2607"/>
              <a:gd name="T3" fmla="*/ 1506538 h 1940"/>
              <a:gd name="T4" fmla="*/ 163512 w 2607"/>
              <a:gd name="T5" fmla="*/ 1568450 h 1940"/>
              <a:gd name="T6" fmla="*/ 184150 w 2607"/>
              <a:gd name="T7" fmla="*/ 1776413 h 1940"/>
              <a:gd name="T8" fmla="*/ 247650 w 2607"/>
              <a:gd name="T9" fmla="*/ 2565400 h 1940"/>
              <a:gd name="T10" fmla="*/ 392112 w 2607"/>
              <a:gd name="T11" fmla="*/ 2608263 h 1940"/>
              <a:gd name="T12" fmla="*/ 476250 w 2607"/>
              <a:gd name="T13" fmla="*/ 2711450 h 1940"/>
              <a:gd name="T14" fmla="*/ 558800 w 2607"/>
              <a:gd name="T15" fmla="*/ 2814638 h 1940"/>
              <a:gd name="T16" fmla="*/ 682625 w 2607"/>
              <a:gd name="T17" fmla="*/ 2857500 h 1940"/>
              <a:gd name="T18" fmla="*/ 3384550 w 2607"/>
              <a:gd name="T19" fmla="*/ 2794000 h 1940"/>
              <a:gd name="T20" fmla="*/ 3862387 w 2607"/>
              <a:gd name="T21" fmla="*/ 2773363 h 1940"/>
              <a:gd name="T22" fmla="*/ 3967162 w 2607"/>
              <a:gd name="T23" fmla="*/ 2690813 h 1940"/>
              <a:gd name="T24" fmla="*/ 4049712 w 2607"/>
              <a:gd name="T25" fmla="*/ 2586038 h 1940"/>
              <a:gd name="T26" fmla="*/ 4111625 w 2607"/>
              <a:gd name="T27" fmla="*/ 2254250 h 1940"/>
              <a:gd name="T28" fmla="*/ 4008437 w 2607"/>
              <a:gd name="T29" fmla="*/ 1568450 h 1940"/>
              <a:gd name="T30" fmla="*/ 3987800 w 2607"/>
              <a:gd name="T31" fmla="*/ 1152525 h 1940"/>
              <a:gd name="T32" fmla="*/ 3883025 w 2607"/>
              <a:gd name="T33" fmla="*/ 425450 h 1940"/>
              <a:gd name="T34" fmla="*/ 3759200 w 2607"/>
              <a:gd name="T35" fmla="*/ 258763 h 1940"/>
              <a:gd name="T36" fmla="*/ 3633787 w 2607"/>
              <a:gd name="T37" fmla="*/ 217488 h 1940"/>
              <a:gd name="T38" fmla="*/ 3197225 w 2607"/>
              <a:gd name="T39" fmla="*/ 300038 h 1940"/>
              <a:gd name="T40" fmla="*/ 2657475 w 2607"/>
              <a:gd name="T41" fmla="*/ 279400 h 1940"/>
              <a:gd name="T42" fmla="*/ 2325687 w 2607"/>
              <a:gd name="T43" fmla="*/ 155575 h 1940"/>
              <a:gd name="T44" fmla="*/ 1701800 w 2607"/>
              <a:gd name="T45" fmla="*/ 114300 h 1940"/>
              <a:gd name="T46" fmla="*/ 1597025 w 2607"/>
              <a:gd name="T47" fmla="*/ 196850 h 1940"/>
              <a:gd name="T48" fmla="*/ 1411287 w 2607"/>
              <a:gd name="T49" fmla="*/ 300038 h 1940"/>
              <a:gd name="T50" fmla="*/ 1411287 w 2607"/>
              <a:gd name="T51" fmla="*/ 528638 h 1940"/>
              <a:gd name="T52" fmla="*/ 1223962 w 2607"/>
              <a:gd name="T53" fmla="*/ 592138 h 1940"/>
              <a:gd name="T54" fmla="*/ 661987 w 2607"/>
              <a:gd name="T55" fmla="*/ 612775 h 1940"/>
              <a:gd name="T56" fmla="*/ 496887 w 2607"/>
              <a:gd name="T57" fmla="*/ 715963 h 1940"/>
              <a:gd name="T58" fmla="*/ 496887 w 2607"/>
              <a:gd name="T59" fmla="*/ 923925 h 1940"/>
              <a:gd name="T60" fmla="*/ 558800 w 2607"/>
              <a:gd name="T61" fmla="*/ 944563 h 1940"/>
              <a:gd name="T62" fmla="*/ 620712 w 2607"/>
              <a:gd name="T63" fmla="*/ 985838 h 1940"/>
              <a:gd name="T64" fmla="*/ 725487 w 2607"/>
              <a:gd name="T65" fmla="*/ 1152525 h 1940"/>
              <a:gd name="T66" fmla="*/ 849312 w 2607"/>
              <a:gd name="T67" fmla="*/ 1193800 h 1940"/>
              <a:gd name="T68" fmla="*/ 1182687 w 2607"/>
              <a:gd name="T69" fmla="*/ 1069975 h 1940"/>
              <a:gd name="T70" fmla="*/ 1306512 w 2607"/>
              <a:gd name="T71" fmla="*/ 944563 h 1940"/>
              <a:gd name="T72" fmla="*/ 1431925 w 2607"/>
              <a:gd name="T73" fmla="*/ 862013 h 1940"/>
              <a:gd name="T74" fmla="*/ 1452562 w 2607"/>
              <a:gd name="T75" fmla="*/ 654050 h 1940"/>
              <a:gd name="T76" fmla="*/ 1473200 w 2607"/>
              <a:gd name="T77" fmla="*/ 592138 h 1940"/>
              <a:gd name="T78" fmla="*/ 1576387 w 2607"/>
              <a:gd name="T79" fmla="*/ 612775 h 1940"/>
              <a:gd name="T80" fmla="*/ 1701800 w 2607"/>
              <a:gd name="T81" fmla="*/ 592138 h 1940"/>
              <a:gd name="T82" fmla="*/ 1804987 w 2607"/>
              <a:gd name="T83" fmla="*/ 757238 h 1940"/>
              <a:gd name="T84" fmla="*/ 1868487 w 2607"/>
              <a:gd name="T85" fmla="*/ 779463 h 1940"/>
              <a:gd name="T86" fmla="*/ 1909762 w 2607"/>
              <a:gd name="T87" fmla="*/ 841375 h 1940"/>
              <a:gd name="T88" fmla="*/ 1722437 w 2607"/>
              <a:gd name="T89" fmla="*/ 1049338 h 1940"/>
              <a:gd name="T90" fmla="*/ 1660525 w 2607"/>
              <a:gd name="T91" fmla="*/ 1090613 h 1940"/>
              <a:gd name="T92" fmla="*/ 1535112 w 2607"/>
              <a:gd name="T93" fmla="*/ 1131888 h 1940"/>
              <a:gd name="T94" fmla="*/ 1431925 w 2607"/>
              <a:gd name="T95" fmla="*/ 1236663 h 1940"/>
              <a:gd name="T96" fmla="*/ 1368425 w 2607"/>
              <a:gd name="T97" fmla="*/ 1401763 h 1940"/>
              <a:gd name="T98" fmla="*/ 1347787 w 2607"/>
              <a:gd name="T99" fmla="*/ 1465263 h 1940"/>
              <a:gd name="T100" fmla="*/ 1285875 w 2607"/>
              <a:gd name="T101" fmla="*/ 1485900 h 1940"/>
              <a:gd name="T102" fmla="*/ 1265237 w 2607"/>
              <a:gd name="T103" fmla="*/ 1568450 h 1940"/>
              <a:gd name="T104" fmla="*/ 1139825 w 2607"/>
              <a:gd name="T105" fmla="*/ 1651000 h 1940"/>
              <a:gd name="T106" fmla="*/ 517525 w 2607"/>
              <a:gd name="T107" fmla="*/ 1589088 h 1940"/>
              <a:gd name="T108" fmla="*/ 371475 w 2607"/>
              <a:gd name="T109" fmla="*/ 1443038 h 1940"/>
              <a:gd name="T110" fmla="*/ 247650 w 2607"/>
              <a:gd name="T111" fmla="*/ 1360488 h 1940"/>
              <a:gd name="T112" fmla="*/ 247650 w 2607"/>
              <a:gd name="T113" fmla="*/ 1443038 h 19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607" h="1940">
                <a:moveTo>
                  <a:pt x="156" y="909"/>
                </a:moveTo>
                <a:cubicBezTo>
                  <a:pt x="151" y="922"/>
                  <a:pt x="150" y="937"/>
                  <a:pt x="142" y="949"/>
                </a:cubicBezTo>
                <a:cubicBezTo>
                  <a:pt x="132" y="964"/>
                  <a:pt x="106" y="970"/>
                  <a:pt x="103" y="988"/>
                </a:cubicBezTo>
                <a:cubicBezTo>
                  <a:pt x="96" y="1031"/>
                  <a:pt x="112" y="1075"/>
                  <a:pt x="116" y="1119"/>
                </a:cubicBezTo>
                <a:cubicBezTo>
                  <a:pt x="77" y="1274"/>
                  <a:pt x="0" y="1528"/>
                  <a:pt x="156" y="1616"/>
                </a:cubicBezTo>
                <a:cubicBezTo>
                  <a:pt x="184" y="1632"/>
                  <a:pt x="217" y="1632"/>
                  <a:pt x="247" y="1643"/>
                </a:cubicBezTo>
                <a:cubicBezTo>
                  <a:pt x="263" y="1666"/>
                  <a:pt x="285" y="1684"/>
                  <a:pt x="300" y="1708"/>
                </a:cubicBezTo>
                <a:cubicBezTo>
                  <a:pt x="331" y="1758"/>
                  <a:pt x="287" y="1743"/>
                  <a:pt x="352" y="1773"/>
                </a:cubicBezTo>
                <a:cubicBezTo>
                  <a:pt x="377" y="1784"/>
                  <a:pt x="430" y="1800"/>
                  <a:pt x="430" y="1800"/>
                </a:cubicBezTo>
                <a:cubicBezTo>
                  <a:pt x="959" y="1796"/>
                  <a:pt x="1592" y="1940"/>
                  <a:pt x="2132" y="1760"/>
                </a:cubicBezTo>
                <a:cubicBezTo>
                  <a:pt x="2254" y="1769"/>
                  <a:pt x="2325" y="1783"/>
                  <a:pt x="2433" y="1747"/>
                </a:cubicBezTo>
                <a:cubicBezTo>
                  <a:pt x="2453" y="1728"/>
                  <a:pt x="2479" y="1715"/>
                  <a:pt x="2499" y="1695"/>
                </a:cubicBezTo>
                <a:cubicBezTo>
                  <a:pt x="2519" y="1675"/>
                  <a:pt x="2532" y="1649"/>
                  <a:pt x="2551" y="1629"/>
                </a:cubicBezTo>
                <a:cubicBezTo>
                  <a:pt x="2568" y="1559"/>
                  <a:pt x="2567" y="1488"/>
                  <a:pt x="2590" y="1420"/>
                </a:cubicBezTo>
                <a:cubicBezTo>
                  <a:pt x="2584" y="1284"/>
                  <a:pt x="2607" y="1111"/>
                  <a:pt x="2525" y="988"/>
                </a:cubicBezTo>
                <a:cubicBezTo>
                  <a:pt x="2501" y="869"/>
                  <a:pt x="2499" y="867"/>
                  <a:pt x="2512" y="726"/>
                </a:cubicBezTo>
                <a:cubicBezTo>
                  <a:pt x="2505" y="535"/>
                  <a:pt x="2569" y="388"/>
                  <a:pt x="2446" y="268"/>
                </a:cubicBezTo>
                <a:cubicBezTo>
                  <a:pt x="2431" y="222"/>
                  <a:pt x="2416" y="184"/>
                  <a:pt x="2368" y="163"/>
                </a:cubicBezTo>
                <a:cubicBezTo>
                  <a:pt x="2343" y="152"/>
                  <a:pt x="2289" y="137"/>
                  <a:pt x="2289" y="137"/>
                </a:cubicBezTo>
                <a:cubicBezTo>
                  <a:pt x="2196" y="152"/>
                  <a:pt x="2108" y="176"/>
                  <a:pt x="2014" y="189"/>
                </a:cubicBezTo>
                <a:cubicBezTo>
                  <a:pt x="1901" y="185"/>
                  <a:pt x="1787" y="187"/>
                  <a:pt x="1674" y="176"/>
                </a:cubicBezTo>
                <a:cubicBezTo>
                  <a:pt x="1603" y="169"/>
                  <a:pt x="1531" y="120"/>
                  <a:pt x="1465" y="98"/>
                </a:cubicBezTo>
                <a:cubicBezTo>
                  <a:pt x="1364" y="0"/>
                  <a:pt x="1198" y="67"/>
                  <a:pt x="1072" y="72"/>
                </a:cubicBezTo>
                <a:cubicBezTo>
                  <a:pt x="1024" y="144"/>
                  <a:pt x="1074" y="87"/>
                  <a:pt x="1006" y="124"/>
                </a:cubicBezTo>
                <a:cubicBezTo>
                  <a:pt x="869" y="199"/>
                  <a:pt x="979" y="159"/>
                  <a:pt x="889" y="189"/>
                </a:cubicBezTo>
                <a:cubicBezTo>
                  <a:pt x="904" y="236"/>
                  <a:pt x="925" y="281"/>
                  <a:pt x="889" y="333"/>
                </a:cubicBezTo>
                <a:cubicBezTo>
                  <a:pt x="888" y="334"/>
                  <a:pt x="791" y="366"/>
                  <a:pt x="771" y="373"/>
                </a:cubicBezTo>
                <a:cubicBezTo>
                  <a:pt x="659" y="410"/>
                  <a:pt x="535" y="382"/>
                  <a:pt x="417" y="386"/>
                </a:cubicBezTo>
                <a:cubicBezTo>
                  <a:pt x="355" y="402"/>
                  <a:pt x="334" y="388"/>
                  <a:pt x="313" y="451"/>
                </a:cubicBezTo>
                <a:cubicBezTo>
                  <a:pt x="311" y="466"/>
                  <a:pt x="285" y="554"/>
                  <a:pt x="313" y="582"/>
                </a:cubicBezTo>
                <a:cubicBezTo>
                  <a:pt x="323" y="592"/>
                  <a:pt x="340" y="589"/>
                  <a:pt x="352" y="595"/>
                </a:cubicBezTo>
                <a:cubicBezTo>
                  <a:pt x="366" y="602"/>
                  <a:pt x="378" y="612"/>
                  <a:pt x="391" y="621"/>
                </a:cubicBezTo>
                <a:cubicBezTo>
                  <a:pt x="410" y="651"/>
                  <a:pt x="423" y="709"/>
                  <a:pt x="457" y="726"/>
                </a:cubicBezTo>
                <a:cubicBezTo>
                  <a:pt x="482" y="738"/>
                  <a:pt x="535" y="752"/>
                  <a:pt x="535" y="752"/>
                </a:cubicBezTo>
                <a:cubicBezTo>
                  <a:pt x="758" y="734"/>
                  <a:pt x="644" y="772"/>
                  <a:pt x="745" y="674"/>
                </a:cubicBezTo>
                <a:cubicBezTo>
                  <a:pt x="767" y="608"/>
                  <a:pt x="769" y="625"/>
                  <a:pt x="823" y="595"/>
                </a:cubicBezTo>
                <a:cubicBezTo>
                  <a:pt x="851" y="580"/>
                  <a:pt x="902" y="543"/>
                  <a:pt x="902" y="543"/>
                </a:cubicBezTo>
                <a:cubicBezTo>
                  <a:pt x="906" y="499"/>
                  <a:pt x="908" y="455"/>
                  <a:pt x="915" y="412"/>
                </a:cubicBezTo>
                <a:cubicBezTo>
                  <a:pt x="917" y="398"/>
                  <a:pt x="915" y="377"/>
                  <a:pt x="928" y="373"/>
                </a:cubicBezTo>
                <a:cubicBezTo>
                  <a:pt x="949" y="366"/>
                  <a:pt x="971" y="382"/>
                  <a:pt x="993" y="386"/>
                </a:cubicBezTo>
                <a:cubicBezTo>
                  <a:pt x="1019" y="382"/>
                  <a:pt x="1045" y="370"/>
                  <a:pt x="1072" y="373"/>
                </a:cubicBezTo>
                <a:cubicBezTo>
                  <a:pt x="1185" y="385"/>
                  <a:pt x="1016" y="435"/>
                  <a:pt x="1137" y="477"/>
                </a:cubicBezTo>
                <a:cubicBezTo>
                  <a:pt x="1150" y="482"/>
                  <a:pt x="1164" y="486"/>
                  <a:pt x="1177" y="491"/>
                </a:cubicBezTo>
                <a:cubicBezTo>
                  <a:pt x="1186" y="504"/>
                  <a:pt x="1201" y="514"/>
                  <a:pt x="1203" y="530"/>
                </a:cubicBezTo>
                <a:cubicBezTo>
                  <a:pt x="1213" y="607"/>
                  <a:pt x="1138" y="634"/>
                  <a:pt x="1085" y="661"/>
                </a:cubicBezTo>
                <a:cubicBezTo>
                  <a:pt x="1071" y="668"/>
                  <a:pt x="1060" y="681"/>
                  <a:pt x="1046" y="687"/>
                </a:cubicBezTo>
                <a:cubicBezTo>
                  <a:pt x="1021" y="698"/>
                  <a:pt x="967" y="713"/>
                  <a:pt x="967" y="713"/>
                </a:cubicBezTo>
                <a:cubicBezTo>
                  <a:pt x="945" y="735"/>
                  <a:pt x="907" y="749"/>
                  <a:pt x="902" y="779"/>
                </a:cubicBezTo>
                <a:cubicBezTo>
                  <a:pt x="887" y="869"/>
                  <a:pt x="908" y="839"/>
                  <a:pt x="862" y="883"/>
                </a:cubicBezTo>
                <a:cubicBezTo>
                  <a:pt x="858" y="896"/>
                  <a:pt x="859" y="913"/>
                  <a:pt x="849" y="923"/>
                </a:cubicBezTo>
                <a:cubicBezTo>
                  <a:pt x="839" y="933"/>
                  <a:pt x="819" y="925"/>
                  <a:pt x="810" y="936"/>
                </a:cubicBezTo>
                <a:cubicBezTo>
                  <a:pt x="799" y="950"/>
                  <a:pt x="809" y="975"/>
                  <a:pt x="797" y="988"/>
                </a:cubicBezTo>
                <a:cubicBezTo>
                  <a:pt x="776" y="1012"/>
                  <a:pt x="718" y="1040"/>
                  <a:pt x="718" y="1040"/>
                </a:cubicBezTo>
                <a:cubicBezTo>
                  <a:pt x="567" y="1018"/>
                  <a:pt x="508" y="1010"/>
                  <a:pt x="326" y="1001"/>
                </a:cubicBezTo>
                <a:cubicBezTo>
                  <a:pt x="275" y="968"/>
                  <a:pt x="275" y="940"/>
                  <a:pt x="234" y="909"/>
                </a:cubicBezTo>
                <a:cubicBezTo>
                  <a:pt x="209" y="890"/>
                  <a:pt x="156" y="857"/>
                  <a:pt x="156" y="857"/>
                </a:cubicBezTo>
                <a:cubicBezTo>
                  <a:pt x="120" y="892"/>
                  <a:pt x="120" y="874"/>
                  <a:pt x="156" y="909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9" name="Freeform 63">
            <a:extLst>
              <a:ext uri="{FF2B5EF4-FFF2-40B4-BE49-F238E27FC236}">
                <a16:creationId xmlns:a16="http://schemas.microsoft.com/office/drawing/2014/main" id="{E3CECDC3-C6DA-5087-47E0-E9ED0AA70215}"/>
              </a:ext>
            </a:extLst>
          </p:cNvPr>
          <p:cNvSpPr>
            <a:spLocks/>
          </p:cNvSpPr>
          <p:nvPr/>
        </p:nvSpPr>
        <p:spPr bwMode="auto">
          <a:xfrm>
            <a:off x="4062413" y="2725738"/>
            <a:ext cx="1354137" cy="1250950"/>
          </a:xfrm>
          <a:custGeom>
            <a:avLst/>
            <a:gdLst>
              <a:gd name="T0" fmla="*/ 260350 w 853"/>
              <a:gd name="T1" fmla="*/ 785813 h 788"/>
              <a:gd name="T2" fmla="*/ 219075 w 853"/>
              <a:gd name="T3" fmla="*/ 828675 h 788"/>
              <a:gd name="T4" fmla="*/ 155575 w 853"/>
              <a:gd name="T5" fmla="*/ 869950 h 788"/>
              <a:gd name="T6" fmla="*/ 52387 w 853"/>
              <a:gd name="T7" fmla="*/ 1035050 h 788"/>
              <a:gd name="T8" fmla="*/ 31750 w 853"/>
              <a:gd name="T9" fmla="*/ 1243013 h 788"/>
              <a:gd name="T10" fmla="*/ 592137 w 853"/>
              <a:gd name="T11" fmla="*/ 1222375 h 788"/>
              <a:gd name="T12" fmla="*/ 841375 w 853"/>
              <a:gd name="T13" fmla="*/ 1077913 h 788"/>
              <a:gd name="T14" fmla="*/ 987425 w 853"/>
              <a:gd name="T15" fmla="*/ 806450 h 788"/>
              <a:gd name="T16" fmla="*/ 1092200 w 853"/>
              <a:gd name="T17" fmla="*/ 641350 h 788"/>
              <a:gd name="T18" fmla="*/ 1069975 w 853"/>
              <a:gd name="T19" fmla="*/ 577850 h 788"/>
              <a:gd name="T20" fmla="*/ 1092200 w 853"/>
              <a:gd name="T21" fmla="*/ 515938 h 788"/>
              <a:gd name="T22" fmla="*/ 1174750 w 853"/>
              <a:gd name="T23" fmla="*/ 328613 h 788"/>
              <a:gd name="T24" fmla="*/ 1236662 w 853"/>
              <a:gd name="T25" fmla="*/ 307975 h 788"/>
              <a:gd name="T26" fmla="*/ 1277937 w 853"/>
              <a:gd name="T27" fmla="*/ 246063 h 788"/>
              <a:gd name="T28" fmla="*/ 1049337 w 853"/>
              <a:gd name="T29" fmla="*/ 79375 h 788"/>
              <a:gd name="T30" fmla="*/ 946150 w 853"/>
              <a:gd name="T31" fmla="*/ 100013 h 788"/>
              <a:gd name="T32" fmla="*/ 884237 w 853"/>
              <a:gd name="T33" fmla="*/ 120650 h 788"/>
              <a:gd name="T34" fmla="*/ 863600 w 853"/>
              <a:gd name="T35" fmla="*/ 204788 h 788"/>
              <a:gd name="T36" fmla="*/ 779462 w 853"/>
              <a:gd name="T37" fmla="*/ 225425 h 788"/>
              <a:gd name="T38" fmla="*/ 635000 w 853"/>
              <a:gd name="T39" fmla="*/ 577850 h 788"/>
              <a:gd name="T40" fmla="*/ 509587 w 853"/>
              <a:gd name="T41" fmla="*/ 661988 h 788"/>
              <a:gd name="T42" fmla="*/ 468312 w 853"/>
              <a:gd name="T43" fmla="*/ 723900 h 788"/>
              <a:gd name="T44" fmla="*/ 384175 w 853"/>
              <a:gd name="T45" fmla="*/ 744538 h 788"/>
              <a:gd name="T46" fmla="*/ 260350 w 853"/>
              <a:gd name="T47" fmla="*/ 785813 h 788"/>
              <a:gd name="T48" fmla="*/ 280987 w 853"/>
              <a:gd name="T49" fmla="*/ 849313 h 788"/>
              <a:gd name="T50" fmla="*/ 260350 w 853"/>
              <a:gd name="T51" fmla="*/ 785813 h 7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53" h="788">
                <a:moveTo>
                  <a:pt x="164" y="495"/>
                </a:moveTo>
                <a:cubicBezTo>
                  <a:pt x="155" y="504"/>
                  <a:pt x="148" y="514"/>
                  <a:pt x="138" y="522"/>
                </a:cubicBezTo>
                <a:cubicBezTo>
                  <a:pt x="126" y="532"/>
                  <a:pt x="107" y="535"/>
                  <a:pt x="98" y="548"/>
                </a:cubicBezTo>
                <a:cubicBezTo>
                  <a:pt x="19" y="673"/>
                  <a:pt x="122" y="592"/>
                  <a:pt x="33" y="652"/>
                </a:cubicBezTo>
                <a:cubicBezTo>
                  <a:pt x="1" y="748"/>
                  <a:pt x="0" y="704"/>
                  <a:pt x="20" y="783"/>
                </a:cubicBezTo>
                <a:cubicBezTo>
                  <a:pt x="138" y="779"/>
                  <a:pt x="257" y="788"/>
                  <a:pt x="373" y="770"/>
                </a:cubicBezTo>
                <a:cubicBezTo>
                  <a:pt x="417" y="763"/>
                  <a:pt x="479" y="696"/>
                  <a:pt x="530" y="679"/>
                </a:cubicBezTo>
                <a:cubicBezTo>
                  <a:pt x="580" y="629"/>
                  <a:pt x="573" y="558"/>
                  <a:pt x="622" y="508"/>
                </a:cubicBezTo>
                <a:cubicBezTo>
                  <a:pt x="637" y="464"/>
                  <a:pt x="654" y="436"/>
                  <a:pt x="688" y="404"/>
                </a:cubicBezTo>
                <a:cubicBezTo>
                  <a:pt x="683" y="391"/>
                  <a:pt x="674" y="378"/>
                  <a:pt x="674" y="364"/>
                </a:cubicBezTo>
                <a:cubicBezTo>
                  <a:pt x="674" y="350"/>
                  <a:pt x="684" y="338"/>
                  <a:pt x="688" y="325"/>
                </a:cubicBezTo>
                <a:cubicBezTo>
                  <a:pt x="700" y="286"/>
                  <a:pt x="700" y="231"/>
                  <a:pt x="740" y="207"/>
                </a:cubicBezTo>
                <a:cubicBezTo>
                  <a:pt x="752" y="200"/>
                  <a:pt x="766" y="198"/>
                  <a:pt x="779" y="194"/>
                </a:cubicBezTo>
                <a:cubicBezTo>
                  <a:pt x="788" y="181"/>
                  <a:pt x="798" y="169"/>
                  <a:pt x="805" y="155"/>
                </a:cubicBezTo>
                <a:cubicBezTo>
                  <a:pt x="853" y="59"/>
                  <a:pt x="719" y="59"/>
                  <a:pt x="661" y="50"/>
                </a:cubicBezTo>
                <a:cubicBezTo>
                  <a:pt x="561" y="0"/>
                  <a:pt x="641" y="18"/>
                  <a:pt x="596" y="63"/>
                </a:cubicBezTo>
                <a:cubicBezTo>
                  <a:pt x="586" y="73"/>
                  <a:pt x="570" y="72"/>
                  <a:pt x="557" y="76"/>
                </a:cubicBezTo>
                <a:cubicBezTo>
                  <a:pt x="553" y="94"/>
                  <a:pt x="557" y="116"/>
                  <a:pt x="544" y="129"/>
                </a:cubicBezTo>
                <a:cubicBezTo>
                  <a:pt x="531" y="142"/>
                  <a:pt x="497" y="125"/>
                  <a:pt x="491" y="142"/>
                </a:cubicBezTo>
                <a:cubicBezTo>
                  <a:pt x="427" y="331"/>
                  <a:pt x="552" y="313"/>
                  <a:pt x="400" y="364"/>
                </a:cubicBezTo>
                <a:cubicBezTo>
                  <a:pt x="374" y="382"/>
                  <a:pt x="347" y="399"/>
                  <a:pt x="321" y="417"/>
                </a:cubicBezTo>
                <a:cubicBezTo>
                  <a:pt x="308" y="426"/>
                  <a:pt x="308" y="447"/>
                  <a:pt x="295" y="456"/>
                </a:cubicBezTo>
                <a:cubicBezTo>
                  <a:pt x="280" y="466"/>
                  <a:pt x="259" y="464"/>
                  <a:pt x="242" y="469"/>
                </a:cubicBezTo>
                <a:cubicBezTo>
                  <a:pt x="216" y="477"/>
                  <a:pt x="164" y="495"/>
                  <a:pt x="164" y="495"/>
                </a:cubicBezTo>
                <a:cubicBezTo>
                  <a:pt x="168" y="508"/>
                  <a:pt x="177" y="535"/>
                  <a:pt x="177" y="535"/>
                </a:cubicBezTo>
                <a:cubicBezTo>
                  <a:pt x="177" y="535"/>
                  <a:pt x="168" y="508"/>
                  <a:pt x="164" y="4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0" name="Freeform 64">
            <a:extLst>
              <a:ext uri="{FF2B5EF4-FFF2-40B4-BE49-F238E27FC236}">
                <a16:creationId xmlns:a16="http://schemas.microsoft.com/office/drawing/2014/main" id="{5FC5A742-463C-940C-6936-4A5BB413CC7F}"/>
              </a:ext>
            </a:extLst>
          </p:cNvPr>
          <p:cNvSpPr>
            <a:spLocks/>
          </p:cNvSpPr>
          <p:nvPr/>
        </p:nvSpPr>
        <p:spPr bwMode="auto">
          <a:xfrm>
            <a:off x="5049838" y="3013075"/>
            <a:ext cx="519112" cy="452438"/>
          </a:xfrm>
          <a:custGeom>
            <a:avLst/>
            <a:gdLst>
              <a:gd name="T0" fmla="*/ 166687 w 327"/>
              <a:gd name="T1" fmla="*/ 41275 h 285"/>
              <a:gd name="T2" fmla="*/ 82550 w 327"/>
              <a:gd name="T3" fmla="*/ 312738 h 285"/>
              <a:gd name="T4" fmla="*/ 41275 w 327"/>
              <a:gd name="T5" fmla="*/ 374650 h 285"/>
              <a:gd name="T6" fmla="*/ 20637 w 327"/>
              <a:gd name="T7" fmla="*/ 436563 h 285"/>
              <a:gd name="T8" fmla="*/ 187325 w 327"/>
              <a:gd name="T9" fmla="*/ 415925 h 285"/>
              <a:gd name="T10" fmla="*/ 333375 w 327"/>
              <a:gd name="T11" fmla="*/ 249238 h 285"/>
              <a:gd name="T12" fmla="*/ 290512 w 327"/>
              <a:gd name="T13" fmla="*/ 312738 h 285"/>
              <a:gd name="T14" fmla="*/ 415925 w 327"/>
              <a:gd name="T15" fmla="*/ 333375 h 285"/>
              <a:gd name="T16" fmla="*/ 354012 w 327"/>
              <a:gd name="T17" fmla="*/ 0 h 285"/>
              <a:gd name="T18" fmla="*/ 166687 w 327"/>
              <a:gd name="T19" fmla="*/ 41275 h 2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7" h="285">
                <a:moveTo>
                  <a:pt x="105" y="26"/>
                </a:moveTo>
                <a:cubicBezTo>
                  <a:pt x="51" y="82"/>
                  <a:pt x="74" y="117"/>
                  <a:pt x="52" y="197"/>
                </a:cubicBezTo>
                <a:cubicBezTo>
                  <a:pt x="48" y="212"/>
                  <a:pt x="33" y="222"/>
                  <a:pt x="26" y="236"/>
                </a:cubicBezTo>
                <a:cubicBezTo>
                  <a:pt x="20" y="248"/>
                  <a:pt x="0" y="271"/>
                  <a:pt x="13" y="275"/>
                </a:cubicBezTo>
                <a:cubicBezTo>
                  <a:pt x="47" y="285"/>
                  <a:pt x="83" y="266"/>
                  <a:pt x="118" y="262"/>
                </a:cubicBezTo>
                <a:cubicBezTo>
                  <a:pt x="179" y="170"/>
                  <a:pt x="144" y="200"/>
                  <a:pt x="210" y="157"/>
                </a:cubicBezTo>
                <a:cubicBezTo>
                  <a:pt x="201" y="170"/>
                  <a:pt x="180" y="181"/>
                  <a:pt x="183" y="197"/>
                </a:cubicBezTo>
                <a:cubicBezTo>
                  <a:pt x="192" y="245"/>
                  <a:pt x="244" y="216"/>
                  <a:pt x="262" y="210"/>
                </a:cubicBezTo>
                <a:cubicBezTo>
                  <a:pt x="327" y="143"/>
                  <a:pt x="279" y="56"/>
                  <a:pt x="223" y="0"/>
                </a:cubicBezTo>
                <a:cubicBezTo>
                  <a:pt x="132" y="30"/>
                  <a:pt x="172" y="26"/>
                  <a:pt x="105" y="2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1" name="Freeform 65">
            <a:extLst>
              <a:ext uri="{FF2B5EF4-FFF2-40B4-BE49-F238E27FC236}">
                <a16:creationId xmlns:a16="http://schemas.microsoft.com/office/drawing/2014/main" id="{3336DDAC-32E5-AB1A-CD51-FC9B83915C7A}"/>
              </a:ext>
            </a:extLst>
          </p:cNvPr>
          <p:cNvSpPr>
            <a:spLocks/>
          </p:cNvSpPr>
          <p:nvPr/>
        </p:nvSpPr>
        <p:spPr bwMode="auto">
          <a:xfrm>
            <a:off x="5049838" y="3013075"/>
            <a:ext cx="254000" cy="477838"/>
          </a:xfrm>
          <a:custGeom>
            <a:avLst/>
            <a:gdLst>
              <a:gd name="T0" fmla="*/ 0 w 160"/>
              <a:gd name="T1" fmla="*/ 477838 h 301"/>
              <a:gd name="T2" fmla="*/ 41275 w 160"/>
              <a:gd name="T3" fmla="*/ 354013 h 301"/>
              <a:gd name="T4" fmla="*/ 104775 w 160"/>
              <a:gd name="T5" fmla="*/ 312738 h 301"/>
              <a:gd name="T6" fmla="*/ 146050 w 160"/>
              <a:gd name="T7" fmla="*/ 269875 h 301"/>
              <a:gd name="T8" fmla="*/ 228600 w 160"/>
              <a:gd name="T9" fmla="*/ 146050 h 301"/>
              <a:gd name="T10" fmla="*/ 249238 w 160"/>
              <a:gd name="T11" fmla="*/ 0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" h="301">
                <a:moveTo>
                  <a:pt x="0" y="301"/>
                </a:moveTo>
                <a:cubicBezTo>
                  <a:pt x="9" y="275"/>
                  <a:pt x="17" y="249"/>
                  <a:pt x="26" y="223"/>
                </a:cubicBezTo>
                <a:cubicBezTo>
                  <a:pt x="31" y="208"/>
                  <a:pt x="54" y="207"/>
                  <a:pt x="66" y="197"/>
                </a:cubicBezTo>
                <a:cubicBezTo>
                  <a:pt x="76" y="189"/>
                  <a:pt x="85" y="180"/>
                  <a:pt x="92" y="170"/>
                </a:cubicBezTo>
                <a:cubicBezTo>
                  <a:pt x="111" y="145"/>
                  <a:pt x="144" y="92"/>
                  <a:pt x="144" y="92"/>
                </a:cubicBezTo>
                <a:cubicBezTo>
                  <a:pt x="160" y="26"/>
                  <a:pt x="157" y="57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2" name="Freeform 66">
            <a:extLst>
              <a:ext uri="{FF2B5EF4-FFF2-40B4-BE49-F238E27FC236}">
                <a16:creationId xmlns:a16="http://schemas.microsoft.com/office/drawing/2014/main" id="{305686B2-E57F-9DFD-A344-AC8EAECA5616}"/>
              </a:ext>
            </a:extLst>
          </p:cNvPr>
          <p:cNvSpPr>
            <a:spLocks/>
          </p:cNvSpPr>
          <p:nvPr/>
        </p:nvSpPr>
        <p:spPr bwMode="auto">
          <a:xfrm>
            <a:off x="3517900" y="3211513"/>
            <a:ext cx="804863" cy="736600"/>
          </a:xfrm>
          <a:custGeom>
            <a:avLst/>
            <a:gdLst>
              <a:gd name="T0" fmla="*/ 201613 w 507"/>
              <a:gd name="T1" fmla="*/ 9525 h 464"/>
              <a:gd name="T2" fmla="*/ 77788 w 507"/>
              <a:gd name="T3" fmla="*/ 50800 h 464"/>
              <a:gd name="T4" fmla="*/ 98425 w 507"/>
              <a:gd name="T5" fmla="*/ 466725 h 464"/>
              <a:gd name="T6" fmla="*/ 119063 w 507"/>
              <a:gd name="T7" fmla="*/ 528638 h 464"/>
              <a:gd name="T8" fmla="*/ 180975 w 507"/>
              <a:gd name="T9" fmla="*/ 549275 h 464"/>
              <a:gd name="T10" fmla="*/ 242888 w 507"/>
              <a:gd name="T11" fmla="*/ 592138 h 464"/>
              <a:gd name="T12" fmla="*/ 368300 w 507"/>
              <a:gd name="T13" fmla="*/ 633413 h 464"/>
              <a:gd name="T14" fmla="*/ 555625 w 507"/>
              <a:gd name="T15" fmla="*/ 674688 h 464"/>
              <a:gd name="T16" fmla="*/ 493713 w 507"/>
              <a:gd name="T17" fmla="*/ 695325 h 464"/>
              <a:gd name="T18" fmla="*/ 430213 w 507"/>
              <a:gd name="T19" fmla="*/ 654050 h 464"/>
              <a:gd name="T20" fmla="*/ 222250 w 507"/>
              <a:gd name="T21" fmla="*/ 612775 h 464"/>
              <a:gd name="T22" fmla="*/ 368300 w 507"/>
              <a:gd name="T23" fmla="*/ 612775 h 464"/>
              <a:gd name="T24" fmla="*/ 534988 w 507"/>
              <a:gd name="T25" fmla="*/ 736600 h 464"/>
              <a:gd name="T26" fmla="*/ 700088 w 507"/>
              <a:gd name="T27" fmla="*/ 612775 h 464"/>
              <a:gd name="T28" fmla="*/ 804863 w 507"/>
              <a:gd name="T29" fmla="*/ 320675 h 464"/>
              <a:gd name="T30" fmla="*/ 638175 w 507"/>
              <a:gd name="T31" fmla="*/ 196850 h 464"/>
              <a:gd name="T32" fmla="*/ 430213 w 507"/>
              <a:gd name="T33" fmla="*/ 9525 h 464"/>
              <a:gd name="T34" fmla="*/ 14288 w 507"/>
              <a:gd name="T35" fmla="*/ 71438 h 464"/>
              <a:gd name="T36" fmla="*/ 14288 w 507"/>
              <a:gd name="T37" fmla="*/ 114300 h 4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7" h="464">
                <a:moveTo>
                  <a:pt x="127" y="6"/>
                </a:moveTo>
                <a:cubicBezTo>
                  <a:pt x="101" y="15"/>
                  <a:pt x="48" y="5"/>
                  <a:pt x="49" y="32"/>
                </a:cubicBezTo>
                <a:cubicBezTo>
                  <a:pt x="53" y="119"/>
                  <a:pt x="54" y="207"/>
                  <a:pt x="62" y="294"/>
                </a:cubicBezTo>
                <a:cubicBezTo>
                  <a:pt x="63" y="308"/>
                  <a:pt x="65" y="323"/>
                  <a:pt x="75" y="333"/>
                </a:cubicBezTo>
                <a:cubicBezTo>
                  <a:pt x="85" y="343"/>
                  <a:pt x="101" y="342"/>
                  <a:pt x="114" y="346"/>
                </a:cubicBezTo>
                <a:cubicBezTo>
                  <a:pt x="127" y="355"/>
                  <a:pt x="139" y="367"/>
                  <a:pt x="153" y="373"/>
                </a:cubicBezTo>
                <a:cubicBezTo>
                  <a:pt x="178" y="384"/>
                  <a:pt x="232" y="399"/>
                  <a:pt x="232" y="399"/>
                </a:cubicBezTo>
                <a:cubicBezTo>
                  <a:pt x="292" y="379"/>
                  <a:pt x="299" y="391"/>
                  <a:pt x="350" y="425"/>
                </a:cubicBezTo>
                <a:cubicBezTo>
                  <a:pt x="337" y="429"/>
                  <a:pt x="325" y="440"/>
                  <a:pt x="311" y="438"/>
                </a:cubicBezTo>
                <a:cubicBezTo>
                  <a:pt x="295" y="435"/>
                  <a:pt x="285" y="419"/>
                  <a:pt x="271" y="412"/>
                </a:cubicBezTo>
                <a:cubicBezTo>
                  <a:pt x="234" y="394"/>
                  <a:pt x="175" y="391"/>
                  <a:pt x="140" y="386"/>
                </a:cubicBezTo>
                <a:cubicBezTo>
                  <a:pt x="25" y="309"/>
                  <a:pt x="205" y="379"/>
                  <a:pt x="232" y="386"/>
                </a:cubicBezTo>
                <a:cubicBezTo>
                  <a:pt x="287" y="423"/>
                  <a:pt x="299" y="407"/>
                  <a:pt x="337" y="464"/>
                </a:cubicBezTo>
                <a:cubicBezTo>
                  <a:pt x="392" y="446"/>
                  <a:pt x="393" y="418"/>
                  <a:pt x="441" y="386"/>
                </a:cubicBezTo>
                <a:cubicBezTo>
                  <a:pt x="464" y="321"/>
                  <a:pt x="469" y="261"/>
                  <a:pt x="507" y="202"/>
                </a:cubicBezTo>
                <a:cubicBezTo>
                  <a:pt x="469" y="145"/>
                  <a:pt x="457" y="161"/>
                  <a:pt x="402" y="124"/>
                </a:cubicBezTo>
                <a:cubicBezTo>
                  <a:pt x="378" y="51"/>
                  <a:pt x="340" y="23"/>
                  <a:pt x="271" y="6"/>
                </a:cubicBezTo>
                <a:cubicBezTo>
                  <a:pt x="60" y="21"/>
                  <a:pt x="146" y="0"/>
                  <a:pt x="9" y="45"/>
                </a:cubicBezTo>
                <a:cubicBezTo>
                  <a:pt x="0" y="48"/>
                  <a:pt x="9" y="63"/>
                  <a:pt x="9" y="72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3" name="Freeform 68">
            <a:extLst>
              <a:ext uri="{FF2B5EF4-FFF2-40B4-BE49-F238E27FC236}">
                <a16:creationId xmlns:a16="http://schemas.microsoft.com/office/drawing/2014/main" id="{8638A7B6-FFDF-6589-0097-943424D7A607}"/>
              </a:ext>
            </a:extLst>
          </p:cNvPr>
          <p:cNvSpPr>
            <a:spLocks/>
          </p:cNvSpPr>
          <p:nvPr/>
        </p:nvSpPr>
        <p:spPr bwMode="auto">
          <a:xfrm>
            <a:off x="4322763" y="3948113"/>
            <a:ext cx="3179762" cy="471487"/>
          </a:xfrm>
          <a:custGeom>
            <a:avLst/>
            <a:gdLst>
              <a:gd name="T0" fmla="*/ 0 w 2003"/>
              <a:gd name="T1" fmla="*/ 278308 h 288"/>
              <a:gd name="T2" fmla="*/ 1350962 w 2003"/>
              <a:gd name="T3" fmla="*/ 471487 h 288"/>
              <a:gd name="T4" fmla="*/ 2432050 w 2003"/>
              <a:gd name="T5" fmla="*/ 407640 h 288"/>
              <a:gd name="T6" fmla="*/ 2951162 w 2003"/>
              <a:gd name="T7" fmla="*/ 235744 h 288"/>
              <a:gd name="T8" fmla="*/ 3179762 w 200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3" h="288">
                <a:moveTo>
                  <a:pt x="0" y="170"/>
                </a:moveTo>
                <a:cubicBezTo>
                  <a:pt x="266" y="281"/>
                  <a:pt x="569" y="275"/>
                  <a:pt x="851" y="288"/>
                </a:cubicBezTo>
                <a:cubicBezTo>
                  <a:pt x="1140" y="280"/>
                  <a:pt x="1287" y="276"/>
                  <a:pt x="1532" y="249"/>
                </a:cubicBezTo>
                <a:cubicBezTo>
                  <a:pt x="1638" y="206"/>
                  <a:pt x="1746" y="166"/>
                  <a:pt x="1859" y="144"/>
                </a:cubicBezTo>
                <a:cubicBezTo>
                  <a:pt x="1915" y="107"/>
                  <a:pt x="1955" y="48"/>
                  <a:pt x="2003" y="0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4" name="Freeform 69">
            <a:extLst>
              <a:ext uri="{FF2B5EF4-FFF2-40B4-BE49-F238E27FC236}">
                <a16:creationId xmlns:a16="http://schemas.microsoft.com/office/drawing/2014/main" id="{CA8D1D4F-CDC5-61C4-7CC3-5E937011872D}"/>
              </a:ext>
            </a:extLst>
          </p:cNvPr>
          <p:cNvSpPr>
            <a:spLocks/>
          </p:cNvSpPr>
          <p:nvPr/>
        </p:nvSpPr>
        <p:spPr bwMode="auto">
          <a:xfrm>
            <a:off x="4135438" y="4343400"/>
            <a:ext cx="3305175" cy="515938"/>
          </a:xfrm>
          <a:custGeom>
            <a:avLst/>
            <a:gdLst>
              <a:gd name="T0" fmla="*/ 0 w 2082"/>
              <a:gd name="T1" fmla="*/ 331788 h 325"/>
              <a:gd name="T2" fmla="*/ 311150 w 2082"/>
              <a:gd name="T3" fmla="*/ 436563 h 325"/>
              <a:gd name="T4" fmla="*/ 603250 w 2082"/>
              <a:gd name="T5" fmla="*/ 498475 h 325"/>
              <a:gd name="T6" fmla="*/ 2203450 w 2082"/>
              <a:gd name="T7" fmla="*/ 415925 h 325"/>
              <a:gd name="T8" fmla="*/ 2473325 w 2082"/>
              <a:gd name="T9" fmla="*/ 331788 h 325"/>
              <a:gd name="T10" fmla="*/ 2743200 w 2082"/>
              <a:gd name="T11" fmla="*/ 228600 h 325"/>
              <a:gd name="T12" fmla="*/ 2847975 w 2082"/>
              <a:gd name="T13" fmla="*/ 146050 h 325"/>
              <a:gd name="T14" fmla="*/ 2992438 w 2082"/>
              <a:gd name="T15" fmla="*/ 103188 h 325"/>
              <a:gd name="T16" fmla="*/ 3054350 w 2082"/>
              <a:gd name="T17" fmla="*/ 82550 h 325"/>
              <a:gd name="T18" fmla="*/ 3117850 w 2082"/>
              <a:gd name="T19" fmla="*/ 41275 h 325"/>
              <a:gd name="T20" fmla="*/ 3241675 w 2082"/>
              <a:gd name="T21" fmla="*/ 20638 h 325"/>
              <a:gd name="T22" fmla="*/ 3305175 w 2082"/>
              <a:gd name="T23" fmla="*/ 0 h 3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82" h="325">
                <a:moveTo>
                  <a:pt x="0" y="209"/>
                </a:moveTo>
                <a:cubicBezTo>
                  <a:pt x="79" y="257"/>
                  <a:pt x="102" y="262"/>
                  <a:pt x="196" y="275"/>
                </a:cubicBezTo>
                <a:cubicBezTo>
                  <a:pt x="256" y="295"/>
                  <a:pt x="317" y="304"/>
                  <a:pt x="380" y="314"/>
                </a:cubicBezTo>
                <a:cubicBezTo>
                  <a:pt x="981" y="305"/>
                  <a:pt x="1007" y="325"/>
                  <a:pt x="1388" y="262"/>
                </a:cubicBezTo>
                <a:cubicBezTo>
                  <a:pt x="1449" y="242"/>
                  <a:pt x="1493" y="221"/>
                  <a:pt x="1558" y="209"/>
                </a:cubicBezTo>
                <a:cubicBezTo>
                  <a:pt x="1613" y="172"/>
                  <a:pt x="1671" y="173"/>
                  <a:pt x="1728" y="144"/>
                </a:cubicBezTo>
                <a:cubicBezTo>
                  <a:pt x="1753" y="131"/>
                  <a:pt x="1768" y="103"/>
                  <a:pt x="1794" y="92"/>
                </a:cubicBezTo>
                <a:cubicBezTo>
                  <a:pt x="1823" y="79"/>
                  <a:pt x="1855" y="74"/>
                  <a:pt x="1885" y="65"/>
                </a:cubicBezTo>
                <a:cubicBezTo>
                  <a:pt x="1898" y="61"/>
                  <a:pt x="1912" y="58"/>
                  <a:pt x="1924" y="52"/>
                </a:cubicBezTo>
                <a:cubicBezTo>
                  <a:pt x="1938" y="45"/>
                  <a:pt x="1949" y="31"/>
                  <a:pt x="1964" y="26"/>
                </a:cubicBezTo>
                <a:cubicBezTo>
                  <a:pt x="1989" y="18"/>
                  <a:pt x="2016" y="19"/>
                  <a:pt x="2042" y="13"/>
                </a:cubicBezTo>
                <a:cubicBezTo>
                  <a:pt x="2056" y="10"/>
                  <a:pt x="2082" y="0"/>
                  <a:pt x="20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5" name="Freeform 70">
            <a:extLst>
              <a:ext uri="{FF2B5EF4-FFF2-40B4-BE49-F238E27FC236}">
                <a16:creationId xmlns:a16="http://schemas.microsoft.com/office/drawing/2014/main" id="{10618674-6F11-0797-CEFC-07CAE70B9E64}"/>
              </a:ext>
            </a:extLst>
          </p:cNvPr>
          <p:cNvSpPr>
            <a:spLocks/>
          </p:cNvSpPr>
          <p:nvPr/>
        </p:nvSpPr>
        <p:spPr bwMode="auto">
          <a:xfrm>
            <a:off x="4922838" y="3138488"/>
            <a:ext cx="2143125" cy="498475"/>
          </a:xfrm>
          <a:custGeom>
            <a:avLst/>
            <a:gdLst>
              <a:gd name="T0" fmla="*/ 168275 w 1350"/>
              <a:gd name="T1" fmla="*/ 393700 h 314"/>
              <a:gd name="T2" fmla="*/ 438150 w 1350"/>
              <a:gd name="T3" fmla="*/ 436563 h 314"/>
              <a:gd name="T4" fmla="*/ 688975 w 1350"/>
              <a:gd name="T5" fmla="*/ 498475 h 314"/>
              <a:gd name="T6" fmla="*/ 1416050 w 1350"/>
              <a:gd name="T7" fmla="*/ 436563 h 314"/>
              <a:gd name="T8" fmla="*/ 1809750 w 1350"/>
              <a:gd name="T9" fmla="*/ 269875 h 314"/>
              <a:gd name="T10" fmla="*/ 2017713 w 1350"/>
              <a:gd name="T11" fmla="*/ 123825 h 314"/>
              <a:gd name="T12" fmla="*/ 2143125 w 1350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0" h="314">
                <a:moveTo>
                  <a:pt x="106" y="248"/>
                </a:moveTo>
                <a:cubicBezTo>
                  <a:pt x="262" y="289"/>
                  <a:pt x="0" y="223"/>
                  <a:pt x="276" y="275"/>
                </a:cubicBezTo>
                <a:cubicBezTo>
                  <a:pt x="329" y="285"/>
                  <a:pt x="434" y="314"/>
                  <a:pt x="434" y="314"/>
                </a:cubicBezTo>
                <a:cubicBezTo>
                  <a:pt x="690" y="304"/>
                  <a:pt x="711" y="305"/>
                  <a:pt x="892" y="275"/>
                </a:cubicBezTo>
                <a:cubicBezTo>
                  <a:pt x="970" y="234"/>
                  <a:pt x="1057" y="198"/>
                  <a:pt x="1140" y="170"/>
                </a:cubicBezTo>
                <a:cubicBezTo>
                  <a:pt x="1178" y="133"/>
                  <a:pt x="1221" y="95"/>
                  <a:pt x="1271" y="78"/>
                </a:cubicBezTo>
                <a:cubicBezTo>
                  <a:pt x="1299" y="37"/>
                  <a:pt x="1318" y="32"/>
                  <a:pt x="13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6" name="Freeform 71">
            <a:extLst>
              <a:ext uri="{FF2B5EF4-FFF2-40B4-BE49-F238E27FC236}">
                <a16:creationId xmlns:a16="http://schemas.microsoft.com/office/drawing/2014/main" id="{C33FC7FF-C585-D0F2-8710-CB92A42527F8}"/>
              </a:ext>
            </a:extLst>
          </p:cNvPr>
          <p:cNvSpPr>
            <a:spLocks/>
          </p:cNvSpPr>
          <p:nvPr/>
        </p:nvSpPr>
        <p:spPr bwMode="auto">
          <a:xfrm>
            <a:off x="5797550" y="2763838"/>
            <a:ext cx="490538" cy="2555875"/>
          </a:xfrm>
          <a:custGeom>
            <a:avLst/>
            <a:gdLst>
              <a:gd name="T0" fmla="*/ 0 w 309"/>
              <a:gd name="T1" fmla="*/ 0 h 1610"/>
              <a:gd name="T2" fmla="*/ 166688 w 309"/>
              <a:gd name="T3" fmla="*/ 354013 h 1610"/>
              <a:gd name="T4" fmla="*/ 84138 w 309"/>
              <a:gd name="T5" fmla="*/ 2411413 h 1610"/>
              <a:gd name="T6" fmla="*/ 63500 w 309"/>
              <a:gd name="T7" fmla="*/ 2555875 h 16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9" h="1610">
                <a:moveTo>
                  <a:pt x="0" y="0"/>
                </a:moveTo>
                <a:cubicBezTo>
                  <a:pt x="53" y="69"/>
                  <a:pt x="74" y="143"/>
                  <a:pt x="105" y="223"/>
                </a:cubicBezTo>
                <a:cubicBezTo>
                  <a:pt x="130" y="642"/>
                  <a:pt x="309" y="1170"/>
                  <a:pt x="53" y="1519"/>
                </a:cubicBezTo>
                <a:cubicBezTo>
                  <a:pt x="39" y="1601"/>
                  <a:pt x="40" y="1571"/>
                  <a:pt x="40" y="16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7" name="Freeform 72">
            <a:extLst>
              <a:ext uri="{FF2B5EF4-FFF2-40B4-BE49-F238E27FC236}">
                <a16:creationId xmlns:a16="http://schemas.microsoft.com/office/drawing/2014/main" id="{D90010B1-4E77-78E1-54DD-05E29EB8E465}"/>
              </a:ext>
            </a:extLst>
          </p:cNvPr>
          <p:cNvSpPr>
            <a:spLocks/>
          </p:cNvSpPr>
          <p:nvPr/>
        </p:nvSpPr>
        <p:spPr bwMode="auto">
          <a:xfrm>
            <a:off x="5153025" y="3074988"/>
            <a:ext cx="266700" cy="2162175"/>
          </a:xfrm>
          <a:custGeom>
            <a:avLst/>
            <a:gdLst>
              <a:gd name="T0" fmla="*/ 125413 w 168"/>
              <a:gd name="T1" fmla="*/ 0 h 1362"/>
              <a:gd name="T2" fmla="*/ 166688 w 168"/>
              <a:gd name="T3" fmla="*/ 395288 h 1362"/>
              <a:gd name="T4" fmla="*/ 22225 w 168"/>
              <a:gd name="T5" fmla="*/ 2057400 h 1362"/>
              <a:gd name="T6" fmla="*/ 1588 w 168"/>
              <a:gd name="T7" fmla="*/ 2162175 h 1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362">
                <a:moveTo>
                  <a:pt x="79" y="0"/>
                </a:moveTo>
                <a:cubicBezTo>
                  <a:pt x="143" y="67"/>
                  <a:pt x="112" y="166"/>
                  <a:pt x="105" y="249"/>
                </a:cubicBezTo>
                <a:cubicBezTo>
                  <a:pt x="100" y="534"/>
                  <a:pt x="168" y="987"/>
                  <a:pt x="14" y="1296"/>
                </a:cubicBezTo>
                <a:cubicBezTo>
                  <a:pt x="0" y="1353"/>
                  <a:pt x="1" y="1331"/>
                  <a:pt x="1" y="1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8" name="Freeform 73">
            <a:extLst>
              <a:ext uri="{FF2B5EF4-FFF2-40B4-BE49-F238E27FC236}">
                <a16:creationId xmlns:a16="http://schemas.microsoft.com/office/drawing/2014/main" id="{E955D588-CFE9-1AB3-576F-3C9618F0A2FB}"/>
              </a:ext>
            </a:extLst>
          </p:cNvPr>
          <p:cNvSpPr>
            <a:spLocks/>
          </p:cNvSpPr>
          <p:nvPr/>
        </p:nvSpPr>
        <p:spPr bwMode="auto">
          <a:xfrm>
            <a:off x="6608763" y="2681288"/>
            <a:ext cx="433387" cy="2568575"/>
          </a:xfrm>
          <a:custGeom>
            <a:avLst/>
            <a:gdLst>
              <a:gd name="T0" fmla="*/ 0 w 273"/>
              <a:gd name="T1" fmla="*/ 0 h 1618"/>
              <a:gd name="T2" fmla="*/ 82550 w 273"/>
              <a:gd name="T3" fmla="*/ 290513 h 1618"/>
              <a:gd name="T4" fmla="*/ 187325 w 273"/>
              <a:gd name="T5" fmla="*/ 622300 h 1618"/>
              <a:gd name="T6" fmla="*/ 269875 w 273"/>
              <a:gd name="T7" fmla="*/ 850900 h 1618"/>
              <a:gd name="T8" fmla="*/ 331787 w 273"/>
              <a:gd name="T9" fmla="*/ 1474788 h 1618"/>
              <a:gd name="T10" fmla="*/ 249237 w 273"/>
              <a:gd name="T11" fmla="*/ 2409825 h 16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3" h="1618">
                <a:moveTo>
                  <a:pt x="0" y="0"/>
                </a:moveTo>
                <a:cubicBezTo>
                  <a:pt x="10" y="72"/>
                  <a:pt x="12" y="123"/>
                  <a:pt x="52" y="183"/>
                </a:cubicBezTo>
                <a:cubicBezTo>
                  <a:pt x="97" y="359"/>
                  <a:pt x="68" y="292"/>
                  <a:pt x="118" y="392"/>
                </a:cubicBezTo>
                <a:cubicBezTo>
                  <a:pt x="148" y="512"/>
                  <a:pt x="124" y="467"/>
                  <a:pt x="170" y="536"/>
                </a:cubicBezTo>
                <a:cubicBezTo>
                  <a:pt x="208" y="690"/>
                  <a:pt x="199" y="698"/>
                  <a:pt x="209" y="929"/>
                </a:cubicBezTo>
                <a:cubicBezTo>
                  <a:pt x="192" y="1618"/>
                  <a:pt x="273" y="1285"/>
                  <a:pt x="157" y="1518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Freeform 74">
            <a:extLst>
              <a:ext uri="{FF2B5EF4-FFF2-40B4-BE49-F238E27FC236}">
                <a16:creationId xmlns:a16="http://schemas.microsoft.com/office/drawing/2014/main" id="{343D011B-C5B0-5170-9172-0CB24DA679DB}"/>
              </a:ext>
            </a:extLst>
          </p:cNvPr>
          <p:cNvSpPr>
            <a:spLocks/>
          </p:cNvSpPr>
          <p:nvPr/>
        </p:nvSpPr>
        <p:spPr bwMode="auto">
          <a:xfrm>
            <a:off x="3346450" y="0"/>
            <a:ext cx="3071813" cy="1376363"/>
          </a:xfrm>
          <a:custGeom>
            <a:avLst/>
            <a:gdLst>
              <a:gd name="T0" fmla="*/ 0 w 1935"/>
              <a:gd name="T1" fmla="*/ 0 h 867"/>
              <a:gd name="T2" fmla="*/ 41275 w 1935"/>
              <a:gd name="T3" fmla="*/ 1350963 h 867"/>
              <a:gd name="T4" fmla="*/ 103188 w 1935"/>
              <a:gd name="T5" fmla="*/ 1330325 h 867"/>
              <a:gd name="T6" fmla="*/ 228600 w 1935"/>
              <a:gd name="T7" fmla="*/ 1309688 h 867"/>
              <a:gd name="T8" fmla="*/ 2971800 w 1935"/>
              <a:gd name="T9" fmla="*/ 1309688 h 867"/>
              <a:gd name="T10" fmla="*/ 2867025 w 1935"/>
              <a:gd name="T11" fmla="*/ 1122363 h 867"/>
              <a:gd name="T12" fmla="*/ 2928938 w 1935"/>
              <a:gd name="T13" fmla="*/ 1017588 h 867"/>
              <a:gd name="T14" fmla="*/ 2992438 w 1935"/>
              <a:gd name="T15" fmla="*/ 1039813 h 867"/>
              <a:gd name="T16" fmla="*/ 3013075 w 1935"/>
              <a:gd name="T17" fmla="*/ 1309688 h 867"/>
              <a:gd name="T18" fmla="*/ 2951163 w 1935"/>
              <a:gd name="T19" fmla="*/ 1350963 h 867"/>
              <a:gd name="T20" fmla="*/ 2951163 w 1935"/>
              <a:gd name="T21" fmla="*/ 61913 h 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5" h="867">
                <a:moveTo>
                  <a:pt x="0" y="0"/>
                </a:moveTo>
                <a:cubicBezTo>
                  <a:pt x="22" y="283"/>
                  <a:pt x="4" y="568"/>
                  <a:pt x="26" y="851"/>
                </a:cubicBezTo>
                <a:cubicBezTo>
                  <a:pt x="27" y="865"/>
                  <a:pt x="52" y="841"/>
                  <a:pt x="65" y="838"/>
                </a:cubicBezTo>
                <a:cubicBezTo>
                  <a:pt x="91" y="832"/>
                  <a:pt x="118" y="829"/>
                  <a:pt x="144" y="825"/>
                </a:cubicBezTo>
                <a:cubicBezTo>
                  <a:pt x="680" y="834"/>
                  <a:pt x="1349" y="854"/>
                  <a:pt x="1872" y="825"/>
                </a:cubicBezTo>
                <a:cubicBezTo>
                  <a:pt x="1900" y="823"/>
                  <a:pt x="1830" y="723"/>
                  <a:pt x="1806" y="707"/>
                </a:cubicBezTo>
                <a:cubicBezTo>
                  <a:pt x="1775" y="614"/>
                  <a:pt x="1751" y="617"/>
                  <a:pt x="1845" y="641"/>
                </a:cubicBezTo>
                <a:cubicBezTo>
                  <a:pt x="1859" y="645"/>
                  <a:pt x="1872" y="650"/>
                  <a:pt x="1885" y="655"/>
                </a:cubicBezTo>
                <a:cubicBezTo>
                  <a:pt x="1927" y="718"/>
                  <a:pt x="1935" y="713"/>
                  <a:pt x="1898" y="825"/>
                </a:cubicBezTo>
                <a:cubicBezTo>
                  <a:pt x="1893" y="840"/>
                  <a:pt x="1860" y="867"/>
                  <a:pt x="1859" y="851"/>
                </a:cubicBezTo>
                <a:cubicBezTo>
                  <a:pt x="1846" y="581"/>
                  <a:pt x="1859" y="310"/>
                  <a:pt x="1859" y="39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0" name="Freeform 75">
            <a:extLst>
              <a:ext uri="{FF2B5EF4-FFF2-40B4-BE49-F238E27FC236}">
                <a16:creationId xmlns:a16="http://schemas.microsoft.com/office/drawing/2014/main" id="{BFAD8BD1-BA40-07DE-5B27-6636DD683714}"/>
              </a:ext>
            </a:extLst>
          </p:cNvPr>
          <p:cNvSpPr>
            <a:spLocks/>
          </p:cNvSpPr>
          <p:nvPr/>
        </p:nvSpPr>
        <p:spPr bwMode="auto">
          <a:xfrm>
            <a:off x="3346450" y="-128588"/>
            <a:ext cx="1397000" cy="1543051"/>
          </a:xfrm>
          <a:custGeom>
            <a:avLst/>
            <a:gdLst>
              <a:gd name="T0" fmla="*/ 0 w 880"/>
              <a:gd name="T1" fmla="*/ 149225 h 972"/>
              <a:gd name="T2" fmla="*/ 1350963 w 880"/>
              <a:gd name="T3" fmla="*/ 128588 h 972"/>
              <a:gd name="T4" fmla="*/ 1350963 w 880"/>
              <a:gd name="T5" fmla="*/ 315913 h 972"/>
              <a:gd name="T6" fmla="*/ 1287463 w 880"/>
              <a:gd name="T7" fmla="*/ 336550 h 972"/>
              <a:gd name="T8" fmla="*/ 1163638 w 880"/>
              <a:gd name="T9" fmla="*/ 419100 h 972"/>
              <a:gd name="T10" fmla="*/ 1122363 w 880"/>
              <a:gd name="T11" fmla="*/ 482600 h 972"/>
              <a:gd name="T12" fmla="*/ 1079500 w 880"/>
              <a:gd name="T13" fmla="*/ 523875 h 972"/>
              <a:gd name="T14" fmla="*/ 935038 w 880"/>
              <a:gd name="T15" fmla="*/ 565150 h 972"/>
              <a:gd name="T16" fmla="*/ 581025 w 880"/>
              <a:gd name="T17" fmla="*/ 668338 h 972"/>
              <a:gd name="T18" fmla="*/ 207963 w 880"/>
              <a:gd name="T19" fmla="*/ 752475 h 972"/>
              <a:gd name="T20" fmla="*/ 228600 w 880"/>
              <a:gd name="T21" fmla="*/ 835026 h 972"/>
              <a:gd name="T22" fmla="*/ 290513 w 880"/>
              <a:gd name="T23" fmla="*/ 855663 h 972"/>
              <a:gd name="T24" fmla="*/ 352425 w 880"/>
              <a:gd name="T25" fmla="*/ 896938 h 972"/>
              <a:gd name="T26" fmla="*/ 414338 w 880"/>
              <a:gd name="T27" fmla="*/ 960438 h 972"/>
              <a:gd name="T28" fmla="*/ 642938 w 880"/>
              <a:gd name="T29" fmla="*/ 1022351 h 972"/>
              <a:gd name="T30" fmla="*/ 747713 w 880"/>
              <a:gd name="T31" fmla="*/ 1104901 h 972"/>
              <a:gd name="T32" fmla="*/ 809625 w 880"/>
              <a:gd name="T33" fmla="*/ 1168401 h 972"/>
              <a:gd name="T34" fmla="*/ 935038 w 880"/>
              <a:gd name="T35" fmla="*/ 1230313 h 972"/>
              <a:gd name="T36" fmla="*/ 1058863 w 880"/>
              <a:gd name="T37" fmla="*/ 1397001 h 972"/>
              <a:gd name="T38" fmla="*/ 20638 w 880"/>
              <a:gd name="T39" fmla="*/ 1417638 h 972"/>
              <a:gd name="T40" fmla="*/ 0 w 880"/>
              <a:gd name="T41" fmla="*/ 149225 h 9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80" h="972">
                <a:moveTo>
                  <a:pt x="0" y="94"/>
                </a:moveTo>
                <a:cubicBezTo>
                  <a:pt x="282" y="0"/>
                  <a:pt x="473" y="75"/>
                  <a:pt x="851" y="81"/>
                </a:cubicBezTo>
                <a:cubicBezTo>
                  <a:pt x="865" y="124"/>
                  <a:pt x="880" y="148"/>
                  <a:pt x="851" y="199"/>
                </a:cubicBezTo>
                <a:cubicBezTo>
                  <a:pt x="844" y="211"/>
                  <a:pt x="824" y="208"/>
                  <a:pt x="811" y="212"/>
                </a:cubicBezTo>
                <a:cubicBezTo>
                  <a:pt x="785" y="229"/>
                  <a:pt x="759" y="247"/>
                  <a:pt x="733" y="264"/>
                </a:cubicBezTo>
                <a:cubicBezTo>
                  <a:pt x="720" y="273"/>
                  <a:pt x="717" y="292"/>
                  <a:pt x="707" y="304"/>
                </a:cubicBezTo>
                <a:cubicBezTo>
                  <a:pt x="699" y="314"/>
                  <a:pt x="691" y="324"/>
                  <a:pt x="680" y="330"/>
                </a:cubicBezTo>
                <a:cubicBezTo>
                  <a:pt x="665" y="339"/>
                  <a:pt x="601" y="352"/>
                  <a:pt x="589" y="356"/>
                </a:cubicBezTo>
                <a:cubicBezTo>
                  <a:pt x="512" y="379"/>
                  <a:pt x="445" y="402"/>
                  <a:pt x="366" y="421"/>
                </a:cubicBezTo>
                <a:cubicBezTo>
                  <a:pt x="288" y="440"/>
                  <a:pt x="207" y="449"/>
                  <a:pt x="131" y="474"/>
                </a:cubicBezTo>
                <a:cubicBezTo>
                  <a:pt x="135" y="491"/>
                  <a:pt x="133" y="512"/>
                  <a:pt x="144" y="526"/>
                </a:cubicBezTo>
                <a:cubicBezTo>
                  <a:pt x="153" y="537"/>
                  <a:pt x="171" y="533"/>
                  <a:pt x="183" y="539"/>
                </a:cubicBezTo>
                <a:cubicBezTo>
                  <a:pt x="197" y="546"/>
                  <a:pt x="210" y="555"/>
                  <a:pt x="222" y="565"/>
                </a:cubicBezTo>
                <a:cubicBezTo>
                  <a:pt x="236" y="577"/>
                  <a:pt x="245" y="596"/>
                  <a:pt x="261" y="605"/>
                </a:cubicBezTo>
                <a:cubicBezTo>
                  <a:pt x="295" y="624"/>
                  <a:pt x="367" y="635"/>
                  <a:pt x="405" y="644"/>
                </a:cubicBezTo>
                <a:cubicBezTo>
                  <a:pt x="504" y="739"/>
                  <a:pt x="346" y="590"/>
                  <a:pt x="471" y="696"/>
                </a:cubicBezTo>
                <a:cubicBezTo>
                  <a:pt x="485" y="708"/>
                  <a:pt x="495" y="726"/>
                  <a:pt x="510" y="736"/>
                </a:cubicBezTo>
                <a:cubicBezTo>
                  <a:pt x="534" y="753"/>
                  <a:pt x="564" y="759"/>
                  <a:pt x="589" y="775"/>
                </a:cubicBezTo>
                <a:cubicBezTo>
                  <a:pt x="648" y="863"/>
                  <a:pt x="619" y="830"/>
                  <a:pt x="667" y="880"/>
                </a:cubicBezTo>
                <a:cubicBezTo>
                  <a:pt x="530" y="972"/>
                  <a:pt x="141" y="902"/>
                  <a:pt x="13" y="893"/>
                </a:cubicBezTo>
                <a:cubicBezTo>
                  <a:pt x="0" y="147"/>
                  <a:pt x="0" y="413"/>
                  <a:pt x="0" y="9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1" name="Freeform 76">
            <a:extLst>
              <a:ext uri="{FF2B5EF4-FFF2-40B4-BE49-F238E27FC236}">
                <a16:creationId xmlns:a16="http://schemas.microsoft.com/office/drawing/2014/main" id="{E43C6F95-02AA-F8A1-26EF-3C2DEB3C9A6A}"/>
              </a:ext>
            </a:extLst>
          </p:cNvPr>
          <p:cNvSpPr>
            <a:spLocks/>
          </p:cNvSpPr>
          <p:nvPr/>
        </p:nvSpPr>
        <p:spPr bwMode="auto">
          <a:xfrm>
            <a:off x="3554413" y="-20638"/>
            <a:ext cx="622300" cy="581026"/>
          </a:xfrm>
          <a:custGeom>
            <a:avLst/>
            <a:gdLst>
              <a:gd name="T0" fmla="*/ 622300 w 392"/>
              <a:gd name="T1" fmla="*/ 0 h 366"/>
              <a:gd name="T2" fmla="*/ 519113 w 392"/>
              <a:gd name="T3" fmla="*/ 187325 h 366"/>
              <a:gd name="T4" fmla="*/ 498475 w 392"/>
              <a:gd name="T5" fmla="*/ 249238 h 366"/>
              <a:gd name="T6" fmla="*/ 434975 w 392"/>
              <a:gd name="T7" fmla="*/ 269875 h 366"/>
              <a:gd name="T8" fmla="*/ 311150 w 392"/>
              <a:gd name="T9" fmla="*/ 436563 h 366"/>
              <a:gd name="T10" fmla="*/ 290513 w 392"/>
              <a:gd name="T11" fmla="*/ 498476 h 366"/>
              <a:gd name="T12" fmla="*/ 0 w 392"/>
              <a:gd name="T13" fmla="*/ 581026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366">
                <a:moveTo>
                  <a:pt x="392" y="0"/>
                </a:moveTo>
                <a:cubicBezTo>
                  <a:pt x="378" y="43"/>
                  <a:pt x="341" y="75"/>
                  <a:pt x="327" y="118"/>
                </a:cubicBezTo>
                <a:cubicBezTo>
                  <a:pt x="323" y="131"/>
                  <a:pt x="324" y="147"/>
                  <a:pt x="314" y="157"/>
                </a:cubicBezTo>
                <a:cubicBezTo>
                  <a:pt x="304" y="167"/>
                  <a:pt x="287" y="166"/>
                  <a:pt x="274" y="170"/>
                </a:cubicBezTo>
                <a:cubicBezTo>
                  <a:pt x="237" y="225"/>
                  <a:pt x="253" y="237"/>
                  <a:pt x="196" y="275"/>
                </a:cubicBezTo>
                <a:cubicBezTo>
                  <a:pt x="192" y="288"/>
                  <a:pt x="195" y="307"/>
                  <a:pt x="183" y="314"/>
                </a:cubicBezTo>
                <a:cubicBezTo>
                  <a:pt x="129" y="345"/>
                  <a:pt x="49" y="317"/>
                  <a:pt x="0" y="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2" name="Freeform 77">
            <a:extLst>
              <a:ext uri="{FF2B5EF4-FFF2-40B4-BE49-F238E27FC236}">
                <a16:creationId xmlns:a16="http://schemas.microsoft.com/office/drawing/2014/main" id="{F4409C31-128C-8D8F-3336-04F770FD3C40}"/>
              </a:ext>
            </a:extLst>
          </p:cNvPr>
          <p:cNvSpPr>
            <a:spLocks/>
          </p:cNvSpPr>
          <p:nvPr/>
        </p:nvSpPr>
        <p:spPr bwMode="auto">
          <a:xfrm>
            <a:off x="3429000" y="-61913"/>
            <a:ext cx="277813" cy="685801"/>
          </a:xfrm>
          <a:custGeom>
            <a:avLst/>
            <a:gdLst>
              <a:gd name="T0" fmla="*/ 228600 w 175"/>
              <a:gd name="T1" fmla="*/ 0 h 432"/>
              <a:gd name="T2" fmla="*/ 125413 w 175"/>
              <a:gd name="T3" fmla="*/ 457201 h 432"/>
              <a:gd name="T4" fmla="*/ 0 w 175"/>
              <a:gd name="T5" fmla="*/ 685801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" h="432">
                <a:moveTo>
                  <a:pt x="144" y="0"/>
                </a:moveTo>
                <a:cubicBezTo>
                  <a:pt x="137" y="119"/>
                  <a:pt x="175" y="224"/>
                  <a:pt x="79" y="288"/>
                </a:cubicBezTo>
                <a:cubicBezTo>
                  <a:pt x="56" y="353"/>
                  <a:pt x="48" y="384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3" name="Freeform 78">
            <a:extLst>
              <a:ext uri="{FF2B5EF4-FFF2-40B4-BE49-F238E27FC236}">
                <a16:creationId xmlns:a16="http://schemas.microsoft.com/office/drawing/2014/main" id="{EEAE58AE-A3BD-071E-4B3C-6F657B4A98F2}"/>
              </a:ext>
            </a:extLst>
          </p:cNvPr>
          <p:cNvSpPr>
            <a:spLocks/>
          </p:cNvSpPr>
          <p:nvPr/>
        </p:nvSpPr>
        <p:spPr bwMode="auto">
          <a:xfrm>
            <a:off x="3595688" y="747713"/>
            <a:ext cx="477837" cy="603250"/>
          </a:xfrm>
          <a:custGeom>
            <a:avLst/>
            <a:gdLst>
              <a:gd name="T0" fmla="*/ 0 w 301"/>
              <a:gd name="T1" fmla="*/ 0 h 380"/>
              <a:gd name="T2" fmla="*/ 207962 w 301"/>
              <a:gd name="T3" fmla="*/ 436563 h 380"/>
              <a:gd name="T4" fmla="*/ 228600 w 301"/>
              <a:gd name="T5" fmla="*/ 498475 h 380"/>
              <a:gd name="T6" fmla="*/ 290512 w 301"/>
              <a:gd name="T7" fmla="*/ 520700 h 380"/>
              <a:gd name="T8" fmla="*/ 477837 w 301"/>
              <a:gd name="T9" fmla="*/ 603250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380">
                <a:moveTo>
                  <a:pt x="0" y="0"/>
                </a:moveTo>
                <a:cubicBezTo>
                  <a:pt x="25" y="100"/>
                  <a:pt x="72" y="190"/>
                  <a:pt x="131" y="275"/>
                </a:cubicBezTo>
                <a:cubicBezTo>
                  <a:pt x="135" y="288"/>
                  <a:pt x="134" y="304"/>
                  <a:pt x="144" y="314"/>
                </a:cubicBezTo>
                <a:cubicBezTo>
                  <a:pt x="154" y="324"/>
                  <a:pt x="171" y="322"/>
                  <a:pt x="183" y="328"/>
                </a:cubicBezTo>
                <a:cubicBezTo>
                  <a:pt x="224" y="349"/>
                  <a:pt x="252" y="380"/>
                  <a:pt x="301" y="3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4" name="Freeform 79">
            <a:extLst>
              <a:ext uri="{FF2B5EF4-FFF2-40B4-BE49-F238E27FC236}">
                <a16:creationId xmlns:a16="http://schemas.microsoft.com/office/drawing/2014/main" id="{C838CAAF-334F-F8C1-A0FE-2168FA15CF25}"/>
              </a:ext>
            </a:extLst>
          </p:cNvPr>
          <p:cNvSpPr>
            <a:spLocks/>
          </p:cNvSpPr>
          <p:nvPr/>
        </p:nvSpPr>
        <p:spPr bwMode="auto">
          <a:xfrm>
            <a:off x="3429000" y="768350"/>
            <a:ext cx="146050" cy="520700"/>
          </a:xfrm>
          <a:custGeom>
            <a:avLst/>
            <a:gdLst>
              <a:gd name="T0" fmla="*/ 0 w 92"/>
              <a:gd name="T1" fmla="*/ 0 h 328"/>
              <a:gd name="T2" fmla="*/ 82550 w 92"/>
              <a:gd name="T3" fmla="*/ 207963 h 328"/>
              <a:gd name="T4" fmla="*/ 146050 w 92"/>
              <a:gd name="T5" fmla="*/ 520700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" h="328">
                <a:moveTo>
                  <a:pt x="0" y="0"/>
                </a:moveTo>
                <a:cubicBezTo>
                  <a:pt x="29" y="45"/>
                  <a:pt x="39" y="79"/>
                  <a:pt x="52" y="131"/>
                </a:cubicBezTo>
                <a:cubicBezTo>
                  <a:pt x="60" y="198"/>
                  <a:pt x="62" y="267"/>
                  <a:pt x="92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5" name="Freeform 80">
            <a:extLst>
              <a:ext uri="{FF2B5EF4-FFF2-40B4-BE49-F238E27FC236}">
                <a16:creationId xmlns:a16="http://schemas.microsoft.com/office/drawing/2014/main" id="{3B736296-5BA0-F4F1-CEA4-E4B463E958C8}"/>
              </a:ext>
            </a:extLst>
          </p:cNvPr>
          <p:cNvSpPr>
            <a:spLocks/>
          </p:cNvSpPr>
          <p:nvPr/>
        </p:nvSpPr>
        <p:spPr bwMode="auto">
          <a:xfrm>
            <a:off x="3282950" y="509588"/>
            <a:ext cx="312738" cy="355600"/>
          </a:xfrm>
          <a:custGeom>
            <a:avLst/>
            <a:gdLst>
              <a:gd name="T0" fmla="*/ 312738 w 197"/>
              <a:gd name="T1" fmla="*/ 196850 h 224"/>
              <a:gd name="T2" fmla="*/ 42863 w 197"/>
              <a:gd name="T3" fmla="*/ 238125 h 224"/>
              <a:gd name="T4" fmla="*/ 0 w 197"/>
              <a:gd name="T5" fmla="*/ 114300 h 224"/>
              <a:gd name="T6" fmla="*/ 207963 w 197"/>
              <a:gd name="T7" fmla="*/ 50800 h 224"/>
              <a:gd name="T8" fmla="*/ 292100 w 197"/>
              <a:gd name="T9" fmla="*/ 134938 h 224"/>
              <a:gd name="T10" fmla="*/ 312738 w 197"/>
              <a:gd name="T11" fmla="*/ 196850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7" h="224">
                <a:moveTo>
                  <a:pt x="197" y="124"/>
                </a:moveTo>
                <a:cubicBezTo>
                  <a:pt x="173" y="197"/>
                  <a:pt x="178" y="224"/>
                  <a:pt x="27" y="150"/>
                </a:cubicBezTo>
                <a:cubicBezTo>
                  <a:pt x="2" y="138"/>
                  <a:pt x="0" y="72"/>
                  <a:pt x="0" y="72"/>
                </a:cubicBezTo>
                <a:cubicBezTo>
                  <a:pt x="72" y="0"/>
                  <a:pt x="28" y="15"/>
                  <a:pt x="131" y="32"/>
                </a:cubicBezTo>
                <a:cubicBezTo>
                  <a:pt x="166" y="44"/>
                  <a:pt x="184" y="39"/>
                  <a:pt x="184" y="85"/>
                </a:cubicBezTo>
                <a:cubicBezTo>
                  <a:pt x="184" y="164"/>
                  <a:pt x="147" y="223"/>
                  <a:pt x="197" y="1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6" name="Freeform 81">
            <a:extLst>
              <a:ext uri="{FF2B5EF4-FFF2-40B4-BE49-F238E27FC236}">
                <a16:creationId xmlns:a16="http://schemas.microsoft.com/office/drawing/2014/main" id="{C45052FD-7D3E-3F0B-57BE-816F7E1B2021}"/>
              </a:ext>
            </a:extLst>
          </p:cNvPr>
          <p:cNvSpPr>
            <a:spLocks/>
          </p:cNvSpPr>
          <p:nvPr/>
        </p:nvSpPr>
        <p:spPr bwMode="auto">
          <a:xfrm>
            <a:off x="3138488" y="739775"/>
            <a:ext cx="976312" cy="735013"/>
          </a:xfrm>
          <a:custGeom>
            <a:avLst/>
            <a:gdLst>
              <a:gd name="T0" fmla="*/ 352425 w 615"/>
              <a:gd name="T1" fmla="*/ 112713 h 463"/>
              <a:gd name="T2" fmla="*/ 123825 w 615"/>
              <a:gd name="T3" fmla="*/ 549275 h 463"/>
              <a:gd name="T4" fmla="*/ 41275 w 615"/>
              <a:gd name="T5" fmla="*/ 673100 h 463"/>
              <a:gd name="T6" fmla="*/ 0 w 615"/>
              <a:gd name="T7" fmla="*/ 735013 h 463"/>
              <a:gd name="T8" fmla="*/ 41275 w 615"/>
              <a:gd name="T9" fmla="*/ 673100 h 463"/>
              <a:gd name="T10" fmla="*/ 144462 w 615"/>
              <a:gd name="T11" fmla="*/ 590550 h 463"/>
              <a:gd name="T12" fmla="*/ 269875 w 615"/>
              <a:gd name="T13" fmla="*/ 444500 h 463"/>
              <a:gd name="T14" fmla="*/ 331787 w 615"/>
              <a:gd name="T15" fmla="*/ 714375 h 463"/>
              <a:gd name="T16" fmla="*/ 393700 w 615"/>
              <a:gd name="T17" fmla="*/ 49213 h 463"/>
              <a:gd name="T18" fmla="*/ 498475 w 615"/>
              <a:gd name="T19" fmla="*/ 153988 h 463"/>
              <a:gd name="T20" fmla="*/ 601662 w 615"/>
              <a:gd name="T21" fmla="*/ 257175 h 463"/>
              <a:gd name="T22" fmla="*/ 809625 w 615"/>
              <a:gd name="T23" fmla="*/ 528638 h 463"/>
              <a:gd name="T24" fmla="*/ 976312 w 615"/>
              <a:gd name="T25" fmla="*/ 652463 h 463"/>
              <a:gd name="T26" fmla="*/ 873125 w 615"/>
              <a:gd name="T27" fmla="*/ 465138 h 463"/>
              <a:gd name="T28" fmla="*/ 768350 w 615"/>
              <a:gd name="T29" fmla="*/ 361950 h 463"/>
              <a:gd name="T30" fmla="*/ 830262 w 615"/>
              <a:gd name="T31" fmla="*/ 320675 h 463"/>
              <a:gd name="T32" fmla="*/ 914400 w 615"/>
              <a:gd name="T33" fmla="*/ 195263 h 463"/>
              <a:gd name="T34" fmla="*/ 685800 w 615"/>
              <a:gd name="T35" fmla="*/ 174625 h 463"/>
              <a:gd name="T36" fmla="*/ 519112 w 615"/>
              <a:gd name="T37" fmla="*/ 153988 h 463"/>
              <a:gd name="T38" fmla="*/ 457200 w 615"/>
              <a:gd name="T39" fmla="*/ 133350 h 463"/>
              <a:gd name="T40" fmla="*/ 436562 w 615"/>
              <a:gd name="T41" fmla="*/ 71438 h 463"/>
              <a:gd name="T42" fmla="*/ 352425 w 615"/>
              <a:gd name="T43" fmla="*/ 112713 h 4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5" h="463">
                <a:moveTo>
                  <a:pt x="222" y="71"/>
                </a:moveTo>
                <a:cubicBezTo>
                  <a:pt x="175" y="164"/>
                  <a:pt x="140" y="263"/>
                  <a:pt x="78" y="346"/>
                </a:cubicBezTo>
                <a:cubicBezTo>
                  <a:pt x="59" y="371"/>
                  <a:pt x="43" y="398"/>
                  <a:pt x="26" y="424"/>
                </a:cubicBezTo>
                <a:cubicBezTo>
                  <a:pt x="17" y="437"/>
                  <a:pt x="0" y="463"/>
                  <a:pt x="0" y="463"/>
                </a:cubicBezTo>
                <a:cubicBezTo>
                  <a:pt x="0" y="463"/>
                  <a:pt x="17" y="437"/>
                  <a:pt x="26" y="424"/>
                </a:cubicBezTo>
                <a:cubicBezTo>
                  <a:pt x="60" y="374"/>
                  <a:pt x="37" y="390"/>
                  <a:pt x="91" y="372"/>
                </a:cubicBezTo>
                <a:cubicBezTo>
                  <a:pt x="155" y="308"/>
                  <a:pt x="130" y="340"/>
                  <a:pt x="170" y="280"/>
                </a:cubicBezTo>
                <a:cubicBezTo>
                  <a:pt x="189" y="336"/>
                  <a:pt x="190" y="394"/>
                  <a:pt x="209" y="450"/>
                </a:cubicBezTo>
                <a:cubicBezTo>
                  <a:pt x="242" y="316"/>
                  <a:pt x="240" y="168"/>
                  <a:pt x="248" y="31"/>
                </a:cubicBezTo>
                <a:cubicBezTo>
                  <a:pt x="321" y="139"/>
                  <a:pt x="225" y="8"/>
                  <a:pt x="314" y="97"/>
                </a:cubicBezTo>
                <a:cubicBezTo>
                  <a:pt x="401" y="184"/>
                  <a:pt x="275" y="93"/>
                  <a:pt x="379" y="162"/>
                </a:cubicBezTo>
                <a:cubicBezTo>
                  <a:pt x="407" y="231"/>
                  <a:pt x="448" y="290"/>
                  <a:pt x="510" y="333"/>
                </a:cubicBezTo>
                <a:cubicBezTo>
                  <a:pt x="548" y="390"/>
                  <a:pt x="560" y="374"/>
                  <a:pt x="615" y="411"/>
                </a:cubicBezTo>
                <a:cubicBezTo>
                  <a:pt x="599" y="363"/>
                  <a:pt x="594" y="336"/>
                  <a:pt x="550" y="293"/>
                </a:cubicBezTo>
                <a:cubicBezTo>
                  <a:pt x="528" y="271"/>
                  <a:pt x="484" y="228"/>
                  <a:pt x="484" y="228"/>
                </a:cubicBezTo>
                <a:cubicBezTo>
                  <a:pt x="497" y="219"/>
                  <a:pt x="513" y="214"/>
                  <a:pt x="523" y="202"/>
                </a:cubicBezTo>
                <a:cubicBezTo>
                  <a:pt x="544" y="178"/>
                  <a:pt x="576" y="123"/>
                  <a:pt x="576" y="123"/>
                </a:cubicBezTo>
                <a:cubicBezTo>
                  <a:pt x="496" y="71"/>
                  <a:pt x="575" y="110"/>
                  <a:pt x="432" y="110"/>
                </a:cubicBezTo>
                <a:cubicBezTo>
                  <a:pt x="397" y="110"/>
                  <a:pt x="362" y="101"/>
                  <a:pt x="327" y="97"/>
                </a:cubicBezTo>
                <a:cubicBezTo>
                  <a:pt x="314" y="93"/>
                  <a:pt x="298" y="94"/>
                  <a:pt x="288" y="84"/>
                </a:cubicBezTo>
                <a:cubicBezTo>
                  <a:pt x="278" y="74"/>
                  <a:pt x="285" y="55"/>
                  <a:pt x="275" y="45"/>
                </a:cubicBezTo>
                <a:cubicBezTo>
                  <a:pt x="230" y="0"/>
                  <a:pt x="231" y="43"/>
                  <a:pt x="222" y="71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7" name="Freeform 82">
            <a:extLst>
              <a:ext uri="{FF2B5EF4-FFF2-40B4-BE49-F238E27FC236}">
                <a16:creationId xmlns:a16="http://schemas.microsoft.com/office/drawing/2014/main" id="{5A8AC176-62C4-57D4-0BCE-218F3097B1DF}"/>
              </a:ext>
            </a:extLst>
          </p:cNvPr>
          <p:cNvSpPr>
            <a:spLocks/>
          </p:cNvSpPr>
          <p:nvPr/>
        </p:nvSpPr>
        <p:spPr bwMode="auto">
          <a:xfrm>
            <a:off x="4697413" y="-22225"/>
            <a:ext cx="185737" cy="1493838"/>
          </a:xfrm>
          <a:custGeom>
            <a:avLst/>
            <a:gdLst>
              <a:gd name="T0" fmla="*/ 61912 w 117"/>
              <a:gd name="T1" fmla="*/ 42863 h 941"/>
              <a:gd name="T2" fmla="*/ 0 w 117"/>
              <a:gd name="T3" fmla="*/ 1311275 h 941"/>
              <a:gd name="T4" fmla="*/ 165100 w 117"/>
              <a:gd name="T5" fmla="*/ 1352550 h 941"/>
              <a:gd name="T6" fmla="*/ 123825 w 117"/>
              <a:gd name="T7" fmla="*/ 1588 h 941"/>
              <a:gd name="T8" fmla="*/ 61912 w 117"/>
              <a:gd name="T9" fmla="*/ 42863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941">
                <a:moveTo>
                  <a:pt x="39" y="27"/>
                </a:moveTo>
                <a:cubicBezTo>
                  <a:pt x="33" y="379"/>
                  <a:pt x="86" y="560"/>
                  <a:pt x="0" y="826"/>
                </a:cubicBezTo>
                <a:cubicBezTo>
                  <a:pt x="17" y="843"/>
                  <a:pt x="100" y="941"/>
                  <a:pt x="104" y="852"/>
                </a:cubicBezTo>
                <a:cubicBezTo>
                  <a:pt x="117" y="568"/>
                  <a:pt x="87" y="285"/>
                  <a:pt x="78" y="1"/>
                </a:cubicBezTo>
                <a:cubicBezTo>
                  <a:pt x="35" y="15"/>
                  <a:pt x="39" y="0"/>
                  <a:pt x="39" y="27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8" name="Freeform 83">
            <a:extLst>
              <a:ext uri="{FF2B5EF4-FFF2-40B4-BE49-F238E27FC236}">
                <a16:creationId xmlns:a16="http://schemas.microsoft.com/office/drawing/2014/main" id="{0C012ACD-EA0F-32A9-C197-DFBD1404FEF3}"/>
              </a:ext>
            </a:extLst>
          </p:cNvPr>
          <p:cNvSpPr>
            <a:spLocks/>
          </p:cNvSpPr>
          <p:nvPr/>
        </p:nvSpPr>
        <p:spPr bwMode="auto">
          <a:xfrm>
            <a:off x="4841875" y="-7938"/>
            <a:ext cx="1497013" cy="1365251"/>
          </a:xfrm>
          <a:custGeom>
            <a:avLst/>
            <a:gdLst>
              <a:gd name="T0" fmla="*/ 1392238 w 943"/>
              <a:gd name="T1" fmla="*/ 7938 h 860"/>
              <a:gd name="T2" fmla="*/ 41275 w 943"/>
              <a:gd name="T3" fmla="*/ 28575 h 860"/>
              <a:gd name="T4" fmla="*/ 104775 w 943"/>
              <a:gd name="T5" fmla="*/ 133350 h 860"/>
              <a:gd name="T6" fmla="*/ 125413 w 943"/>
              <a:gd name="T7" fmla="*/ 195263 h 860"/>
              <a:gd name="T8" fmla="*/ 104775 w 943"/>
              <a:gd name="T9" fmla="*/ 257175 h 860"/>
              <a:gd name="T10" fmla="*/ 166688 w 943"/>
              <a:gd name="T11" fmla="*/ 319088 h 860"/>
              <a:gd name="T12" fmla="*/ 249238 w 943"/>
              <a:gd name="T13" fmla="*/ 444500 h 860"/>
              <a:gd name="T14" fmla="*/ 436563 w 943"/>
              <a:gd name="T15" fmla="*/ 506413 h 860"/>
              <a:gd name="T16" fmla="*/ 998538 w 943"/>
              <a:gd name="T17" fmla="*/ 568325 h 860"/>
              <a:gd name="T18" fmla="*/ 955675 w 943"/>
              <a:gd name="T19" fmla="*/ 755651 h 860"/>
              <a:gd name="T20" fmla="*/ 893763 w 943"/>
              <a:gd name="T21" fmla="*/ 796926 h 860"/>
              <a:gd name="T22" fmla="*/ 706438 w 943"/>
              <a:gd name="T23" fmla="*/ 922338 h 860"/>
              <a:gd name="T24" fmla="*/ 665163 w 943"/>
              <a:gd name="T25" fmla="*/ 984251 h 860"/>
              <a:gd name="T26" fmla="*/ 603250 w 943"/>
              <a:gd name="T27" fmla="*/ 1025526 h 860"/>
              <a:gd name="T28" fmla="*/ 561975 w 943"/>
              <a:gd name="T29" fmla="*/ 1150938 h 860"/>
              <a:gd name="T30" fmla="*/ 541338 w 943"/>
              <a:gd name="T31" fmla="*/ 1212851 h 860"/>
              <a:gd name="T32" fmla="*/ 519113 w 943"/>
              <a:gd name="T33" fmla="*/ 1276351 h 860"/>
              <a:gd name="T34" fmla="*/ 790575 w 943"/>
              <a:gd name="T35" fmla="*/ 1338263 h 860"/>
              <a:gd name="T36" fmla="*/ 1497013 w 943"/>
              <a:gd name="T37" fmla="*/ 1317626 h 860"/>
              <a:gd name="T38" fmla="*/ 1433513 w 943"/>
              <a:gd name="T39" fmla="*/ 49213 h 860"/>
              <a:gd name="T40" fmla="*/ 1371600 w 943"/>
              <a:gd name="T41" fmla="*/ 28575 h 860"/>
              <a:gd name="T42" fmla="*/ 1081088 w 943"/>
              <a:gd name="T43" fmla="*/ 28575 h 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3" h="860">
                <a:moveTo>
                  <a:pt x="877" y="5"/>
                </a:moveTo>
                <a:cubicBezTo>
                  <a:pt x="593" y="9"/>
                  <a:pt x="309" y="0"/>
                  <a:pt x="26" y="18"/>
                </a:cubicBezTo>
                <a:cubicBezTo>
                  <a:pt x="0" y="20"/>
                  <a:pt x="48" y="66"/>
                  <a:pt x="66" y="84"/>
                </a:cubicBezTo>
                <a:cubicBezTo>
                  <a:pt x="70" y="97"/>
                  <a:pt x="79" y="109"/>
                  <a:pt x="79" y="123"/>
                </a:cubicBezTo>
                <a:cubicBezTo>
                  <a:pt x="79" y="137"/>
                  <a:pt x="62" y="149"/>
                  <a:pt x="66" y="162"/>
                </a:cubicBezTo>
                <a:cubicBezTo>
                  <a:pt x="72" y="179"/>
                  <a:pt x="94" y="186"/>
                  <a:pt x="105" y="201"/>
                </a:cubicBezTo>
                <a:cubicBezTo>
                  <a:pt x="124" y="226"/>
                  <a:pt x="140" y="254"/>
                  <a:pt x="157" y="280"/>
                </a:cubicBezTo>
                <a:cubicBezTo>
                  <a:pt x="180" y="315"/>
                  <a:pt x="235" y="309"/>
                  <a:pt x="275" y="319"/>
                </a:cubicBezTo>
                <a:cubicBezTo>
                  <a:pt x="412" y="353"/>
                  <a:pt x="436" y="348"/>
                  <a:pt x="629" y="358"/>
                </a:cubicBezTo>
                <a:cubicBezTo>
                  <a:pt x="622" y="398"/>
                  <a:pt x="627" y="444"/>
                  <a:pt x="602" y="476"/>
                </a:cubicBezTo>
                <a:cubicBezTo>
                  <a:pt x="592" y="488"/>
                  <a:pt x="575" y="492"/>
                  <a:pt x="563" y="502"/>
                </a:cubicBezTo>
                <a:cubicBezTo>
                  <a:pt x="469" y="585"/>
                  <a:pt x="537" y="558"/>
                  <a:pt x="445" y="581"/>
                </a:cubicBezTo>
                <a:cubicBezTo>
                  <a:pt x="436" y="594"/>
                  <a:pt x="430" y="609"/>
                  <a:pt x="419" y="620"/>
                </a:cubicBezTo>
                <a:cubicBezTo>
                  <a:pt x="408" y="631"/>
                  <a:pt x="388" y="633"/>
                  <a:pt x="380" y="646"/>
                </a:cubicBezTo>
                <a:cubicBezTo>
                  <a:pt x="365" y="670"/>
                  <a:pt x="363" y="699"/>
                  <a:pt x="354" y="725"/>
                </a:cubicBezTo>
                <a:cubicBezTo>
                  <a:pt x="350" y="738"/>
                  <a:pt x="345" y="751"/>
                  <a:pt x="341" y="764"/>
                </a:cubicBezTo>
                <a:cubicBezTo>
                  <a:pt x="336" y="777"/>
                  <a:pt x="327" y="804"/>
                  <a:pt x="327" y="804"/>
                </a:cubicBezTo>
                <a:cubicBezTo>
                  <a:pt x="385" y="860"/>
                  <a:pt x="356" y="843"/>
                  <a:pt x="498" y="843"/>
                </a:cubicBezTo>
                <a:cubicBezTo>
                  <a:pt x="646" y="843"/>
                  <a:pt x="795" y="834"/>
                  <a:pt x="943" y="830"/>
                </a:cubicBezTo>
                <a:cubicBezTo>
                  <a:pt x="913" y="560"/>
                  <a:pt x="928" y="311"/>
                  <a:pt x="903" y="31"/>
                </a:cubicBezTo>
                <a:cubicBezTo>
                  <a:pt x="902" y="17"/>
                  <a:pt x="878" y="19"/>
                  <a:pt x="864" y="18"/>
                </a:cubicBezTo>
                <a:cubicBezTo>
                  <a:pt x="803" y="14"/>
                  <a:pt x="742" y="18"/>
                  <a:pt x="681" y="1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9" name="Freeform 84">
            <a:extLst>
              <a:ext uri="{FF2B5EF4-FFF2-40B4-BE49-F238E27FC236}">
                <a16:creationId xmlns:a16="http://schemas.microsoft.com/office/drawing/2014/main" id="{ED89DB8E-B7B9-F296-F7A8-1F32CB1BF564}"/>
              </a:ext>
            </a:extLst>
          </p:cNvPr>
          <p:cNvSpPr>
            <a:spLocks/>
          </p:cNvSpPr>
          <p:nvPr/>
        </p:nvSpPr>
        <p:spPr bwMode="auto">
          <a:xfrm>
            <a:off x="5257800" y="61913"/>
            <a:ext cx="984250" cy="1271587"/>
          </a:xfrm>
          <a:custGeom>
            <a:avLst/>
            <a:gdLst>
              <a:gd name="T0" fmla="*/ 0 w 620"/>
              <a:gd name="T1" fmla="*/ 0 h 801"/>
              <a:gd name="T2" fmla="*/ 20638 w 620"/>
              <a:gd name="T3" fmla="*/ 84137 h 801"/>
              <a:gd name="T4" fmla="*/ 498475 w 620"/>
              <a:gd name="T5" fmla="*/ 312737 h 801"/>
              <a:gd name="T6" fmla="*/ 706438 w 620"/>
              <a:gd name="T7" fmla="*/ 395287 h 801"/>
              <a:gd name="T8" fmla="*/ 539750 w 620"/>
              <a:gd name="T9" fmla="*/ 998537 h 801"/>
              <a:gd name="T10" fmla="*/ 457200 w 620"/>
              <a:gd name="T11" fmla="*/ 1039812 h 801"/>
              <a:gd name="T12" fmla="*/ 436563 w 620"/>
              <a:gd name="T13" fmla="*/ 1101725 h 801"/>
              <a:gd name="T14" fmla="*/ 374650 w 620"/>
              <a:gd name="T15" fmla="*/ 1227137 h 801"/>
              <a:gd name="T16" fmla="*/ 498475 w 620"/>
              <a:gd name="T17" fmla="*/ 1227137 h 801"/>
              <a:gd name="T18" fmla="*/ 976313 w 620"/>
              <a:gd name="T19" fmla="*/ 1206500 h 801"/>
              <a:gd name="T20" fmla="*/ 914400 w 620"/>
              <a:gd name="T21" fmla="*/ 1101725 h 801"/>
              <a:gd name="T22" fmla="*/ 831850 w 620"/>
              <a:gd name="T23" fmla="*/ 977900 h 801"/>
              <a:gd name="T24" fmla="*/ 935038 w 620"/>
              <a:gd name="T25" fmla="*/ 706437 h 801"/>
              <a:gd name="T26" fmla="*/ 914400 w 620"/>
              <a:gd name="T27" fmla="*/ 354012 h 801"/>
              <a:gd name="T28" fmla="*/ 788988 w 620"/>
              <a:gd name="T29" fmla="*/ 207962 h 801"/>
              <a:gd name="T30" fmla="*/ 747713 w 620"/>
              <a:gd name="T31" fmla="*/ 146050 h 801"/>
              <a:gd name="T32" fmla="*/ 582613 w 620"/>
              <a:gd name="T33" fmla="*/ 20637 h 8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0" h="801">
                <a:moveTo>
                  <a:pt x="0" y="0"/>
                </a:moveTo>
                <a:cubicBezTo>
                  <a:pt x="4" y="18"/>
                  <a:pt x="6" y="36"/>
                  <a:pt x="13" y="53"/>
                </a:cubicBezTo>
                <a:cubicBezTo>
                  <a:pt x="69" y="184"/>
                  <a:pt x="203" y="161"/>
                  <a:pt x="314" y="197"/>
                </a:cubicBezTo>
                <a:cubicBezTo>
                  <a:pt x="411" y="229"/>
                  <a:pt x="368" y="211"/>
                  <a:pt x="445" y="249"/>
                </a:cubicBezTo>
                <a:cubicBezTo>
                  <a:pt x="539" y="391"/>
                  <a:pt x="441" y="528"/>
                  <a:pt x="340" y="629"/>
                </a:cubicBezTo>
                <a:cubicBezTo>
                  <a:pt x="305" y="733"/>
                  <a:pt x="357" y="620"/>
                  <a:pt x="288" y="655"/>
                </a:cubicBezTo>
                <a:cubicBezTo>
                  <a:pt x="276" y="661"/>
                  <a:pt x="279" y="681"/>
                  <a:pt x="275" y="694"/>
                </a:cubicBezTo>
                <a:cubicBezTo>
                  <a:pt x="256" y="762"/>
                  <a:pt x="277" y="731"/>
                  <a:pt x="236" y="773"/>
                </a:cubicBezTo>
                <a:cubicBezTo>
                  <a:pt x="321" y="801"/>
                  <a:pt x="229" y="779"/>
                  <a:pt x="314" y="773"/>
                </a:cubicBezTo>
                <a:cubicBezTo>
                  <a:pt x="414" y="765"/>
                  <a:pt x="515" y="764"/>
                  <a:pt x="615" y="760"/>
                </a:cubicBezTo>
                <a:cubicBezTo>
                  <a:pt x="555" y="698"/>
                  <a:pt x="620" y="773"/>
                  <a:pt x="576" y="694"/>
                </a:cubicBezTo>
                <a:cubicBezTo>
                  <a:pt x="561" y="667"/>
                  <a:pt x="524" y="616"/>
                  <a:pt x="524" y="616"/>
                </a:cubicBezTo>
                <a:cubicBezTo>
                  <a:pt x="540" y="551"/>
                  <a:pt x="543" y="493"/>
                  <a:pt x="589" y="445"/>
                </a:cubicBezTo>
                <a:cubicBezTo>
                  <a:pt x="585" y="371"/>
                  <a:pt x="587" y="296"/>
                  <a:pt x="576" y="223"/>
                </a:cubicBezTo>
                <a:cubicBezTo>
                  <a:pt x="572" y="200"/>
                  <a:pt x="503" y="137"/>
                  <a:pt x="497" y="131"/>
                </a:cubicBezTo>
                <a:cubicBezTo>
                  <a:pt x="486" y="120"/>
                  <a:pt x="482" y="103"/>
                  <a:pt x="471" y="92"/>
                </a:cubicBezTo>
                <a:cubicBezTo>
                  <a:pt x="441" y="62"/>
                  <a:pt x="398" y="44"/>
                  <a:pt x="367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0" name="Freeform 85">
            <a:extLst>
              <a:ext uri="{FF2B5EF4-FFF2-40B4-BE49-F238E27FC236}">
                <a16:creationId xmlns:a16="http://schemas.microsoft.com/office/drawing/2014/main" id="{347F60EC-B9A1-F4A8-AF11-FBAA15C653BD}"/>
              </a:ext>
            </a:extLst>
          </p:cNvPr>
          <p:cNvSpPr>
            <a:spLocks/>
          </p:cNvSpPr>
          <p:nvPr/>
        </p:nvSpPr>
        <p:spPr bwMode="auto">
          <a:xfrm>
            <a:off x="5861050" y="436563"/>
            <a:ext cx="377825" cy="268287"/>
          </a:xfrm>
          <a:custGeom>
            <a:avLst/>
            <a:gdLst>
              <a:gd name="T0" fmla="*/ 249238 w 238"/>
              <a:gd name="T1" fmla="*/ 187325 h 169"/>
              <a:gd name="T2" fmla="*/ 61913 w 238"/>
              <a:gd name="T3" fmla="*/ 123825 h 169"/>
              <a:gd name="T4" fmla="*/ 20638 w 238"/>
              <a:gd name="T5" fmla="*/ 166687 h 169"/>
              <a:gd name="T6" fmla="*/ 82550 w 238"/>
              <a:gd name="T7" fmla="*/ 207962 h 169"/>
              <a:gd name="T8" fmla="*/ 207963 w 238"/>
              <a:gd name="T9" fmla="*/ 249237 h 169"/>
              <a:gd name="T10" fmla="*/ 352425 w 238"/>
              <a:gd name="T11" fmla="*/ 228600 h 169"/>
              <a:gd name="T12" fmla="*/ 290513 w 238"/>
              <a:gd name="T13" fmla="*/ 20637 h 169"/>
              <a:gd name="T14" fmla="*/ 228600 w 238"/>
              <a:gd name="T15" fmla="*/ 0 h 169"/>
              <a:gd name="T16" fmla="*/ 123825 w 238"/>
              <a:gd name="T17" fmla="*/ 20637 h 169"/>
              <a:gd name="T18" fmla="*/ 61913 w 238"/>
              <a:gd name="T19" fmla="*/ 41275 h 169"/>
              <a:gd name="T20" fmla="*/ 20638 w 238"/>
              <a:gd name="T21" fmla="*/ 166687 h 169"/>
              <a:gd name="T22" fmla="*/ 0 w 238"/>
              <a:gd name="T23" fmla="*/ 187325 h 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8" h="169">
                <a:moveTo>
                  <a:pt x="157" y="118"/>
                </a:moveTo>
                <a:cubicBezTo>
                  <a:pt x="116" y="55"/>
                  <a:pt x="111" y="60"/>
                  <a:pt x="39" y="78"/>
                </a:cubicBezTo>
                <a:cubicBezTo>
                  <a:pt x="30" y="87"/>
                  <a:pt x="10" y="93"/>
                  <a:pt x="13" y="105"/>
                </a:cubicBezTo>
                <a:cubicBezTo>
                  <a:pt x="17" y="120"/>
                  <a:pt x="38" y="125"/>
                  <a:pt x="52" y="131"/>
                </a:cubicBezTo>
                <a:cubicBezTo>
                  <a:pt x="77" y="142"/>
                  <a:pt x="131" y="157"/>
                  <a:pt x="131" y="157"/>
                </a:cubicBezTo>
                <a:cubicBezTo>
                  <a:pt x="161" y="153"/>
                  <a:pt x="204" y="169"/>
                  <a:pt x="222" y="144"/>
                </a:cubicBezTo>
                <a:cubicBezTo>
                  <a:pt x="238" y="122"/>
                  <a:pt x="210" y="35"/>
                  <a:pt x="183" y="13"/>
                </a:cubicBezTo>
                <a:cubicBezTo>
                  <a:pt x="172" y="4"/>
                  <a:pt x="157" y="4"/>
                  <a:pt x="144" y="0"/>
                </a:cubicBezTo>
                <a:cubicBezTo>
                  <a:pt x="122" y="4"/>
                  <a:pt x="100" y="8"/>
                  <a:pt x="78" y="13"/>
                </a:cubicBezTo>
                <a:cubicBezTo>
                  <a:pt x="65" y="16"/>
                  <a:pt x="47" y="15"/>
                  <a:pt x="39" y="26"/>
                </a:cubicBezTo>
                <a:cubicBezTo>
                  <a:pt x="23" y="49"/>
                  <a:pt x="33" y="85"/>
                  <a:pt x="13" y="105"/>
                </a:cubicBezTo>
                <a:cubicBezTo>
                  <a:pt x="9" y="109"/>
                  <a:pt x="4" y="114"/>
                  <a:pt x="0" y="118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1" name="Freeform 86">
            <a:extLst>
              <a:ext uri="{FF2B5EF4-FFF2-40B4-BE49-F238E27FC236}">
                <a16:creationId xmlns:a16="http://schemas.microsoft.com/office/drawing/2014/main" id="{D96CB85B-C625-A774-FE80-516D5F9FE08A}"/>
              </a:ext>
            </a:extLst>
          </p:cNvPr>
          <p:cNvSpPr>
            <a:spLocks/>
          </p:cNvSpPr>
          <p:nvPr/>
        </p:nvSpPr>
        <p:spPr bwMode="auto">
          <a:xfrm>
            <a:off x="5465763" y="665163"/>
            <a:ext cx="1054100" cy="792162"/>
          </a:xfrm>
          <a:custGeom>
            <a:avLst/>
            <a:gdLst>
              <a:gd name="T0" fmla="*/ 519113 w 664"/>
              <a:gd name="T1" fmla="*/ 20637 h 499"/>
              <a:gd name="T2" fmla="*/ 457200 w 664"/>
              <a:gd name="T3" fmla="*/ 41275 h 499"/>
              <a:gd name="T4" fmla="*/ 352425 w 664"/>
              <a:gd name="T5" fmla="*/ 166687 h 499"/>
              <a:gd name="T6" fmla="*/ 269875 w 664"/>
              <a:gd name="T7" fmla="*/ 187325 h 499"/>
              <a:gd name="T8" fmla="*/ 146050 w 664"/>
              <a:gd name="T9" fmla="*/ 228600 h 499"/>
              <a:gd name="T10" fmla="*/ 0 w 664"/>
              <a:gd name="T11" fmla="*/ 352425 h 499"/>
              <a:gd name="T12" fmla="*/ 166688 w 664"/>
              <a:gd name="T13" fmla="*/ 311150 h 499"/>
              <a:gd name="T14" fmla="*/ 290513 w 664"/>
              <a:gd name="T15" fmla="*/ 228600 h 499"/>
              <a:gd name="T16" fmla="*/ 311150 w 664"/>
              <a:gd name="T17" fmla="*/ 311150 h 499"/>
              <a:gd name="T18" fmla="*/ 352425 w 664"/>
              <a:gd name="T19" fmla="*/ 519112 h 499"/>
              <a:gd name="T20" fmla="*/ 374650 w 664"/>
              <a:gd name="T21" fmla="*/ 352425 h 499"/>
              <a:gd name="T22" fmla="*/ 436563 w 664"/>
              <a:gd name="T23" fmla="*/ 311150 h 499"/>
              <a:gd name="T24" fmla="*/ 498475 w 664"/>
              <a:gd name="T25" fmla="*/ 249237 h 499"/>
              <a:gd name="T26" fmla="*/ 519113 w 664"/>
              <a:gd name="T27" fmla="*/ 187325 h 499"/>
              <a:gd name="T28" fmla="*/ 539750 w 664"/>
              <a:gd name="T29" fmla="*/ 20637 h 499"/>
              <a:gd name="T30" fmla="*/ 560388 w 664"/>
              <a:gd name="T31" fmla="*/ 82550 h 499"/>
              <a:gd name="T32" fmla="*/ 603250 w 664"/>
              <a:gd name="T33" fmla="*/ 123825 h 499"/>
              <a:gd name="T34" fmla="*/ 706438 w 664"/>
              <a:gd name="T35" fmla="*/ 207962 h 499"/>
              <a:gd name="T36" fmla="*/ 788988 w 664"/>
              <a:gd name="T37" fmla="*/ 290512 h 499"/>
              <a:gd name="T38" fmla="*/ 914400 w 664"/>
              <a:gd name="T39" fmla="*/ 374650 h 499"/>
              <a:gd name="T40" fmla="*/ 1038225 w 664"/>
              <a:gd name="T41" fmla="*/ 560387 h 499"/>
              <a:gd name="T42" fmla="*/ 955675 w 664"/>
              <a:gd name="T43" fmla="*/ 539750 h 499"/>
              <a:gd name="T44" fmla="*/ 747713 w 664"/>
              <a:gd name="T45" fmla="*/ 436562 h 499"/>
              <a:gd name="T46" fmla="*/ 747713 w 664"/>
              <a:gd name="T47" fmla="*/ 768350 h 499"/>
              <a:gd name="T48" fmla="*/ 706438 w 664"/>
              <a:gd name="T49" fmla="*/ 706437 h 499"/>
              <a:gd name="T50" fmla="*/ 581025 w 664"/>
              <a:gd name="T51" fmla="*/ 603250 h 499"/>
              <a:gd name="T52" fmla="*/ 519113 w 664"/>
              <a:gd name="T53" fmla="*/ 20637 h 4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64" h="499">
                <a:moveTo>
                  <a:pt x="327" y="13"/>
                </a:moveTo>
                <a:cubicBezTo>
                  <a:pt x="314" y="17"/>
                  <a:pt x="299" y="17"/>
                  <a:pt x="288" y="26"/>
                </a:cubicBezTo>
                <a:cubicBezTo>
                  <a:pt x="279" y="34"/>
                  <a:pt x="242" y="95"/>
                  <a:pt x="222" y="105"/>
                </a:cubicBezTo>
                <a:cubicBezTo>
                  <a:pt x="206" y="113"/>
                  <a:pt x="187" y="113"/>
                  <a:pt x="170" y="118"/>
                </a:cubicBezTo>
                <a:cubicBezTo>
                  <a:pt x="144" y="126"/>
                  <a:pt x="92" y="144"/>
                  <a:pt x="92" y="144"/>
                </a:cubicBezTo>
                <a:cubicBezTo>
                  <a:pt x="53" y="182"/>
                  <a:pt x="55" y="204"/>
                  <a:pt x="0" y="222"/>
                </a:cubicBezTo>
                <a:cubicBezTo>
                  <a:pt x="64" y="245"/>
                  <a:pt x="57" y="232"/>
                  <a:pt x="105" y="196"/>
                </a:cubicBezTo>
                <a:cubicBezTo>
                  <a:pt x="130" y="177"/>
                  <a:pt x="183" y="144"/>
                  <a:pt x="183" y="144"/>
                </a:cubicBezTo>
                <a:cubicBezTo>
                  <a:pt x="187" y="161"/>
                  <a:pt x="192" y="179"/>
                  <a:pt x="196" y="196"/>
                </a:cubicBezTo>
                <a:cubicBezTo>
                  <a:pt x="205" y="240"/>
                  <a:pt x="222" y="327"/>
                  <a:pt x="222" y="327"/>
                </a:cubicBezTo>
                <a:cubicBezTo>
                  <a:pt x="227" y="292"/>
                  <a:pt x="223" y="255"/>
                  <a:pt x="236" y="222"/>
                </a:cubicBezTo>
                <a:cubicBezTo>
                  <a:pt x="242" y="208"/>
                  <a:pt x="263" y="206"/>
                  <a:pt x="275" y="196"/>
                </a:cubicBezTo>
                <a:cubicBezTo>
                  <a:pt x="289" y="184"/>
                  <a:pt x="301" y="170"/>
                  <a:pt x="314" y="157"/>
                </a:cubicBezTo>
                <a:cubicBezTo>
                  <a:pt x="318" y="144"/>
                  <a:pt x="325" y="131"/>
                  <a:pt x="327" y="118"/>
                </a:cubicBezTo>
                <a:cubicBezTo>
                  <a:pt x="333" y="83"/>
                  <a:pt x="327" y="46"/>
                  <a:pt x="340" y="13"/>
                </a:cubicBezTo>
                <a:cubicBezTo>
                  <a:pt x="345" y="0"/>
                  <a:pt x="346" y="40"/>
                  <a:pt x="353" y="52"/>
                </a:cubicBezTo>
                <a:cubicBezTo>
                  <a:pt x="360" y="63"/>
                  <a:pt x="372" y="68"/>
                  <a:pt x="380" y="78"/>
                </a:cubicBezTo>
                <a:cubicBezTo>
                  <a:pt x="424" y="133"/>
                  <a:pt x="382" y="110"/>
                  <a:pt x="445" y="131"/>
                </a:cubicBezTo>
                <a:cubicBezTo>
                  <a:pt x="467" y="197"/>
                  <a:pt x="440" y="151"/>
                  <a:pt x="497" y="183"/>
                </a:cubicBezTo>
                <a:cubicBezTo>
                  <a:pt x="525" y="198"/>
                  <a:pt x="576" y="236"/>
                  <a:pt x="576" y="236"/>
                </a:cubicBezTo>
                <a:cubicBezTo>
                  <a:pt x="602" y="275"/>
                  <a:pt x="628" y="314"/>
                  <a:pt x="654" y="353"/>
                </a:cubicBezTo>
                <a:cubicBezTo>
                  <a:pt x="664" y="368"/>
                  <a:pt x="619" y="345"/>
                  <a:pt x="602" y="340"/>
                </a:cubicBezTo>
                <a:cubicBezTo>
                  <a:pt x="554" y="326"/>
                  <a:pt x="513" y="303"/>
                  <a:pt x="471" y="275"/>
                </a:cubicBezTo>
                <a:cubicBezTo>
                  <a:pt x="490" y="353"/>
                  <a:pt x="504" y="384"/>
                  <a:pt x="471" y="484"/>
                </a:cubicBezTo>
                <a:cubicBezTo>
                  <a:pt x="466" y="499"/>
                  <a:pt x="456" y="456"/>
                  <a:pt x="445" y="445"/>
                </a:cubicBezTo>
                <a:cubicBezTo>
                  <a:pt x="421" y="421"/>
                  <a:pt x="390" y="404"/>
                  <a:pt x="366" y="380"/>
                </a:cubicBezTo>
                <a:cubicBezTo>
                  <a:pt x="300" y="177"/>
                  <a:pt x="327" y="477"/>
                  <a:pt x="327" y="13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2" name="Freeform 87">
            <a:extLst>
              <a:ext uri="{FF2B5EF4-FFF2-40B4-BE49-F238E27FC236}">
                <a16:creationId xmlns:a16="http://schemas.microsoft.com/office/drawing/2014/main" id="{024B0360-D427-9CB1-AA5F-81337F46981C}"/>
              </a:ext>
            </a:extLst>
          </p:cNvPr>
          <p:cNvSpPr>
            <a:spLocks/>
          </p:cNvSpPr>
          <p:nvPr/>
        </p:nvSpPr>
        <p:spPr bwMode="auto">
          <a:xfrm>
            <a:off x="4281488" y="498475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3" name="Freeform 88">
            <a:extLst>
              <a:ext uri="{FF2B5EF4-FFF2-40B4-BE49-F238E27FC236}">
                <a16:creationId xmlns:a16="http://schemas.microsoft.com/office/drawing/2014/main" id="{35D95023-2C1E-07A4-BBCB-C2571F95A6A6}"/>
              </a:ext>
            </a:extLst>
          </p:cNvPr>
          <p:cNvSpPr>
            <a:spLocks/>
          </p:cNvSpPr>
          <p:nvPr/>
        </p:nvSpPr>
        <p:spPr bwMode="auto">
          <a:xfrm>
            <a:off x="4648200" y="3048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4" name="Freeform 89">
            <a:extLst>
              <a:ext uri="{FF2B5EF4-FFF2-40B4-BE49-F238E27FC236}">
                <a16:creationId xmlns:a16="http://schemas.microsoft.com/office/drawing/2014/main" id="{D260FA7E-118D-9009-BA41-FB39A035E3F2}"/>
              </a:ext>
            </a:extLst>
          </p:cNvPr>
          <p:cNvSpPr>
            <a:spLocks/>
          </p:cNvSpPr>
          <p:nvPr/>
        </p:nvSpPr>
        <p:spPr bwMode="auto">
          <a:xfrm>
            <a:off x="5105400" y="6096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5" name="Freeform 90">
            <a:extLst>
              <a:ext uri="{FF2B5EF4-FFF2-40B4-BE49-F238E27FC236}">
                <a16:creationId xmlns:a16="http://schemas.microsoft.com/office/drawing/2014/main" id="{567BCB80-2AD4-08CA-C252-78027AC0BB91}"/>
              </a:ext>
            </a:extLst>
          </p:cNvPr>
          <p:cNvSpPr>
            <a:spLocks/>
          </p:cNvSpPr>
          <p:nvPr/>
        </p:nvSpPr>
        <p:spPr bwMode="auto">
          <a:xfrm>
            <a:off x="3776663" y="2425700"/>
            <a:ext cx="106362" cy="177800"/>
          </a:xfrm>
          <a:custGeom>
            <a:avLst/>
            <a:gdLst>
              <a:gd name="T0" fmla="*/ 0 w 67"/>
              <a:gd name="T1" fmla="*/ 177800 h 112"/>
              <a:gd name="T2" fmla="*/ 79375 w 67"/>
              <a:gd name="T3" fmla="*/ 0 h 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7" h="112">
                <a:moveTo>
                  <a:pt x="0" y="112"/>
                </a:moveTo>
                <a:cubicBezTo>
                  <a:pt x="67" y="91"/>
                  <a:pt x="50" y="67"/>
                  <a:pt x="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6" name="Freeform 91">
            <a:extLst>
              <a:ext uri="{FF2B5EF4-FFF2-40B4-BE49-F238E27FC236}">
                <a16:creationId xmlns:a16="http://schemas.microsoft.com/office/drawing/2014/main" id="{BBBA1F88-7234-08AF-047F-B4E399A1CDC5}"/>
              </a:ext>
            </a:extLst>
          </p:cNvPr>
          <p:cNvSpPr>
            <a:spLocks/>
          </p:cNvSpPr>
          <p:nvPr/>
        </p:nvSpPr>
        <p:spPr bwMode="auto">
          <a:xfrm>
            <a:off x="3459163" y="2803525"/>
            <a:ext cx="168275" cy="169863"/>
          </a:xfrm>
          <a:custGeom>
            <a:avLst/>
            <a:gdLst>
              <a:gd name="T0" fmla="*/ 0 w 106"/>
              <a:gd name="T1" fmla="*/ 158750 h 107"/>
              <a:gd name="T2" fmla="*/ 158750 w 106"/>
              <a:gd name="T3" fmla="*/ 0 h 1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" h="107">
                <a:moveTo>
                  <a:pt x="0" y="100"/>
                </a:moveTo>
                <a:cubicBezTo>
                  <a:pt x="106" y="84"/>
                  <a:pt x="100" y="107"/>
                  <a:pt x="1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7" name="Freeform 92">
            <a:extLst>
              <a:ext uri="{FF2B5EF4-FFF2-40B4-BE49-F238E27FC236}">
                <a16:creationId xmlns:a16="http://schemas.microsoft.com/office/drawing/2014/main" id="{C5CB7B6F-6ADE-2CBB-7F85-40B82FA8985D}"/>
              </a:ext>
            </a:extLst>
          </p:cNvPr>
          <p:cNvSpPr>
            <a:spLocks/>
          </p:cNvSpPr>
          <p:nvPr/>
        </p:nvSpPr>
        <p:spPr bwMode="auto">
          <a:xfrm>
            <a:off x="2438400" y="3352800"/>
            <a:ext cx="100013" cy="277813"/>
          </a:xfrm>
          <a:custGeom>
            <a:avLst/>
            <a:gdLst>
              <a:gd name="T0" fmla="*/ 39688 w 63"/>
              <a:gd name="T1" fmla="*/ 277813 h 175"/>
              <a:gd name="T2" fmla="*/ 0 w 63"/>
              <a:gd name="T3" fmla="*/ 0 h 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" h="175">
                <a:moveTo>
                  <a:pt x="25" y="175"/>
                </a:moveTo>
                <a:cubicBezTo>
                  <a:pt x="52" y="100"/>
                  <a:pt x="63" y="6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8" name="Freeform 93">
            <a:extLst>
              <a:ext uri="{FF2B5EF4-FFF2-40B4-BE49-F238E27FC236}">
                <a16:creationId xmlns:a16="http://schemas.microsoft.com/office/drawing/2014/main" id="{7D37C382-B135-42E4-A6A5-078A6A4D9762}"/>
              </a:ext>
            </a:extLst>
          </p:cNvPr>
          <p:cNvSpPr>
            <a:spLocks/>
          </p:cNvSpPr>
          <p:nvPr/>
        </p:nvSpPr>
        <p:spPr bwMode="auto">
          <a:xfrm>
            <a:off x="2495550" y="3397250"/>
            <a:ext cx="142875" cy="220663"/>
          </a:xfrm>
          <a:custGeom>
            <a:avLst/>
            <a:gdLst>
              <a:gd name="T0" fmla="*/ 9525 w 90"/>
              <a:gd name="T1" fmla="*/ 1588 h 139"/>
              <a:gd name="T2" fmla="*/ 9525 w 90"/>
              <a:gd name="T3" fmla="*/ 61913 h 139"/>
              <a:gd name="T4" fmla="*/ 28575 w 90"/>
              <a:gd name="T5" fmla="*/ 120650 h 139"/>
              <a:gd name="T6" fmla="*/ 28575 w 90"/>
              <a:gd name="T7" fmla="*/ 220663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" h="139">
                <a:moveTo>
                  <a:pt x="6" y="1"/>
                </a:moveTo>
                <a:cubicBezTo>
                  <a:pt x="90" y="58"/>
                  <a:pt x="26" y="0"/>
                  <a:pt x="6" y="39"/>
                </a:cubicBezTo>
                <a:cubicBezTo>
                  <a:pt x="0" y="51"/>
                  <a:pt x="14" y="64"/>
                  <a:pt x="18" y="76"/>
                </a:cubicBezTo>
                <a:cubicBezTo>
                  <a:pt x="3" y="123"/>
                  <a:pt x="0" y="102"/>
                  <a:pt x="18" y="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9" name="Freeform 94">
            <a:extLst>
              <a:ext uri="{FF2B5EF4-FFF2-40B4-BE49-F238E27FC236}">
                <a16:creationId xmlns:a16="http://schemas.microsoft.com/office/drawing/2014/main" id="{041F7719-E36F-EA81-140B-18C8046BE3B5}"/>
              </a:ext>
            </a:extLst>
          </p:cNvPr>
          <p:cNvSpPr>
            <a:spLocks/>
          </p:cNvSpPr>
          <p:nvPr/>
        </p:nvSpPr>
        <p:spPr bwMode="auto">
          <a:xfrm>
            <a:off x="3557588" y="5248275"/>
            <a:ext cx="1587" cy="277813"/>
          </a:xfrm>
          <a:custGeom>
            <a:avLst/>
            <a:gdLst>
              <a:gd name="T0" fmla="*/ 0 w 1"/>
              <a:gd name="T1" fmla="*/ 0 h 175"/>
              <a:gd name="T2" fmla="*/ 0 w 1"/>
              <a:gd name="T3" fmla="*/ 277813 h 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75">
                <a:moveTo>
                  <a:pt x="0" y="0"/>
                </a:moveTo>
                <a:cubicBezTo>
                  <a:pt x="0" y="58"/>
                  <a:pt x="0" y="117"/>
                  <a:pt x="0" y="1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0" name="Freeform 95">
            <a:extLst>
              <a:ext uri="{FF2B5EF4-FFF2-40B4-BE49-F238E27FC236}">
                <a16:creationId xmlns:a16="http://schemas.microsoft.com/office/drawing/2014/main" id="{1C4A8C53-0B37-C56C-330A-D8B3B201A5B6}"/>
              </a:ext>
            </a:extLst>
          </p:cNvPr>
          <p:cNvSpPr>
            <a:spLocks/>
          </p:cNvSpPr>
          <p:nvPr/>
        </p:nvSpPr>
        <p:spPr bwMode="auto">
          <a:xfrm>
            <a:off x="0" y="4267200"/>
            <a:ext cx="2916238" cy="1563688"/>
          </a:xfrm>
          <a:custGeom>
            <a:avLst/>
            <a:gdLst>
              <a:gd name="T0" fmla="*/ 1609725 w 1837"/>
              <a:gd name="T1" fmla="*/ 166688 h 985"/>
              <a:gd name="T2" fmla="*/ 1550988 w 1837"/>
              <a:gd name="T3" fmla="*/ 127000 h 985"/>
              <a:gd name="T4" fmla="*/ 1511300 w 1837"/>
              <a:gd name="T5" fmla="*/ 66675 h 985"/>
              <a:gd name="T6" fmla="*/ 1430338 w 1837"/>
              <a:gd name="T7" fmla="*/ 47625 h 985"/>
              <a:gd name="T8" fmla="*/ 1192213 w 1837"/>
              <a:gd name="T9" fmla="*/ 87313 h 985"/>
              <a:gd name="T10" fmla="*/ 1093788 w 1837"/>
              <a:gd name="T11" fmla="*/ 166688 h 985"/>
              <a:gd name="T12" fmla="*/ 933450 w 1837"/>
              <a:gd name="T13" fmla="*/ 404813 h 985"/>
              <a:gd name="T14" fmla="*/ 893763 w 1837"/>
              <a:gd name="T15" fmla="*/ 682625 h 985"/>
              <a:gd name="T16" fmla="*/ 715963 w 1837"/>
              <a:gd name="T17" fmla="*/ 803275 h 985"/>
              <a:gd name="T18" fmla="*/ 357188 w 1837"/>
              <a:gd name="T19" fmla="*/ 962025 h 985"/>
              <a:gd name="T20" fmla="*/ 79375 w 1837"/>
              <a:gd name="T21" fmla="*/ 1200150 h 985"/>
              <a:gd name="T22" fmla="*/ 0 w 1837"/>
              <a:gd name="T23" fmla="*/ 1379538 h 985"/>
              <a:gd name="T24" fmla="*/ 100013 w 1837"/>
              <a:gd name="T25" fmla="*/ 1517650 h 985"/>
              <a:gd name="T26" fmla="*/ 277813 w 1837"/>
              <a:gd name="T27" fmla="*/ 1538288 h 985"/>
              <a:gd name="T28" fmla="*/ 695325 w 1837"/>
              <a:gd name="T29" fmla="*/ 1458913 h 985"/>
              <a:gd name="T30" fmla="*/ 735013 w 1837"/>
              <a:gd name="T31" fmla="*/ 1398588 h 985"/>
              <a:gd name="T32" fmla="*/ 954088 w 1837"/>
              <a:gd name="T33" fmla="*/ 1398588 h 985"/>
              <a:gd name="T34" fmla="*/ 1350963 w 1837"/>
              <a:gd name="T35" fmla="*/ 1477963 h 985"/>
              <a:gd name="T36" fmla="*/ 1768475 w 1837"/>
              <a:gd name="T37" fmla="*/ 1498600 h 985"/>
              <a:gd name="T38" fmla="*/ 2325688 w 1837"/>
              <a:gd name="T39" fmla="*/ 1517650 h 985"/>
              <a:gd name="T40" fmla="*/ 2444750 w 1837"/>
              <a:gd name="T41" fmla="*/ 1438275 h 985"/>
              <a:gd name="T42" fmla="*/ 2505075 w 1837"/>
              <a:gd name="T43" fmla="*/ 1398588 h 985"/>
              <a:gd name="T44" fmla="*/ 2682875 w 1837"/>
              <a:gd name="T45" fmla="*/ 1260475 h 985"/>
              <a:gd name="T46" fmla="*/ 2762250 w 1837"/>
              <a:gd name="T47" fmla="*/ 1160463 h 985"/>
              <a:gd name="T48" fmla="*/ 2544763 w 1837"/>
              <a:gd name="T49" fmla="*/ 365125 h 985"/>
              <a:gd name="T50" fmla="*/ 2505075 w 1837"/>
              <a:gd name="T51" fmla="*/ 304800 h 985"/>
              <a:gd name="T52" fmla="*/ 2484438 w 1837"/>
              <a:gd name="T53" fmla="*/ 106363 h 985"/>
              <a:gd name="T54" fmla="*/ 2405063 w 1837"/>
              <a:gd name="T55" fmla="*/ 87313 h 985"/>
              <a:gd name="T56" fmla="*/ 2286000 w 1837"/>
              <a:gd name="T57" fmla="*/ 47625 h 985"/>
              <a:gd name="T58" fmla="*/ 1630363 w 1837"/>
              <a:gd name="T59" fmla="*/ 106363 h 985"/>
              <a:gd name="T60" fmla="*/ 1430338 w 1837"/>
              <a:gd name="T61" fmla="*/ 26988 h 985"/>
              <a:gd name="T62" fmla="*/ 1430338 w 1837"/>
              <a:gd name="T63" fmla="*/ 265113 h 985"/>
              <a:gd name="T64" fmla="*/ 1550988 w 1837"/>
              <a:gd name="T65" fmla="*/ 285750 h 985"/>
              <a:gd name="T66" fmla="*/ 1828800 w 1837"/>
              <a:gd name="T67" fmla="*/ 265113 h 985"/>
              <a:gd name="T68" fmla="*/ 1887538 w 1837"/>
              <a:gd name="T69" fmla="*/ 246063 h 985"/>
              <a:gd name="T70" fmla="*/ 1928813 w 1837"/>
              <a:gd name="T71" fmla="*/ 127000 h 985"/>
              <a:gd name="T72" fmla="*/ 1947863 w 1837"/>
              <a:gd name="T73" fmla="*/ 66675 h 9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37" h="985">
                <a:moveTo>
                  <a:pt x="1014" y="105"/>
                </a:moveTo>
                <a:cubicBezTo>
                  <a:pt x="1002" y="97"/>
                  <a:pt x="987" y="91"/>
                  <a:pt x="977" y="80"/>
                </a:cubicBezTo>
                <a:cubicBezTo>
                  <a:pt x="966" y="69"/>
                  <a:pt x="965" y="50"/>
                  <a:pt x="952" y="42"/>
                </a:cubicBezTo>
                <a:cubicBezTo>
                  <a:pt x="937" y="32"/>
                  <a:pt x="918" y="34"/>
                  <a:pt x="901" y="30"/>
                </a:cubicBezTo>
                <a:cubicBezTo>
                  <a:pt x="851" y="36"/>
                  <a:pt x="793" y="27"/>
                  <a:pt x="751" y="55"/>
                </a:cubicBezTo>
                <a:cubicBezTo>
                  <a:pt x="635" y="132"/>
                  <a:pt x="813" y="61"/>
                  <a:pt x="689" y="105"/>
                </a:cubicBezTo>
                <a:cubicBezTo>
                  <a:pt x="597" y="195"/>
                  <a:pt x="623" y="156"/>
                  <a:pt x="588" y="255"/>
                </a:cubicBezTo>
                <a:cubicBezTo>
                  <a:pt x="583" y="314"/>
                  <a:pt x="596" y="381"/>
                  <a:pt x="563" y="430"/>
                </a:cubicBezTo>
                <a:cubicBezTo>
                  <a:pt x="533" y="474"/>
                  <a:pt x="494" y="484"/>
                  <a:pt x="451" y="506"/>
                </a:cubicBezTo>
                <a:cubicBezTo>
                  <a:pt x="379" y="543"/>
                  <a:pt x="302" y="580"/>
                  <a:pt x="225" y="606"/>
                </a:cubicBezTo>
                <a:cubicBezTo>
                  <a:pt x="145" y="633"/>
                  <a:pt x="115" y="713"/>
                  <a:pt x="50" y="756"/>
                </a:cubicBezTo>
                <a:cubicBezTo>
                  <a:pt x="36" y="797"/>
                  <a:pt x="13" y="828"/>
                  <a:pt x="0" y="869"/>
                </a:cubicBezTo>
                <a:cubicBezTo>
                  <a:pt x="23" y="937"/>
                  <a:pt x="3" y="946"/>
                  <a:pt x="63" y="956"/>
                </a:cubicBezTo>
                <a:cubicBezTo>
                  <a:pt x="100" y="962"/>
                  <a:pt x="138" y="965"/>
                  <a:pt x="175" y="969"/>
                </a:cubicBezTo>
                <a:cubicBezTo>
                  <a:pt x="430" y="951"/>
                  <a:pt x="295" y="965"/>
                  <a:pt x="438" y="919"/>
                </a:cubicBezTo>
                <a:cubicBezTo>
                  <a:pt x="446" y="906"/>
                  <a:pt x="451" y="890"/>
                  <a:pt x="463" y="881"/>
                </a:cubicBezTo>
                <a:cubicBezTo>
                  <a:pt x="496" y="855"/>
                  <a:pt x="581" y="878"/>
                  <a:pt x="601" y="881"/>
                </a:cubicBezTo>
                <a:cubicBezTo>
                  <a:pt x="688" y="893"/>
                  <a:pt x="762" y="925"/>
                  <a:pt x="851" y="931"/>
                </a:cubicBezTo>
                <a:cubicBezTo>
                  <a:pt x="939" y="937"/>
                  <a:pt x="1026" y="940"/>
                  <a:pt x="1114" y="944"/>
                </a:cubicBezTo>
                <a:cubicBezTo>
                  <a:pt x="1242" y="985"/>
                  <a:pt x="1305" y="964"/>
                  <a:pt x="1465" y="956"/>
                </a:cubicBezTo>
                <a:cubicBezTo>
                  <a:pt x="1490" y="939"/>
                  <a:pt x="1515" y="923"/>
                  <a:pt x="1540" y="906"/>
                </a:cubicBezTo>
                <a:cubicBezTo>
                  <a:pt x="1553" y="898"/>
                  <a:pt x="1578" y="881"/>
                  <a:pt x="1578" y="881"/>
                </a:cubicBezTo>
                <a:cubicBezTo>
                  <a:pt x="1613" y="828"/>
                  <a:pt x="1644" y="832"/>
                  <a:pt x="1690" y="794"/>
                </a:cubicBezTo>
                <a:cubicBezTo>
                  <a:pt x="1714" y="775"/>
                  <a:pt x="1723" y="757"/>
                  <a:pt x="1740" y="731"/>
                </a:cubicBezTo>
                <a:cubicBezTo>
                  <a:pt x="1723" y="125"/>
                  <a:pt x="1837" y="388"/>
                  <a:pt x="1603" y="230"/>
                </a:cubicBezTo>
                <a:cubicBezTo>
                  <a:pt x="1595" y="217"/>
                  <a:pt x="1581" y="207"/>
                  <a:pt x="1578" y="192"/>
                </a:cubicBezTo>
                <a:cubicBezTo>
                  <a:pt x="1568" y="151"/>
                  <a:pt x="1583" y="105"/>
                  <a:pt x="1565" y="67"/>
                </a:cubicBezTo>
                <a:cubicBezTo>
                  <a:pt x="1558" y="51"/>
                  <a:pt x="1531" y="60"/>
                  <a:pt x="1515" y="55"/>
                </a:cubicBezTo>
                <a:cubicBezTo>
                  <a:pt x="1490" y="48"/>
                  <a:pt x="1440" y="30"/>
                  <a:pt x="1440" y="30"/>
                </a:cubicBezTo>
                <a:cubicBezTo>
                  <a:pt x="1244" y="37"/>
                  <a:pt x="1173" y="20"/>
                  <a:pt x="1027" y="67"/>
                </a:cubicBezTo>
                <a:cubicBezTo>
                  <a:pt x="985" y="5"/>
                  <a:pt x="974" y="0"/>
                  <a:pt x="901" y="17"/>
                </a:cubicBezTo>
                <a:cubicBezTo>
                  <a:pt x="886" y="65"/>
                  <a:pt x="864" y="115"/>
                  <a:pt x="901" y="167"/>
                </a:cubicBezTo>
                <a:cubicBezTo>
                  <a:pt x="916" y="188"/>
                  <a:pt x="952" y="176"/>
                  <a:pt x="977" y="180"/>
                </a:cubicBezTo>
                <a:cubicBezTo>
                  <a:pt x="1035" y="176"/>
                  <a:pt x="1094" y="174"/>
                  <a:pt x="1152" y="167"/>
                </a:cubicBezTo>
                <a:cubicBezTo>
                  <a:pt x="1165" y="165"/>
                  <a:pt x="1181" y="166"/>
                  <a:pt x="1189" y="155"/>
                </a:cubicBezTo>
                <a:cubicBezTo>
                  <a:pt x="1205" y="134"/>
                  <a:pt x="1206" y="105"/>
                  <a:pt x="1215" y="80"/>
                </a:cubicBezTo>
                <a:cubicBezTo>
                  <a:pt x="1219" y="67"/>
                  <a:pt x="1227" y="42"/>
                  <a:pt x="1227" y="42"/>
                </a:cubicBezTo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1" name="Freeform 96">
            <a:extLst>
              <a:ext uri="{FF2B5EF4-FFF2-40B4-BE49-F238E27FC236}">
                <a16:creationId xmlns:a16="http://schemas.microsoft.com/office/drawing/2014/main" id="{B1D31A0E-5F1B-3380-5814-C3B7B672AA2D}"/>
              </a:ext>
            </a:extLst>
          </p:cNvPr>
          <p:cNvSpPr>
            <a:spLocks/>
          </p:cNvSpPr>
          <p:nvPr/>
        </p:nvSpPr>
        <p:spPr bwMode="auto">
          <a:xfrm>
            <a:off x="357188" y="5068888"/>
            <a:ext cx="2286000" cy="557212"/>
          </a:xfrm>
          <a:custGeom>
            <a:avLst/>
            <a:gdLst>
              <a:gd name="T0" fmla="*/ 736600 w 1440"/>
              <a:gd name="T1" fmla="*/ 0 h 351"/>
              <a:gd name="T2" fmla="*/ 239713 w 1440"/>
              <a:gd name="T3" fmla="*/ 198437 h 351"/>
              <a:gd name="T4" fmla="*/ 0 w 1440"/>
              <a:gd name="T5" fmla="*/ 277812 h 351"/>
              <a:gd name="T6" fmla="*/ 477838 w 1440"/>
              <a:gd name="T7" fmla="*/ 357187 h 351"/>
              <a:gd name="T8" fmla="*/ 696913 w 1440"/>
              <a:gd name="T9" fmla="*/ 457200 h 351"/>
              <a:gd name="T10" fmla="*/ 1133475 w 1440"/>
              <a:gd name="T11" fmla="*/ 438150 h 351"/>
              <a:gd name="T12" fmla="*/ 1292225 w 1440"/>
              <a:gd name="T13" fmla="*/ 317500 h 351"/>
              <a:gd name="T14" fmla="*/ 1371600 w 1440"/>
              <a:gd name="T15" fmla="*/ 219075 h 351"/>
              <a:gd name="T16" fmla="*/ 1392238 w 1440"/>
              <a:gd name="T17" fmla="*/ 158750 h 351"/>
              <a:gd name="T18" fmla="*/ 1431925 w 1440"/>
              <a:gd name="T19" fmla="*/ 100012 h 351"/>
              <a:gd name="T20" fmla="*/ 1492250 w 1440"/>
              <a:gd name="T21" fmla="*/ 496887 h 351"/>
              <a:gd name="T22" fmla="*/ 1471613 w 1440"/>
              <a:gd name="T23" fmla="*/ 557212 h 351"/>
              <a:gd name="T24" fmla="*/ 1511300 w 1440"/>
              <a:gd name="T25" fmla="*/ 496887 h 351"/>
              <a:gd name="T26" fmla="*/ 1670050 w 1440"/>
              <a:gd name="T27" fmla="*/ 357187 h 351"/>
              <a:gd name="T28" fmla="*/ 1709738 w 1440"/>
              <a:gd name="T29" fmla="*/ 298450 h 351"/>
              <a:gd name="T30" fmla="*/ 1828800 w 1440"/>
              <a:gd name="T31" fmla="*/ 258762 h 351"/>
              <a:gd name="T32" fmla="*/ 1989138 w 1440"/>
              <a:gd name="T33" fmla="*/ 338137 h 351"/>
              <a:gd name="T34" fmla="*/ 2087563 w 1440"/>
              <a:gd name="T35" fmla="*/ 417512 h 351"/>
              <a:gd name="T36" fmla="*/ 2246313 w 1440"/>
              <a:gd name="T37" fmla="*/ 277812 h 351"/>
              <a:gd name="T38" fmla="*/ 2286000 w 1440"/>
              <a:gd name="T39" fmla="*/ 119062 h 3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0" h="351">
                <a:moveTo>
                  <a:pt x="464" y="0"/>
                </a:moveTo>
                <a:cubicBezTo>
                  <a:pt x="344" y="95"/>
                  <a:pt x="308" y="110"/>
                  <a:pt x="151" y="125"/>
                </a:cubicBezTo>
                <a:cubicBezTo>
                  <a:pt x="97" y="143"/>
                  <a:pt x="48" y="143"/>
                  <a:pt x="0" y="175"/>
                </a:cubicBezTo>
                <a:cubicBezTo>
                  <a:pt x="106" y="185"/>
                  <a:pt x="201" y="193"/>
                  <a:pt x="301" y="225"/>
                </a:cubicBezTo>
                <a:cubicBezTo>
                  <a:pt x="370" y="272"/>
                  <a:pt x="344" y="273"/>
                  <a:pt x="439" y="288"/>
                </a:cubicBezTo>
                <a:cubicBezTo>
                  <a:pt x="528" y="319"/>
                  <a:pt x="625" y="305"/>
                  <a:pt x="714" y="276"/>
                </a:cubicBezTo>
                <a:cubicBezTo>
                  <a:pt x="743" y="246"/>
                  <a:pt x="814" y="200"/>
                  <a:pt x="814" y="200"/>
                </a:cubicBezTo>
                <a:cubicBezTo>
                  <a:pt x="847" y="105"/>
                  <a:pt x="799" y="220"/>
                  <a:pt x="864" y="138"/>
                </a:cubicBezTo>
                <a:cubicBezTo>
                  <a:pt x="872" y="128"/>
                  <a:pt x="871" y="112"/>
                  <a:pt x="877" y="100"/>
                </a:cubicBezTo>
                <a:cubicBezTo>
                  <a:pt x="884" y="87"/>
                  <a:pt x="894" y="75"/>
                  <a:pt x="902" y="63"/>
                </a:cubicBezTo>
                <a:cubicBezTo>
                  <a:pt x="928" y="143"/>
                  <a:pt x="931" y="229"/>
                  <a:pt x="940" y="313"/>
                </a:cubicBezTo>
                <a:cubicBezTo>
                  <a:pt x="936" y="326"/>
                  <a:pt x="914" y="351"/>
                  <a:pt x="927" y="351"/>
                </a:cubicBezTo>
                <a:cubicBezTo>
                  <a:pt x="942" y="351"/>
                  <a:pt x="942" y="324"/>
                  <a:pt x="952" y="313"/>
                </a:cubicBezTo>
                <a:cubicBezTo>
                  <a:pt x="1003" y="255"/>
                  <a:pt x="1002" y="259"/>
                  <a:pt x="1052" y="225"/>
                </a:cubicBezTo>
                <a:cubicBezTo>
                  <a:pt x="1060" y="213"/>
                  <a:pt x="1064" y="196"/>
                  <a:pt x="1077" y="188"/>
                </a:cubicBezTo>
                <a:cubicBezTo>
                  <a:pt x="1099" y="174"/>
                  <a:pt x="1152" y="163"/>
                  <a:pt x="1152" y="163"/>
                </a:cubicBezTo>
                <a:cubicBezTo>
                  <a:pt x="1182" y="175"/>
                  <a:pt x="1228" y="188"/>
                  <a:pt x="1253" y="213"/>
                </a:cubicBezTo>
                <a:cubicBezTo>
                  <a:pt x="1311" y="270"/>
                  <a:pt x="1242" y="237"/>
                  <a:pt x="1315" y="263"/>
                </a:cubicBezTo>
                <a:cubicBezTo>
                  <a:pt x="1366" y="246"/>
                  <a:pt x="1386" y="219"/>
                  <a:pt x="1415" y="175"/>
                </a:cubicBezTo>
                <a:cubicBezTo>
                  <a:pt x="1430" y="91"/>
                  <a:pt x="1417" y="123"/>
                  <a:pt x="1440" y="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2" name="Freeform 98">
            <a:extLst>
              <a:ext uri="{FF2B5EF4-FFF2-40B4-BE49-F238E27FC236}">
                <a16:creationId xmlns:a16="http://schemas.microsoft.com/office/drawing/2014/main" id="{867B7922-6BA6-7B1C-370C-48EC99BEBD65}"/>
              </a:ext>
            </a:extLst>
          </p:cNvPr>
          <p:cNvSpPr>
            <a:spLocks/>
          </p:cNvSpPr>
          <p:nvPr/>
        </p:nvSpPr>
        <p:spPr bwMode="auto">
          <a:xfrm>
            <a:off x="1524000" y="5105400"/>
            <a:ext cx="442913" cy="228600"/>
          </a:xfrm>
          <a:custGeom>
            <a:avLst/>
            <a:gdLst>
              <a:gd name="T0" fmla="*/ 0 w 375"/>
              <a:gd name="T1" fmla="*/ 228600 h 236"/>
              <a:gd name="T2" fmla="*/ 77953 w 375"/>
              <a:gd name="T3" fmla="*/ 38746 h 236"/>
              <a:gd name="T4" fmla="*/ 186614 w 375"/>
              <a:gd name="T5" fmla="*/ 0 h 236"/>
              <a:gd name="T6" fmla="*/ 201968 w 375"/>
              <a:gd name="T7" fmla="*/ 63931 h 236"/>
              <a:gd name="T8" fmla="*/ 278740 w 375"/>
              <a:gd name="T9" fmla="*/ 76523 h 236"/>
              <a:gd name="T10" fmla="*/ 433464 w 375"/>
              <a:gd name="T11" fmla="*/ 114300 h 236"/>
              <a:gd name="T12" fmla="*/ 418110 w 375"/>
              <a:gd name="T13" fmla="*/ 178231 h 236"/>
              <a:gd name="T14" fmla="*/ 0 w 375"/>
              <a:gd name="T15" fmla="*/ 22860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5" h="236">
                <a:moveTo>
                  <a:pt x="0" y="236"/>
                </a:moveTo>
                <a:cubicBezTo>
                  <a:pt x="23" y="171"/>
                  <a:pt x="44" y="105"/>
                  <a:pt x="66" y="40"/>
                </a:cubicBezTo>
                <a:cubicBezTo>
                  <a:pt x="75" y="14"/>
                  <a:pt x="142" y="4"/>
                  <a:pt x="158" y="0"/>
                </a:cubicBezTo>
                <a:cubicBezTo>
                  <a:pt x="162" y="22"/>
                  <a:pt x="155" y="50"/>
                  <a:pt x="171" y="66"/>
                </a:cubicBezTo>
                <a:cubicBezTo>
                  <a:pt x="187" y="82"/>
                  <a:pt x="215" y="74"/>
                  <a:pt x="236" y="79"/>
                </a:cubicBezTo>
                <a:cubicBezTo>
                  <a:pt x="280" y="90"/>
                  <a:pt x="324" y="104"/>
                  <a:pt x="367" y="118"/>
                </a:cubicBezTo>
                <a:cubicBezTo>
                  <a:pt x="363" y="140"/>
                  <a:pt x="375" y="178"/>
                  <a:pt x="354" y="184"/>
                </a:cubicBezTo>
                <a:cubicBezTo>
                  <a:pt x="212" y="227"/>
                  <a:pt x="115" y="161"/>
                  <a:pt x="0" y="2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3" name="Freeform 99">
            <a:extLst>
              <a:ext uri="{FF2B5EF4-FFF2-40B4-BE49-F238E27FC236}">
                <a16:creationId xmlns:a16="http://schemas.microsoft.com/office/drawing/2014/main" id="{FF5998A8-0008-AAB2-BD25-28FFE84E5451}"/>
              </a:ext>
            </a:extLst>
          </p:cNvPr>
          <p:cNvSpPr>
            <a:spLocks/>
          </p:cNvSpPr>
          <p:nvPr/>
        </p:nvSpPr>
        <p:spPr bwMode="auto">
          <a:xfrm>
            <a:off x="1600200" y="4038600"/>
            <a:ext cx="1393825" cy="1295400"/>
          </a:xfrm>
          <a:custGeom>
            <a:avLst/>
            <a:gdLst>
              <a:gd name="T0" fmla="*/ 1115862 w 1043"/>
              <a:gd name="T1" fmla="*/ 40407 h 1090"/>
              <a:gd name="T2" fmla="*/ 815180 w 1043"/>
              <a:gd name="T3" fmla="*/ 159251 h 1090"/>
              <a:gd name="T4" fmla="*/ 713617 w 1043"/>
              <a:gd name="T5" fmla="*/ 218673 h 1090"/>
              <a:gd name="T6" fmla="*/ 664172 w 1043"/>
              <a:gd name="T7" fmla="*/ 248384 h 1090"/>
              <a:gd name="T8" fmla="*/ 530535 w 1043"/>
              <a:gd name="T9" fmla="*/ 337517 h 1090"/>
              <a:gd name="T10" fmla="*/ 412936 w 1043"/>
              <a:gd name="T11" fmla="*/ 471811 h 1090"/>
              <a:gd name="T12" fmla="*/ 328745 w 1043"/>
              <a:gd name="T13" fmla="*/ 560944 h 1090"/>
              <a:gd name="T14" fmla="*/ 228518 w 1043"/>
              <a:gd name="T15" fmla="*/ 606105 h 1090"/>
              <a:gd name="T16" fmla="*/ 128291 w 1043"/>
              <a:gd name="T17" fmla="*/ 724949 h 1090"/>
              <a:gd name="T18" fmla="*/ 94882 w 1043"/>
              <a:gd name="T19" fmla="*/ 814082 h 1090"/>
              <a:gd name="T20" fmla="*/ 78845 w 1043"/>
              <a:gd name="T21" fmla="*/ 962637 h 1090"/>
              <a:gd name="T22" fmla="*/ 28064 w 1043"/>
              <a:gd name="T23" fmla="*/ 1051770 h 1090"/>
              <a:gd name="T24" fmla="*/ 94882 w 1043"/>
              <a:gd name="T25" fmla="*/ 1171802 h 1090"/>
              <a:gd name="T26" fmla="*/ 161700 w 1043"/>
              <a:gd name="T27" fmla="*/ 1142091 h 1090"/>
              <a:gd name="T28" fmla="*/ 179072 w 1043"/>
              <a:gd name="T29" fmla="*/ 1186063 h 1090"/>
              <a:gd name="T30" fmla="*/ 228518 w 1043"/>
              <a:gd name="T31" fmla="*/ 1171802 h 1090"/>
              <a:gd name="T32" fmla="*/ 328745 w 1043"/>
              <a:gd name="T33" fmla="*/ 1112380 h 1090"/>
              <a:gd name="T34" fmla="*/ 395563 w 1043"/>
              <a:gd name="T35" fmla="*/ 1186063 h 1090"/>
              <a:gd name="T36" fmla="*/ 446345 w 1043"/>
              <a:gd name="T37" fmla="*/ 1156352 h 1090"/>
              <a:gd name="T38" fmla="*/ 463717 w 1043"/>
              <a:gd name="T39" fmla="*/ 1112380 h 1090"/>
              <a:gd name="T40" fmla="*/ 479754 w 1043"/>
              <a:gd name="T41" fmla="*/ 829531 h 1090"/>
              <a:gd name="T42" fmla="*/ 579981 w 1043"/>
              <a:gd name="T43" fmla="*/ 770109 h 1090"/>
              <a:gd name="T44" fmla="*/ 780435 w 1043"/>
              <a:gd name="T45" fmla="*/ 679788 h 1090"/>
              <a:gd name="T46" fmla="*/ 915408 w 1043"/>
              <a:gd name="T47" fmla="*/ 590655 h 1090"/>
              <a:gd name="T48" fmla="*/ 964853 w 1043"/>
              <a:gd name="T49" fmla="*/ 560944 h 1090"/>
              <a:gd name="T50" fmla="*/ 1065080 w 1043"/>
              <a:gd name="T51" fmla="*/ 427839 h 1090"/>
              <a:gd name="T52" fmla="*/ 1082453 w 1043"/>
              <a:gd name="T53" fmla="*/ 382678 h 1090"/>
              <a:gd name="T54" fmla="*/ 1131898 w 1043"/>
              <a:gd name="T55" fmla="*/ 367228 h 1090"/>
              <a:gd name="T56" fmla="*/ 1233462 w 1043"/>
              <a:gd name="T57" fmla="*/ 307806 h 1090"/>
              <a:gd name="T58" fmla="*/ 1282907 w 1043"/>
              <a:gd name="T59" fmla="*/ 278095 h 1090"/>
              <a:gd name="T60" fmla="*/ 1333689 w 1043"/>
              <a:gd name="T61" fmla="*/ 248384 h 1090"/>
              <a:gd name="T62" fmla="*/ 1349725 w 1043"/>
              <a:gd name="T63" fmla="*/ 55857 h 1090"/>
              <a:gd name="T64" fmla="*/ 1300280 w 1043"/>
              <a:gd name="T65" fmla="*/ 40407 h 1090"/>
              <a:gd name="T66" fmla="*/ 1249498 w 1043"/>
              <a:gd name="T67" fmla="*/ 10696 h 1090"/>
              <a:gd name="T68" fmla="*/ 1098489 w 1043"/>
              <a:gd name="T69" fmla="*/ 55857 h 1090"/>
              <a:gd name="T70" fmla="*/ 1115862 w 1043"/>
              <a:gd name="T71" fmla="*/ 40407 h 10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3" h="1090">
                <a:moveTo>
                  <a:pt x="835" y="34"/>
                </a:moveTo>
                <a:cubicBezTo>
                  <a:pt x="730" y="52"/>
                  <a:pt x="700" y="74"/>
                  <a:pt x="610" y="134"/>
                </a:cubicBezTo>
                <a:cubicBezTo>
                  <a:pt x="585" y="151"/>
                  <a:pt x="559" y="167"/>
                  <a:pt x="534" y="184"/>
                </a:cubicBezTo>
                <a:cubicBezTo>
                  <a:pt x="522" y="192"/>
                  <a:pt x="497" y="209"/>
                  <a:pt x="497" y="209"/>
                </a:cubicBezTo>
                <a:cubicBezTo>
                  <a:pt x="460" y="265"/>
                  <a:pt x="451" y="248"/>
                  <a:pt x="397" y="284"/>
                </a:cubicBezTo>
                <a:cubicBezTo>
                  <a:pt x="270" y="477"/>
                  <a:pt x="408" y="279"/>
                  <a:pt x="309" y="397"/>
                </a:cubicBezTo>
                <a:cubicBezTo>
                  <a:pt x="277" y="435"/>
                  <a:pt x="292" y="442"/>
                  <a:pt x="246" y="472"/>
                </a:cubicBezTo>
                <a:cubicBezTo>
                  <a:pt x="223" y="488"/>
                  <a:pt x="194" y="495"/>
                  <a:pt x="171" y="510"/>
                </a:cubicBezTo>
                <a:cubicBezTo>
                  <a:pt x="154" y="563"/>
                  <a:pt x="127" y="563"/>
                  <a:pt x="96" y="610"/>
                </a:cubicBezTo>
                <a:cubicBezTo>
                  <a:pt x="88" y="635"/>
                  <a:pt x="75" y="659"/>
                  <a:pt x="71" y="685"/>
                </a:cubicBezTo>
                <a:cubicBezTo>
                  <a:pt x="65" y="726"/>
                  <a:pt x="68" y="769"/>
                  <a:pt x="59" y="810"/>
                </a:cubicBezTo>
                <a:cubicBezTo>
                  <a:pt x="53" y="837"/>
                  <a:pt x="30" y="859"/>
                  <a:pt x="21" y="885"/>
                </a:cubicBezTo>
                <a:cubicBezTo>
                  <a:pt x="40" y="1090"/>
                  <a:pt x="0" y="1037"/>
                  <a:pt x="71" y="986"/>
                </a:cubicBezTo>
                <a:cubicBezTo>
                  <a:pt x="86" y="975"/>
                  <a:pt x="104" y="969"/>
                  <a:pt x="121" y="961"/>
                </a:cubicBezTo>
                <a:cubicBezTo>
                  <a:pt x="125" y="973"/>
                  <a:pt x="122" y="992"/>
                  <a:pt x="134" y="998"/>
                </a:cubicBezTo>
                <a:cubicBezTo>
                  <a:pt x="146" y="1004"/>
                  <a:pt x="160" y="992"/>
                  <a:pt x="171" y="986"/>
                </a:cubicBezTo>
                <a:cubicBezTo>
                  <a:pt x="197" y="971"/>
                  <a:pt x="246" y="936"/>
                  <a:pt x="246" y="936"/>
                </a:cubicBezTo>
                <a:cubicBezTo>
                  <a:pt x="254" y="959"/>
                  <a:pt x="260" y="998"/>
                  <a:pt x="296" y="998"/>
                </a:cubicBezTo>
                <a:cubicBezTo>
                  <a:pt x="311" y="998"/>
                  <a:pt x="321" y="981"/>
                  <a:pt x="334" y="973"/>
                </a:cubicBezTo>
                <a:cubicBezTo>
                  <a:pt x="338" y="961"/>
                  <a:pt x="346" y="949"/>
                  <a:pt x="347" y="936"/>
                </a:cubicBezTo>
                <a:cubicBezTo>
                  <a:pt x="354" y="857"/>
                  <a:pt x="336" y="774"/>
                  <a:pt x="359" y="698"/>
                </a:cubicBezTo>
                <a:cubicBezTo>
                  <a:pt x="368" y="669"/>
                  <a:pt x="406" y="658"/>
                  <a:pt x="434" y="648"/>
                </a:cubicBezTo>
                <a:cubicBezTo>
                  <a:pt x="489" y="629"/>
                  <a:pt x="529" y="591"/>
                  <a:pt x="584" y="572"/>
                </a:cubicBezTo>
                <a:cubicBezTo>
                  <a:pt x="632" y="526"/>
                  <a:pt x="599" y="555"/>
                  <a:pt x="685" y="497"/>
                </a:cubicBezTo>
                <a:cubicBezTo>
                  <a:pt x="697" y="489"/>
                  <a:pt x="722" y="472"/>
                  <a:pt x="722" y="472"/>
                </a:cubicBezTo>
                <a:cubicBezTo>
                  <a:pt x="760" y="416"/>
                  <a:pt x="739" y="399"/>
                  <a:pt x="797" y="360"/>
                </a:cubicBezTo>
                <a:cubicBezTo>
                  <a:pt x="801" y="347"/>
                  <a:pt x="801" y="332"/>
                  <a:pt x="810" y="322"/>
                </a:cubicBezTo>
                <a:cubicBezTo>
                  <a:pt x="819" y="313"/>
                  <a:pt x="836" y="315"/>
                  <a:pt x="847" y="309"/>
                </a:cubicBezTo>
                <a:cubicBezTo>
                  <a:pt x="873" y="294"/>
                  <a:pt x="898" y="276"/>
                  <a:pt x="923" y="259"/>
                </a:cubicBezTo>
                <a:cubicBezTo>
                  <a:pt x="935" y="251"/>
                  <a:pt x="948" y="242"/>
                  <a:pt x="960" y="234"/>
                </a:cubicBezTo>
                <a:cubicBezTo>
                  <a:pt x="973" y="226"/>
                  <a:pt x="998" y="209"/>
                  <a:pt x="998" y="209"/>
                </a:cubicBezTo>
                <a:cubicBezTo>
                  <a:pt x="1018" y="149"/>
                  <a:pt x="1043" y="112"/>
                  <a:pt x="1010" y="47"/>
                </a:cubicBezTo>
                <a:cubicBezTo>
                  <a:pt x="1004" y="35"/>
                  <a:pt x="985" y="40"/>
                  <a:pt x="973" y="34"/>
                </a:cubicBezTo>
                <a:cubicBezTo>
                  <a:pt x="959" y="27"/>
                  <a:pt x="948" y="17"/>
                  <a:pt x="935" y="9"/>
                </a:cubicBezTo>
                <a:cubicBezTo>
                  <a:pt x="840" y="22"/>
                  <a:pt x="865" y="0"/>
                  <a:pt x="822" y="47"/>
                </a:cubicBezTo>
                <a:cubicBezTo>
                  <a:pt x="818" y="52"/>
                  <a:pt x="831" y="38"/>
                  <a:pt x="835" y="34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4" name="Freeform 100">
            <a:extLst>
              <a:ext uri="{FF2B5EF4-FFF2-40B4-BE49-F238E27FC236}">
                <a16:creationId xmlns:a16="http://schemas.microsoft.com/office/drawing/2014/main" id="{73608370-C945-0D28-358D-22763269A5C4}"/>
              </a:ext>
            </a:extLst>
          </p:cNvPr>
          <p:cNvSpPr>
            <a:spLocks/>
          </p:cNvSpPr>
          <p:nvPr/>
        </p:nvSpPr>
        <p:spPr bwMode="auto">
          <a:xfrm>
            <a:off x="1905000" y="4191000"/>
            <a:ext cx="974725" cy="889000"/>
          </a:xfrm>
          <a:custGeom>
            <a:avLst/>
            <a:gdLst>
              <a:gd name="T0" fmla="*/ 104775 w 614"/>
              <a:gd name="T1" fmla="*/ 806450 h 560"/>
              <a:gd name="T2" fmla="*/ 41275 w 614"/>
              <a:gd name="T3" fmla="*/ 577850 h 560"/>
              <a:gd name="T4" fmla="*/ 0 w 614"/>
              <a:gd name="T5" fmla="*/ 452438 h 560"/>
              <a:gd name="T6" fmla="*/ 20638 w 614"/>
              <a:gd name="T7" fmla="*/ 223838 h 560"/>
              <a:gd name="T8" fmla="*/ 63500 w 614"/>
              <a:gd name="T9" fmla="*/ 182563 h 560"/>
              <a:gd name="T10" fmla="*/ 395288 w 614"/>
              <a:gd name="T11" fmla="*/ 77788 h 560"/>
              <a:gd name="T12" fmla="*/ 665163 w 614"/>
              <a:gd name="T13" fmla="*/ 57150 h 560"/>
              <a:gd name="T14" fmla="*/ 790575 w 614"/>
              <a:gd name="T15" fmla="*/ 141288 h 560"/>
              <a:gd name="T16" fmla="*/ 873125 w 614"/>
              <a:gd name="T17" fmla="*/ 265113 h 560"/>
              <a:gd name="T18" fmla="*/ 914400 w 614"/>
              <a:gd name="T19" fmla="*/ 328613 h 560"/>
              <a:gd name="T20" fmla="*/ 955675 w 614"/>
              <a:gd name="T21" fmla="*/ 390525 h 560"/>
              <a:gd name="T22" fmla="*/ 935038 w 614"/>
              <a:gd name="T23" fmla="*/ 742950 h 560"/>
              <a:gd name="T24" fmla="*/ 811213 w 614"/>
              <a:gd name="T25" fmla="*/ 785813 h 560"/>
              <a:gd name="T26" fmla="*/ 749300 w 614"/>
              <a:gd name="T27" fmla="*/ 806450 h 560"/>
              <a:gd name="T28" fmla="*/ 706438 w 614"/>
              <a:gd name="T29" fmla="*/ 847725 h 560"/>
              <a:gd name="T30" fmla="*/ 582613 w 614"/>
              <a:gd name="T31" fmla="*/ 889000 h 560"/>
              <a:gd name="T32" fmla="*/ 146050 w 614"/>
              <a:gd name="T33" fmla="*/ 868363 h 560"/>
              <a:gd name="T34" fmla="*/ 104775 w 614"/>
              <a:gd name="T35" fmla="*/ 806450 h 5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" h="560">
                <a:moveTo>
                  <a:pt x="66" y="508"/>
                </a:moveTo>
                <a:cubicBezTo>
                  <a:pt x="46" y="405"/>
                  <a:pt x="63" y="476"/>
                  <a:pt x="26" y="364"/>
                </a:cubicBezTo>
                <a:cubicBezTo>
                  <a:pt x="17" y="338"/>
                  <a:pt x="0" y="285"/>
                  <a:pt x="0" y="285"/>
                </a:cubicBezTo>
                <a:cubicBezTo>
                  <a:pt x="4" y="237"/>
                  <a:pt x="2" y="188"/>
                  <a:pt x="13" y="141"/>
                </a:cubicBezTo>
                <a:cubicBezTo>
                  <a:pt x="16" y="129"/>
                  <a:pt x="30" y="122"/>
                  <a:pt x="40" y="115"/>
                </a:cubicBezTo>
                <a:cubicBezTo>
                  <a:pt x="141" y="40"/>
                  <a:pt x="106" y="64"/>
                  <a:pt x="249" y="49"/>
                </a:cubicBezTo>
                <a:cubicBezTo>
                  <a:pt x="313" y="6"/>
                  <a:pt x="305" y="0"/>
                  <a:pt x="419" y="36"/>
                </a:cubicBezTo>
                <a:cubicBezTo>
                  <a:pt x="449" y="46"/>
                  <a:pt x="498" y="89"/>
                  <a:pt x="498" y="89"/>
                </a:cubicBezTo>
                <a:cubicBezTo>
                  <a:pt x="515" y="115"/>
                  <a:pt x="533" y="141"/>
                  <a:pt x="550" y="167"/>
                </a:cubicBezTo>
                <a:cubicBezTo>
                  <a:pt x="559" y="180"/>
                  <a:pt x="567" y="194"/>
                  <a:pt x="576" y="207"/>
                </a:cubicBezTo>
                <a:cubicBezTo>
                  <a:pt x="585" y="220"/>
                  <a:pt x="602" y="246"/>
                  <a:pt x="602" y="246"/>
                </a:cubicBezTo>
                <a:cubicBezTo>
                  <a:pt x="598" y="320"/>
                  <a:pt x="614" y="398"/>
                  <a:pt x="589" y="468"/>
                </a:cubicBezTo>
                <a:cubicBezTo>
                  <a:pt x="580" y="494"/>
                  <a:pt x="537" y="486"/>
                  <a:pt x="511" y="495"/>
                </a:cubicBezTo>
                <a:cubicBezTo>
                  <a:pt x="498" y="499"/>
                  <a:pt x="472" y="508"/>
                  <a:pt x="472" y="508"/>
                </a:cubicBezTo>
                <a:cubicBezTo>
                  <a:pt x="463" y="517"/>
                  <a:pt x="456" y="528"/>
                  <a:pt x="445" y="534"/>
                </a:cubicBezTo>
                <a:cubicBezTo>
                  <a:pt x="420" y="546"/>
                  <a:pt x="367" y="560"/>
                  <a:pt x="367" y="560"/>
                </a:cubicBezTo>
                <a:cubicBezTo>
                  <a:pt x="275" y="556"/>
                  <a:pt x="183" y="558"/>
                  <a:pt x="92" y="547"/>
                </a:cubicBezTo>
                <a:cubicBezTo>
                  <a:pt x="27" y="539"/>
                  <a:pt x="50" y="524"/>
                  <a:pt x="66" y="50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5" name="Freeform 103">
            <a:extLst>
              <a:ext uri="{FF2B5EF4-FFF2-40B4-BE49-F238E27FC236}">
                <a16:creationId xmlns:a16="http://schemas.microsoft.com/office/drawing/2014/main" id="{B1D0AC01-DEE1-02BE-2ACC-12E5F846C1B1}"/>
              </a:ext>
            </a:extLst>
          </p:cNvPr>
          <p:cNvSpPr>
            <a:spLocks/>
          </p:cNvSpPr>
          <p:nvPr/>
        </p:nvSpPr>
        <p:spPr bwMode="auto">
          <a:xfrm>
            <a:off x="2895600" y="2133600"/>
            <a:ext cx="422275" cy="157163"/>
          </a:xfrm>
          <a:custGeom>
            <a:avLst/>
            <a:gdLst>
              <a:gd name="T0" fmla="*/ 0 w 266"/>
              <a:gd name="T1" fmla="*/ 49213 h 99"/>
              <a:gd name="T2" fmla="*/ 292100 w 266"/>
              <a:gd name="T3" fmla="*/ 49213 h 99"/>
              <a:gd name="T4" fmla="*/ 354013 w 266"/>
              <a:gd name="T5" fmla="*/ 111125 h 99"/>
              <a:gd name="T6" fmla="*/ 415925 w 266"/>
              <a:gd name="T7" fmla="*/ 15240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" h="99">
                <a:moveTo>
                  <a:pt x="0" y="31"/>
                </a:moveTo>
                <a:cubicBezTo>
                  <a:pt x="71" y="8"/>
                  <a:pt x="76" y="0"/>
                  <a:pt x="184" y="31"/>
                </a:cubicBezTo>
                <a:cubicBezTo>
                  <a:pt x="202" y="36"/>
                  <a:pt x="208" y="60"/>
                  <a:pt x="223" y="70"/>
                </a:cubicBezTo>
                <a:cubicBezTo>
                  <a:pt x="266" y="99"/>
                  <a:pt x="262" y="65"/>
                  <a:pt x="26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6" name="Freeform 104">
            <a:extLst>
              <a:ext uri="{FF2B5EF4-FFF2-40B4-BE49-F238E27FC236}">
                <a16:creationId xmlns:a16="http://schemas.microsoft.com/office/drawing/2014/main" id="{D3D174D2-5E70-FD45-52B8-043776B2511B}"/>
              </a:ext>
            </a:extLst>
          </p:cNvPr>
          <p:cNvSpPr>
            <a:spLocks/>
          </p:cNvSpPr>
          <p:nvPr/>
        </p:nvSpPr>
        <p:spPr bwMode="auto">
          <a:xfrm>
            <a:off x="1219200" y="4038600"/>
            <a:ext cx="1050925" cy="852488"/>
          </a:xfrm>
          <a:custGeom>
            <a:avLst/>
            <a:gdLst>
              <a:gd name="T0" fmla="*/ 1050925 w 662"/>
              <a:gd name="T1" fmla="*/ 269875 h 537"/>
              <a:gd name="T2" fmla="*/ 822325 w 662"/>
              <a:gd name="T3" fmla="*/ 84138 h 537"/>
              <a:gd name="T4" fmla="*/ 781050 w 662"/>
              <a:gd name="T5" fmla="*/ 41275 h 537"/>
              <a:gd name="T6" fmla="*/ 655638 w 662"/>
              <a:gd name="T7" fmla="*/ 0 h 537"/>
              <a:gd name="T8" fmla="*/ 157163 w 662"/>
              <a:gd name="T9" fmla="*/ 84138 h 537"/>
              <a:gd name="T10" fmla="*/ 74613 w 662"/>
              <a:gd name="T11" fmla="*/ 269875 h 537"/>
              <a:gd name="T12" fmla="*/ 95250 w 662"/>
              <a:gd name="T13" fmla="*/ 374650 h 537"/>
              <a:gd name="T14" fmla="*/ 655638 w 662"/>
              <a:gd name="T15" fmla="*/ 312738 h 537"/>
              <a:gd name="T16" fmla="*/ 904875 w 662"/>
              <a:gd name="T17" fmla="*/ 333375 h 537"/>
              <a:gd name="T18" fmla="*/ 717550 w 662"/>
              <a:gd name="T19" fmla="*/ 415925 h 537"/>
              <a:gd name="T20" fmla="*/ 676275 w 662"/>
              <a:gd name="T21" fmla="*/ 541338 h 537"/>
              <a:gd name="T22" fmla="*/ 447675 w 662"/>
              <a:gd name="T23" fmla="*/ 436563 h 537"/>
              <a:gd name="T24" fmla="*/ 31750 w 662"/>
              <a:gd name="T25" fmla="*/ 561975 h 537"/>
              <a:gd name="T26" fmla="*/ 198438 w 662"/>
              <a:gd name="T27" fmla="*/ 852488 h 537"/>
              <a:gd name="T28" fmla="*/ 219075 w 662"/>
              <a:gd name="T29" fmla="*/ 706438 h 537"/>
              <a:gd name="T30" fmla="*/ 323850 w 662"/>
              <a:gd name="T31" fmla="*/ 727075 h 537"/>
              <a:gd name="T32" fmla="*/ 488950 w 662"/>
              <a:gd name="T33" fmla="*/ 747713 h 537"/>
              <a:gd name="T34" fmla="*/ 717550 w 662"/>
              <a:gd name="T35" fmla="*/ 727075 h 5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62" h="537">
                <a:moveTo>
                  <a:pt x="662" y="170"/>
                </a:moveTo>
                <a:cubicBezTo>
                  <a:pt x="611" y="136"/>
                  <a:pt x="566" y="92"/>
                  <a:pt x="518" y="53"/>
                </a:cubicBezTo>
                <a:cubicBezTo>
                  <a:pt x="508" y="45"/>
                  <a:pt x="503" y="32"/>
                  <a:pt x="492" y="26"/>
                </a:cubicBezTo>
                <a:cubicBezTo>
                  <a:pt x="467" y="14"/>
                  <a:pt x="413" y="0"/>
                  <a:pt x="413" y="0"/>
                </a:cubicBezTo>
                <a:cubicBezTo>
                  <a:pt x="263" y="17"/>
                  <a:pt x="212" y="12"/>
                  <a:pt x="99" y="53"/>
                </a:cubicBezTo>
                <a:cubicBezTo>
                  <a:pt x="68" y="146"/>
                  <a:pt x="88" y="108"/>
                  <a:pt x="47" y="170"/>
                </a:cubicBezTo>
                <a:cubicBezTo>
                  <a:pt x="51" y="192"/>
                  <a:pt x="38" y="231"/>
                  <a:pt x="60" y="236"/>
                </a:cubicBezTo>
                <a:cubicBezTo>
                  <a:pt x="166" y="260"/>
                  <a:pt x="304" y="215"/>
                  <a:pt x="413" y="197"/>
                </a:cubicBezTo>
                <a:cubicBezTo>
                  <a:pt x="469" y="177"/>
                  <a:pt x="515" y="192"/>
                  <a:pt x="570" y="210"/>
                </a:cubicBezTo>
                <a:cubicBezTo>
                  <a:pt x="477" y="241"/>
                  <a:pt x="515" y="221"/>
                  <a:pt x="452" y="262"/>
                </a:cubicBezTo>
                <a:cubicBezTo>
                  <a:pt x="443" y="288"/>
                  <a:pt x="452" y="352"/>
                  <a:pt x="426" y="341"/>
                </a:cubicBezTo>
                <a:cubicBezTo>
                  <a:pt x="376" y="320"/>
                  <a:pt x="333" y="292"/>
                  <a:pt x="282" y="275"/>
                </a:cubicBezTo>
                <a:cubicBezTo>
                  <a:pt x="163" y="282"/>
                  <a:pt x="60" y="241"/>
                  <a:pt x="20" y="354"/>
                </a:cubicBezTo>
                <a:cubicBezTo>
                  <a:pt x="35" y="506"/>
                  <a:pt x="0" y="506"/>
                  <a:pt x="125" y="537"/>
                </a:cubicBezTo>
                <a:cubicBezTo>
                  <a:pt x="129" y="506"/>
                  <a:pt x="116" y="467"/>
                  <a:pt x="138" y="445"/>
                </a:cubicBezTo>
                <a:cubicBezTo>
                  <a:pt x="154" y="429"/>
                  <a:pt x="182" y="455"/>
                  <a:pt x="204" y="458"/>
                </a:cubicBezTo>
                <a:cubicBezTo>
                  <a:pt x="239" y="463"/>
                  <a:pt x="273" y="467"/>
                  <a:pt x="308" y="471"/>
                </a:cubicBezTo>
                <a:cubicBezTo>
                  <a:pt x="408" y="454"/>
                  <a:pt x="360" y="458"/>
                  <a:pt x="452" y="458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7" name="Freeform 105">
            <a:extLst>
              <a:ext uri="{FF2B5EF4-FFF2-40B4-BE49-F238E27FC236}">
                <a16:creationId xmlns:a16="http://schemas.microsoft.com/office/drawing/2014/main" id="{8DCF462D-8BA6-12BC-2746-0D7AF96CDCFA}"/>
              </a:ext>
            </a:extLst>
          </p:cNvPr>
          <p:cNvSpPr>
            <a:spLocks/>
          </p:cNvSpPr>
          <p:nvPr/>
        </p:nvSpPr>
        <p:spPr bwMode="auto">
          <a:xfrm>
            <a:off x="1905000" y="4267200"/>
            <a:ext cx="461963" cy="536575"/>
          </a:xfrm>
          <a:custGeom>
            <a:avLst/>
            <a:gdLst>
              <a:gd name="T0" fmla="*/ 46038 w 291"/>
              <a:gd name="T1" fmla="*/ 254000 h 338"/>
              <a:gd name="T2" fmla="*/ 66675 w 291"/>
              <a:gd name="T3" fmla="*/ 400050 h 338"/>
              <a:gd name="T4" fmla="*/ 109538 w 291"/>
              <a:gd name="T5" fmla="*/ 358775 h 338"/>
              <a:gd name="T6" fmla="*/ 171450 w 291"/>
              <a:gd name="T7" fmla="*/ 379413 h 338"/>
              <a:gd name="T8" fmla="*/ 212725 w 291"/>
              <a:gd name="T9" fmla="*/ 338138 h 338"/>
              <a:gd name="T10" fmla="*/ 254000 w 291"/>
              <a:gd name="T11" fmla="*/ 317500 h 338"/>
              <a:gd name="T12" fmla="*/ 317500 w 291"/>
              <a:gd name="T13" fmla="*/ 296863 h 338"/>
              <a:gd name="T14" fmla="*/ 295275 w 291"/>
              <a:gd name="T15" fmla="*/ 233363 h 338"/>
              <a:gd name="T16" fmla="*/ 461963 w 291"/>
              <a:gd name="T17" fmla="*/ 212725 h 338"/>
              <a:gd name="T18" fmla="*/ 441325 w 291"/>
              <a:gd name="T19" fmla="*/ 150813 h 338"/>
              <a:gd name="T20" fmla="*/ 441325 w 291"/>
              <a:gd name="T21" fmla="*/ 109538 h 338"/>
              <a:gd name="T22" fmla="*/ 358775 w 291"/>
              <a:gd name="T23" fmla="*/ 4763 h 338"/>
              <a:gd name="T24" fmla="*/ 295275 w 291"/>
              <a:gd name="T25" fmla="*/ 25400 h 338"/>
              <a:gd name="T26" fmla="*/ 109538 w 291"/>
              <a:gd name="T27" fmla="*/ 109538 h 338"/>
              <a:gd name="T28" fmla="*/ 66675 w 291"/>
              <a:gd name="T29" fmla="*/ 150813 h 338"/>
              <a:gd name="T30" fmla="*/ 4763 w 291"/>
              <a:gd name="T31" fmla="*/ 192088 h 338"/>
              <a:gd name="T32" fmla="*/ 46038 w 291"/>
              <a:gd name="T33" fmla="*/ 254000 h 3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1" h="338">
                <a:moveTo>
                  <a:pt x="29" y="160"/>
                </a:moveTo>
                <a:cubicBezTo>
                  <a:pt x="33" y="191"/>
                  <a:pt x="26" y="226"/>
                  <a:pt x="42" y="252"/>
                </a:cubicBezTo>
                <a:cubicBezTo>
                  <a:pt x="48" y="263"/>
                  <a:pt x="57" y="228"/>
                  <a:pt x="69" y="226"/>
                </a:cubicBezTo>
                <a:cubicBezTo>
                  <a:pt x="82" y="223"/>
                  <a:pt x="95" y="235"/>
                  <a:pt x="108" y="239"/>
                </a:cubicBezTo>
                <a:cubicBezTo>
                  <a:pt x="118" y="270"/>
                  <a:pt x="134" y="338"/>
                  <a:pt x="134" y="213"/>
                </a:cubicBezTo>
                <a:cubicBezTo>
                  <a:pt x="134" y="171"/>
                  <a:pt x="89" y="153"/>
                  <a:pt x="160" y="200"/>
                </a:cubicBezTo>
                <a:cubicBezTo>
                  <a:pt x="173" y="196"/>
                  <a:pt x="194" y="200"/>
                  <a:pt x="200" y="187"/>
                </a:cubicBezTo>
                <a:cubicBezTo>
                  <a:pt x="206" y="174"/>
                  <a:pt x="174" y="154"/>
                  <a:pt x="186" y="147"/>
                </a:cubicBezTo>
                <a:cubicBezTo>
                  <a:pt x="216" y="129"/>
                  <a:pt x="256" y="138"/>
                  <a:pt x="291" y="134"/>
                </a:cubicBezTo>
                <a:cubicBezTo>
                  <a:pt x="287" y="121"/>
                  <a:pt x="288" y="105"/>
                  <a:pt x="278" y="95"/>
                </a:cubicBezTo>
                <a:cubicBezTo>
                  <a:pt x="252" y="69"/>
                  <a:pt x="200" y="95"/>
                  <a:pt x="278" y="69"/>
                </a:cubicBezTo>
                <a:cubicBezTo>
                  <a:pt x="275" y="64"/>
                  <a:pt x="239" y="6"/>
                  <a:pt x="226" y="3"/>
                </a:cubicBezTo>
                <a:cubicBezTo>
                  <a:pt x="212" y="0"/>
                  <a:pt x="199" y="11"/>
                  <a:pt x="186" y="16"/>
                </a:cubicBezTo>
                <a:cubicBezTo>
                  <a:pt x="144" y="30"/>
                  <a:pt x="111" y="55"/>
                  <a:pt x="69" y="69"/>
                </a:cubicBezTo>
                <a:cubicBezTo>
                  <a:pt x="60" y="78"/>
                  <a:pt x="52" y="87"/>
                  <a:pt x="42" y="95"/>
                </a:cubicBezTo>
                <a:cubicBezTo>
                  <a:pt x="30" y="105"/>
                  <a:pt x="6" y="106"/>
                  <a:pt x="3" y="121"/>
                </a:cubicBezTo>
                <a:cubicBezTo>
                  <a:pt x="0" y="136"/>
                  <a:pt x="20" y="147"/>
                  <a:pt x="29" y="16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8" name="Freeform 106">
            <a:extLst>
              <a:ext uri="{FF2B5EF4-FFF2-40B4-BE49-F238E27FC236}">
                <a16:creationId xmlns:a16="http://schemas.microsoft.com/office/drawing/2014/main" id="{296F8064-AA03-4C64-68E8-C8AE1D1598B6}"/>
              </a:ext>
            </a:extLst>
          </p:cNvPr>
          <p:cNvSpPr>
            <a:spLocks/>
          </p:cNvSpPr>
          <p:nvPr/>
        </p:nvSpPr>
        <p:spPr bwMode="auto">
          <a:xfrm>
            <a:off x="2438400" y="4343400"/>
            <a:ext cx="106363" cy="177800"/>
          </a:xfrm>
          <a:custGeom>
            <a:avLst/>
            <a:gdLst>
              <a:gd name="T0" fmla="*/ 0 w 67"/>
              <a:gd name="T1" fmla="*/ 177800 h 112"/>
              <a:gd name="T2" fmla="*/ 79375 w 67"/>
              <a:gd name="T3" fmla="*/ 0 h 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7" h="112">
                <a:moveTo>
                  <a:pt x="0" y="112"/>
                </a:moveTo>
                <a:cubicBezTo>
                  <a:pt x="67" y="91"/>
                  <a:pt x="50" y="67"/>
                  <a:pt x="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" name="Freeform 107">
            <a:extLst>
              <a:ext uri="{FF2B5EF4-FFF2-40B4-BE49-F238E27FC236}">
                <a16:creationId xmlns:a16="http://schemas.microsoft.com/office/drawing/2014/main" id="{EB982715-8649-B325-A1F4-1ADD6DB4001B}"/>
              </a:ext>
            </a:extLst>
          </p:cNvPr>
          <p:cNvSpPr>
            <a:spLocks/>
          </p:cNvSpPr>
          <p:nvPr/>
        </p:nvSpPr>
        <p:spPr bwMode="auto">
          <a:xfrm>
            <a:off x="2133600" y="4724400"/>
            <a:ext cx="168275" cy="169863"/>
          </a:xfrm>
          <a:custGeom>
            <a:avLst/>
            <a:gdLst>
              <a:gd name="T0" fmla="*/ 0 w 106"/>
              <a:gd name="T1" fmla="*/ 158750 h 107"/>
              <a:gd name="T2" fmla="*/ 158750 w 106"/>
              <a:gd name="T3" fmla="*/ 0 h 1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" h="107">
                <a:moveTo>
                  <a:pt x="0" y="100"/>
                </a:moveTo>
                <a:cubicBezTo>
                  <a:pt x="106" y="84"/>
                  <a:pt x="100" y="107"/>
                  <a:pt x="1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" name="Freeform 108">
            <a:extLst>
              <a:ext uri="{FF2B5EF4-FFF2-40B4-BE49-F238E27FC236}">
                <a16:creationId xmlns:a16="http://schemas.microsoft.com/office/drawing/2014/main" id="{F27046E1-2648-A47C-7457-21227BB1D89A}"/>
              </a:ext>
            </a:extLst>
          </p:cNvPr>
          <p:cNvSpPr>
            <a:spLocks/>
          </p:cNvSpPr>
          <p:nvPr/>
        </p:nvSpPr>
        <p:spPr bwMode="auto">
          <a:xfrm>
            <a:off x="2209800" y="4191000"/>
            <a:ext cx="801688" cy="920750"/>
          </a:xfrm>
          <a:custGeom>
            <a:avLst/>
            <a:gdLst>
              <a:gd name="T0" fmla="*/ 458788 w 505"/>
              <a:gd name="T1" fmla="*/ 339725 h 580"/>
              <a:gd name="T2" fmla="*/ 522288 w 505"/>
              <a:gd name="T3" fmla="*/ 360363 h 580"/>
              <a:gd name="T4" fmla="*/ 542925 w 505"/>
              <a:gd name="T5" fmla="*/ 68263 h 580"/>
              <a:gd name="T6" fmla="*/ 604838 w 505"/>
              <a:gd name="T7" fmla="*/ 339725 h 580"/>
              <a:gd name="T8" fmla="*/ 666750 w 505"/>
              <a:gd name="T9" fmla="*/ 401638 h 580"/>
              <a:gd name="T10" fmla="*/ 687388 w 505"/>
              <a:gd name="T11" fmla="*/ 692150 h 580"/>
              <a:gd name="T12" fmla="*/ 625475 w 505"/>
              <a:gd name="T13" fmla="*/ 712788 h 580"/>
              <a:gd name="T14" fmla="*/ 584200 w 505"/>
              <a:gd name="T15" fmla="*/ 774700 h 580"/>
              <a:gd name="T16" fmla="*/ 522288 w 505"/>
              <a:gd name="T17" fmla="*/ 796925 h 580"/>
              <a:gd name="T18" fmla="*/ 500063 w 505"/>
              <a:gd name="T19" fmla="*/ 858838 h 580"/>
              <a:gd name="T20" fmla="*/ 209550 w 505"/>
              <a:gd name="T21" fmla="*/ 920750 h 580"/>
              <a:gd name="T22" fmla="*/ 230188 w 505"/>
              <a:gd name="T23" fmla="*/ 858838 h 580"/>
              <a:gd name="T24" fmla="*/ 209550 w 505"/>
              <a:gd name="T25" fmla="*/ 817563 h 580"/>
              <a:gd name="T26" fmla="*/ 127000 w 505"/>
              <a:gd name="T27" fmla="*/ 796925 h 580"/>
              <a:gd name="T28" fmla="*/ 22225 w 505"/>
              <a:gd name="T29" fmla="*/ 817563 h 580"/>
              <a:gd name="T30" fmla="*/ 85725 w 505"/>
              <a:gd name="T31" fmla="*/ 774700 h 580"/>
              <a:gd name="T32" fmla="*/ 230188 w 505"/>
              <a:gd name="T33" fmla="*/ 733425 h 580"/>
              <a:gd name="T34" fmla="*/ 168275 w 505"/>
              <a:gd name="T35" fmla="*/ 692150 h 580"/>
              <a:gd name="T36" fmla="*/ 293688 w 505"/>
              <a:gd name="T37" fmla="*/ 650875 h 580"/>
              <a:gd name="T38" fmla="*/ 417513 w 505"/>
              <a:gd name="T39" fmla="*/ 525463 h 5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5" h="580">
                <a:moveTo>
                  <a:pt x="289" y="214"/>
                </a:moveTo>
                <a:cubicBezTo>
                  <a:pt x="315" y="3"/>
                  <a:pt x="304" y="156"/>
                  <a:pt x="329" y="227"/>
                </a:cubicBezTo>
                <a:cubicBezTo>
                  <a:pt x="333" y="166"/>
                  <a:pt x="299" y="0"/>
                  <a:pt x="342" y="43"/>
                </a:cubicBezTo>
                <a:cubicBezTo>
                  <a:pt x="441" y="142"/>
                  <a:pt x="297" y="340"/>
                  <a:pt x="381" y="214"/>
                </a:cubicBezTo>
                <a:cubicBezTo>
                  <a:pt x="406" y="113"/>
                  <a:pt x="401" y="58"/>
                  <a:pt x="420" y="253"/>
                </a:cubicBezTo>
                <a:cubicBezTo>
                  <a:pt x="475" y="171"/>
                  <a:pt x="505" y="112"/>
                  <a:pt x="433" y="436"/>
                </a:cubicBezTo>
                <a:cubicBezTo>
                  <a:pt x="430" y="449"/>
                  <a:pt x="407" y="445"/>
                  <a:pt x="394" y="449"/>
                </a:cubicBezTo>
                <a:cubicBezTo>
                  <a:pt x="385" y="462"/>
                  <a:pt x="380" y="478"/>
                  <a:pt x="368" y="488"/>
                </a:cubicBezTo>
                <a:cubicBezTo>
                  <a:pt x="357" y="497"/>
                  <a:pt x="339" y="492"/>
                  <a:pt x="329" y="502"/>
                </a:cubicBezTo>
                <a:cubicBezTo>
                  <a:pt x="319" y="512"/>
                  <a:pt x="325" y="531"/>
                  <a:pt x="315" y="541"/>
                </a:cubicBezTo>
                <a:cubicBezTo>
                  <a:pt x="288" y="568"/>
                  <a:pt x="177" y="569"/>
                  <a:pt x="132" y="580"/>
                </a:cubicBezTo>
                <a:cubicBezTo>
                  <a:pt x="136" y="567"/>
                  <a:pt x="139" y="553"/>
                  <a:pt x="145" y="541"/>
                </a:cubicBezTo>
                <a:cubicBezTo>
                  <a:pt x="169" y="494"/>
                  <a:pt x="195" y="494"/>
                  <a:pt x="132" y="515"/>
                </a:cubicBezTo>
                <a:cubicBezTo>
                  <a:pt x="115" y="511"/>
                  <a:pt x="98" y="502"/>
                  <a:pt x="80" y="502"/>
                </a:cubicBezTo>
                <a:cubicBezTo>
                  <a:pt x="58" y="502"/>
                  <a:pt x="34" y="526"/>
                  <a:pt x="14" y="515"/>
                </a:cubicBezTo>
                <a:cubicBezTo>
                  <a:pt x="0" y="507"/>
                  <a:pt x="40" y="495"/>
                  <a:pt x="54" y="488"/>
                </a:cubicBezTo>
                <a:cubicBezTo>
                  <a:pt x="72" y="479"/>
                  <a:pt x="129" y="466"/>
                  <a:pt x="145" y="462"/>
                </a:cubicBezTo>
                <a:cubicBezTo>
                  <a:pt x="132" y="453"/>
                  <a:pt x="96" y="448"/>
                  <a:pt x="106" y="436"/>
                </a:cubicBezTo>
                <a:cubicBezTo>
                  <a:pt x="123" y="414"/>
                  <a:pt x="185" y="410"/>
                  <a:pt x="185" y="410"/>
                </a:cubicBezTo>
                <a:cubicBezTo>
                  <a:pt x="242" y="324"/>
                  <a:pt x="205" y="331"/>
                  <a:pt x="263" y="33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" name="Freeform 109">
            <a:extLst>
              <a:ext uri="{FF2B5EF4-FFF2-40B4-BE49-F238E27FC236}">
                <a16:creationId xmlns:a16="http://schemas.microsoft.com/office/drawing/2014/main" id="{CCA9FC24-F1C0-2B08-24F6-18A8F8501B9C}"/>
              </a:ext>
            </a:extLst>
          </p:cNvPr>
          <p:cNvSpPr>
            <a:spLocks/>
          </p:cNvSpPr>
          <p:nvPr/>
        </p:nvSpPr>
        <p:spPr bwMode="auto">
          <a:xfrm>
            <a:off x="854075" y="6615113"/>
            <a:ext cx="168275" cy="169862"/>
          </a:xfrm>
          <a:custGeom>
            <a:avLst/>
            <a:gdLst>
              <a:gd name="T0" fmla="*/ 0 w 106"/>
              <a:gd name="T1" fmla="*/ 158750 h 107"/>
              <a:gd name="T2" fmla="*/ 158750 w 106"/>
              <a:gd name="T3" fmla="*/ 0 h 1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" h="107">
                <a:moveTo>
                  <a:pt x="0" y="100"/>
                </a:moveTo>
                <a:cubicBezTo>
                  <a:pt x="106" y="84"/>
                  <a:pt x="100" y="107"/>
                  <a:pt x="10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" name="Freeform 110">
            <a:extLst>
              <a:ext uri="{FF2B5EF4-FFF2-40B4-BE49-F238E27FC236}">
                <a16:creationId xmlns:a16="http://schemas.microsoft.com/office/drawing/2014/main" id="{47016925-1EA0-47B5-D020-ECFAC365EA3E}"/>
              </a:ext>
            </a:extLst>
          </p:cNvPr>
          <p:cNvSpPr>
            <a:spLocks/>
          </p:cNvSpPr>
          <p:nvPr/>
        </p:nvSpPr>
        <p:spPr bwMode="auto">
          <a:xfrm>
            <a:off x="2438400" y="4648200"/>
            <a:ext cx="242888" cy="180975"/>
          </a:xfrm>
          <a:custGeom>
            <a:avLst/>
            <a:gdLst>
              <a:gd name="T0" fmla="*/ 144463 w 153"/>
              <a:gd name="T1" fmla="*/ 22225 h 114"/>
              <a:gd name="T2" fmla="*/ 84138 w 153"/>
              <a:gd name="T3" fmla="*/ 3175 h 114"/>
              <a:gd name="T4" fmla="*/ 44450 w 153"/>
              <a:gd name="T5" fmla="*/ 161925 h 114"/>
              <a:gd name="T6" fmla="*/ 104775 w 153"/>
              <a:gd name="T7" fmla="*/ 180975 h 114"/>
              <a:gd name="T8" fmla="*/ 144463 w 153"/>
              <a:gd name="T9" fmla="*/ 22225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14">
                <a:moveTo>
                  <a:pt x="91" y="14"/>
                </a:moveTo>
                <a:cubicBezTo>
                  <a:pt x="78" y="10"/>
                  <a:pt x="66" y="0"/>
                  <a:pt x="53" y="2"/>
                </a:cubicBezTo>
                <a:cubicBezTo>
                  <a:pt x="0" y="11"/>
                  <a:pt x="6" y="63"/>
                  <a:pt x="28" y="102"/>
                </a:cubicBezTo>
                <a:cubicBezTo>
                  <a:pt x="35" y="114"/>
                  <a:pt x="53" y="110"/>
                  <a:pt x="66" y="114"/>
                </a:cubicBezTo>
                <a:cubicBezTo>
                  <a:pt x="122" y="86"/>
                  <a:pt x="153" y="81"/>
                  <a:pt x="91" y="1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" name="Freeform 111">
            <a:extLst>
              <a:ext uri="{FF2B5EF4-FFF2-40B4-BE49-F238E27FC236}">
                <a16:creationId xmlns:a16="http://schemas.microsoft.com/office/drawing/2014/main" id="{BCE9EF0E-12D5-7CA3-BFB7-D56363256177}"/>
              </a:ext>
            </a:extLst>
          </p:cNvPr>
          <p:cNvSpPr>
            <a:spLocks/>
          </p:cNvSpPr>
          <p:nvPr/>
        </p:nvSpPr>
        <p:spPr bwMode="auto">
          <a:xfrm>
            <a:off x="2465388" y="4791075"/>
            <a:ext cx="177800" cy="177800"/>
          </a:xfrm>
          <a:custGeom>
            <a:avLst/>
            <a:gdLst>
              <a:gd name="T0" fmla="*/ 138113 w 112"/>
              <a:gd name="T1" fmla="*/ 0 h 112"/>
              <a:gd name="T2" fmla="*/ 0 w 112"/>
              <a:gd name="T3" fmla="*/ 177800 h 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2" h="112">
                <a:moveTo>
                  <a:pt x="87" y="0"/>
                </a:moveTo>
                <a:cubicBezTo>
                  <a:pt x="112" y="71"/>
                  <a:pt x="75" y="112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" name="Freeform 112">
            <a:extLst>
              <a:ext uri="{FF2B5EF4-FFF2-40B4-BE49-F238E27FC236}">
                <a16:creationId xmlns:a16="http://schemas.microsoft.com/office/drawing/2014/main" id="{2AF783B2-1B3C-AC5C-2158-01BBDC446402}"/>
              </a:ext>
            </a:extLst>
          </p:cNvPr>
          <p:cNvSpPr>
            <a:spLocks/>
          </p:cNvSpPr>
          <p:nvPr/>
        </p:nvSpPr>
        <p:spPr bwMode="auto">
          <a:xfrm>
            <a:off x="2598738" y="4551363"/>
            <a:ext cx="131762" cy="244475"/>
          </a:xfrm>
          <a:custGeom>
            <a:avLst/>
            <a:gdLst>
              <a:gd name="T0" fmla="*/ 25400 w 83"/>
              <a:gd name="T1" fmla="*/ 219075 h 154"/>
              <a:gd name="T2" fmla="*/ 104775 w 83"/>
              <a:gd name="T3" fmla="*/ 139700 h 154"/>
              <a:gd name="T4" fmla="*/ 123825 w 83"/>
              <a:gd name="T5" fmla="*/ 0 h 1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3" h="154">
                <a:moveTo>
                  <a:pt x="16" y="138"/>
                </a:moveTo>
                <a:cubicBezTo>
                  <a:pt x="48" y="41"/>
                  <a:pt x="0" y="154"/>
                  <a:pt x="66" y="88"/>
                </a:cubicBezTo>
                <a:cubicBezTo>
                  <a:pt x="83" y="71"/>
                  <a:pt x="78" y="17"/>
                  <a:pt x="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" name="Freeform 113">
            <a:extLst>
              <a:ext uri="{FF2B5EF4-FFF2-40B4-BE49-F238E27FC236}">
                <a16:creationId xmlns:a16="http://schemas.microsoft.com/office/drawing/2014/main" id="{54D34EE2-D86C-712D-0E32-87FC8AFFB2E2}"/>
              </a:ext>
            </a:extLst>
          </p:cNvPr>
          <p:cNvSpPr>
            <a:spLocks/>
          </p:cNvSpPr>
          <p:nvPr/>
        </p:nvSpPr>
        <p:spPr bwMode="auto">
          <a:xfrm>
            <a:off x="2613025" y="4691063"/>
            <a:ext cx="195263" cy="231775"/>
          </a:xfrm>
          <a:custGeom>
            <a:avLst/>
            <a:gdLst>
              <a:gd name="T0" fmla="*/ 11113 w 123"/>
              <a:gd name="T1" fmla="*/ 219075 h 146"/>
              <a:gd name="T2" fmla="*/ 109538 w 123"/>
              <a:gd name="T3" fmla="*/ 0 h 146"/>
              <a:gd name="T4" fmla="*/ 11113 w 123"/>
              <a:gd name="T5" fmla="*/ 219075 h 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146">
                <a:moveTo>
                  <a:pt x="7" y="138"/>
                </a:moveTo>
                <a:cubicBezTo>
                  <a:pt x="123" y="108"/>
                  <a:pt x="103" y="146"/>
                  <a:pt x="69" y="0"/>
                </a:cubicBezTo>
                <a:cubicBezTo>
                  <a:pt x="0" y="24"/>
                  <a:pt x="17" y="64"/>
                  <a:pt x="7" y="138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6" name="Freeform 115">
            <a:extLst>
              <a:ext uri="{FF2B5EF4-FFF2-40B4-BE49-F238E27FC236}">
                <a16:creationId xmlns:a16="http://schemas.microsoft.com/office/drawing/2014/main" id="{06AFCBB6-1EBE-7CB4-BC48-E731A334141C}"/>
              </a:ext>
            </a:extLst>
          </p:cNvPr>
          <p:cNvSpPr>
            <a:spLocks/>
          </p:cNvSpPr>
          <p:nvPr/>
        </p:nvSpPr>
        <p:spPr bwMode="auto">
          <a:xfrm>
            <a:off x="2743200" y="4800600"/>
            <a:ext cx="1046163" cy="520700"/>
          </a:xfrm>
          <a:custGeom>
            <a:avLst/>
            <a:gdLst>
              <a:gd name="T0" fmla="*/ 179388 w 659"/>
              <a:gd name="T1" fmla="*/ 63500 h 328"/>
              <a:gd name="T2" fmla="*/ 219075 w 659"/>
              <a:gd name="T3" fmla="*/ 3175 h 328"/>
              <a:gd name="T4" fmla="*/ 774700 w 659"/>
              <a:gd name="T5" fmla="*/ 42863 h 328"/>
              <a:gd name="T6" fmla="*/ 974725 w 659"/>
              <a:gd name="T7" fmla="*/ 261938 h 328"/>
              <a:gd name="T8" fmla="*/ 914400 w 659"/>
              <a:gd name="T9" fmla="*/ 520700 h 328"/>
              <a:gd name="T10" fmla="*/ 417513 w 659"/>
              <a:gd name="T11" fmla="*/ 500063 h 328"/>
              <a:gd name="T12" fmla="*/ 158750 w 659"/>
              <a:gd name="T13" fmla="*/ 401638 h 328"/>
              <a:gd name="T14" fmla="*/ 0 w 659"/>
              <a:gd name="T15" fmla="*/ 241300 h 328"/>
              <a:gd name="T16" fmla="*/ 20638 w 659"/>
              <a:gd name="T17" fmla="*/ 142875 h 328"/>
              <a:gd name="T18" fmla="*/ 79375 w 659"/>
              <a:gd name="T19" fmla="*/ 122238 h 328"/>
              <a:gd name="T20" fmla="*/ 139700 w 659"/>
              <a:gd name="T21" fmla="*/ 103188 h 328"/>
              <a:gd name="T22" fmla="*/ 79375 w 659"/>
              <a:gd name="T23" fmla="*/ 122238 h 328"/>
              <a:gd name="T24" fmla="*/ 0 w 659"/>
              <a:gd name="T25" fmla="*/ 201613 h 3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9" h="328">
                <a:moveTo>
                  <a:pt x="113" y="40"/>
                </a:moveTo>
                <a:cubicBezTo>
                  <a:pt x="121" y="27"/>
                  <a:pt x="123" y="4"/>
                  <a:pt x="138" y="2"/>
                </a:cubicBezTo>
                <a:cubicBezTo>
                  <a:pt x="158" y="0"/>
                  <a:pt x="444" y="24"/>
                  <a:pt x="488" y="27"/>
                </a:cubicBezTo>
                <a:cubicBezTo>
                  <a:pt x="539" y="60"/>
                  <a:pt x="580" y="114"/>
                  <a:pt x="614" y="165"/>
                </a:cubicBezTo>
                <a:cubicBezTo>
                  <a:pt x="636" y="234"/>
                  <a:pt x="659" y="300"/>
                  <a:pt x="576" y="328"/>
                </a:cubicBezTo>
                <a:cubicBezTo>
                  <a:pt x="472" y="324"/>
                  <a:pt x="367" y="322"/>
                  <a:pt x="263" y="315"/>
                </a:cubicBezTo>
                <a:cubicBezTo>
                  <a:pt x="207" y="311"/>
                  <a:pt x="152" y="270"/>
                  <a:pt x="100" y="253"/>
                </a:cubicBezTo>
                <a:cubicBezTo>
                  <a:pt x="63" y="204"/>
                  <a:pt x="58" y="172"/>
                  <a:pt x="0" y="152"/>
                </a:cubicBezTo>
                <a:cubicBezTo>
                  <a:pt x="4" y="131"/>
                  <a:pt x="1" y="108"/>
                  <a:pt x="13" y="90"/>
                </a:cubicBezTo>
                <a:cubicBezTo>
                  <a:pt x="20" y="79"/>
                  <a:pt x="38" y="81"/>
                  <a:pt x="50" y="77"/>
                </a:cubicBezTo>
                <a:cubicBezTo>
                  <a:pt x="63" y="73"/>
                  <a:pt x="101" y="61"/>
                  <a:pt x="88" y="65"/>
                </a:cubicBezTo>
                <a:cubicBezTo>
                  <a:pt x="75" y="69"/>
                  <a:pt x="63" y="73"/>
                  <a:pt x="50" y="77"/>
                </a:cubicBezTo>
                <a:cubicBezTo>
                  <a:pt x="5" y="107"/>
                  <a:pt x="20" y="89"/>
                  <a:pt x="0" y="127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7" name="Freeform 116">
            <a:extLst>
              <a:ext uri="{FF2B5EF4-FFF2-40B4-BE49-F238E27FC236}">
                <a16:creationId xmlns:a16="http://schemas.microsoft.com/office/drawing/2014/main" id="{9B4BC667-5F0E-7FEE-8D16-CF9478860458}"/>
              </a:ext>
            </a:extLst>
          </p:cNvPr>
          <p:cNvSpPr>
            <a:spLocks/>
          </p:cNvSpPr>
          <p:nvPr/>
        </p:nvSpPr>
        <p:spPr bwMode="auto">
          <a:xfrm>
            <a:off x="2895600" y="4511675"/>
            <a:ext cx="1117600" cy="776288"/>
          </a:xfrm>
          <a:custGeom>
            <a:avLst/>
            <a:gdLst>
              <a:gd name="T0" fmla="*/ 26988 w 704"/>
              <a:gd name="T1" fmla="*/ 319088 h 489"/>
              <a:gd name="T2" fmla="*/ 6350 w 704"/>
              <a:gd name="T3" fmla="*/ 258763 h 489"/>
              <a:gd name="T4" fmla="*/ 204788 w 704"/>
              <a:gd name="T5" fmla="*/ 80963 h 489"/>
              <a:gd name="T6" fmla="*/ 384175 w 704"/>
              <a:gd name="T7" fmla="*/ 0 h 489"/>
              <a:gd name="T8" fmla="*/ 642938 w 704"/>
              <a:gd name="T9" fmla="*/ 80963 h 489"/>
              <a:gd name="T10" fmla="*/ 701675 w 704"/>
              <a:gd name="T11" fmla="*/ 100013 h 489"/>
              <a:gd name="T12" fmla="*/ 741363 w 704"/>
              <a:gd name="T13" fmla="*/ 160338 h 489"/>
              <a:gd name="T14" fmla="*/ 762000 w 704"/>
              <a:gd name="T15" fmla="*/ 258763 h 489"/>
              <a:gd name="T16" fmla="*/ 1060450 w 704"/>
              <a:gd name="T17" fmla="*/ 457200 h 489"/>
              <a:gd name="T18" fmla="*/ 1039813 w 704"/>
              <a:gd name="T19" fmla="*/ 676275 h 489"/>
              <a:gd name="T20" fmla="*/ 981075 w 704"/>
              <a:gd name="T21" fmla="*/ 696913 h 489"/>
              <a:gd name="T22" fmla="*/ 920750 w 704"/>
              <a:gd name="T23" fmla="*/ 736600 h 489"/>
              <a:gd name="T24" fmla="*/ 801688 w 704"/>
              <a:gd name="T25" fmla="*/ 776288 h 489"/>
              <a:gd name="T26" fmla="*/ 782638 w 704"/>
              <a:gd name="T27" fmla="*/ 496888 h 489"/>
              <a:gd name="T28" fmla="*/ 682625 w 704"/>
              <a:gd name="T29" fmla="*/ 398463 h 489"/>
              <a:gd name="T30" fmla="*/ 85725 w 704"/>
              <a:gd name="T31" fmla="*/ 298450 h 489"/>
              <a:gd name="T32" fmla="*/ 26988 w 704"/>
              <a:gd name="T33" fmla="*/ 319088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4" h="489">
                <a:moveTo>
                  <a:pt x="17" y="201"/>
                </a:moveTo>
                <a:cubicBezTo>
                  <a:pt x="13" y="188"/>
                  <a:pt x="0" y="176"/>
                  <a:pt x="4" y="163"/>
                </a:cubicBezTo>
                <a:cubicBezTo>
                  <a:pt x="26" y="97"/>
                  <a:pt x="70" y="70"/>
                  <a:pt x="129" y="51"/>
                </a:cubicBezTo>
                <a:cubicBezTo>
                  <a:pt x="167" y="25"/>
                  <a:pt x="199" y="15"/>
                  <a:pt x="242" y="0"/>
                </a:cubicBezTo>
                <a:cubicBezTo>
                  <a:pt x="298" y="15"/>
                  <a:pt x="350" y="32"/>
                  <a:pt x="405" y="51"/>
                </a:cubicBezTo>
                <a:cubicBezTo>
                  <a:pt x="417" y="55"/>
                  <a:pt x="442" y="63"/>
                  <a:pt x="442" y="63"/>
                </a:cubicBezTo>
                <a:cubicBezTo>
                  <a:pt x="450" y="76"/>
                  <a:pt x="462" y="87"/>
                  <a:pt x="467" y="101"/>
                </a:cubicBezTo>
                <a:cubicBezTo>
                  <a:pt x="475" y="121"/>
                  <a:pt x="470" y="144"/>
                  <a:pt x="480" y="163"/>
                </a:cubicBezTo>
                <a:cubicBezTo>
                  <a:pt x="506" y="214"/>
                  <a:pt x="609" y="269"/>
                  <a:pt x="668" y="288"/>
                </a:cubicBezTo>
                <a:cubicBezTo>
                  <a:pt x="698" y="334"/>
                  <a:pt x="704" y="386"/>
                  <a:pt x="655" y="426"/>
                </a:cubicBezTo>
                <a:cubicBezTo>
                  <a:pt x="645" y="434"/>
                  <a:pt x="630" y="433"/>
                  <a:pt x="618" y="439"/>
                </a:cubicBezTo>
                <a:cubicBezTo>
                  <a:pt x="604" y="446"/>
                  <a:pt x="594" y="458"/>
                  <a:pt x="580" y="464"/>
                </a:cubicBezTo>
                <a:cubicBezTo>
                  <a:pt x="556" y="475"/>
                  <a:pt x="505" y="489"/>
                  <a:pt x="505" y="489"/>
                </a:cubicBezTo>
                <a:cubicBezTo>
                  <a:pt x="484" y="423"/>
                  <a:pt x="528" y="390"/>
                  <a:pt x="493" y="313"/>
                </a:cubicBezTo>
                <a:cubicBezTo>
                  <a:pt x="481" y="286"/>
                  <a:pt x="451" y="272"/>
                  <a:pt x="430" y="251"/>
                </a:cubicBezTo>
                <a:cubicBezTo>
                  <a:pt x="325" y="148"/>
                  <a:pt x="206" y="195"/>
                  <a:pt x="54" y="188"/>
                </a:cubicBezTo>
                <a:cubicBezTo>
                  <a:pt x="7" y="156"/>
                  <a:pt x="17" y="148"/>
                  <a:pt x="17" y="2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8" name="Freeform 117">
            <a:extLst>
              <a:ext uri="{FF2B5EF4-FFF2-40B4-BE49-F238E27FC236}">
                <a16:creationId xmlns:a16="http://schemas.microsoft.com/office/drawing/2014/main" id="{0ECD9044-66AE-B53D-B89C-8995DCE43D5E}"/>
              </a:ext>
            </a:extLst>
          </p:cNvPr>
          <p:cNvSpPr>
            <a:spLocks/>
          </p:cNvSpPr>
          <p:nvPr/>
        </p:nvSpPr>
        <p:spPr bwMode="auto">
          <a:xfrm>
            <a:off x="2603500" y="4919663"/>
            <a:ext cx="1273175" cy="865187"/>
          </a:xfrm>
          <a:custGeom>
            <a:avLst/>
            <a:gdLst>
              <a:gd name="T0" fmla="*/ 179388 w 802"/>
              <a:gd name="T1" fmla="*/ 30162 h 545"/>
              <a:gd name="T2" fmla="*/ 298450 w 802"/>
              <a:gd name="T3" fmla="*/ 88900 h 545"/>
              <a:gd name="T4" fmla="*/ 536575 w 802"/>
              <a:gd name="T5" fmla="*/ 209550 h 545"/>
              <a:gd name="T6" fmla="*/ 617538 w 802"/>
              <a:gd name="T7" fmla="*/ 228600 h 545"/>
              <a:gd name="T8" fmla="*/ 895350 w 802"/>
              <a:gd name="T9" fmla="*/ 307975 h 545"/>
              <a:gd name="T10" fmla="*/ 1273175 w 802"/>
              <a:gd name="T11" fmla="*/ 368300 h 545"/>
              <a:gd name="T12" fmla="*/ 1252538 w 802"/>
              <a:gd name="T13" fmla="*/ 506412 h 545"/>
              <a:gd name="T14" fmla="*/ 974725 w 802"/>
              <a:gd name="T15" fmla="*/ 646112 h 545"/>
              <a:gd name="T16" fmla="*/ 914400 w 802"/>
              <a:gd name="T17" fmla="*/ 627062 h 545"/>
              <a:gd name="T18" fmla="*/ 855663 w 802"/>
              <a:gd name="T19" fmla="*/ 666750 h 545"/>
              <a:gd name="T20" fmla="*/ 736600 w 802"/>
              <a:gd name="T21" fmla="*/ 706437 h 545"/>
              <a:gd name="T22" fmla="*/ 657225 w 802"/>
              <a:gd name="T23" fmla="*/ 825500 h 545"/>
              <a:gd name="T24" fmla="*/ 438150 w 802"/>
              <a:gd name="T25" fmla="*/ 865187 h 545"/>
              <a:gd name="T26" fmla="*/ 139700 w 802"/>
              <a:gd name="T27" fmla="*/ 666750 h 545"/>
              <a:gd name="T28" fmla="*/ 0 w 802"/>
              <a:gd name="T29" fmla="*/ 487362 h 545"/>
              <a:gd name="T30" fmla="*/ 79375 w 802"/>
              <a:gd name="T31" fmla="*/ 228600 h 545"/>
              <a:gd name="T32" fmla="*/ 119063 w 802"/>
              <a:gd name="T33" fmla="*/ 109537 h 545"/>
              <a:gd name="T34" fmla="*/ 160338 w 802"/>
              <a:gd name="T35" fmla="*/ 69850 h 545"/>
              <a:gd name="T36" fmla="*/ 179388 w 802"/>
              <a:gd name="T37" fmla="*/ 30162 h 5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02" h="545">
                <a:moveTo>
                  <a:pt x="113" y="19"/>
                </a:moveTo>
                <a:cubicBezTo>
                  <a:pt x="233" y="57"/>
                  <a:pt x="64" y="0"/>
                  <a:pt x="188" y="56"/>
                </a:cubicBezTo>
                <a:cubicBezTo>
                  <a:pt x="345" y="127"/>
                  <a:pt x="181" y="27"/>
                  <a:pt x="338" y="132"/>
                </a:cubicBezTo>
                <a:cubicBezTo>
                  <a:pt x="353" y="142"/>
                  <a:pt x="372" y="139"/>
                  <a:pt x="389" y="144"/>
                </a:cubicBezTo>
                <a:cubicBezTo>
                  <a:pt x="447" y="161"/>
                  <a:pt x="506" y="175"/>
                  <a:pt x="564" y="194"/>
                </a:cubicBezTo>
                <a:cubicBezTo>
                  <a:pt x="640" y="219"/>
                  <a:pt x="802" y="232"/>
                  <a:pt x="802" y="232"/>
                </a:cubicBezTo>
                <a:cubicBezTo>
                  <a:pt x="798" y="261"/>
                  <a:pt x="798" y="291"/>
                  <a:pt x="789" y="319"/>
                </a:cubicBezTo>
                <a:cubicBezTo>
                  <a:pt x="767" y="391"/>
                  <a:pt x="673" y="396"/>
                  <a:pt x="614" y="407"/>
                </a:cubicBezTo>
                <a:cubicBezTo>
                  <a:pt x="601" y="403"/>
                  <a:pt x="589" y="393"/>
                  <a:pt x="576" y="395"/>
                </a:cubicBezTo>
                <a:cubicBezTo>
                  <a:pt x="561" y="398"/>
                  <a:pt x="552" y="413"/>
                  <a:pt x="539" y="420"/>
                </a:cubicBezTo>
                <a:cubicBezTo>
                  <a:pt x="515" y="432"/>
                  <a:pt x="489" y="436"/>
                  <a:pt x="464" y="445"/>
                </a:cubicBezTo>
                <a:cubicBezTo>
                  <a:pt x="454" y="484"/>
                  <a:pt x="460" y="507"/>
                  <a:pt x="414" y="520"/>
                </a:cubicBezTo>
                <a:cubicBezTo>
                  <a:pt x="369" y="533"/>
                  <a:pt x="276" y="545"/>
                  <a:pt x="276" y="545"/>
                </a:cubicBezTo>
                <a:cubicBezTo>
                  <a:pt x="198" y="529"/>
                  <a:pt x="135" y="491"/>
                  <a:pt x="88" y="420"/>
                </a:cubicBezTo>
                <a:cubicBezTo>
                  <a:pt x="58" y="374"/>
                  <a:pt x="47" y="338"/>
                  <a:pt x="0" y="307"/>
                </a:cubicBezTo>
                <a:cubicBezTo>
                  <a:pt x="14" y="212"/>
                  <a:pt x="13" y="218"/>
                  <a:pt x="50" y="144"/>
                </a:cubicBezTo>
                <a:cubicBezTo>
                  <a:pt x="62" y="120"/>
                  <a:pt x="61" y="92"/>
                  <a:pt x="75" y="69"/>
                </a:cubicBezTo>
                <a:cubicBezTo>
                  <a:pt x="81" y="59"/>
                  <a:pt x="94" y="54"/>
                  <a:pt x="101" y="44"/>
                </a:cubicBezTo>
                <a:cubicBezTo>
                  <a:pt x="107" y="37"/>
                  <a:pt x="109" y="27"/>
                  <a:pt x="113" y="1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9" name="Freeform 118">
            <a:extLst>
              <a:ext uri="{FF2B5EF4-FFF2-40B4-BE49-F238E27FC236}">
                <a16:creationId xmlns:a16="http://schemas.microsoft.com/office/drawing/2014/main" id="{83EB84F2-578B-9823-15B2-E1D8D915E5EC}"/>
              </a:ext>
            </a:extLst>
          </p:cNvPr>
          <p:cNvSpPr>
            <a:spLocks/>
          </p:cNvSpPr>
          <p:nvPr/>
        </p:nvSpPr>
        <p:spPr bwMode="auto">
          <a:xfrm>
            <a:off x="2941638" y="4254500"/>
            <a:ext cx="695325" cy="406400"/>
          </a:xfrm>
          <a:custGeom>
            <a:avLst/>
            <a:gdLst>
              <a:gd name="T0" fmla="*/ 0 w 438"/>
              <a:gd name="T1" fmla="*/ 396875 h 256"/>
              <a:gd name="T2" fmla="*/ 60325 w 438"/>
              <a:gd name="T3" fmla="*/ 338138 h 256"/>
              <a:gd name="T4" fmla="*/ 39688 w 438"/>
              <a:gd name="T5" fmla="*/ 396875 h 256"/>
              <a:gd name="T6" fmla="*/ 20638 w 438"/>
              <a:gd name="T7" fmla="*/ 317500 h 256"/>
              <a:gd name="T8" fmla="*/ 79375 w 438"/>
              <a:gd name="T9" fmla="*/ 296863 h 256"/>
              <a:gd name="T10" fmla="*/ 119063 w 438"/>
              <a:gd name="T11" fmla="*/ 158750 h 256"/>
              <a:gd name="T12" fmla="*/ 179388 w 438"/>
              <a:gd name="T13" fmla="*/ 138113 h 256"/>
              <a:gd name="T14" fmla="*/ 319088 w 438"/>
              <a:gd name="T15" fmla="*/ 0 h 256"/>
              <a:gd name="T16" fmla="*/ 517525 w 438"/>
              <a:gd name="T17" fmla="*/ 19050 h 256"/>
              <a:gd name="T18" fmla="*/ 695325 w 438"/>
              <a:gd name="T19" fmla="*/ 119063 h 256"/>
              <a:gd name="T20" fmla="*/ 676275 w 438"/>
              <a:gd name="T21" fmla="*/ 296863 h 256"/>
              <a:gd name="T22" fmla="*/ 655638 w 438"/>
              <a:gd name="T23" fmla="*/ 357188 h 256"/>
              <a:gd name="T24" fmla="*/ 79375 w 438"/>
              <a:gd name="T25" fmla="*/ 377825 h 256"/>
              <a:gd name="T26" fmla="*/ 0 w 438"/>
              <a:gd name="T27" fmla="*/ 396875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38" h="256">
                <a:moveTo>
                  <a:pt x="0" y="250"/>
                </a:moveTo>
                <a:cubicBezTo>
                  <a:pt x="13" y="238"/>
                  <a:pt x="20" y="213"/>
                  <a:pt x="38" y="213"/>
                </a:cubicBezTo>
                <a:cubicBezTo>
                  <a:pt x="51" y="213"/>
                  <a:pt x="37" y="256"/>
                  <a:pt x="25" y="250"/>
                </a:cubicBezTo>
                <a:cubicBezTo>
                  <a:pt x="10" y="242"/>
                  <a:pt x="17" y="217"/>
                  <a:pt x="13" y="200"/>
                </a:cubicBezTo>
                <a:cubicBezTo>
                  <a:pt x="25" y="196"/>
                  <a:pt x="41" y="196"/>
                  <a:pt x="50" y="187"/>
                </a:cubicBezTo>
                <a:cubicBezTo>
                  <a:pt x="64" y="173"/>
                  <a:pt x="66" y="112"/>
                  <a:pt x="75" y="100"/>
                </a:cubicBezTo>
                <a:cubicBezTo>
                  <a:pt x="83" y="90"/>
                  <a:pt x="100" y="91"/>
                  <a:pt x="113" y="87"/>
                </a:cubicBezTo>
                <a:cubicBezTo>
                  <a:pt x="170" y="1"/>
                  <a:pt x="134" y="21"/>
                  <a:pt x="201" y="0"/>
                </a:cubicBezTo>
                <a:cubicBezTo>
                  <a:pt x="243" y="4"/>
                  <a:pt x="286" y="0"/>
                  <a:pt x="326" y="12"/>
                </a:cubicBezTo>
                <a:cubicBezTo>
                  <a:pt x="367" y="25"/>
                  <a:pt x="398" y="61"/>
                  <a:pt x="438" y="75"/>
                </a:cubicBezTo>
                <a:cubicBezTo>
                  <a:pt x="434" y="112"/>
                  <a:pt x="432" y="150"/>
                  <a:pt x="426" y="187"/>
                </a:cubicBezTo>
                <a:cubicBezTo>
                  <a:pt x="424" y="200"/>
                  <a:pt x="426" y="223"/>
                  <a:pt x="413" y="225"/>
                </a:cubicBezTo>
                <a:cubicBezTo>
                  <a:pt x="293" y="241"/>
                  <a:pt x="171" y="231"/>
                  <a:pt x="50" y="238"/>
                </a:cubicBezTo>
                <a:cubicBezTo>
                  <a:pt x="33" y="239"/>
                  <a:pt x="17" y="246"/>
                  <a:pt x="0" y="2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0" name="Freeform 120">
            <a:extLst>
              <a:ext uri="{FF2B5EF4-FFF2-40B4-BE49-F238E27FC236}">
                <a16:creationId xmlns:a16="http://schemas.microsoft.com/office/drawing/2014/main" id="{53B87EAE-3035-A6AF-19A8-AA3AE7949636}"/>
              </a:ext>
            </a:extLst>
          </p:cNvPr>
          <p:cNvSpPr>
            <a:spLocks/>
          </p:cNvSpPr>
          <p:nvPr/>
        </p:nvSpPr>
        <p:spPr bwMode="auto">
          <a:xfrm>
            <a:off x="3222625" y="3557588"/>
            <a:ext cx="1506538" cy="895350"/>
          </a:xfrm>
          <a:custGeom>
            <a:avLst/>
            <a:gdLst>
              <a:gd name="T0" fmla="*/ 77788 w 949"/>
              <a:gd name="T1" fmla="*/ 696913 h 564"/>
              <a:gd name="T2" fmla="*/ 176213 w 949"/>
              <a:gd name="T3" fmla="*/ 776288 h 564"/>
              <a:gd name="T4" fmla="*/ 414338 w 949"/>
              <a:gd name="T5" fmla="*/ 895350 h 564"/>
              <a:gd name="T6" fmla="*/ 534988 w 949"/>
              <a:gd name="T7" fmla="*/ 874713 h 564"/>
              <a:gd name="T8" fmla="*/ 574675 w 949"/>
              <a:gd name="T9" fmla="*/ 815975 h 564"/>
              <a:gd name="T10" fmla="*/ 752475 w 949"/>
              <a:gd name="T11" fmla="*/ 715963 h 564"/>
              <a:gd name="T12" fmla="*/ 931863 w 949"/>
              <a:gd name="T13" fmla="*/ 617538 h 564"/>
              <a:gd name="T14" fmla="*/ 1090613 w 949"/>
              <a:gd name="T15" fmla="*/ 517525 h 564"/>
              <a:gd name="T16" fmla="*/ 1209675 w 949"/>
              <a:gd name="T17" fmla="*/ 438150 h 564"/>
              <a:gd name="T18" fmla="*/ 1270000 w 949"/>
              <a:gd name="T19" fmla="*/ 398463 h 564"/>
              <a:gd name="T20" fmla="*/ 1389063 w 949"/>
              <a:gd name="T21" fmla="*/ 417513 h 564"/>
              <a:gd name="T22" fmla="*/ 1449388 w 949"/>
              <a:gd name="T23" fmla="*/ 457200 h 564"/>
              <a:gd name="T24" fmla="*/ 1489075 w 949"/>
              <a:gd name="T25" fmla="*/ 398463 h 564"/>
              <a:gd name="T26" fmla="*/ 1349375 w 949"/>
              <a:gd name="T27" fmla="*/ 139700 h 564"/>
              <a:gd name="T28" fmla="*/ 1289050 w 949"/>
              <a:gd name="T29" fmla="*/ 100013 h 564"/>
              <a:gd name="T30" fmla="*/ 1249363 w 949"/>
              <a:gd name="T31" fmla="*/ 39688 h 564"/>
              <a:gd name="T32" fmla="*/ 1130300 w 949"/>
              <a:gd name="T33" fmla="*/ 0 h 564"/>
              <a:gd name="T34" fmla="*/ 1031875 w 949"/>
              <a:gd name="T35" fmla="*/ 20638 h 564"/>
              <a:gd name="T36" fmla="*/ 971550 w 949"/>
              <a:gd name="T37" fmla="*/ 139700 h 564"/>
              <a:gd name="T38" fmla="*/ 871538 w 949"/>
              <a:gd name="T39" fmla="*/ 258763 h 564"/>
              <a:gd name="T40" fmla="*/ 693738 w 949"/>
              <a:gd name="T41" fmla="*/ 319088 h 564"/>
              <a:gd name="T42" fmla="*/ 574675 w 949"/>
              <a:gd name="T43" fmla="*/ 377825 h 564"/>
              <a:gd name="T44" fmla="*/ 455613 w 949"/>
              <a:gd name="T45" fmla="*/ 477838 h 564"/>
              <a:gd name="T46" fmla="*/ 136525 w 949"/>
              <a:gd name="T47" fmla="*/ 596900 h 564"/>
              <a:gd name="T48" fmla="*/ 96838 w 949"/>
              <a:gd name="T49" fmla="*/ 657225 h 564"/>
              <a:gd name="T50" fmla="*/ 77788 w 949"/>
              <a:gd name="T51" fmla="*/ 696913 h 5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49" h="564">
                <a:moveTo>
                  <a:pt x="49" y="439"/>
                </a:moveTo>
                <a:cubicBezTo>
                  <a:pt x="174" y="469"/>
                  <a:pt x="46" y="423"/>
                  <a:pt x="111" y="489"/>
                </a:cubicBezTo>
                <a:cubicBezTo>
                  <a:pt x="157" y="535"/>
                  <a:pt x="204" y="544"/>
                  <a:pt x="261" y="564"/>
                </a:cubicBezTo>
                <a:cubicBezTo>
                  <a:pt x="286" y="560"/>
                  <a:pt x="314" y="562"/>
                  <a:pt x="337" y="551"/>
                </a:cubicBezTo>
                <a:cubicBezTo>
                  <a:pt x="350" y="544"/>
                  <a:pt x="351" y="524"/>
                  <a:pt x="362" y="514"/>
                </a:cubicBezTo>
                <a:cubicBezTo>
                  <a:pt x="494" y="399"/>
                  <a:pt x="388" y="499"/>
                  <a:pt x="474" y="451"/>
                </a:cubicBezTo>
                <a:cubicBezTo>
                  <a:pt x="596" y="382"/>
                  <a:pt x="504" y="415"/>
                  <a:pt x="587" y="389"/>
                </a:cubicBezTo>
                <a:cubicBezTo>
                  <a:pt x="625" y="364"/>
                  <a:pt x="644" y="340"/>
                  <a:pt x="687" y="326"/>
                </a:cubicBezTo>
                <a:cubicBezTo>
                  <a:pt x="712" y="309"/>
                  <a:pt x="737" y="293"/>
                  <a:pt x="762" y="276"/>
                </a:cubicBezTo>
                <a:cubicBezTo>
                  <a:pt x="775" y="268"/>
                  <a:pt x="800" y="251"/>
                  <a:pt x="800" y="251"/>
                </a:cubicBezTo>
                <a:cubicBezTo>
                  <a:pt x="825" y="255"/>
                  <a:pt x="851" y="255"/>
                  <a:pt x="875" y="263"/>
                </a:cubicBezTo>
                <a:cubicBezTo>
                  <a:pt x="889" y="268"/>
                  <a:pt x="898" y="291"/>
                  <a:pt x="913" y="288"/>
                </a:cubicBezTo>
                <a:cubicBezTo>
                  <a:pt x="928" y="285"/>
                  <a:pt x="930" y="263"/>
                  <a:pt x="938" y="251"/>
                </a:cubicBezTo>
                <a:cubicBezTo>
                  <a:pt x="926" y="144"/>
                  <a:pt x="949" y="114"/>
                  <a:pt x="850" y="88"/>
                </a:cubicBezTo>
                <a:cubicBezTo>
                  <a:pt x="837" y="80"/>
                  <a:pt x="823" y="74"/>
                  <a:pt x="812" y="63"/>
                </a:cubicBezTo>
                <a:cubicBezTo>
                  <a:pt x="801" y="52"/>
                  <a:pt x="800" y="33"/>
                  <a:pt x="787" y="25"/>
                </a:cubicBezTo>
                <a:cubicBezTo>
                  <a:pt x="765" y="11"/>
                  <a:pt x="712" y="0"/>
                  <a:pt x="712" y="0"/>
                </a:cubicBezTo>
                <a:cubicBezTo>
                  <a:pt x="691" y="4"/>
                  <a:pt x="668" y="2"/>
                  <a:pt x="650" y="13"/>
                </a:cubicBezTo>
                <a:cubicBezTo>
                  <a:pt x="625" y="27"/>
                  <a:pt x="623" y="66"/>
                  <a:pt x="612" y="88"/>
                </a:cubicBezTo>
                <a:cubicBezTo>
                  <a:pt x="599" y="113"/>
                  <a:pt x="572" y="148"/>
                  <a:pt x="549" y="163"/>
                </a:cubicBezTo>
                <a:cubicBezTo>
                  <a:pt x="518" y="184"/>
                  <a:pt x="471" y="184"/>
                  <a:pt x="437" y="201"/>
                </a:cubicBezTo>
                <a:cubicBezTo>
                  <a:pt x="348" y="246"/>
                  <a:pt x="448" y="210"/>
                  <a:pt x="362" y="238"/>
                </a:cubicBezTo>
                <a:cubicBezTo>
                  <a:pt x="340" y="260"/>
                  <a:pt x="317" y="288"/>
                  <a:pt x="287" y="301"/>
                </a:cubicBezTo>
                <a:cubicBezTo>
                  <a:pt x="218" y="331"/>
                  <a:pt x="150" y="334"/>
                  <a:pt x="86" y="376"/>
                </a:cubicBezTo>
                <a:cubicBezTo>
                  <a:pt x="78" y="389"/>
                  <a:pt x="73" y="404"/>
                  <a:pt x="61" y="414"/>
                </a:cubicBezTo>
                <a:cubicBezTo>
                  <a:pt x="32" y="438"/>
                  <a:pt x="0" y="414"/>
                  <a:pt x="49" y="43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1" name="Freeform 121">
            <a:extLst>
              <a:ext uri="{FF2B5EF4-FFF2-40B4-BE49-F238E27FC236}">
                <a16:creationId xmlns:a16="http://schemas.microsoft.com/office/drawing/2014/main" id="{81BCF2BC-9005-B647-2F6D-6D049F42DF6C}"/>
              </a:ext>
            </a:extLst>
          </p:cNvPr>
          <p:cNvSpPr>
            <a:spLocks/>
          </p:cNvSpPr>
          <p:nvPr/>
        </p:nvSpPr>
        <p:spPr bwMode="auto">
          <a:xfrm>
            <a:off x="4373563" y="3605213"/>
            <a:ext cx="177800" cy="211137"/>
          </a:xfrm>
          <a:custGeom>
            <a:avLst/>
            <a:gdLst>
              <a:gd name="T0" fmla="*/ 0 w 112"/>
              <a:gd name="T1" fmla="*/ 73025 h 133"/>
              <a:gd name="T2" fmla="*/ 177800 w 112"/>
              <a:gd name="T3" fmla="*/ 92075 h 133"/>
              <a:gd name="T4" fmla="*/ 98425 w 112"/>
              <a:gd name="T5" fmla="*/ 211137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133">
                <a:moveTo>
                  <a:pt x="0" y="46"/>
                </a:moveTo>
                <a:cubicBezTo>
                  <a:pt x="44" y="0"/>
                  <a:pt x="56" y="30"/>
                  <a:pt x="112" y="58"/>
                </a:cubicBezTo>
                <a:cubicBezTo>
                  <a:pt x="62" y="76"/>
                  <a:pt x="62" y="80"/>
                  <a:pt x="62" y="1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2" name="Freeform 122">
            <a:extLst>
              <a:ext uri="{FF2B5EF4-FFF2-40B4-BE49-F238E27FC236}">
                <a16:creationId xmlns:a16="http://schemas.microsoft.com/office/drawing/2014/main" id="{8BD95953-C631-D9F2-39C4-62BDBB622F1C}"/>
              </a:ext>
            </a:extLst>
          </p:cNvPr>
          <p:cNvSpPr>
            <a:spLocks/>
          </p:cNvSpPr>
          <p:nvPr/>
        </p:nvSpPr>
        <p:spPr bwMode="auto">
          <a:xfrm>
            <a:off x="2481263" y="5407025"/>
            <a:ext cx="898525" cy="457200"/>
          </a:xfrm>
          <a:custGeom>
            <a:avLst/>
            <a:gdLst>
              <a:gd name="T0" fmla="*/ 82550 w 566"/>
              <a:gd name="T1" fmla="*/ 0 h 288"/>
              <a:gd name="T2" fmla="*/ 42863 w 566"/>
              <a:gd name="T3" fmla="*/ 58738 h 288"/>
              <a:gd name="T4" fmla="*/ 3175 w 566"/>
              <a:gd name="T5" fmla="*/ 100013 h 288"/>
              <a:gd name="T6" fmla="*/ 23813 w 566"/>
              <a:gd name="T7" fmla="*/ 158750 h 288"/>
              <a:gd name="T8" fmla="*/ 301625 w 566"/>
              <a:gd name="T9" fmla="*/ 338138 h 288"/>
              <a:gd name="T10" fmla="*/ 758825 w 566"/>
              <a:gd name="T11" fmla="*/ 298450 h 288"/>
              <a:gd name="T12" fmla="*/ 898525 w 566"/>
              <a:gd name="T13" fmla="*/ 219075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6" h="288">
                <a:moveTo>
                  <a:pt x="52" y="0"/>
                </a:moveTo>
                <a:cubicBezTo>
                  <a:pt x="44" y="12"/>
                  <a:pt x="36" y="25"/>
                  <a:pt x="27" y="37"/>
                </a:cubicBezTo>
                <a:cubicBezTo>
                  <a:pt x="20" y="46"/>
                  <a:pt x="4" y="51"/>
                  <a:pt x="2" y="63"/>
                </a:cubicBezTo>
                <a:cubicBezTo>
                  <a:pt x="0" y="76"/>
                  <a:pt x="9" y="88"/>
                  <a:pt x="15" y="100"/>
                </a:cubicBezTo>
                <a:cubicBezTo>
                  <a:pt x="42" y="154"/>
                  <a:pt x="133" y="198"/>
                  <a:pt x="190" y="213"/>
                </a:cubicBezTo>
                <a:cubicBezTo>
                  <a:pt x="303" y="288"/>
                  <a:pt x="379" y="219"/>
                  <a:pt x="478" y="188"/>
                </a:cubicBezTo>
                <a:cubicBezTo>
                  <a:pt x="506" y="169"/>
                  <a:pt x="542" y="160"/>
                  <a:pt x="566" y="138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3" name="Freeform 123">
            <a:extLst>
              <a:ext uri="{FF2B5EF4-FFF2-40B4-BE49-F238E27FC236}">
                <a16:creationId xmlns:a16="http://schemas.microsoft.com/office/drawing/2014/main" id="{0EE9DDA3-AD6B-9067-773B-AF4F963F442C}"/>
              </a:ext>
            </a:extLst>
          </p:cNvPr>
          <p:cNvSpPr>
            <a:spLocks/>
          </p:cNvSpPr>
          <p:nvPr/>
        </p:nvSpPr>
        <p:spPr bwMode="auto">
          <a:xfrm>
            <a:off x="2524125" y="5227638"/>
            <a:ext cx="784225" cy="587375"/>
          </a:xfrm>
          <a:custGeom>
            <a:avLst/>
            <a:gdLst>
              <a:gd name="T0" fmla="*/ 398463 w 494"/>
              <a:gd name="T1" fmla="*/ 79375 h 370"/>
              <a:gd name="T2" fmla="*/ 158750 w 494"/>
              <a:gd name="T3" fmla="*/ 39688 h 370"/>
              <a:gd name="T4" fmla="*/ 39688 w 494"/>
              <a:gd name="T5" fmla="*/ 139700 h 370"/>
              <a:gd name="T6" fmla="*/ 0 w 494"/>
              <a:gd name="T7" fmla="*/ 258763 h 370"/>
              <a:gd name="T8" fmla="*/ 20638 w 494"/>
              <a:gd name="T9" fmla="*/ 338138 h 370"/>
              <a:gd name="T10" fmla="*/ 298450 w 494"/>
              <a:gd name="T11" fmla="*/ 477838 h 370"/>
              <a:gd name="T12" fmla="*/ 477838 w 494"/>
              <a:gd name="T13" fmla="*/ 576263 h 370"/>
              <a:gd name="T14" fmla="*/ 596900 w 494"/>
              <a:gd name="T15" fmla="*/ 557213 h 370"/>
              <a:gd name="T16" fmla="*/ 636588 w 494"/>
              <a:gd name="T17" fmla="*/ 438150 h 370"/>
              <a:gd name="T18" fmla="*/ 715963 w 494"/>
              <a:gd name="T19" fmla="*/ 319088 h 370"/>
              <a:gd name="T20" fmla="*/ 755650 w 494"/>
              <a:gd name="T21" fmla="*/ 258763 h 370"/>
              <a:gd name="T22" fmla="*/ 776288 w 494"/>
              <a:gd name="T23" fmla="*/ 179388 h 370"/>
              <a:gd name="T24" fmla="*/ 655638 w 494"/>
              <a:gd name="T25" fmla="*/ 119063 h 370"/>
              <a:gd name="T26" fmla="*/ 457200 w 494"/>
              <a:gd name="T27" fmla="*/ 0 h 370"/>
              <a:gd name="T28" fmla="*/ 338138 w 494"/>
              <a:gd name="T29" fmla="*/ 20638 h 370"/>
              <a:gd name="T30" fmla="*/ 158750 w 494"/>
              <a:gd name="T31" fmla="*/ 39688 h 3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94" h="370">
                <a:moveTo>
                  <a:pt x="251" y="50"/>
                </a:moveTo>
                <a:cubicBezTo>
                  <a:pt x="194" y="12"/>
                  <a:pt x="168" y="12"/>
                  <a:pt x="100" y="25"/>
                </a:cubicBezTo>
                <a:cubicBezTo>
                  <a:pt x="77" y="41"/>
                  <a:pt x="39" y="63"/>
                  <a:pt x="25" y="88"/>
                </a:cubicBezTo>
                <a:cubicBezTo>
                  <a:pt x="12" y="111"/>
                  <a:pt x="0" y="163"/>
                  <a:pt x="0" y="163"/>
                </a:cubicBezTo>
                <a:cubicBezTo>
                  <a:pt x="4" y="180"/>
                  <a:pt x="3" y="199"/>
                  <a:pt x="13" y="213"/>
                </a:cubicBezTo>
                <a:cubicBezTo>
                  <a:pt x="50" y="265"/>
                  <a:pt x="136" y="272"/>
                  <a:pt x="188" y="301"/>
                </a:cubicBezTo>
                <a:cubicBezTo>
                  <a:pt x="310" y="370"/>
                  <a:pt x="218" y="337"/>
                  <a:pt x="301" y="363"/>
                </a:cubicBezTo>
                <a:cubicBezTo>
                  <a:pt x="326" y="359"/>
                  <a:pt x="354" y="364"/>
                  <a:pt x="376" y="351"/>
                </a:cubicBezTo>
                <a:cubicBezTo>
                  <a:pt x="399" y="338"/>
                  <a:pt x="388" y="299"/>
                  <a:pt x="401" y="276"/>
                </a:cubicBezTo>
                <a:cubicBezTo>
                  <a:pt x="416" y="250"/>
                  <a:pt x="434" y="226"/>
                  <a:pt x="451" y="201"/>
                </a:cubicBezTo>
                <a:cubicBezTo>
                  <a:pt x="459" y="188"/>
                  <a:pt x="476" y="163"/>
                  <a:pt x="476" y="163"/>
                </a:cubicBezTo>
                <a:cubicBezTo>
                  <a:pt x="480" y="146"/>
                  <a:pt x="494" y="129"/>
                  <a:pt x="489" y="113"/>
                </a:cubicBezTo>
                <a:cubicBezTo>
                  <a:pt x="483" y="95"/>
                  <a:pt x="427" y="80"/>
                  <a:pt x="413" y="75"/>
                </a:cubicBezTo>
                <a:cubicBezTo>
                  <a:pt x="372" y="34"/>
                  <a:pt x="340" y="26"/>
                  <a:pt x="288" y="0"/>
                </a:cubicBezTo>
                <a:cubicBezTo>
                  <a:pt x="263" y="4"/>
                  <a:pt x="238" y="10"/>
                  <a:pt x="213" y="13"/>
                </a:cubicBezTo>
                <a:cubicBezTo>
                  <a:pt x="175" y="18"/>
                  <a:pt x="100" y="25"/>
                  <a:pt x="100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4" name="Freeform 125">
            <a:extLst>
              <a:ext uri="{FF2B5EF4-FFF2-40B4-BE49-F238E27FC236}">
                <a16:creationId xmlns:a16="http://schemas.microsoft.com/office/drawing/2014/main" id="{2418EB2E-7D08-808D-1156-83A7AFBFAFE8}"/>
              </a:ext>
            </a:extLst>
          </p:cNvPr>
          <p:cNvSpPr>
            <a:spLocks/>
          </p:cNvSpPr>
          <p:nvPr/>
        </p:nvSpPr>
        <p:spPr bwMode="auto">
          <a:xfrm>
            <a:off x="2760663" y="4254500"/>
            <a:ext cx="4967287" cy="1966913"/>
          </a:xfrm>
          <a:custGeom>
            <a:avLst/>
            <a:gdLst>
              <a:gd name="T0" fmla="*/ 876300 w 3129"/>
              <a:gd name="T1" fmla="*/ 338138 h 1239"/>
              <a:gd name="T2" fmla="*/ 857250 w 3129"/>
              <a:gd name="T3" fmla="*/ 396875 h 1239"/>
              <a:gd name="T4" fmla="*/ 717550 w 3129"/>
              <a:gd name="T5" fmla="*/ 436563 h 1239"/>
              <a:gd name="T6" fmla="*/ 479425 w 3129"/>
              <a:gd name="T7" fmla="*/ 515938 h 1239"/>
              <a:gd name="T8" fmla="*/ 419100 w 3129"/>
              <a:gd name="T9" fmla="*/ 555625 h 1239"/>
              <a:gd name="T10" fmla="*/ 360362 w 3129"/>
              <a:gd name="T11" fmla="*/ 576263 h 1239"/>
              <a:gd name="T12" fmla="*/ 320675 w 3129"/>
              <a:gd name="T13" fmla="*/ 635000 h 1239"/>
              <a:gd name="T14" fmla="*/ 260350 w 3129"/>
              <a:gd name="T15" fmla="*/ 695325 h 1239"/>
              <a:gd name="T16" fmla="*/ 180975 w 3129"/>
              <a:gd name="T17" fmla="*/ 993775 h 1239"/>
              <a:gd name="T18" fmla="*/ 161925 w 3129"/>
              <a:gd name="T19" fmla="*/ 1052513 h 1239"/>
              <a:gd name="T20" fmla="*/ 141287 w 3129"/>
              <a:gd name="T21" fmla="*/ 1112838 h 1239"/>
              <a:gd name="T22" fmla="*/ 22225 w 3129"/>
              <a:gd name="T23" fmla="*/ 1430338 h 1239"/>
              <a:gd name="T24" fmla="*/ 3175 w 3129"/>
              <a:gd name="T25" fmla="*/ 1490663 h 1239"/>
              <a:gd name="T26" fmla="*/ 22225 w 3129"/>
              <a:gd name="T27" fmla="*/ 1789113 h 1239"/>
              <a:gd name="T28" fmla="*/ 280987 w 3129"/>
              <a:gd name="T29" fmla="*/ 1947863 h 1239"/>
              <a:gd name="T30" fmla="*/ 777875 w 3129"/>
              <a:gd name="T31" fmla="*/ 1927225 h 1239"/>
              <a:gd name="T32" fmla="*/ 857250 w 3129"/>
              <a:gd name="T33" fmla="*/ 1887538 h 1239"/>
              <a:gd name="T34" fmla="*/ 1314450 w 3129"/>
              <a:gd name="T35" fmla="*/ 1728788 h 1239"/>
              <a:gd name="T36" fmla="*/ 2030412 w 3129"/>
              <a:gd name="T37" fmla="*/ 1808163 h 1239"/>
              <a:gd name="T38" fmla="*/ 2308225 w 3129"/>
              <a:gd name="T39" fmla="*/ 1966913 h 1239"/>
              <a:gd name="T40" fmla="*/ 2725737 w 3129"/>
              <a:gd name="T41" fmla="*/ 1947863 h 1239"/>
              <a:gd name="T42" fmla="*/ 3182937 w 3129"/>
              <a:gd name="T43" fmla="*/ 1828800 h 1239"/>
              <a:gd name="T44" fmla="*/ 3619500 w 3129"/>
              <a:gd name="T45" fmla="*/ 1728788 h 1239"/>
              <a:gd name="T46" fmla="*/ 4832350 w 3129"/>
              <a:gd name="T47" fmla="*/ 1728788 h 1239"/>
              <a:gd name="T48" fmla="*/ 4852987 w 3129"/>
              <a:gd name="T49" fmla="*/ 1649413 h 1239"/>
              <a:gd name="T50" fmla="*/ 4932362 w 3129"/>
              <a:gd name="T51" fmla="*/ 1292225 h 1239"/>
              <a:gd name="T52" fmla="*/ 4892675 w 3129"/>
              <a:gd name="T53" fmla="*/ 674688 h 1239"/>
              <a:gd name="T54" fmla="*/ 4792662 w 3129"/>
              <a:gd name="T55" fmla="*/ 496888 h 1239"/>
              <a:gd name="T56" fmla="*/ 4713287 w 3129"/>
              <a:gd name="T57" fmla="*/ 377825 h 1239"/>
              <a:gd name="T58" fmla="*/ 4654550 w 3129"/>
              <a:gd name="T59" fmla="*/ 0 h 12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129" h="1239">
                <a:moveTo>
                  <a:pt x="552" y="213"/>
                </a:moveTo>
                <a:cubicBezTo>
                  <a:pt x="548" y="225"/>
                  <a:pt x="549" y="241"/>
                  <a:pt x="540" y="250"/>
                </a:cubicBezTo>
                <a:cubicBezTo>
                  <a:pt x="533" y="257"/>
                  <a:pt x="455" y="274"/>
                  <a:pt x="452" y="275"/>
                </a:cubicBezTo>
                <a:cubicBezTo>
                  <a:pt x="402" y="290"/>
                  <a:pt x="352" y="309"/>
                  <a:pt x="302" y="325"/>
                </a:cubicBezTo>
                <a:cubicBezTo>
                  <a:pt x="289" y="333"/>
                  <a:pt x="278" y="343"/>
                  <a:pt x="264" y="350"/>
                </a:cubicBezTo>
                <a:cubicBezTo>
                  <a:pt x="252" y="356"/>
                  <a:pt x="237" y="355"/>
                  <a:pt x="227" y="363"/>
                </a:cubicBezTo>
                <a:cubicBezTo>
                  <a:pt x="215" y="372"/>
                  <a:pt x="212" y="389"/>
                  <a:pt x="202" y="400"/>
                </a:cubicBezTo>
                <a:cubicBezTo>
                  <a:pt x="190" y="414"/>
                  <a:pt x="177" y="425"/>
                  <a:pt x="164" y="438"/>
                </a:cubicBezTo>
                <a:cubicBezTo>
                  <a:pt x="149" y="502"/>
                  <a:pt x="135" y="563"/>
                  <a:pt x="114" y="626"/>
                </a:cubicBezTo>
                <a:cubicBezTo>
                  <a:pt x="110" y="638"/>
                  <a:pt x="106" y="651"/>
                  <a:pt x="102" y="663"/>
                </a:cubicBezTo>
                <a:cubicBezTo>
                  <a:pt x="98" y="676"/>
                  <a:pt x="89" y="701"/>
                  <a:pt x="89" y="701"/>
                </a:cubicBezTo>
                <a:cubicBezTo>
                  <a:pt x="78" y="784"/>
                  <a:pt x="74" y="843"/>
                  <a:pt x="14" y="901"/>
                </a:cubicBezTo>
                <a:cubicBezTo>
                  <a:pt x="10" y="914"/>
                  <a:pt x="2" y="926"/>
                  <a:pt x="2" y="939"/>
                </a:cubicBezTo>
                <a:cubicBezTo>
                  <a:pt x="2" y="1002"/>
                  <a:pt x="0" y="1066"/>
                  <a:pt x="14" y="1127"/>
                </a:cubicBezTo>
                <a:cubicBezTo>
                  <a:pt x="21" y="1157"/>
                  <a:pt x="145" y="1216"/>
                  <a:pt x="177" y="1227"/>
                </a:cubicBezTo>
                <a:cubicBezTo>
                  <a:pt x="281" y="1223"/>
                  <a:pt x="386" y="1225"/>
                  <a:pt x="490" y="1214"/>
                </a:cubicBezTo>
                <a:cubicBezTo>
                  <a:pt x="509" y="1212"/>
                  <a:pt x="523" y="1195"/>
                  <a:pt x="540" y="1189"/>
                </a:cubicBezTo>
                <a:cubicBezTo>
                  <a:pt x="635" y="1154"/>
                  <a:pt x="728" y="1115"/>
                  <a:pt x="828" y="1089"/>
                </a:cubicBezTo>
                <a:cubicBezTo>
                  <a:pt x="1019" y="1097"/>
                  <a:pt x="1120" y="1089"/>
                  <a:pt x="1279" y="1139"/>
                </a:cubicBezTo>
                <a:cubicBezTo>
                  <a:pt x="1337" y="1183"/>
                  <a:pt x="1384" y="1222"/>
                  <a:pt x="1454" y="1239"/>
                </a:cubicBezTo>
                <a:cubicBezTo>
                  <a:pt x="1542" y="1235"/>
                  <a:pt x="1630" y="1234"/>
                  <a:pt x="1717" y="1227"/>
                </a:cubicBezTo>
                <a:cubicBezTo>
                  <a:pt x="1811" y="1219"/>
                  <a:pt x="1913" y="1177"/>
                  <a:pt x="2005" y="1152"/>
                </a:cubicBezTo>
                <a:cubicBezTo>
                  <a:pt x="2097" y="1127"/>
                  <a:pt x="2186" y="1105"/>
                  <a:pt x="2280" y="1089"/>
                </a:cubicBezTo>
                <a:cubicBezTo>
                  <a:pt x="2550" y="1105"/>
                  <a:pt x="2752" y="1122"/>
                  <a:pt x="3044" y="1089"/>
                </a:cubicBezTo>
                <a:cubicBezTo>
                  <a:pt x="3061" y="1087"/>
                  <a:pt x="3052" y="1056"/>
                  <a:pt x="3057" y="1039"/>
                </a:cubicBezTo>
                <a:cubicBezTo>
                  <a:pt x="3079" y="961"/>
                  <a:pt x="3096" y="896"/>
                  <a:pt x="3107" y="814"/>
                </a:cubicBezTo>
                <a:cubicBezTo>
                  <a:pt x="3096" y="528"/>
                  <a:pt x="3129" y="566"/>
                  <a:pt x="3082" y="425"/>
                </a:cubicBezTo>
                <a:cubicBezTo>
                  <a:pt x="3061" y="363"/>
                  <a:pt x="3071" y="391"/>
                  <a:pt x="3019" y="313"/>
                </a:cubicBezTo>
                <a:cubicBezTo>
                  <a:pt x="3002" y="288"/>
                  <a:pt x="2969" y="238"/>
                  <a:pt x="2969" y="238"/>
                </a:cubicBezTo>
                <a:cubicBezTo>
                  <a:pt x="2945" y="161"/>
                  <a:pt x="2989" y="57"/>
                  <a:pt x="2932" y="0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5" name="Freeform 126">
            <a:extLst>
              <a:ext uri="{FF2B5EF4-FFF2-40B4-BE49-F238E27FC236}">
                <a16:creationId xmlns:a16="http://schemas.microsoft.com/office/drawing/2014/main" id="{A7F04CA9-AAA0-392D-9CCE-0D9B2AD3BE1A}"/>
              </a:ext>
            </a:extLst>
          </p:cNvPr>
          <p:cNvSpPr>
            <a:spLocks/>
          </p:cNvSpPr>
          <p:nvPr/>
        </p:nvSpPr>
        <p:spPr bwMode="auto">
          <a:xfrm>
            <a:off x="2962275" y="4324350"/>
            <a:ext cx="4691063" cy="1576388"/>
          </a:xfrm>
          <a:custGeom>
            <a:avLst/>
            <a:gdLst>
              <a:gd name="T0" fmla="*/ 655638 w 2955"/>
              <a:gd name="T1" fmla="*/ 387350 h 993"/>
              <a:gd name="T2" fmla="*/ 814388 w 2955"/>
              <a:gd name="T3" fmla="*/ 604838 h 993"/>
              <a:gd name="T4" fmla="*/ 914400 w 2955"/>
              <a:gd name="T5" fmla="*/ 665163 h 993"/>
              <a:gd name="T6" fmla="*/ 1292225 w 2955"/>
              <a:gd name="T7" fmla="*/ 684213 h 993"/>
              <a:gd name="T8" fmla="*/ 3875088 w 2955"/>
              <a:gd name="T9" fmla="*/ 546100 h 993"/>
              <a:gd name="T10" fmla="*/ 4173538 w 2955"/>
              <a:gd name="T11" fmla="*/ 307975 h 993"/>
              <a:gd name="T12" fmla="*/ 4373563 w 2955"/>
              <a:gd name="T13" fmla="*/ 128588 h 993"/>
              <a:gd name="T14" fmla="*/ 4492625 w 2955"/>
              <a:gd name="T15" fmla="*/ 88900 h 993"/>
              <a:gd name="T16" fmla="*/ 4511675 w 2955"/>
              <a:gd name="T17" fmla="*/ 207963 h 993"/>
              <a:gd name="T18" fmla="*/ 4630738 w 2955"/>
              <a:gd name="T19" fmla="*/ 387350 h 993"/>
              <a:gd name="T20" fmla="*/ 4691063 w 2955"/>
              <a:gd name="T21" fmla="*/ 565150 h 993"/>
              <a:gd name="T22" fmla="*/ 4413250 w 2955"/>
              <a:gd name="T23" fmla="*/ 844550 h 993"/>
              <a:gd name="T24" fmla="*/ 4273550 w 2955"/>
              <a:gd name="T25" fmla="*/ 942975 h 993"/>
              <a:gd name="T26" fmla="*/ 4054475 w 2955"/>
              <a:gd name="T27" fmla="*/ 1042988 h 993"/>
              <a:gd name="T28" fmla="*/ 3816350 w 2955"/>
              <a:gd name="T29" fmla="*/ 1162050 h 993"/>
              <a:gd name="T30" fmla="*/ 3398838 w 2955"/>
              <a:gd name="T31" fmla="*/ 1301750 h 993"/>
              <a:gd name="T32" fmla="*/ 3160713 w 2955"/>
              <a:gd name="T33" fmla="*/ 1320800 h 993"/>
              <a:gd name="T34" fmla="*/ 258763 w 2955"/>
              <a:gd name="T35" fmla="*/ 1122363 h 993"/>
              <a:gd name="T36" fmla="*/ 0 w 2955"/>
              <a:gd name="T37" fmla="*/ 963613 h 9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55" h="993">
                <a:moveTo>
                  <a:pt x="413" y="244"/>
                </a:moveTo>
                <a:cubicBezTo>
                  <a:pt x="388" y="340"/>
                  <a:pt x="440" y="340"/>
                  <a:pt x="513" y="381"/>
                </a:cubicBezTo>
                <a:cubicBezTo>
                  <a:pt x="534" y="393"/>
                  <a:pt x="552" y="415"/>
                  <a:pt x="576" y="419"/>
                </a:cubicBezTo>
                <a:cubicBezTo>
                  <a:pt x="654" y="432"/>
                  <a:pt x="735" y="427"/>
                  <a:pt x="814" y="431"/>
                </a:cubicBezTo>
                <a:cubicBezTo>
                  <a:pt x="2061" y="420"/>
                  <a:pt x="1834" y="541"/>
                  <a:pt x="2441" y="344"/>
                </a:cubicBezTo>
                <a:cubicBezTo>
                  <a:pt x="2494" y="291"/>
                  <a:pt x="2558" y="217"/>
                  <a:pt x="2629" y="194"/>
                </a:cubicBezTo>
                <a:cubicBezTo>
                  <a:pt x="2680" y="161"/>
                  <a:pt x="2705" y="114"/>
                  <a:pt x="2755" y="81"/>
                </a:cubicBezTo>
                <a:cubicBezTo>
                  <a:pt x="2767" y="63"/>
                  <a:pt x="2791" y="0"/>
                  <a:pt x="2830" y="56"/>
                </a:cubicBezTo>
                <a:cubicBezTo>
                  <a:pt x="2845" y="77"/>
                  <a:pt x="2832" y="108"/>
                  <a:pt x="2842" y="131"/>
                </a:cubicBezTo>
                <a:cubicBezTo>
                  <a:pt x="2859" y="173"/>
                  <a:pt x="2902" y="201"/>
                  <a:pt x="2917" y="244"/>
                </a:cubicBezTo>
                <a:cubicBezTo>
                  <a:pt x="2930" y="281"/>
                  <a:pt x="2942" y="319"/>
                  <a:pt x="2955" y="356"/>
                </a:cubicBezTo>
                <a:cubicBezTo>
                  <a:pt x="2918" y="465"/>
                  <a:pt x="2855" y="458"/>
                  <a:pt x="2780" y="532"/>
                </a:cubicBezTo>
                <a:cubicBezTo>
                  <a:pt x="2720" y="591"/>
                  <a:pt x="2752" y="575"/>
                  <a:pt x="2692" y="594"/>
                </a:cubicBezTo>
                <a:cubicBezTo>
                  <a:pt x="2599" y="656"/>
                  <a:pt x="2646" y="638"/>
                  <a:pt x="2554" y="657"/>
                </a:cubicBezTo>
                <a:cubicBezTo>
                  <a:pt x="2509" y="702"/>
                  <a:pt x="2461" y="710"/>
                  <a:pt x="2404" y="732"/>
                </a:cubicBezTo>
                <a:cubicBezTo>
                  <a:pt x="2317" y="765"/>
                  <a:pt x="2229" y="790"/>
                  <a:pt x="2141" y="820"/>
                </a:cubicBezTo>
                <a:cubicBezTo>
                  <a:pt x="2094" y="836"/>
                  <a:pt x="2041" y="828"/>
                  <a:pt x="1991" y="832"/>
                </a:cubicBezTo>
                <a:cubicBezTo>
                  <a:pt x="1313" y="827"/>
                  <a:pt x="727" y="993"/>
                  <a:pt x="163" y="707"/>
                </a:cubicBezTo>
                <a:cubicBezTo>
                  <a:pt x="107" y="679"/>
                  <a:pt x="46" y="653"/>
                  <a:pt x="0" y="6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6" name="Freeform 127">
            <a:extLst>
              <a:ext uri="{FF2B5EF4-FFF2-40B4-BE49-F238E27FC236}">
                <a16:creationId xmlns:a16="http://schemas.microsoft.com/office/drawing/2014/main" id="{4AE4A96B-9DB0-284E-1E0C-C9C0FFB43A4B}"/>
              </a:ext>
            </a:extLst>
          </p:cNvPr>
          <p:cNvSpPr>
            <a:spLocks/>
          </p:cNvSpPr>
          <p:nvPr/>
        </p:nvSpPr>
        <p:spPr bwMode="auto">
          <a:xfrm>
            <a:off x="4273550" y="4233863"/>
            <a:ext cx="1076325" cy="1730375"/>
          </a:xfrm>
          <a:custGeom>
            <a:avLst/>
            <a:gdLst>
              <a:gd name="T0" fmla="*/ 1054100 w 678"/>
              <a:gd name="T1" fmla="*/ 0 h 1090"/>
              <a:gd name="T2" fmla="*/ 935038 w 678"/>
              <a:gd name="T3" fmla="*/ 755650 h 1090"/>
              <a:gd name="T4" fmla="*/ 695325 w 678"/>
              <a:gd name="T5" fmla="*/ 1073150 h 1090"/>
              <a:gd name="T6" fmla="*/ 496888 w 678"/>
              <a:gd name="T7" fmla="*/ 1312863 h 1090"/>
              <a:gd name="T8" fmla="*/ 457200 w 678"/>
              <a:gd name="T9" fmla="*/ 1371600 h 1090"/>
              <a:gd name="T10" fmla="*/ 338138 w 678"/>
              <a:gd name="T11" fmla="*/ 1450975 h 1090"/>
              <a:gd name="T12" fmla="*/ 298450 w 678"/>
              <a:gd name="T13" fmla="*/ 1511300 h 1090"/>
              <a:gd name="T14" fmla="*/ 179388 w 678"/>
              <a:gd name="T15" fmla="*/ 1590675 h 1090"/>
              <a:gd name="T16" fmla="*/ 139700 w 678"/>
              <a:gd name="T17" fmla="*/ 1649413 h 1090"/>
              <a:gd name="T18" fmla="*/ 79375 w 678"/>
              <a:gd name="T19" fmla="*/ 1670050 h 1090"/>
              <a:gd name="T20" fmla="*/ 0 w 678"/>
              <a:gd name="T21" fmla="*/ 1730375 h 10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8" h="1090">
                <a:moveTo>
                  <a:pt x="664" y="0"/>
                </a:moveTo>
                <a:cubicBezTo>
                  <a:pt x="658" y="148"/>
                  <a:pt x="678" y="341"/>
                  <a:pt x="589" y="476"/>
                </a:cubicBezTo>
                <a:cubicBezTo>
                  <a:pt x="569" y="575"/>
                  <a:pt x="521" y="621"/>
                  <a:pt x="438" y="676"/>
                </a:cubicBezTo>
                <a:cubicBezTo>
                  <a:pt x="368" y="781"/>
                  <a:pt x="409" y="730"/>
                  <a:pt x="313" y="827"/>
                </a:cubicBezTo>
                <a:cubicBezTo>
                  <a:pt x="303" y="838"/>
                  <a:pt x="299" y="854"/>
                  <a:pt x="288" y="864"/>
                </a:cubicBezTo>
                <a:cubicBezTo>
                  <a:pt x="265" y="884"/>
                  <a:pt x="213" y="914"/>
                  <a:pt x="213" y="914"/>
                </a:cubicBezTo>
                <a:cubicBezTo>
                  <a:pt x="205" y="927"/>
                  <a:pt x="199" y="942"/>
                  <a:pt x="188" y="952"/>
                </a:cubicBezTo>
                <a:cubicBezTo>
                  <a:pt x="165" y="972"/>
                  <a:pt x="113" y="1002"/>
                  <a:pt x="113" y="1002"/>
                </a:cubicBezTo>
                <a:cubicBezTo>
                  <a:pt x="105" y="1014"/>
                  <a:pt x="100" y="1030"/>
                  <a:pt x="88" y="1039"/>
                </a:cubicBezTo>
                <a:cubicBezTo>
                  <a:pt x="78" y="1047"/>
                  <a:pt x="62" y="1046"/>
                  <a:pt x="50" y="1052"/>
                </a:cubicBezTo>
                <a:cubicBezTo>
                  <a:pt x="22" y="1066"/>
                  <a:pt x="18" y="1072"/>
                  <a:pt x="0" y="10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7" name="Freeform 128">
            <a:extLst>
              <a:ext uri="{FF2B5EF4-FFF2-40B4-BE49-F238E27FC236}">
                <a16:creationId xmlns:a16="http://schemas.microsoft.com/office/drawing/2014/main" id="{E58E2992-DB85-179D-4A34-E20539A6D638}"/>
              </a:ext>
            </a:extLst>
          </p:cNvPr>
          <p:cNvSpPr>
            <a:spLocks/>
          </p:cNvSpPr>
          <p:nvPr/>
        </p:nvSpPr>
        <p:spPr bwMode="auto">
          <a:xfrm>
            <a:off x="5208588" y="4254500"/>
            <a:ext cx="919162" cy="1768475"/>
          </a:xfrm>
          <a:custGeom>
            <a:avLst/>
            <a:gdLst>
              <a:gd name="T0" fmla="*/ 854075 w 579"/>
              <a:gd name="T1" fmla="*/ 0 h 1114"/>
              <a:gd name="T2" fmla="*/ 755650 w 579"/>
              <a:gd name="T3" fmla="*/ 795338 h 1114"/>
              <a:gd name="T4" fmla="*/ 635000 w 579"/>
              <a:gd name="T5" fmla="*/ 954088 h 1114"/>
              <a:gd name="T6" fmla="*/ 555625 w 579"/>
              <a:gd name="T7" fmla="*/ 1092200 h 1114"/>
              <a:gd name="T8" fmla="*/ 476250 w 579"/>
              <a:gd name="T9" fmla="*/ 1192213 h 1114"/>
              <a:gd name="T10" fmla="*/ 177800 w 579"/>
              <a:gd name="T11" fmla="*/ 1649413 h 1114"/>
              <a:gd name="T12" fmla="*/ 58737 w 579"/>
              <a:gd name="T13" fmla="*/ 1728788 h 1114"/>
              <a:gd name="T14" fmla="*/ 0 w 579"/>
              <a:gd name="T15" fmla="*/ 1768475 h 11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9" h="1114">
                <a:moveTo>
                  <a:pt x="538" y="0"/>
                </a:moveTo>
                <a:cubicBezTo>
                  <a:pt x="555" y="167"/>
                  <a:pt x="579" y="359"/>
                  <a:pt x="476" y="501"/>
                </a:cubicBezTo>
                <a:cubicBezTo>
                  <a:pt x="456" y="557"/>
                  <a:pt x="460" y="581"/>
                  <a:pt x="400" y="601"/>
                </a:cubicBezTo>
                <a:cubicBezTo>
                  <a:pt x="374" y="708"/>
                  <a:pt x="410" y="598"/>
                  <a:pt x="350" y="688"/>
                </a:cubicBezTo>
                <a:cubicBezTo>
                  <a:pt x="301" y="762"/>
                  <a:pt x="387" y="694"/>
                  <a:pt x="300" y="751"/>
                </a:cubicBezTo>
                <a:cubicBezTo>
                  <a:pt x="266" y="859"/>
                  <a:pt x="174" y="947"/>
                  <a:pt x="112" y="1039"/>
                </a:cubicBezTo>
                <a:cubicBezTo>
                  <a:pt x="95" y="1064"/>
                  <a:pt x="62" y="1072"/>
                  <a:pt x="37" y="1089"/>
                </a:cubicBezTo>
                <a:cubicBezTo>
                  <a:pt x="25" y="1097"/>
                  <a:pt x="0" y="1114"/>
                  <a:pt x="0" y="11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8" name="Freeform 129">
            <a:extLst>
              <a:ext uri="{FF2B5EF4-FFF2-40B4-BE49-F238E27FC236}">
                <a16:creationId xmlns:a16="http://schemas.microsoft.com/office/drawing/2014/main" id="{BB978940-4343-3FA6-9106-F0F89AE25533}"/>
              </a:ext>
            </a:extLst>
          </p:cNvPr>
          <p:cNvSpPr>
            <a:spLocks/>
          </p:cNvSpPr>
          <p:nvPr/>
        </p:nvSpPr>
        <p:spPr bwMode="auto">
          <a:xfrm>
            <a:off x="5859463" y="4214813"/>
            <a:ext cx="1077912" cy="1808162"/>
          </a:xfrm>
          <a:custGeom>
            <a:avLst/>
            <a:gdLst>
              <a:gd name="T0" fmla="*/ 1077912 w 679"/>
              <a:gd name="T1" fmla="*/ 0 h 1139"/>
              <a:gd name="T2" fmla="*/ 1058862 w 679"/>
              <a:gd name="T3" fmla="*/ 714375 h 1139"/>
              <a:gd name="T4" fmla="*/ 1019175 w 679"/>
              <a:gd name="T5" fmla="*/ 793750 h 1139"/>
              <a:gd name="T6" fmla="*/ 898525 w 679"/>
              <a:gd name="T7" fmla="*/ 1112837 h 1139"/>
              <a:gd name="T8" fmla="*/ 839787 w 679"/>
              <a:gd name="T9" fmla="*/ 1171575 h 1139"/>
              <a:gd name="T10" fmla="*/ 700087 w 679"/>
              <a:gd name="T11" fmla="*/ 1311275 h 1139"/>
              <a:gd name="T12" fmla="*/ 520700 w 679"/>
              <a:gd name="T13" fmla="*/ 1509712 h 1139"/>
              <a:gd name="T14" fmla="*/ 282575 w 679"/>
              <a:gd name="T15" fmla="*/ 1649412 h 1139"/>
              <a:gd name="T16" fmla="*/ 242887 w 679"/>
              <a:gd name="T17" fmla="*/ 1708150 h 1139"/>
              <a:gd name="T18" fmla="*/ 4762 w 679"/>
              <a:gd name="T19" fmla="*/ 1789112 h 1139"/>
              <a:gd name="T20" fmla="*/ 4762 w 679"/>
              <a:gd name="T21" fmla="*/ 1808162 h 1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9" h="1139">
                <a:moveTo>
                  <a:pt x="679" y="0"/>
                </a:moveTo>
                <a:cubicBezTo>
                  <a:pt x="675" y="150"/>
                  <a:pt x="678" y="300"/>
                  <a:pt x="667" y="450"/>
                </a:cubicBezTo>
                <a:cubicBezTo>
                  <a:pt x="666" y="469"/>
                  <a:pt x="649" y="483"/>
                  <a:pt x="642" y="500"/>
                </a:cubicBezTo>
                <a:cubicBezTo>
                  <a:pt x="619" y="562"/>
                  <a:pt x="603" y="646"/>
                  <a:pt x="566" y="701"/>
                </a:cubicBezTo>
                <a:cubicBezTo>
                  <a:pt x="556" y="716"/>
                  <a:pt x="540" y="724"/>
                  <a:pt x="529" y="738"/>
                </a:cubicBezTo>
                <a:cubicBezTo>
                  <a:pt x="459" y="829"/>
                  <a:pt x="514" y="803"/>
                  <a:pt x="441" y="826"/>
                </a:cubicBezTo>
                <a:cubicBezTo>
                  <a:pt x="402" y="866"/>
                  <a:pt x="372" y="917"/>
                  <a:pt x="328" y="951"/>
                </a:cubicBezTo>
                <a:cubicBezTo>
                  <a:pt x="276" y="991"/>
                  <a:pt x="231" y="1004"/>
                  <a:pt x="178" y="1039"/>
                </a:cubicBezTo>
                <a:cubicBezTo>
                  <a:pt x="170" y="1051"/>
                  <a:pt x="166" y="1068"/>
                  <a:pt x="153" y="1076"/>
                </a:cubicBezTo>
                <a:cubicBezTo>
                  <a:pt x="110" y="1103"/>
                  <a:pt x="45" y="1098"/>
                  <a:pt x="3" y="1127"/>
                </a:cubicBezTo>
                <a:cubicBezTo>
                  <a:pt x="0" y="1129"/>
                  <a:pt x="3" y="1135"/>
                  <a:pt x="3" y="1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9" name="Freeform 130">
            <a:extLst>
              <a:ext uri="{FF2B5EF4-FFF2-40B4-BE49-F238E27FC236}">
                <a16:creationId xmlns:a16="http://schemas.microsoft.com/office/drawing/2014/main" id="{50F1074F-F02F-2A3E-3155-C143725B2170}"/>
              </a:ext>
            </a:extLst>
          </p:cNvPr>
          <p:cNvSpPr>
            <a:spLocks/>
          </p:cNvSpPr>
          <p:nvPr/>
        </p:nvSpPr>
        <p:spPr bwMode="auto">
          <a:xfrm>
            <a:off x="317500" y="2008188"/>
            <a:ext cx="2670175" cy="2246312"/>
          </a:xfrm>
          <a:custGeom>
            <a:avLst/>
            <a:gdLst>
              <a:gd name="T0" fmla="*/ 0 w 1682"/>
              <a:gd name="T1" fmla="*/ 2246312 h 1415"/>
              <a:gd name="T2" fmla="*/ 160338 w 1682"/>
              <a:gd name="T3" fmla="*/ 1868487 h 1415"/>
              <a:gd name="T4" fmla="*/ 279400 w 1682"/>
              <a:gd name="T5" fmla="*/ 1728787 h 1415"/>
              <a:gd name="T6" fmla="*/ 358775 w 1682"/>
              <a:gd name="T7" fmla="*/ 1589087 h 1415"/>
              <a:gd name="T8" fmla="*/ 496888 w 1682"/>
              <a:gd name="T9" fmla="*/ 1549400 h 1415"/>
              <a:gd name="T10" fmla="*/ 736600 w 1682"/>
              <a:gd name="T11" fmla="*/ 1450975 h 1415"/>
              <a:gd name="T12" fmla="*/ 795338 w 1682"/>
              <a:gd name="T13" fmla="*/ 1390650 h 1415"/>
              <a:gd name="T14" fmla="*/ 855663 w 1682"/>
              <a:gd name="T15" fmla="*/ 1350962 h 1415"/>
              <a:gd name="T16" fmla="*/ 954088 w 1682"/>
              <a:gd name="T17" fmla="*/ 1252537 h 1415"/>
              <a:gd name="T18" fmla="*/ 1114425 w 1682"/>
              <a:gd name="T19" fmla="*/ 854075 h 1415"/>
              <a:gd name="T20" fmla="*/ 1193800 w 1682"/>
              <a:gd name="T21" fmla="*/ 695325 h 1415"/>
              <a:gd name="T22" fmla="*/ 1611313 w 1682"/>
              <a:gd name="T23" fmla="*/ 674687 h 1415"/>
              <a:gd name="T24" fmla="*/ 1809750 w 1682"/>
              <a:gd name="T25" fmla="*/ 338137 h 1415"/>
              <a:gd name="T26" fmla="*/ 1889125 w 1682"/>
              <a:gd name="T27" fmla="*/ 277812 h 1415"/>
              <a:gd name="T28" fmla="*/ 2108200 w 1682"/>
              <a:gd name="T29" fmla="*/ 98425 h 1415"/>
              <a:gd name="T30" fmla="*/ 2386013 w 1682"/>
              <a:gd name="T31" fmla="*/ 39687 h 1415"/>
              <a:gd name="T32" fmla="*/ 2663825 w 1682"/>
              <a:gd name="T33" fmla="*/ 0 h 14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82" h="1415">
                <a:moveTo>
                  <a:pt x="0" y="1415"/>
                </a:moveTo>
                <a:cubicBezTo>
                  <a:pt x="21" y="1332"/>
                  <a:pt x="25" y="1227"/>
                  <a:pt x="101" y="1177"/>
                </a:cubicBezTo>
                <a:cubicBezTo>
                  <a:pt x="124" y="1146"/>
                  <a:pt x="154" y="1120"/>
                  <a:pt x="176" y="1089"/>
                </a:cubicBezTo>
                <a:cubicBezTo>
                  <a:pt x="188" y="1072"/>
                  <a:pt x="207" y="1016"/>
                  <a:pt x="226" y="1001"/>
                </a:cubicBezTo>
                <a:cubicBezTo>
                  <a:pt x="249" y="982"/>
                  <a:pt x="284" y="985"/>
                  <a:pt x="313" y="976"/>
                </a:cubicBezTo>
                <a:cubicBezTo>
                  <a:pt x="370" y="959"/>
                  <a:pt x="409" y="931"/>
                  <a:pt x="464" y="914"/>
                </a:cubicBezTo>
                <a:cubicBezTo>
                  <a:pt x="476" y="901"/>
                  <a:pt x="487" y="887"/>
                  <a:pt x="501" y="876"/>
                </a:cubicBezTo>
                <a:cubicBezTo>
                  <a:pt x="513" y="866"/>
                  <a:pt x="528" y="862"/>
                  <a:pt x="539" y="851"/>
                </a:cubicBezTo>
                <a:cubicBezTo>
                  <a:pt x="626" y="765"/>
                  <a:pt x="498" y="859"/>
                  <a:pt x="601" y="789"/>
                </a:cubicBezTo>
                <a:cubicBezTo>
                  <a:pt x="653" y="711"/>
                  <a:pt x="683" y="631"/>
                  <a:pt x="702" y="538"/>
                </a:cubicBezTo>
                <a:cubicBezTo>
                  <a:pt x="709" y="501"/>
                  <a:pt x="697" y="445"/>
                  <a:pt x="752" y="438"/>
                </a:cubicBezTo>
                <a:cubicBezTo>
                  <a:pt x="839" y="427"/>
                  <a:pt x="927" y="429"/>
                  <a:pt x="1015" y="425"/>
                </a:cubicBezTo>
                <a:cubicBezTo>
                  <a:pt x="1061" y="357"/>
                  <a:pt x="1094" y="282"/>
                  <a:pt x="1140" y="213"/>
                </a:cubicBezTo>
                <a:cubicBezTo>
                  <a:pt x="1152" y="196"/>
                  <a:pt x="1174" y="189"/>
                  <a:pt x="1190" y="175"/>
                </a:cubicBezTo>
                <a:cubicBezTo>
                  <a:pt x="1258" y="113"/>
                  <a:pt x="1252" y="97"/>
                  <a:pt x="1328" y="62"/>
                </a:cubicBezTo>
                <a:cubicBezTo>
                  <a:pt x="1391" y="33"/>
                  <a:pt x="1433" y="31"/>
                  <a:pt x="1503" y="25"/>
                </a:cubicBezTo>
                <a:cubicBezTo>
                  <a:pt x="1682" y="9"/>
                  <a:pt x="1678" y="71"/>
                  <a:pt x="16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0" name="Freeform 131">
            <a:extLst>
              <a:ext uri="{FF2B5EF4-FFF2-40B4-BE49-F238E27FC236}">
                <a16:creationId xmlns:a16="http://schemas.microsoft.com/office/drawing/2014/main" id="{EEB90478-EBF5-8C14-DE26-5607AF056EFA}"/>
              </a:ext>
            </a:extLst>
          </p:cNvPr>
          <p:cNvSpPr>
            <a:spLocks/>
          </p:cNvSpPr>
          <p:nvPr/>
        </p:nvSpPr>
        <p:spPr bwMode="auto">
          <a:xfrm>
            <a:off x="1033463" y="6221413"/>
            <a:ext cx="815975" cy="39687"/>
          </a:xfrm>
          <a:custGeom>
            <a:avLst/>
            <a:gdLst>
              <a:gd name="T0" fmla="*/ 0 w 514"/>
              <a:gd name="T1" fmla="*/ 0 h 25"/>
              <a:gd name="T2" fmla="*/ 815975 w 514"/>
              <a:gd name="T3" fmla="*/ 39687 h 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4" h="25">
                <a:moveTo>
                  <a:pt x="0" y="0"/>
                </a:moveTo>
                <a:cubicBezTo>
                  <a:pt x="167" y="5"/>
                  <a:pt x="346" y="25"/>
                  <a:pt x="514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1" name="Freeform 132">
            <a:extLst>
              <a:ext uri="{FF2B5EF4-FFF2-40B4-BE49-F238E27FC236}">
                <a16:creationId xmlns:a16="http://schemas.microsoft.com/office/drawing/2014/main" id="{4957DC9F-AEAC-E777-2464-3EBA6E6A1FC2}"/>
              </a:ext>
            </a:extLst>
          </p:cNvPr>
          <p:cNvSpPr>
            <a:spLocks/>
          </p:cNvSpPr>
          <p:nvPr/>
        </p:nvSpPr>
        <p:spPr bwMode="auto">
          <a:xfrm>
            <a:off x="3200400" y="6324600"/>
            <a:ext cx="815975" cy="39688"/>
          </a:xfrm>
          <a:custGeom>
            <a:avLst/>
            <a:gdLst>
              <a:gd name="T0" fmla="*/ 0 w 514"/>
              <a:gd name="T1" fmla="*/ 0 h 25"/>
              <a:gd name="T2" fmla="*/ 815975 w 514"/>
              <a:gd name="T3" fmla="*/ 39688 h 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4" h="25">
                <a:moveTo>
                  <a:pt x="0" y="0"/>
                </a:moveTo>
                <a:cubicBezTo>
                  <a:pt x="167" y="5"/>
                  <a:pt x="346" y="25"/>
                  <a:pt x="514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2" name="Freeform 133">
            <a:extLst>
              <a:ext uri="{FF2B5EF4-FFF2-40B4-BE49-F238E27FC236}">
                <a16:creationId xmlns:a16="http://schemas.microsoft.com/office/drawing/2014/main" id="{F53499CC-10F2-42C2-4745-425CBD673730}"/>
              </a:ext>
            </a:extLst>
          </p:cNvPr>
          <p:cNvSpPr>
            <a:spLocks/>
          </p:cNvSpPr>
          <p:nvPr/>
        </p:nvSpPr>
        <p:spPr bwMode="auto">
          <a:xfrm>
            <a:off x="6324600" y="6248400"/>
            <a:ext cx="815975" cy="39688"/>
          </a:xfrm>
          <a:custGeom>
            <a:avLst/>
            <a:gdLst>
              <a:gd name="T0" fmla="*/ 0 w 514"/>
              <a:gd name="T1" fmla="*/ 0 h 25"/>
              <a:gd name="T2" fmla="*/ 815975 w 514"/>
              <a:gd name="T3" fmla="*/ 39688 h 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4" h="25">
                <a:moveTo>
                  <a:pt x="0" y="0"/>
                </a:moveTo>
                <a:cubicBezTo>
                  <a:pt x="167" y="5"/>
                  <a:pt x="346" y="25"/>
                  <a:pt x="514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23" name="Freeform 134">
            <a:extLst>
              <a:ext uri="{FF2B5EF4-FFF2-40B4-BE49-F238E27FC236}">
                <a16:creationId xmlns:a16="http://schemas.microsoft.com/office/drawing/2014/main" id="{085D62C1-52F3-E02C-DDE9-D3238A45F79E}"/>
              </a:ext>
            </a:extLst>
          </p:cNvPr>
          <p:cNvSpPr>
            <a:spLocks/>
          </p:cNvSpPr>
          <p:nvPr/>
        </p:nvSpPr>
        <p:spPr bwMode="auto">
          <a:xfrm>
            <a:off x="4495800" y="6477000"/>
            <a:ext cx="815975" cy="39688"/>
          </a:xfrm>
          <a:custGeom>
            <a:avLst/>
            <a:gdLst>
              <a:gd name="T0" fmla="*/ 0 w 514"/>
              <a:gd name="T1" fmla="*/ 0 h 25"/>
              <a:gd name="T2" fmla="*/ 815975 w 514"/>
              <a:gd name="T3" fmla="*/ 39688 h 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4" h="25">
                <a:moveTo>
                  <a:pt x="0" y="0"/>
                </a:moveTo>
                <a:cubicBezTo>
                  <a:pt x="167" y="5"/>
                  <a:pt x="346" y="25"/>
                  <a:pt x="514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hauYeuBa.wav">
            <a:hlinkClick r:id="" action="ppaction://media"/>
            <a:extLst>
              <a:ext uri="{FF2B5EF4-FFF2-40B4-BE49-F238E27FC236}">
                <a16:creationId xmlns:a16="http://schemas.microsoft.com/office/drawing/2014/main" id="{228B8FB1-DF57-4F89-D1F9-65419B0EEB76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>
            <a:extLst>
              <a:ext uri="{FF2B5EF4-FFF2-40B4-BE49-F238E27FC236}">
                <a16:creationId xmlns:a16="http://schemas.microsoft.com/office/drawing/2014/main" id="{834D27F3-23C1-579A-F384-80C3AADB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790700"/>
            <a:ext cx="4572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FF0000"/>
                </a:solidFill>
              </a:rPr>
              <a:t>Hết</a:t>
            </a:r>
          </a:p>
        </p:txBody>
      </p:sp>
      <p:pic>
        <p:nvPicPr>
          <p:cNvPr id="83972" name="Soundtrack of legend of the fall - Instrumental [NCT 81634126163417500000].mp3">
            <a:hlinkClick r:id="" action="ppaction://media"/>
            <a:extLst>
              <a:ext uri="{FF2B5EF4-FFF2-40B4-BE49-F238E27FC236}">
                <a16:creationId xmlns:a16="http://schemas.microsoft.com/office/drawing/2014/main" id="{5FEFAE62-E49C-66CC-7C75-BB19D6B370E6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3035" fill="hold"/>
                                        <p:tgtEl>
                                          <p:spTgt spid="83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2"/>
                </p:tgtEl>
              </p:cMediaNode>
            </p:audio>
          </p:childTnLst>
        </p:cTn>
      </p:par>
    </p:tnLst>
    <p:bldLst>
      <p:bldP spid="839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0C5F6D8-C4F1-E663-44C7-5AC200471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A1A2836-09F8-A1BE-D86C-C5341F360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6" name="Picture 340" descr="spring-smiley-1">
            <a:extLst>
              <a:ext uri="{FF2B5EF4-FFF2-40B4-BE49-F238E27FC236}">
                <a16:creationId xmlns:a16="http://schemas.microsoft.com/office/drawing/2014/main" id="{9BF210A0-ECD4-D509-D697-4241788DE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676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39">
            <a:extLst>
              <a:ext uri="{FF2B5EF4-FFF2-40B4-BE49-F238E27FC236}">
                <a16:creationId xmlns:a16="http://schemas.microsoft.com/office/drawing/2014/main" id="{500BAAC5-90F6-0997-52CD-E6F2A60D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2" name="Freeform 7">
            <a:extLst>
              <a:ext uri="{FF2B5EF4-FFF2-40B4-BE49-F238E27FC236}">
                <a16:creationId xmlns:a16="http://schemas.microsoft.com/office/drawing/2014/main" id="{9E03935C-480B-B689-F85A-9619181D902D}"/>
              </a:ext>
            </a:extLst>
          </p:cNvPr>
          <p:cNvSpPr>
            <a:spLocks/>
          </p:cNvSpPr>
          <p:nvPr/>
        </p:nvSpPr>
        <p:spPr bwMode="auto">
          <a:xfrm>
            <a:off x="-61913" y="1330325"/>
            <a:ext cx="1849438" cy="4962525"/>
          </a:xfrm>
          <a:custGeom>
            <a:avLst/>
            <a:gdLst>
              <a:gd name="T0" fmla="*/ 61913 w 1165"/>
              <a:gd name="T1" fmla="*/ 311150 h 3126"/>
              <a:gd name="T2" fmla="*/ 0 w 1165"/>
              <a:gd name="T3" fmla="*/ 4530725 h 3126"/>
              <a:gd name="T4" fmla="*/ 747713 w 1165"/>
              <a:gd name="T5" fmla="*/ 4779963 h 3126"/>
              <a:gd name="T6" fmla="*/ 1474788 w 1165"/>
              <a:gd name="T7" fmla="*/ 4862513 h 3126"/>
              <a:gd name="T8" fmla="*/ 1849438 w 1165"/>
              <a:gd name="T9" fmla="*/ 4633913 h 3126"/>
              <a:gd name="T10" fmla="*/ 1828800 w 1165"/>
              <a:gd name="T11" fmla="*/ 2244725 h 3126"/>
              <a:gd name="T12" fmla="*/ 1808163 w 1165"/>
              <a:gd name="T13" fmla="*/ 2098675 h 3126"/>
              <a:gd name="T14" fmla="*/ 1724025 w 1165"/>
              <a:gd name="T15" fmla="*/ 1474788 h 3126"/>
              <a:gd name="T16" fmla="*/ 1641475 w 1165"/>
              <a:gd name="T17" fmla="*/ 1058863 h 3126"/>
              <a:gd name="T18" fmla="*/ 1620838 w 1165"/>
              <a:gd name="T19" fmla="*/ 706438 h 3126"/>
              <a:gd name="T20" fmla="*/ 1350963 w 1165"/>
              <a:gd name="T21" fmla="*/ 103188 h 3126"/>
              <a:gd name="T22" fmla="*/ 1246188 w 1165"/>
              <a:gd name="T23" fmla="*/ 0 h 3126"/>
              <a:gd name="T24" fmla="*/ 393700 w 1165"/>
              <a:gd name="T25" fmla="*/ 123825 h 3126"/>
              <a:gd name="T26" fmla="*/ 82550 w 1165"/>
              <a:gd name="T27" fmla="*/ 207963 h 3126"/>
              <a:gd name="T28" fmla="*/ 20638 w 1165"/>
              <a:gd name="T29" fmla="*/ 249238 h 3126"/>
              <a:gd name="T30" fmla="*/ 61913 w 1165"/>
              <a:gd name="T31" fmla="*/ 311150 h 3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5" h="3126">
                <a:moveTo>
                  <a:pt x="39" y="196"/>
                </a:moveTo>
                <a:cubicBezTo>
                  <a:pt x="28" y="1105"/>
                  <a:pt x="8" y="1937"/>
                  <a:pt x="0" y="2854"/>
                </a:cubicBezTo>
                <a:cubicBezTo>
                  <a:pt x="39" y="3126"/>
                  <a:pt x="11" y="2998"/>
                  <a:pt x="471" y="3011"/>
                </a:cubicBezTo>
                <a:cubicBezTo>
                  <a:pt x="625" y="3026"/>
                  <a:pt x="775" y="3051"/>
                  <a:pt x="929" y="3063"/>
                </a:cubicBezTo>
                <a:cubicBezTo>
                  <a:pt x="1148" y="3049"/>
                  <a:pt x="1140" y="3099"/>
                  <a:pt x="1165" y="2919"/>
                </a:cubicBezTo>
                <a:cubicBezTo>
                  <a:pt x="1161" y="2417"/>
                  <a:pt x="1160" y="1916"/>
                  <a:pt x="1152" y="1414"/>
                </a:cubicBezTo>
                <a:cubicBezTo>
                  <a:pt x="1151" y="1383"/>
                  <a:pt x="1142" y="1353"/>
                  <a:pt x="1139" y="1322"/>
                </a:cubicBezTo>
                <a:cubicBezTo>
                  <a:pt x="1126" y="1188"/>
                  <a:pt x="1128" y="1057"/>
                  <a:pt x="1086" y="929"/>
                </a:cubicBezTo>
                <a:cubicBezTo>
                  <a:pt x="1075" y="838"/>
                  <a:pt x="1052" y="756"/>
                  <a:pt x="1034" y="667"/>
                </a:cubicBezTo>
                <a:cubicBezTo>
                  <a:pt x="1030" y="593"/>
                  <a:pt x="1027" y="519"/>
                  <a:pt x="1021" y="445"/>
                </a:cubicBezTo>
                <a:cubicBezTo>
                  <a:pt x="1008" y="291"/>
                  <a:pt x="946" y="179"/>
                  <a:pt x="851" y="65"/>
                </a:cubicBezTo>
                <a:cubicBezTo>
                  <a:pt x="798" y="2"/>
                  <a:pt x="854" y="46"/>
                  <a:pt x="785" y="0"/>
                </a:cubicBezTo>
                <a:cubicBezTo>
                  <a:pt x="593" y="128"/>
                  <a:pt x="602" y="67"/>
                  <a:pt x="248" y="78"/>
                </a:cubicBezTo>
                <a:cubicBezTo>
                  <a:pt x="189" y="96"/>
                  <a:pt x="108" y="103"/>
                  <a:pt x="52" y="131"/>
                </a:cubicBezTo>
                <a:cubicBezTo>
                  <a:pt x="38" y="138"/>
                  <a:pt x="16" y="142"/>
                  <a:pt x="13" y="157"/>
                </a:cubicBezTo>
                <a:cubicBezTo>
                  <a:pt x="10" y="172"/>
                  <a:pt x="30" y="183"/>
                  <a:pt x="39" y="19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Freeform 8">
            <a:extLst>
              <a:ext uri="{FF2B5EF4-FFF2-40B4-BE49-F238E27FC236}">
                <a16:creationId xmlns:a16="http://schemas.microsoft.com/office/drawing/2014/main" id="{0A5CC966-25E6-10C9-C21E-763ED076F38E}"/>
              </a:ext>
            </a:extLst>
          </p:cNvPr>
          <p:cNvSpPr>
            <a:spLocks/>
          </p:cNvSpPr>
          <p:nvPr/>
        </p:nvSpPr>
        <p:spPr bwMode="auto">
          <a:xfrm>
            <a:off x="-228600" y="1447800"/>
            <a:ext cx="5091113" cy="4806950"/>
          </a:xfrm>
          <a:custGeom>
            <a:avLst/>
            <a:gdLst>
              <a:gd name="T0" fmla="*/ 166688 w 3207"/>
              <a:gd name="T1" fmla="*/ 4724400 h 3028"/>
              <a:gd name="T2" fmla="*/ 3886200 w 3207"/>
              <a:gd name="T3" fmla="*/ 4806950 h 3028"/>
              <a:gd name="T4" fmla="*/ 4718050 w 3207"/>
              <a:gd name="T5" fmla="*/ 4786313 h 3028"/>
              <a:gd name="T6" fmla="*/ 4967288 w 3207"/>
              <a:gd name="T7" fmla="*/ 4724400 h 3028"/>
              <a:gd name="T8" fmla="*/ 5049838 w 3207"/>
              <a:gd name="T9" fmla="*/ 4370388 h 3028"/>
              <a:gd name="T10" fmla="*/ 5070475 w 3207"/>
              <a:gd name="T11" fmla="*/ 4308475 h 3028"/>
              <a:gd name="T12" fmla="*/ 5091113 w 3207"/>
              <a:gd name="T13" fmla="*/ 4246563 h 3028"/>
              <a:gd name="T14" fmla="*/ 5091113 w 3207"/>
              <a:gd name="T15" fmla="*/ 3933825 h 3028"/>
              <a:gd name="T16" fmla="*/ 5070475 w 3207"/>
              <a:gd name="T17" fmla="*/ 3497263 h 3028"/>
              <a:gd name="T18" fmla="*/ 4779963 w 3207"/>
              <a:gd name="T19" fmla="*/ 2957513 h 3028"/>
              <a:gd name="T20" fmla="*/ 4718050 w 3207"/>
              <a:gd name="T21" fmla="*/ 2811463 h 3028"/>
              <a:gd name="T22" fmla="*/ 4592638 w 3207"/>
              <a:gd name="T23" fmla="*/ 2770188 h 3028"/>
              <a:gd name="T24" fmla="*/ 4530725 w 3207"/>
              <a:gd name="T25" fmla="*/ 2438400 h 3028"/>
              <a:gd name="T26" fmla="*/ 4052888 w 3207"/>
              <a:gd name="T27" fmla="*/ 2022475 h 3028"/>
              <a:gd name="T28" fmla="*/ 3886200 w 3207"/>
              <a:gd name="T29" fmla="*/ 1647825 h 3028"/>
              <a:gd name="T30" fmla="*/ 3824288 w 3207"/>
              <a:gd name="T31" fmla="*/ 1503363 h 3028"/>
              <a:gd name="T32" fmla="*/ 3698875 w 3207"/>
              <a:gd name="T33" fmla="*/ 1211263 h 3028"/>
              <a:gd name="T34" fmla="*/ 3636963 w 3207"/>
              <a:gd name="T35" fmla="*/ 982663 h 3028"/>
              <a:gd name="T36" fmla="*/ 3367088 w 3207"/>
              <a:gd name="T37" fmla="*/ 838200 h 3028"/>
              <a:gd name="T38" fmla="*/ 3305175 w 3207"/>
              <a:gd name="T39" fmla="*/ 754063 h 3028"/>
              <a:gd name="T40" fmla="*/ 3221038 w 3207"/>
              <a:gd name="T41" fmla="*/ 671513 h 3028"/>
              <a:gd name="T42" fmla="*/ 3055938 w 3207"/>
              <a:gd name="T43" fmla="*/ 525463 h 3028"/>
              <a:gd name="T44" fmla="*/ 2971800 w 3207"/>
              <a:gd name="T45" fmla="*/ 422275 h 3028"/>
              <a:gd name="T46" fmla="*/ 2868613 w 3207"/>
              <a:gd name="T47" fmla="*/ 296863 h 3028"/>
              <a:gd name="T48" fmla="*/ 2576513 w 3207"/>
              <a:gd name="T49" fmla="*/ 152400 h 3028"/>
              <a:gd name="T50" fmla="*/ 1787525 w 3207"/>
              <a:gd name="T51" fmla="*/ 111125 h 3028"/>
              <a:gd name="T52" fmla="*/ 1433513 w 3207"/>
              <a:gd name="T53" fmla="*/ 173038 h 3028"/>
              <a:gd name="T54" fmla="*/ 1350963 w 3207"/>
              <a:gd name="T55" fmla="*/ 360363 h 3028"/>
              <a:gd name="T56" fmla="*/ 1330325 w 3207"/>
              <a:gd name="T57" fmla="*/ 422275 h 3028"/>
              <a:gd name="T58" fmla="*/ 1309688 w 3207"/>
              <a:gd name="T59" fmla="*/ 484188 h 3028"/>
              <a:gd name="T60" fmla="*/ 1289050 w 3207"/>
              <a:gd name="T61" fmla="*/ 776288 h 3028"/>
              <a:gd name="T62" fmla="*/ 1227138 w 3207"/>
              <a:gd name="T63" fmla="*/ 900113 h 3028"/>
              <a:gd name="T64" fmla="*/ 1101725 w 3207"/>
              <a:gd name="T65" fmla="*/ 941388 h 3028"/>
              <a:gd name="T66" fmla="*/ 1039813 w 3207"/>
              <a:gd name="T67" fmla="*/ 982663 h 3028"/>
              <a:gd name="T68" fmla="*/ 893763 w 3207"/>
              <a:gd name="T69" fmla="*/ 1025525 h 3028"/>
              <a:gd name="T70" fmla="*/ 852488 w 3207"/>
              <a:gd name="T71" fmla="*/ 1149350 h 3028"/>
              <a:gd name="T72" fmla="*/ 706438 w 3207"/>
              <a:gd name="T73" fmla="*/ 1585913 h 3028"/>
              <a:gd name="T74" fmla="*/ 541338 w 3207"/>
              <a:gd name="T75" fmla="*/ 1773238 h 3028"/>
              <a:gd name="T76" fmla="*/ 415925 w 3207"/>
              <a:gd name="T77" fmla="*/ 2001838 h 3028"/>
              <a:gd name="T78" fmla="*/ 333375 w 3207"/>
              <a:gd name="T79" fmla="*/ 2125663 h 3028"/>
              <a:gd name="T80" fmla="*/ 312738 w 3207"/>
              <a:gd name="T81" fmla="*/ 2189163 h 3028"/>
              <a:gd name="T82" fmla="*/ 166688 w 3207"/>
              <a:gd name="T83" fmla="*/ 2333625 h 3028"/>
              <a:gd name="T84" fmla="*/ 84138 w 3207"/>
              <a:gd name="T85" fmla="*/ 3455988 h 3028"/>
              <a:gd name="T86" fmla="*/ 61913 w 3207"/>
              <a:gd name="T87" fmla="*/ 3602038 h 3028"/>
              <a:gd name="T88" fmla="*/ 20638 w 3207"/>
              <a:gd name="T89" fmla="*/ 3725863 h 3028"/>
              <a:gd name="T90" fmla="*/ 84138 w 3207"/>
              <a:gd name="T91" fmla="*/ 3497263 h 3028"/>
              <a:gd name="T92" fmla="*/ 125413 w 3207"/>
              <a:gd name="T93" fmla="*/ 3373438 h 3028"/>
              <a:gd name="T94" fmla="*/ 166688 w 3207"/>
              <a:gd name="T95" fmla="*/ 4724400 h 30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07" h="3028">
                <a:moveTo>
                  <a:pt x="105" y="2976"/>
                </a:moveTo>
                <a:cubicBezTo>
                  <a:pt x="886" y="3005"/>
                  <a:pt x="1666" y="3018"/>
                  <a:pt x="2448" y="3028"/>
                </a:cubicBezTo>
                <a:cubicBezTo>
                  <a:pt x="2623" y="3024"/>
                  <a:pt x="2798" y="3026"/>
                  <a:pt x="2972" y="3015"/>
                </a:cubicBezTo>
                <a:cubicBezTo>
                  <a:pt x="3026" y="3012"/>
                  <a:pt x="3076" y="2985"/>
                  <a:pt x="3129" y="2976"/>
                </a:cubicBezTo>
                <a:cubicBezTo>
                  <a:pt x="3154" y="2902"/>
                  <a:pt x="3156" y="2828"/>
                  <a:pt x="3181" y="2753"/>
                </a:cubicBezTo>
                <a:cubicBezTo>
                  <a:pt x="3185" y="2740"/>
                  <a:pt x="3190" y="2727"/>
                  <a:pt x="3194" y="2714"/>
                </a:cubicBezTo>
                <a:cubicBezTo>
                  <a:pt x="3198" y="2701"/>
                  <a:pt x="3207" y="2675"/>
                  <a:pt x="3207" y="2675"/>
                </a:cubicBezTo>
                <a:cubicBezTo>
                  <a:pt x="3177" y="2492"/>
                  <a:pt x="3207" y="2719"/>
                  <a:pt x="3207" y="2478"/>
                </a:cubicBezTo>
                <a:cubicBezTo>
                  <a:pt x="3207" y="2386"/>
                  <a:pt x="3204" y="2294"/>
                  <a:pt x="3194" y="2203"/>
                </a:cubicBezTo>
                <a:cubicBezTo>
                  <a:pt x="3181" y="2084"/>
                  <a:pt x="3079" y="1954"/>
                  <a:pt x="3011" y="1863"/>
                </a:cubicBezTo>
                <a:cubicBezTo>
                  <a:pt x="3005" y="1839"/>
                  <a:pt x="2998" y="1787"/>
                  <a:pt x="2972" y="1771"/>
                </a:cubicBezTo>
                <a:cubicBezTo>
                  <a:pt x="2949" y="1756"/>
                  <a:pt x="2893" y="1745"/>
                  <a:pt x="2893" y="1745"/>
                </a:cubicBezTo>
                <a:cubicBezTo>
                  <a:pt x="2830" y="1651"/>
                  <a:pt x="2888" y="1751"/>
                  <a:pt x="2854" y="1536"/>
                </a:cubicBezTo>
                <a:cubicBezTo>
                  <a:pt x="2830" y="1385"/>
                  <a:pt x="2689" y="1297"/>
                  <a:pt x="2553" y="1274"/>
                </a:cubicBezTo>
                <a:cubicBezTo>
                  <a:pt x="2503" y="1200"/>
                  <a:pt x="2495" y="1111"/>
                  <a:pt x="2448" y="1038"/>
                </a:cubicBezTo>
                <a:cubicBezTo>
                  <a:pt x="2410" y="885"/>
                  <a:pt x="2464" y="1076"/>
                  <a:pt x="2409" y="947"/>
                </a:cubicBezTo>
                <a:cubicBezTo>
                  <a:pt x="2375" y="866"/>
                  <a:pt x="2386" y="837"/>
                  <a:pt x="2330" y="763"/>
                </a:cubicBezTo>
                <a:cubicBezTo>
                  <a:pt x="2312" y="671"/>
                  <a:pt x="2324" y="719"/>
                  <a:pt x="2291" y="619"/>
                </a:cubicBezTo>
                <a:cubicBezTo>
                  <a:pt x="2279" y="583"/>
                  <a:pt x="2163" y="538"/>
                  <a:pt x="2121" y="528"/>
                </a:cubicBezTo>
                <a:cubicBezTo>
                  <a:pt x="2108" y="510"/>
                  <a:pt x="2093" y="494"/>
                  <a:pt x="2082" y="475"/>
                </a:cubicBezTo>
                <a:cubicBezTo>
                  <a:pt x="2050" y="418"/>
                  <a:pt x="2097" y="445"/>
                  <a:pt x="2029" y="423"/>
                </a:cubicBezTo>
                <a:cubicBezTo>
                  <a:pt x="1995" y="389"/>
                  <a:pt x="1958" y="365"/>
                  <a:pt x="1925" y="331"/>
                </a:cubicBezTo>
                <a:cubicBezTo>
                  <a:pt x="1897" y="254"/>
                  <a:pt x="1932" y="326"/>
                  <a:pt x="1872" y="266"/>
                </a:cubicBezTo>
                <a:cubicBezTo>
                  <a:pt x="1800" y="194"/>
                  <a:pt x="1899" y="259"/>
                  <a:pt x="1807" y="187"/>
                </a:cubicBezTo>
                <a:cubicBezTo>
                  <a:pt x="1748" y="141"/>
                  <a:pt x="1693" y="119"/>
                  <a:pt x="1623" y="96"/>
                </a:cubicBezTo>
                <a:cubicBezTo>
                  <a:pt x="1479" y="0"/>
                  <a:pt x="1290" y="65"/>
                  <a:pt x="1126" y="70"/>
                </a:cubicBezTo>
                <a:cubicBezTo>
                  <a:pt x="1051" y="81"/>
                  <a:pt x="978" y="97"/>
                  <a:pt x="903" y="109"/>
                </a:cubicBezTo>
                <a:cubicBezTo>
                  <a:pt x="861" y="171"/>
                  <a:pt x="882" y="133"/>
                  <a:pt x="851" y="227"/>
                </a:cubicBezTo>
                <a:cubicBezTo>
                  <a:pt x="847" y="240"/>
                  <a:pt x="842" y="253"/>
                  <a:pt x="838" y="266"/>
                </a:cubicBezTo>
                <a:cubicBezTo>
                  <a:pt x="834" y="279"/>
                  <a:pt x="825" y="305"/>
                  <a:pt x="825" y="305"/>
                </a:cubicBezTo>
                <a:cubicBezTo>
                  <a:pt x="821" y="366"/>
                  <a:pt x="819" y="428"/>
                  <a:pt x="812" y="489"/>
                </a:cubicBezTo>
                <a:cubicBezTo>
                  <a:pt x="810" y="507"/>
                  <a:pt x="789" y="557"/>
                  <a:pt x="773" y="567"/>
                </a:cubicBezTo>
                <a:cubicBezTo>
                  <a:pt x="749" y="582"/>
                  <a:pt x="720" y="584"/>
                  <a:pt x="694" y="593"/>
                </a:cubicBezTo>
                <a:cubicBezTo>
                  <a:pt x="679" y="598"/>
                  <a:pt x="669" y="613"/>
                  <a:pt x="655" y="619"/>
                </a:cubicBezTo>
                <a:cubicBezTo>
                  <a:pt x="626" y="632"/>
                  <a:pt x="593" y="636"/>
                  <a:pt x="563" y="646"/>
                </a:cubicBezTo>
                <a:cubicBezTo>
                  <a:pt x="554" y="672"/>
                  <a:pt x="546" y="698"/>
                  <a:pt x="537" y="724"/>
                </a:cubicBezTo>
                <a:cubicBezTo>
                  <a:pt x="480" y="895"/>
                  <a:pt x="600" y="949"/>
                  <a:pt x="445" y="999"/>
                </a:cubicBezTo>
                <a:cubicBezTo>
                  <a:pt x="397" y="1031"/>
                  <a:pt x="372" y="1070"/>
                  <a:pt x="341" y="1117"/>
                </a:cubicBezTo>
                <a:cubicBezTo>
                  <a:pt x="324" y="1178"/>
                  <a:pt x="300" y="1210"/>
                  <a:pt x="262" y="1261"/>
                </a:cubicBezTo>
                <a:cubicBezTo>
                  <a:pt x="230" y="1356"/>
                  <a:pt x="276" y="1239"/>
                  <a:pt x="210" y="1339"/>
                </a:cubicBezTo>
                <a:cubicBezTo>
                  <a:pt x="202" y="1351"/>
                  <a:pt x="204" y="1367"/>
                  <a:pt x="197" y="1379"/>
                </a:cubicBezTo>
                <a:cubicBezTo>
                  <a:pt x="177" y="1412"/>
                  <a:pt x="137" y="1449"/>
                  <a:pt x="105" y="1470"/>
                </a:cubicBezTo>
                <a:cubicBezTo>
                  <a:pt x="31" y="1698"/>
                  <a:pt x="129" y="1948"/>
                  <a:pt x="53" y="2177"/>
                </a:cubicBezTo>
                <a:cubicBezTo>
                  <a:pt x="48" y="2208"/>
                  <a:pt x="46" y="2239"/>
                  <a:pt x="39" y="2269"/>
                </a:cubicBezTo>
                <a:cubicBezTo>
                  <a:pt x="33" y="2296"/>
                  <a:pt x="13" y="2347"/>
                  <a:pt x="13" y="2347"/>
                </a:cubicBezTo>
                <a:cubicBezTo>
                  <a:pt x="41" y="2123"/>
                  <a:pt x="0" y="2320"/>
                  <a:pt x="53" y="2203"/>
                </a:cubicBezTo>
                <a:cubicBezTo>
                  <a:pt x="64" y="2178"/>
                  <a:pt x="79" y="2125"/>
                  <a:pt x="79" y="2125"/>
                </a:cubicBezTo>
                <a:cubicBezTo>
                  <a:pt x="93" y="2906"/>
                  <a:pt x="61" y="2624"/>
                  <a:pt x="105" y="297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Freeform 9">
            <a:extLst>
              <a:ext uri="{FF2B5EF4-FFF2-40B4-BE49-F238E27FC236}">
                <a16:creationId xmlns:a16="http://schemas.microsoft.com/office/drawing/2014/main" id="{DF7E8A71-6209-D6C2-9DB8-4B7B2B8215AC}"/>
              </a:ext>
            </a:extLst>
          </p:cNvPr>
          <p:cNvSpPr>
            <a:spLocks/>
          </p:cNvSpPr>
          <p:nvPr/>
        </p:nvSpPr>
        <p:spPr bwMode="auto">
          <a:xfrm>
            <a:off x="-152400" y="1371600"/>
            <a:ext cx="2332038" cy="298450"/>
          </a:xfrm>
          <a:custGeom>
            <a:avLst/>
            <a:gdLst>
              <a:gd name="T0" fmla="*/ 20638 w 1469"/>
              <a:gd name="T1" fmla="*/ 139700 h 188"/>
              <a:gd name="T2" fmla="*/ 477838 w 1469"/>
              <a:gd name="T3" fmla="*/ 98425 h 188"/>
              <a:gd name="T4" fmla="*/ 747713 w 1469"/>
              <a:gd name="T5" fmla="*/ 34925 h 188"/>
              <a:gd name="T6" fmla="*/ 2244725 w 1469"/>
              <a:gd name="T7" fmla="*/ 55563 h 188"/>
              <a:gd name="T8" fmla="*/ 2306638 w 1469"/>
              <a:gd name="T9" fmla="*/ 98425 h 188"/>
              <a:gd name="T10" fmla="*/ 2181225 w 1469"/>
              <a:gd name="T11" fmla="*/ 55563 h 188"/>
              <a:gd name="T12" fmla="*/ 955675 w 1469"/>
              <a:gd name="T13" fmla="*/ 160338 h 188"/>
              <a:gd name="T14" fmla="*/ 623888 w 1469"/>
              <a:gd name="T15" fmla="*/ 201613 h 188"/>
              <a:gd name="T16" fmla="*/ 144463 w 1469"/>
              <a:gd name="T17" fmla="*/ 242888 h 188"/>
              <a:gd name="T18" fmla="*/ 20638 w 1469"/>
              <a:gd name="T19" fmla="*/ 139700 h 1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69" h="188">
                <a:moveTo>
                  <a:pt x="13" y="88"/>
                </a:moveTo>
                <a:cubicBezTo>
                  <a:pt x="47" y="86"/>
                  <a:pt x="242" y="75"/>
                  <a:pt x="301" y="62"/>
                </a:cubicBezTo>
                <a:cubicBezTo>
                  <a:pt x="585" y="0"/>
                  <a:pt x="152" y="67"/>
                  <a:pt x="471" y="22"/>
                </a:cubicBezTo>
                <a:cubicBezTo>
                  <a:pt x="785" y="26"/>
                  <a:pt x="1100" y="22"/>
                  <a:pt x="1414" y="35"/>
                </a:cubicBezTo>
                <a:cubicBezTo>
                  <a:pt x="1430" y="36"/>
                  <a:pt x="1469" y="62"/>
                  <a:pt x="1453" y="62"/>
                </a:cubicBezTo>
                <a:cubicBezTo>
                  <a:pt x="1425" y="62"/>
                  <a:pt x="1374" y="35"/>
                  <a:pt x="1374" y="35"/>
                </a:cubicBezTo>
                <a:cubicBezTo>
                  <a:pt x="1129" y="120"/>
                  <a:pt x="859" y="92"/>
                  <a:pt x="602" y="101"/>
                </a:cubicBezTo>
                <a:cubicBezTo>
                  <a:pt x="532" y="110"/>
                  <a:pt x="463" y="121"/>
                  <a:pt x="393" y="127"/>
                </a:cubicBezTo>
                <a:cubicBezTo>
                  <a:pt x="292" y="136"/>
                  <a:pt x="91" y="153"/>
                  <a:pt x="91" y="153"/>
                </a:cubicBezTo>
                <a:cubicBezTo>
                  <a:pt x="0" y="171"/>
                  <a:pt x="30" y="188"/>
                  <a:pt x="13" y="88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Freeform 10">
            <a:extLst>
              <a:ext uri="{FF2B5EF4-FFF2-40B4-BE49-F238E27FC236}">
                <a16:creationId xmlns:a16="http://schemas.microsoft.com/office/drawing/2014/main" id="{46458C96-E196-6F4D-325F-EEA0D63048E4}"/>
              </a:ext>
            </a:extLst>
          </p:cNvPr>
          <p:cNvSpPr>
            <a:spLocks/>
          </p:cNvSpPr>
          <p:nvPr/>
        </p:nvSpPr>
        <p:spPr bwMode="auto">
          <a:xfrm>
            <a:off x="76200" y="2895600"/>
            <a:ext cx="4033838" cy="3387725"/>
          </a:xfrm>
          <a:custGeom>
            <a:avLst/>
            <a:gdLst>
              <a:gd name="T0" fmla="*/ 396875 w 2541"/>
              <a:gd name="T1" fmla="*/ 3186113 h 2134"/>
              <a:gd name="T2" fmla="*/ 481013 w 2541"/>
              <a:gd name="T3" fmla="*/ 1897063 h 2134"/>
              <a:gd name="T4" fmla="*/ 481013 w 2541"/>
              <a:gd name="T5" fmla="*/ 1585913 h 2134"/>
              <a:gd name="T6" fmla="*/ 563563 w 2541"/>
              <a:gd name="T7" fmla="*/ 317500 h 2134"/>
              <a:gd name="T8" fmla="*/ 584200 w 2541"/>
              <a:gd name="T9" fmla="*/ 150813 h 2134"/>
              <a:gd name="T10" fmla="*/ 854075 w 2541"/>
              <a:gd name="T11" fmla="*/ 26988 h 2134"/>
              <a:gd name="T12" fmla="*/ 3743325 w 2541"/>
              <a:gd name="T13" fmla="*/ 47625 h 2134"/>
              <a:gd name="T14" fmla="*/ 3846513 w 2541"/>
              <a:gd name="T15" fmla="*/ 234950 h 2134"/>
              <a:gd name="T16" fmla="*/ 3971925 w 2541"/>
              <a:gd name="T17" fmla="*/ 733425 h 2134"/>
              <a:gd name="T18" fmla="*/ 3992563 w 2541"/>
              <a:gd name="T19" fmla="*/ 858838 h 2134"/>
              <a:gd name="T20" fmla="*/ 4033838 w 2541"/>
              <a:gd name="T21" fmla="*/ 982663 h 2134"/>
              <a:gd name="T22" fmla="*/ 4013200 w 2541"/>
              <a:gd name="T23" fmla="*/ 2873375 h 2134"/>
              <a:gd name="T24" fmla="*/ 3887788 w 2541"/>
              <a:gd name="T25" fmla="*/ 3289300 h 2134"/>
              <a:gd name="T26" fmla="*/ 1539875 w 2541"/>
              <a:gd name="T27" fmla="*/ 3248025 h 2134"/>
              <a:gd name="T28" fmla="*/ 396875 w 2541"/>
              <a:gd name="T29" fmla="*/ 3186113 h 2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41" h="2134">
                <a:moveTo>
                  <a:pt x="250" y="2007"/>
                </a:moveTo>
                <a:cubicBezTo>
                  <a:pt x="258" y="1734"/>
                  <a:pt x="255" y="1464"/>
                  <a:pt x="303" y="1195"/>
                </a:cubicBezTo>
                <a:cubicBezTo>
                  <a:pt x="277" y="1052"/>
                  <a:pt x="293" y="1182"/>
                  <a:pt x="303" y="999"/>
                </a:cubicBezTo>
                <a:cubicBezTo>
                  <a:pt x="320" y="694"/>
                  <a:pt x="316" y="476"/>
                  <a:pt x="355" y="200"/>
                </a:cubicBezTo>
                <a:cubicBezTo>
                  <a:pt x="360" y="165"/>
                  <a:pt x="355" y="128"/>
                  <a:pt x="368" y="95"/>
                </a:cubicBezTo>
                <a:cubicBezTo>
                  <a:pt x="388" y="45"/>
                  <a:pt x="501" y="22"/>
                  <a:pt x="538" y="17"/>
                </a:cubicBezTo>
                <a:cubicBezTo>
                  <a:pt x="1145" y="21"/>
                  <a:pt x="1752" y="0"/>
                  <a:pt x="2358" y="30"/>
                </a:cubicBezTo>
                <a:cubicBezTo>
                  <a:pt x="2400" y="32"/>
                  <a:pt x="2408" y="118"/>
                  <a:pt x="2423" y="148"/>
                </a:cubicBezTo>
                <a:cubicBezTo>
                  <a:pt x="2474" y="249"/>
                  <a:pt x="2486" y="350"/>
                  <a:pt x="2502" y="462"/>
                </a:cubicBezTo>
                <a:cubicBezTo>
                  <a:pt x="2506" y="488"/>
                  <a:pt x="2509" y="515"/>
                  <a:pt x="2515" y="541"/>
                </a:cubicBezTo>
                <a:cubicBezTo>
                  <a:pt x="2522" y="568"/>
                  <a:pt x="2541" y="619"/>
                  <a:pt x="2541" y="619"/>
                </a:cubicBezTo>
                <a:cubicBezTo>
                  <a:pt x="2537" y="1016"/>
                  <a:pt x="2536" y="1413"/>
                  <a:pt x="2528" y="1810"/>
                </a:cubicBezTo>
                <a:cubicBezTo>
                  <a:pt x="2526" y="1893"/>
                  <a:pt x="2511" y="2012"/>
                  <a:pt x="2449" y="2072"/>
                </a:cubicBezTo>
                <a:cubicBezTo>
                  <a:pt x="1956" y="2068"/>
                  <a:pt x="1455" y="2134"/>
                  <a:pt x="970" y="2046"/>
                </a:cubicBezTo>
                <a:cubicBezTo>
                  <a:pt x="781" y="2012"/>
                  <a:pt x="0" y="2132"/>
                  <a:pt x="250" y="2007"/>
                </a:cubicBez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50000">
                <a:srgbClr val="764718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Freeform 11">
            <a:extLst>
              <a:ext uri="{FF2B5EF4-FFF2-40B4-BE49-F238E27FC236}">
                <a16:creationId xmlns:a16="http://schemas.microsoft.com/office/drawing/2014/main" id="{F01551C5-3684-6382-5FFA-76590918943A}"/>
              </a:ext>
            </a:extLst>
          </p:cNvPr>
          <p:cNvSpPr>
            <a:spLocks/>
          </p:cNvSpPr>
          <p:nvPr/>
        </p:nvSpPr>
        <p:spPr bwMode="auto">
          <a:xfrm>
            <a:off x="1392238" y="1600200"/>
            <a:ext cx="1587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Freeform 12">
            <a:extLst>
              <a:ext uri="{FF2B5EF4-FFF2-40B4-BE49-F238E27FC236}">
                <a16:creationId xmlns:a16="http://schemas.microsoft.com/office/drawing/2014/main" id="{EA74A980-E0AF-9067-ADFC-DAD18812B8A2}"/>
              </a:ext>
            </a:extLst>
          </p:cNvPr>
          <p:cNvSpPr>
            <a:spLocks/>
          </p:cNvSpPr>
          <p:nvPr/>
        </p:nvSpPr>
        <p:spPr bwMode="auto">
          <a:xfrm>
            <a:off x="18288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Freeform 13">
            <a:extLst>
              <a:ext uri="{FF2B5EF4-FFF2-40B4-BE49-F238E27FC236}">
                <a16:creationId xmlns:a16="http://schemas.microsoft.com/office/drawing/2014/main" id="{6B336655-8FBC-0053-9705-6C2E61654CDF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Freeform 14">
            <a:extLst>
              <a:ext uri="{FF2B5EF4-FFF2-40B4-BE49-F238E27FC236}">
                <a16:creationId xmlns:a16="http://schemas.microsoft.com/office/drawing/2014/main" id="{EA070908-16CC-A334-2462-00D84A483E8F}"/>
              </a:ext>
            </a:extLst>
          </p:cNvPr>
          <p:cNvSpPr>
            <a:spLocks/>
          </p:cNvSpPr>
          <p:nvPr/>
        </p:nvSpPr>
        <p:spPr bwMode="auto">
          <a:xfrm flipH="1">
            <a:off x="22860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15">
            <a:extLst>
              <a:ext uri="{FF2B5EF4-FFF2-40B4-BE49-F238E27FC236}">
                <a16:creationId xmlns:a16="http://schemas.microsoft.com/office/drawing/2014/main" id="{E036CF5D-6760-5B48-DAB5-3441E7EAE41C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304800" cy="949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949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Freeform 16">
            <a:extLst>
              <a:ext uri="{FF2B5EF4-FFF2-40B4-BE49-F238E27FC236}">
                <a16:creationId xmlns:a16="http://schemas.microsoft.com/office/drawing/2014/main" id="{CE8F9918-25EA-B85E-12E3-0D7885860262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228600" cy="873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873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Freeform 17">
            <a:extLst>
              <a:ext uri="{FF2B5EF4-FFF2-40B4-BE49-F238E27FC236}">
                <a16:creationId xmlns:a16="http://schemas.microsoft.com/office/drawing/2014/main" id="{36E57674-41C1-08B0-55FC-AFA6DEEBE83A}"/>
              </a:ext>
            </a:extLst>
          </p:cNvPr>
          <p:cNvSpPr>
            <a:spLocks/>
          </p:cNvSpPr>
          <p:nvPr/>
        </p:nvSpPr>
        <p:spPr bwMode="auto">
          <a:xfrm flipH="1">
            <a:off x="2743200" y="2286000"/>
            <a:ext cx="304800" cy="720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720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Freeform 18">
            <a:extLst>
              <a:ext uri="{FF2B5EF4-FFF2-40B4-BE49-F238E27FC236}">
                <a16:creationId xmlns:a16="http://schemas.microsoft.com/office/drawing/2014/main" id="{C47BBEC0-2043-DA47-660D-820F7E23C550}"/>
              </a:ext>
            </a:extLst>
          </p:cNvPr>
          <p:cNvSpPr>
            <a:spLocks/>
          </p:cNvSpPr>
          <p:nvPr/>
        </p:nvSpPr>
        <p:spPr bwMode="auto">
          <a:xfrm flipH="1">
            <a:off x="27432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Freeform 19">
            <a:extLst>
              <a:ext uri="{FF2B5EF4-FFF2-40B4-BE49-F238E27FC236}">
                <a16:creationId xmlns:a16="http://schemas.microsoft.com/office/drawing/2014/main" id="{D463FD47-516A-FC98-3496-C2140B74B252}"/>
              </a:ext>
            </a:extLst>
          </p:cNvPr>
          <p:cNvSpPr>
            <a:spLocks/>
          </p:cNvSpPr>
          <p:nvPr/>
        </p:nvSpPr>
        <p:spPr bwMode="auto">
          <a:xfrm flipH="1">
            <a:off x="2971800" y="25146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Freeform 20">
            <a:extLst>
              <a:ext uri="{FF2B5EF4-FFF2-40B4-BE49-F238E27FC236}">
                <a16:creationId xmlns:a16="http://schemas.microsoft.com/office/drawing/2014/main" id="{51D28B12-F977-516D-5A58-12730245EE44}"/>
              </a:ext>
            </a:extLst>
          </p:cNvPr>
          <p:cNvSpPr>
            <a:spLocks/>
          </p:cNvSpPr>
          <p:nvPr/>
        </p:nvSpPr>
        <p:spPr bwMode="auto">
          <a:xfrm flipH="1">
            <a:off x="457200" y="2590800"/>
            <a:ext cx="228600" cy="339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339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Freeform 21">
            <a:extLst>
              <a:ext uri="{FF2B5EF4-FFF2-40B4-BE49-F238E27FC236}">
                <a16:creationId xmlns:a16="http://schemas.microsoft.com/office/drawing/2014/main" id="{09CEF43C-779D-7B4F-9506-0BD29DA8E42D}"/>
              </a:ext>
            </a:extLst>
          </p:cNvPr>
          <p:cNvSpPr>
            <a:spLocks/>
          </p:cNvSpPr>
          <p:nvPr/>
        </p:nvSpPr>
        <p:spPr bwMode="auto">
          <a:xfrm flipH="1">
            <a:off x="6858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Freeform 22">
            <a:extLst>
              <a:ext uri="{FF2B5EF4-FFF2-40B4-BE49-F238E27FC236}">
                <a16:creationId xmlns:a16="http://schemas.microsoft.com/office/drawing/2014/main" id="{FC6BA949-122C-CC2D-828B-CAAA6CF4A7B5}"/>
              </a:ext>
            </a:extLst>
          </p:cNvPr>
          <p:cNvSpPr>
            <a:spLocks/>
          </p:cNvSpPr>
          <p:nvPr/>
        </p:nvSpPr>
        <p:spPr bwMode="auto">
          <a:xfrm flipH="1">
            <a:off x="9144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Freeform 23">
            <a:extLst>
              <a:ext uri="{FF2B5EF4-FFF2-40B4-BE49-F238E27FC236}">
                <a16:creationId xmlns:a16="http://schemas.microsoft.com/office/drawing/2014/main" id="{75EE2E2F-2AE1-1266-82B5-A036A35E99F3}"/>
              </a:ext>
            </a:extLst>
          </p:cNvPr>
          <p:cNvSpPr>
            <a:spLocks/>
          </p:cNvSpPr>
          <p:nvPr/>
        </p:nvSpPr>
        <p:spPr bwMode="auto">
          <a:xfrm>
            <a:off x="609600" y="2362200"/>
            <a:ext cx="3152775" cy="568325"/>
          </a:xfrm>
          <a:custGeom>
            <a:avLst/>
            <a:gdLst>
              <a:gd name="T0" fmla="*/ 0 w 1986"/>
              <a:gd name="T1" fmla="*/ 530225 h 358"/>
              <a:gd name="T2" fmla="*/ 2909888 w 1986"/>
              <a:gd name="T3" fmla="*/ 550863 h 358"/>
              <a:gd name="T4" fmla="*/ 3117850 w 1986"/>
              <a:gd name="T5" fmla="*/ 509588 h 358"/>
              <a:gd name="T6" fmla="*/ 2786063 w 1986"/>
              <a:gd name="T7" fmla="*/ 363538 h 358"/>
              <a:gd name="T8" fmla="*/ 2557463 w 1986"/>
              <a:gd name="T9" fmla="*/ 260350 h 358"/>
              <a:gd name="T10" fmla="*/ 1954213 w 1986"/>
              <a:gd name="T11" fmla="*/ 93663 h 358"/>
              <a:gd name="T12" fmla="*/ 1538288 w 1986"/>
              <a:gd name="T13" fmla="*/ 52388 h 358"/>
              <a:gd name="T14" fmla="*/ 1330325 w 1986"/>
              <a:gd name="T15" fmla="*/ 11113 h 358"/>
              <a:gd name="T16" fmla="*/ 811213 w 1986"/>
              <a:gd name="T17" fmla="*/ 155575 h 358"/>
              <a:gd name="T18" fmla="*/ 623888 w 1986"/>
              <a:gd name="T19" fmla="*/ 219075 h 358"/>
              <a:gd name="T20" fmla="*/ 354013 w 1986"/>
              <a:gd name="T21" fmla="*/ 280988 h 358"/>
              <a:gd name="T22" fmla="*/ 292100 w 1986"/>
              <a:gd name="T23" fmla="*/ 322263 h 358"/>
              <a:gd name="T24" fmla="*/ 166688 w 1986"/>
              <a:gd name="T25" fmla="*/ 363538 h 358"/>
              <a:gd name="T26" fmla="*/ 63500 w 1986"/>
              <a:gd name="T27" fmla="*/ 488950 h 358"/>
              <a:gd name="T28" fmla="*/ 0 w 1986"/>
              <a:gd name="T29" fmla="*/ 530225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86" h="358">
                <a:moveTo>
                  <a:pt x="0" y="334"/>
                </a:moveTo>
                <a:cubicBezTo>
                  <a:pt x="611" y="338"/>
                  <a:pt x="1222" y="351"/>
                  <a:pt x="1833" y="347"/>
                </a:cubicBezTo>
                <a:cubicBezTo>
                  <a:pt x="1878" y="347"/>
                  <a:pt x="1939" y="358"/>
                  <a:pt x="1964" y="321"/>
                </a:cubicBezTo>
                <a:cubicBezTo>
                  <a:pt x="1986" y="288"/>
                  <a:pt x="1773" y="233"/>
                  <a:pt x="1755" y="229"/>
                </a:cubicBezTo>
                <a:cubicBezTo>
                  <a:pt x="1714" y="190"/>
                  <a:pt x="1664" y="181"/>
                  <a:pt x="1611" y="164"/>
                </a:cubicBezTo>
                <a:cubicBezTo>
                  <a:pt x="1487" y="123"/>
                  <a:pt x="1360" y="76"/>
                  <a:pt x="1231" y="59"/>
                </a:cubicBezTo>
                <a:cubicBezTo>
                  <a:pt x="1144" y="48"/>
                  <a:pt x="969" y="33"/>
                  <a:pt x="969" y="33"/>
                </a:cubicBezTo>
                <a:cubicBezTo>
                  <a:pt x="925" y="24"/>
                  <a:pt x="882" y="0"/>
                  <a:pt x="838" y="7"/>
                </a:cubicBezTo>
                <a:cubicBezTo>
                  <a:pt x="726" y="26"/>
                  <a:pt x="618" y="61"/>
                  <a:pt x="511" y="98"/>
                </a:cubicBezTo>
                <a:cubicBezTo>
                  <a:pt x="473" y="111"/>
                  <a:pt x="432" y="130"/>
                  <a:pt x="393" y="138"/>
                </a:cubicBezTo>
                <a:cubicBezTo>
                  <a:pt x="336" y="149"/>
                  <a:pt x="275" y="151"/>
                  <a:pt x="223" y="177"/>
                </a:cubicBezTo>
                <a:cubicBezTo>
                  <a:pt x="209" y="184"/>
                  <a:pt x="198" y="197"/>
                  <a:pt x="184" y="203"/>
                </a:cubicBezTo>
                <a:cubicBezTo>
                  <a:pt x="159" y="214"/>
                  <a:pt x="105" y="229"/>
                  <a:pt x="105" y="229"/>
                </a:cubicBezTo>
                <a:cubicBezTo>
                  <a:pt x="5" y="298"/>
                  <a:pt x="128" y="204"/>
                  <a:pt x="40" y="308"/>
                </a:cubicBezTo>
                <a:cubicBezTo>
                  <a:pt x="30" y="320"/>
                  <a:pt x="0" y="334"/>
                  <a:pt x="0" y="334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Freeform 24">
            <a:extLst>
              <a:ext uri="{FF2B5EF4-FFF2-40B4-BE49-F238E27FC236}">
                <a16:creationId xmlns:a16="http://schemas.microsoft.com/office/drawing/2014/main" id="{BB35C7A0-781E-BA41-2ADA-1B100DBCA523}"/>
              </a:ext>
            </a:extLst>
          </p:cNvPr>
          <p:cNvSpPr>
            <a:spLocks/>
          </p:cNvSpPr>
          <p:nvPr/>
        </p:nvSpPr>
        <p:spPr bwMode="auto">
          <a:xfrm>
            <a:off x="-41275" y="1682750"/>
            <a:ext cx="706438" cy="873125"/>
          </a:xfrm>
          <a:custGeom>
            <a:avLst/>
            <a:gdLst>
              <a:gd name="T0" fmla="*/ 706438 w 445"/>
              <a:gd name="T1" fmla="*/ 0 h 550"/>
              <a:gd name="T2" fmla="*/ 601663 w 445"/>
              <a:gd name="T3" fmla="*/ 104775 h 550"/>
              <a:gd name="T4" fmla="*/ 539750 w 445"/>
              <a:gd name="T5" fmla="*/ 228600 h 550"/>
              <a:gd name="T6" fmla="*/ 477838 w 445"/>
              <a:gd name="T7" fmla="*/ 271463 h 550"/>
              <a:gd name="T8" fmla="*/ 373063 w 445"/>
              <a:gd name="T9" fmla="*/ 374650 h 550"/>
              <a:gd name="T10" fmla="*/ 249238 w 445"/>
              <a:gd name="T11" fmla="*/ 520700 h 550"/>
              <a:gd name="T12" fmla="*/ 123825 w 445"/>
              <a:gd name="T13" fmla="*/ 706438 h 550"/>
              <a:gd name="T14" fmla="*/ 82550 w 445"/>
              <a:gd name="T15" fmla="*/ 749300 h 550"/>
              <a:gd name="T16" fmla="*/ 0 w 445"/>
              <a:gd name="T17" fmla="*/ 873125 h 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5" h="550">
                <a:moveTo>
                  <a:pt x="445" y="0"/>
                </a:moveTo>
                <a:cubicBezTo>
                  <a:pt x="423" y="22"/>
                  <a:pt x="401" y="44"/>
                  <a:pt x="379" y="66"/>
                </a:cubicBezTo>
                <a:cubicBezTo>
                  <a:pt x="358" y="87"/>
                  <a:pt x="360" y="123"/>
                  <a:pt x="340" y="144"/>
                </a:cubicBezTo>
                <a:cubicBezTo>
                  <a:pt x="329" y="155"/>
                  <a:pt x="313" y="161"/>
                  <a:pt x="301" y="171"/>
                </a:cubicBezTo>
                <a:cubicBezTo>
                  <a:pt x="278" y="191"/>
                  <a:pt x="235" y="236"/>
                  <a:pt x="235" y="236"/>
                </a:cubicBezTo>
                <a:cubicBezTo>
                  <a:pt x="213" y="302"/>
                  <a:pt x="193" y="279"/>
                  <a:pt x="157" y="328"/>
                </a:cubicBezTo>
                <a:cubicBezTo>
                  <a:pt x="129" y="366"/>
                  <a:pt x="105" y="406"/>
                  <a:pt x="78" y="445"/>
                </a:cubicBezTo>
                <a:cubicBezTo>
                  <a:pt x="71" y="455"/>
                  <a:pt x="59" y="462"/>
                  <a:pt x="52" y="472"/>
                </a:cubicBezTo>
                <a:cubicBezTo>
                  <a:pt x="33" y="497"/>
                  <a:pt x="0" y="550"/>
                  <a:pt x="0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Freeform 25">
            <a:extLst>
              <a:ext uri="{FF2B5EF4-FFF2-40B4-BE49-F238E27FC236}">
                <a16:creationId xmlns:a16="http://schemas.microsoft.com/office/drawing/2014/main" id="{7F9B67F0-B2E8-4080-0925-72A9366CE9CE}"/>
              </a:ext>
            </a:extLst>
          </p:cNvPr>
          <p:cNvSpPr>
            <a:spLocks/>
          </p:cNvSpPr>
          <p:nvPr/>
        </p:nvSpPr>
        <p:spPr bwMode="auto">
          <a:xfrm>
            <a:off x="-41275" y="1725613"/>
            <a:ext cx="1163638" cy="1433512"/>
          </a:xfrm>
          <a:custGeom>
            <a:avLst/>
            <a:gdLst>
              <a:gd name="T0" fmla="*/ 1163638 w 733"/>
              <a:gd name="T1" fmla="*/ 0 h 903"/>
              <a:gd name="T2" fmla="*/ 1101725 w 733"/>
              <a:gd name="T3" fmla="*/ 41275 h 903"/>
              <a:gd name="T4" fmla="*/ 996950 w 733"/>
              <a:gd name="T5" fmla="*/ 144462 h 903"/>
              <a:gd name="T6" fmla="*/ 893763 w 733"/>
              <a:gd name="T7" fmla="*/ 331787 h 903"/>
              <a:gd name="T8" fmla="*/ 830263 w 733"/>
              <a:gd name="T9" fmla="*/ 457200 h 903"/>
              <a:gd name="T10" fmla="*/ 727075 w 733"/>
              <a:gd name="T11" fmla="*/ 581025 h 903"/>
              <a:gd name="T12" fmla="*/ 706438 w 733"/>
              <a:gd name="T13" fmla="*/ 642937 h 903"/>
              <a:gd name="T14" fmla="*/ 601663 w 733"/>
              <a:gd name="T15" fmla="*/ 747712 h 903"/>
              <a:gd name="T16" fmla="*/ 519113 w 733"/>
              <a:gd name="T17" fmla="*/ 830262 h 903"/>
              <a:gd name="T18" fmla="*/ 373063 w 733"/>
              <a:gd name="T19" fmla="*/ 976312 h 903"/>
              <a:gd name="T20" fmla="*/ 144463 w 733"/>
              <a:gd name="T21" fmla="*/ 1246187 h 903"/>
              <a:gd name="T22" fmla="*/ 41275 w 733"/>
              <a:gd name="T23" fmla="*/ 1371600 h 903"/>
              <a:gd name="T24" fmla="*/ 0 w 733"/>
              <a:gd name="T25" fmla="*/ 1433512 h 9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3" h="903">
                <a:moveTo>
                  <a:pt x="733" y="0"/>
                </a:moveTo>
                <a:cubicBezTo>
                  <a:pt x="720" y="9"/>
                  <a:pt x="706" y="16"/>
                  <a:pt x="694" y="26"/>
                </a:cubicBezTo>
                <a:cubicBezTo>
                  <a:pt x="671" y="46"/>
                  <a:pt x="628" y="91"/>
                  <a:pt x="628" y="91"/>
                </a:cubicBezTo>
                <a:cubicBezTo>
                  <a:pt x="612" y="157"/>
                  <a:pt x="620" y="171"/>
                  <a:pt x="563" y="209"/>
                </a:cubicBezTo>
                <a:cubicBezTo>
                  <a:pt x="547" y="234"/>
                  <a:pt x="539" y="263"/>
                  <a:pt x="523" y="288"/>
                </a:cubicBezTo>
                <a:cubicBezTo>
                  <a:pt x="467" y="372"/>
                  <a:pt x="500" y="283"/>
                  <a:pt x="458" y="366"/>
                </a:cubicBezTo>
                <a:cubicBezTo>
                  <a:pt x="452" y="378"/>
                  <a:pt x="453" y="394"/>
                  <a:pt x="445" y="405"/>
                </a:cubicBezTo>
                <a:cubicBezTo>
                  <a:pt x="426" y="430"/>
                  <a:pt x="379" y="471"/>
                  <a:pt x="379" y="471"/>
                </a:cubicBezTo>
                <a:cubicBezTo>
                  <a:pt x="344" y="576"/>
                  <a:pt x="397" y="453"/>
                  <a:pt x="327" y="523"/>
                </a:cubicBezTo>
                <a:cubicBezTo>
                  <a:pt x="223" y="628"/>
                  <a:pt x="325" y="586"/>
                  <a:pt x="235" y="615"/>
                </a:cubicBezTo>
                <a:cubicBezTo>
                  <a:pt x="183" y="667"/>
                  <a:pt x="139" y="729"/>
                  <a:pt x="91" y="785"/>
                </a:cubicBezTo>
                <a:cubicBezTo>
                  <a:pt x="69" y="811"/>
                  <a:pt x="47" y="837"/>
                  <a:pt x="26" y="864"/>
                </a:cubicBezTo>
                <a:cubicBezTo>
                  <a:pt x="16" y="876"/>
                  <a:pt x="0" y="903"/>
                  <a:pt x="0" y="9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Freeform 26">
            <a:extLst>
              <a:ext uri="{FF2B5EF4-FFF2-40B4-BE49-F238E27FC236}">
                <a16:creationId xmlns:a16="http://schemas.microsoft.com/office/drawing/2014/main" id="{B1C3409D-E2A1-C3BC-E3A8-B5739C0C18E3}"/>
              </a:ext>
            </a:extLst>
          </p:cNvPr>
          <p:cNvSpPr>
            <a:spLocks/>
          </p:cNvSpPr>
          <p:nvPr/>
        </p:nvSpPr>
        <p:spPr bwMode="auto">
          <a:xfrm>
            <a:off x="1184275" y="1385888"/>
            <a:ext cx="1212850" cy="255587"/>
          </a:xfrm>
          <a:custGeom>
            <a:avLst/>
            <a:gdLst>
              <a:gd name="T0" fmla="*/ 0 w 764"/>
              <a:gd name="T1" fmla="*/ 193675 h 161"/>
              <a:gd name="T2" fmla="*/ 166688 w 764"/>
              <a:gd name="T3" fmla="*/ 111125 h 161"/>
              <a:gd name="T4" fmla="*/ 561975 w 764"/>
              <a:gd name="T5" fmla="*/ 68262 h 161"/>
              <a:gd name="T6" fmla="*/ 935038 w 764"/>
              <a:gd name="T7" fmla="*/ 47625 h 161"/>
              <a:gd name="T8" fmla="*/ 1060450 w 764"/>
              <a:gd name="T9" fmla="*/ 88900 h 161"/>
              <a:gd name="T10" fmla="*/ 1163638 w 764"/>
              <a:gd name="T11" fmla="*/ 152400 h 161"/>
              <a:gd name="T12" fmla="*/ 1204913 w 764"/>
              <a:gd name="T13" fmla="*/ 255587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4" h="161">
                <a:moveTo>
                  <a:pt x="0" y="122"/>
                </a:moveTo>
                <a:cubicBezTo>
                  <a:pt x="42" y="108"/>
                  <a:pt x="62" y="79"/>
                  <a:pt x="105" y="70"/>
                </a:cubicBezTo>
                <a:cubicBezTo>
                  <a:pt x="186" y="53"/>
                  <a:pt x="273" y="50"/>
                  <a:pt x="354" y="43"/>
                </a:cubicBezTo>
                <a:cubicBezTo>
                  <a:pt x="482" y="0"/>
                  <a:pt x="405" y="15"/>
                  <a:pt x="589" y="30"/>
                </a:cubicBezTo>
                <a:cubicBezTo>
                  <a:pt x="615" y="39"/>
                  <a:pt x="649" y="36"/>
                  <a:pt x="668" y="56"/>
                </a:cubicBezTo>
                <a:cubicBezTo>
                  <a:pt x="704" y="93"/>
                  <a:pt x="682" y="79"/>
                  <a:pt x="733" y="96"/>
                </a:cubicBezTo>
                <a:cubicBezTo>
                  <a:pt x="764" y="142"/>
                  <a:pt x="759" y="119"/>
                  <a:pt x="759" y="16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Freeform 27">
            <a:extLst>
              <a:ext uri="{FF2B5EF4-FFF2-40B4-BE49-F238E27FC236}">
                <a16:creationId xmlns:a16="http://schemas.microsoft.com/office/drawing/2014/main" id="{90A98C30-1688-571F-1832-36AEED2A86A1}"/>
              </a:ext>
            </a:extLst>
          </p:cNvPr>
          <p:cNvSpPr>
            <a:spLocks/>
          </p:cNvSpPr>
          <p:nvPr/>
        </p:nvSpPr>
        <p:spPr bwMode="auto">
          <a:xfrm>
            <a:off x="1931988" y="3033713"/>
            <a:ext cx="161925" cy="3255962"/>
          </a:xfrm>
          <a:custGeom>
            <a:avLst/>
            <a:gdLst>
              <a:gd name="T0" fmla="*/ 84138 w 102"/>
              <a:gd name="T1" fmla="*/ 0 h 2051"/>
              <a:gd name="T2" fmla="*/ 104775 w 102"/>
              <a:gd name="T3" fmla="*/ 2390775 h 2051"/>
              <a:gd name="T4" fmla="*/ 84138 w 102"/>
              <a:gd name="T5" fmla="*/ 2535237 h 2051"/>
              <a:gd name="T6" fmla="*/ 42863 w 102"/>
              <a:gd name="T7" fmla="*/ 2660650 h 2051"/>
              <a:gd name="T8" fmla="*/ 22225 w 102"/>
              <a:gd name="T9" fmla="*/ 3241675 h 2051"/>
              <a:gd name="T10" fmla="*/ 125413 w 102"/>
              <a:gd name="T11" fmla="*/ 3221037 h 2051"/>
              <a:gd name="T12" fmla="*/ 104775 w 102"/>
              <a:gd name="T13" fmla="*/ 2660650 h 2051"/>
              <a:gd name="T14" fmla="*/ 146050 w 102"/>
              <a:gd name="T15" fmla="*/ 2265362 h 2051"/>
              <a:gd name="T16" fmla="*/ 125413 w 102"/>
              <a:gd name="T17" fmla="*/ 20637 h 2051"/>
              <a:gd name="T18" fmla="*/ 84138 w 102"/>
              <a:gd name="T19" fmla="*/ 63500 h 2051"/>
              <a:gd name="T20" fmla="*/ 0 w 102"/>
              <a:gd name="T21" fmla="*/ 1538287 h 2051"/>
              <a:gd name="T22" fmla="*/ 42863 w 102"/>
              <a:gd name="T23" fmla="*/ 1497012 h 2051"/>
              <a:gd name="T24" fmla="*/ 63500 w 102"/>
              <a:gd name="T25" fmla="*/ 1392237 h 2051"/>
              <a:gd name="T26" fmla="*/ 84138 w 102"/>
              <a:gd name="T27" fmla="*/ 1538287 h 2051"/>
              <a:gd name="T28" fmla="*/ 42863 w 102"/>
              <a:gd name="T29" fmla="*/ 2016125 h 2051"/>
              <a:gd name="T30" fmla="*/ 22225 w 102"/>
              <a:gd name="T31" fmla="*/ 2784475 h 20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2051">
                <a:moveTo>
                  <a:pt x="53" y="0"/>
                </a:moveTo>
                <a:cubicBezTo>
                  <a:pt x="102" y="586"/>
                  <a:pt x="87" y="408"/>
                  <a:pt x="66" y="1506"/>
                </a:cubicBezTo>
                <a:cubicBezTo>
                  <a:pt x="65" y="1537"/>
                  <a:pt x="60" y="1567"/>
                  <a:pt x="53" y="1597"/>
                </a:cubicBezTo>
                <a:cubicBezTo>
                  <a:pt x="47" y="1624"/>
                  <a:pt x="27" y="1676"/>
                  <a:pt x="27" y="1676"/>
                </a:cubicBezTo>
                <a:cubicBezTo>
                  <a:pt x="11" y="1804"/>
                  <a:pt x="0" y="1913"/>
                  <a:pt x="14" y="2042"/>
                </a:cubicBezTo>
                <a:cubicBezTo>
                  <a:pt x="36" y="2038"/>
                  <a:pt x="76" y="2051"/>
                  <a:pt x="79" y="2029"/>
                </a:cubicBezTo>
                <a:cubicBezTo>
                  <a:pt x="96" y="1912"/>
                  <a:pt x="66" y="1794"/>
                  <a:pt x="66" y="1676"/>
                </a:cubicBezTo>
                <a:cubicBezTo>
                  <a:pt x="66" y="1593"/>
                  <a:pt x="84" y="1510"/>
                  <a:pt x="92" y="1427"/>
                </a:cubicBezTo>
                <a:cubicBezTo>
                  <a:pt x="88" y="956"/>
                  <a:pt x="92" y="484"/>
                  <a:pt x="79" y="13"/>
                </a:cubicBezTo>
                <a:cubicBezTo>
                  <a:pt x="79" y="1"/>
                  <a:pt x="54" y="28"/>
                  <a:pt x="53" y="40"/>
                </a:cubicBezTo>
                <a:cubicBezTo>
                  <a:pt x="39" y="266"/>
                  <a:pt x="94" y="707"/>
                  <a:pt x="0" y="969"/>
                </a:cubicBezTo>
                <a:cubicBezTo>
                  <a:pt x="0" y="969"/>
                  <a:pt x="18" y="952"/>
                  <a:pt x="27" y="943"/>
                </a:cubicBezTo>
                <a:cubicBezTo>
                  <a:pt x="31" y="921"/>
                  <a:pt x="24" y="861"/>
                  <a:pt x="40" y="877"/>
                </a:cubicBezTo>
                <a:cubicBezTo>
                  <a:pt x="62" y="899"/>
                  <a:pt x="53" y="938"/>
                  <a:pt x="53" y="969"/>
                </a:cubicBezTo>
                <a:cubicBezTo>
                  <a:pt x="53" y="1204"/>
                  <a:pt x="66" y="1154"/>
                  <a:pt x="27" y="1270"/>
                </a:cubicBezTo>
                <a:cubicBezTo>
                  <a:pt x="1" y="1509"/>
                  <a:pt x="14" y="1348"/>
                  <a:pt x="14" y="1754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Freeform 28">
            <a:extLst>
              <a:ext uri="{FF2B5EF4-FFF2-40B4-BE49-F238E27FC236}">
                <a16:creationId xmlns:a16="http://schemas.microsoft.com/office/drawing/2014/main" id="{3775711F-2C65-B2D4-C8C3-D8C861DAF2F3}"/>
              </a:ext>
            </a:extLst>
          </p:cNvPr>
          <p:cNvSpPr>
            <a:spLocks/>
          </p:cNvSpPr>
          <p:nvPr/>
        </p:nvSpPr>
        <p:spPr bwMode="auto">
          <a:xfrm>
            <a:off x="1066800" y="3657600"/>
            <a:ext cx="304800" cy="1169988"/>
          </a:xfrm>
          <a:custGeom>
            <a:avLst/>
            <a:gdLst>
              <a:gd name="T0" fmla="*/ 169572 w 142"/>
              <a:gd name="T1" fmla="*/ 0 h 737"/>
              <a:gd name="T2" fmla="*/ 0 w 142"/>
              <a:gd name="T3" fmla="*/ 873125 h 737"/>
              <a:gd name="T4" fmla="*/ 27904 w 142"/>
              <a:gd name="T5" fmla="*/ 1143000 h 737"/>
              <a:gd name="T6" fmla="*/ 55808 w 142"/>
              <a:gd name="T7" fmla="*/ 1060450 h 737"/>
              <a:gd name="T8" fmla="*/ 83713 w 142"/>
              <a:gd name="T9" fmla="*/ 955675 h 737"/>
              <a:gd name="T10" fmla="*/ 225380 w 142"/>
              <a:gd name="T11" fmla="*/ 561975 h 737"/>
              <a:gd name="T12" fmla="*/ 169572 w 142"/>
              <a:gd name="T13" fmla="*/ 0 h 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" h="737">
                <a:moveTo>
                  <a:pt x="79" y="0"/>
                </a:moveTo>
                <a:cubicBezTo>
                  <a:pt x="135" y="174"/>
                  <a:pt x="43" y="380"/>
                  <a:pt x="0" y="550"/>
                </a:cubicBezTo>
                <a:cubicBezTo>
                  <a:pt x="4" y="607"/>
                  <a:pt x="1" y="664"/>
                  <a:pt x="13" y="720"/>
                </a:cubicBezTo>
                <a:cubicBezTo>
                  <a:pt x="17" y="737"/>
                  <a:pt x="22" y="685"/>
                  <a:pt x="26" y="668"/>
                </a:cubicBezTo>
                <a:cubicBezTo>
                  <a:pt x="31" y="646"/>
                  <a:pt x="36" y="624"/>
                  <a:pt x="39" y="602"/>
                </a:cubicBezTo>
                <a:cubicBezTo>
                  <a:pt x="52" y="505"/>
                  <a:pt x="52" y="434"/>
                  <a:pt x="105" y="354"/>
                </a:cubicBezTo>
                <a:cubicBezTo>
                  <a:pt x="142" y="203"/>
                  <a:pt x="120" y="319"/>
                  <a:pt x="7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Freeform 29">
            <a:extLst>
              <a:ext uri="{FF2B5EF4-FFF2-40B4-BE49-F238E27FC236}">
                <a16:creationId xmlns:a16="http://schemas.microsoft.com/office/drawing/2014/main" id="{04F9773A-891B-558A-A7EC-19F49F2FD65F}"/>
              </a:ext>
            </a:extLst>
          </p:cNvPr>
          <p:cNvSpPr>
            <a:spLocks/>
          </p:cNvSpPr>
          <p:nvPr/>
        </p:nvSpPr>
        <p:spPr bwMode="auto">
          <a:xfrm>
            <a:off x="1828800" y="2417763"/>
            <a:ext cx="425450" cy="473075"/>
          </a:xfrm>
          <a:custGeom>
            <a:avLst/>
            <a:gdLst>
              <a:gd name="T0" fmla="*/ 158750 w 268"/>
              <a:gd name="T1" fmla="*/ 206375 h 298"/>
              <a:gd name="T2" fmla="*/ 39688 w 268"/>
              <a:gd name="T3" fmla="*/ 265113 h 298"/>
              <a:gd name="T4" fmla="*/ 20638 w 268"/>
              <a:gd name="T5" fmla="*/ 206375 h 298"/>
              <a:gd name="T6" fmla="*/ 277813 w 268"/>
              <a:gd name="T7" fmla="*/ 66675 h 298"/>
              <a:gd name="T8" fmla="*/ 317500 w 268"/>
              <a:gd name="T9" fmla="*/ 385763 h 298"/>
              <a:gd name="T10" fmla="*/ 198438 w 268"/>
              <a:gd name="T11" fmla="*/ 465138 h 298"/>
              <a:gd name="T12" fmla="*/ 79375 w 268"/>
              <a:gd name="T13" fmla="*/ 444500 h 298"/>
              <a:gd name="T14" fmla="*/ 179388 w 268"/>
              <a:gd name="T15" fmla="*/ 346075 h 298"/>
              <a:gd name="T16" fmla="*/ 258763 w 268"/>
              <a:gd name="T17" fmla="*/ 365125 h 298"/>
              <a:gd name="T18" fmla="*/ 198438 w 268"/>
              <a:gd name="T19" fmla="*/ 425450 h 2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" h="298">
                <a:moveTo>
                  <a:pt x="100" y="130"/>
                </a:moveTo>
                <a:cubicBezTo>
                  <a:pt x="93" y="135"/>
                  <a:pt x="41" y="175"/>
                  <a:pt x="25" y="167"/>
                </a:cubicBezTo>
                <a:cubicBezTo>
                  <a:pt x="13" y="161"/>
                  <a:pt x="17" y="142"/>
                  <a:pt x="13" y="130"/>
                </a:cubicBezTo>
                <a:cubicBezTo>
                  <a:pt x="38" y="0"/>
                  <a:pt x="29" y="28"/>
                  <a:pt x="175" y="42"/>
                </a:cubicBezTo>
                <a:cubicBezTo>
                  <a:pt x="261" y="71"/>
                  <a:pt x="268" y="60"/>
                  <a:pt x="200" y="243"/>
                </a:cubicBezTo>
                <a:cubicBezTo>
                  <a:pt x="190" y="271"/>
                  <a:pt x="125" y="293"/>
                  <a:pt x="125" y="293"/>
                </a:cubicBezTo>
                <a:cubicBezTo>
                  <a:pt x="100" y="289"/>
                  <a:pt x="68" y="298"/>
                  <a:pt x="50" y="280"/>
                </a:cubicBezTo>
                <a:cubicBezTo>
                  <a:pt x="0" y="229"/>
                  <a:pt x="113" y="218"/>
                  <a:pt x="113" y="218"/>
                </a:cubicBezTo>
                <a:cubicBezTo>
                  <a:pt x="130" y="222"/>
                  <a:pt x="155" y="215"/>
                  <a:pt x="163" y="230"/>
                </a:cubicBezTo>
                <a:cubicBezTo>
                  <a:pt x="184" y="272"/>
                  <a:pt x="139" y="268"/>
                  <a:pt x="125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Freeform 30">
            <a:extLst>
              <a:ext uri="{FF2B5EF4-FFF2-40B4-BE49-F238E27FC236}">
                <a16:creationId xmlns:a16="http://schemas.microsoft.com/office/drawing/2014/main" id="{29F95B3D-F2EB-E0EA-4278-4E649785C6D0}"/>
              </a:ext>
            </a:extLst>
          </p:cNvPr>
          <p:cNvSpPr>
            <a:spLocks/>
          </p:cNvSpPr>
          <p:nvPr/>
        </p:nvSpPr>
        <p:spPr bwMode="auto">
          <a:xfrm>
            <a:off x="2181225" y="2451100"/>
            <a:ext cx="292100" cy="401638"/>
          </a:xfrm>
          <a:custGeom>
            <a:avLst/>
            <a:gdLst>
              <a:gd name="T0" fmla="*/ 207963 w 184"/>
              <a:gd name="T1" fmla="*/ 209550 h 253"/>
              <a:gd name="T2" fmla="*/ 292100 w 184"/>
              <a:gd name="T3" fmla="*/ 104775 h 253"/>
              <a:gd name="T4" fmla="*/ 207963 w 184"/>
              <a:gd name="T5" fmla="*/ 1588 h 253"/>
              <a:gd name="T6" fmla="*/ 84138 w 184"/>
              <a:gd name="T7" fmla="*/ 42863 h 253"/>
              <a:gd name="T8" fmla="*/ 166688 w 184"/>
              <a:gd name="T9" fmla="*/ 395288 h 253"/>
              <a:gd name="T10" fmla="*/ 271463 w 184"/>
              <a:gd name="T11" fmla="*/ 374650 h 253"/>
              <a:gd name="T12" fmla="*/ 250825 w 184"/>
              <a:gd name="T13" fmla="*/ 292100 h 253"/>
              <a:gd name="T14" fmla="*/ 166688 w 184"/>
              <a:gd name="T15" fmla="*/ 333375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4" h="253">
                <a:moveTo>
                  <a:pt x="131" y="132"/>
                </a:moveTo>
                <a:cubicBezTo>
                  <a:pt x="142" y="121"/>
                  <a:pt x="184" y="83"/>
                  <a:pt x="184" y="66"/>
                </a:cubicBezTo>
                <a:cubicBezTo>
                  <a:pt x="184" y="48"/>
                  <a:pt x="143" y="12"/>
                  <a:pt x="131" y="1"/>
                </a:cubicBezTo>
                <a:cubicBezTo>
                  <a:pt x="105" y="10"/>
                  <a:pt x="51" y="0"/>
                  <a:pt x="53" y="27"/>
                </a:cubicBezTo>
                <a:cubicBezTo>
                  <a:pt x="67" y="250"/>
                  <a:pt x="0" y="214"/>
                  <a:pt x="105" y="249"/>
                </a:cubicBezTo>
                <a:cubicBezTo>
                  <a:pt x="127" y="245"/>
                  <a:pt x="157" y="253"/>
                  <a:pt x="171" y="236"/>
                </a:cubicBezTo>
                <a:cubicBezTo>
                  <a:pt x="182" y="222"/>
                  <a:pt x="172" y="195"/>
                  <a:pt x="158" y="184"/>
                </a:cubicBezTo>
                <a:cubicBezTo>
                  <a:pt x="140" y="171"/>
                  <a:pt x="116" y="199"/>
                  <a:pt x="105" y="2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Freeform 31">
            <a:extLst>
              <a:ext uri="{FF2B5EF4-FFF2-40B4-BE49-F238E27FC236}">
                <a16:creationId xmlns:a16="http://schemas.microsoft.com/office/drawing/2014/main" id="{BC99DFDB-228D-2B08-CBE7-4D63FC51C31D}"/>
              </a:ext>
            </a:extLst>
          </p:cNvPr>
          <p:cNvSpPr>
            <a:spLocks/>
          </p:cNvSpPr>
          <p:nvPr/>
        </p:nvSpPr>
        <p:spPr bwMode="auto">
          <a:xfrm>
            <a:off x="2493963" y="2617788"/>
            <a:ext cx="1017587" cy="250825"/>
          </a:xfrm>
          <a:custGeom>
            <a:avLst/>
            <a:gdLst>
              <a:gd name="T0" fmla="*/ 0 w 641"/>
              <a:gd name="T1" fmla="*/ 0 h 158"/>
              <a:gd name="T2" fmla="*/ 706437 w 641"/>
              <a:gd name="T3" fmla="*/ 104775 h 158"/>
              <a:gd name="T4" fmla="*/ 914400 w 641"/>
              <a:gd name="T5" fmla="*/ 166688 h 158"/>
              <a:gd name="T6" fmla="*/ 955675 w 641"/>
              <a:gd name="T7" fmla="*/ 228600 h 158"/>
              <a:gd name="T8" fmla="*/ 1017587 w 641"/>
              <a:gd name="T9" fmla="*/ 250825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" h="158">
                <a:moveTo>
                  <a:pt x="0" y="0"/>
                </a:moveTo>
                <a:cubicBezTo>
                  <a:pt x="150" y="15"/>
                  <a:pt x="295" y="47"/>
                  <a:pt x="445" y="66"/>
                </a:cubicBezTo>
                <a:cubicBezTo>
                  <a:pt x="541" y="98"/>
                  <a:pt x="497" y="85"/>
                  <a:pt x="576" y="105"/>
                </a:cubicBezTo>
                <a:cubicBezTo>
                  <a:pt x="585" y="118"/>
                  <a:pt x="590" y="134"/>
                  <a:pt x="602" y="144"/>
                </a:cubicBezTo>
                <a:cubicBezTo>
                  <a:pt x="613" y="153"/>
                  <a:pt x="641" y="158"/>
                  <a:pt x="641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Freeform 32">
            <a:extLst>
              <a:ext uri="{FF2B5EF4-FFF2-40B4-BE49-F238E27FC236}">
                <a16:creationId xmlns:a16="http://schemas.microsoft.com/office/drawing/2014/main" id="{96BFE5F8-2B2C-DB52-D287-AE00E680F87A}"/>
              </a:ext>
            </a:extLst>
          </p:cNvPr>
          <p:cNvSpPr>
            <a:spLocks/>
          </p:cNvSpPr>
          <p:nvPr/>
        </p:nvSpPr>
        <p:spPr bwMode="auto">
          <a:xfrm>
            <a:off x="893763" y="2660650"/>
            <a:ext cx="873125" cy="228600"/>
          </a:xfrm>
          <a:custGeom>
            <a:avLst/>
            <a:gdLst>
              <a:gd name="T0" fmla="*/ 873125 w 550"/>
              <a:gd name="T1" fmla="*/ 0 h 144"/>
              <a:gd name="T2" fmla="*/ 539750 w 550"/>
              <a:gd name="T3" fmla="*/ 82550 h 144"/>
              <a:gd name="T4" fmla="*/ 0 w 550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0" h="144">
                <a:moveTo>
                  <a:pt x="550" y="0"/>
                </a:moveTo>
                <a:cubicBezTo>
                  <a:pt x="479" y="14"/>
                  <a:pt x="411" y="38"/>
                  <a:pt x="340" y="52"/>
                </a:cubicBezTo>
                <a:cubicBezTo>
                  <a:pt x="224" y="75"/>
                  <a:pt x="107" y="91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Freeform 33">
            <a:extLst>
              <a:ext uri="{FF2B5EF4-FFF2-40B4-BE49-F238E27FC236}">
                <a16:creationId xmlns:a16="http://schemas.microsoft.com/office/drawing/2014/main" id="{0EC20528-7DDF-E2C4-2024-DD1D3D3DE701}"/>
              </a:ext>
            </a:extLst>
          </p:cNvPr>
          <p:cNvSpPr>
            <a:spLocks/>
          </p:cNvSpPr>
          <p:nvPr/>
        </p:nvSpPr>
        <p:spPr bwMode="auto">
          <a:xfrm>
            <a:off x="2781300" y="3097213"/>
            <a:ext cx="227013" cy="1598612"/>
          </a:xfrm>
          <a:custGeom>
            <a:avLst/>
            <a:gdLst>
              <a:gd name="T0" fmla="*/ 44450 w 143"/>
              <a:gd name="T1" fmla="*/ 0 h 1007"/>
              <a:gd name="T2" fmla="*/ 107950 w 143"/>
              <a:gd name="T3" fmla="*/ 414337 h 1007"/>
              <a:gd name="T4" fmla="*/ 149225 w 143"/>
              <a:gd name="T5" fmla="*/ 1474787 h 1007"/>
              <a:gd name="T6" fmla="*/ 169863 w 143"/>
              <a:gd name="T7" fmla="*/ 1100137 h 1007"/>
              <a:gd name="T8" fmla="*/ 211138 w 143"/>
              <a:gd name="T9" fmla="*/ 935037 h 1007"/>
              <a:gd name="T10" fmla="*/ 169863 w 143"/>
              <a:gd name="T11" fmla="*/ 581025 h 1007"/>
              <a:gd name="T12" fmla="*/ 3175 w 143"/>
              <a:gd name="T13" fmla="*/ 269875 h 1007"/>
              <a:gd name="T14" fmla="*/ 44450 w 143"/>
              <a:gd name="T15" fmla="*/ 0 h 10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3" h="1007">
                <a:moveTo>
                  <a:pt x="28" y="0"/>
                </a:moveTo>
                <a:cubicBezTo>
                  <a:pt x="43" y="87"/>
                  <a:pt x="51" y="174"/>
                  <a:pt x="68" y="261"/>
                </a:cubicBezTo>
                <a:cubicBezTo>
                  <a:pt x="88" y="483"/>
                  <a:pt x="74" y="707"/>
                  <a:pt x="94" y="929"/>
                </a:cubicBezTo>
                <a:cubicBezTo>
                  <a:pt x="101" y="1007"/>
                  <a:pt x="100" y="771"/>
                  <a:pt x="107" y="693"/>
                </a:cubicBezTo>
                <a:cubicBezTo>
                  <a:pt x="110" y="657"/>
                  <a:pt x="126" y="624"/>
                  <a:pt x="133" y="589"/>
                </a:cubicBezTo>
                <a:cubicBezTo>
                  <a:pt x="128" y="514"/>
                  <a:pt x="143" y="431"/>
                  <a:pt x="107" y="366"/>
                </a:cubicBezTo>
                <a:cubicBezTo>
                  <a:pt x="89" y="333"/>
                  <a:pt x="0" y="210"/>
                  <a:pt x="2" y="170"/>
                </a:cubicBezTo>
                <a:cubicBezTo>
                  <a:pt x="6" y="113"/>
                  <a:pt x="19" y="57"/>
                  <a:pt x="2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Freeform 35">
            <a:extLst>
              <a:ext uri="{FF2B5EF4-FFF2-40B4-BE49-F238E27FC236}">
                <a16:creationId xmlns:a16="http://schemas.microsoft.com/office/drawing/2014/main" id="{632FBC80-2B83-C3FD-EAEA-9D89FFC68E24}"/>
              </a:ext>
            </a:extLst>
          </p:cNvPr>
          <p:cNvSpPr>
            <a:spLocks/>
          </p:cNvSpPr>
          <p:nvPr/>
        </p:nvSpPr>
        <p:spPr bwMode="auto">
          <a:xfrm>
            <a:off x="4052888" y="45720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Freeform 36">
            <a:extLst>
              <a:ext uri="{FF2B5EF4-FFF2-40B4-BE49-F238E27FC236}">
                <a16:creationId xmlns:a16="http://schemas.microsoft.com/office/drawing/2014/main" id="{9C87C65A-CD47-1EB7-DA53-8D96476E36D1}"/>
              </a:ext>
            </a:extLst>
          </p:cNvPr>
          <p:cNvSpPr>
            <a:spLocks/>
          </p:cNvSpPr>
          <p:nvPr/>
        </p:nvSpPr>
        <p:spPr bwMode="auto">
          <a:xfrm>
            <a:off x="4114800" y="39624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Freeform 37">
            <a:extLst>
              <a:ext uri="{FF2B5EF4-FFF2-40B4-BE49-F238E27FC236}">
                <a16:creationId xmlns:a16="http://schemas.microsoft.com/office/drawing/2014/main" id="{CD19220E-BC9B-15C7-A1BE-F943471439F1}"/>
              </a:ext>
            </a:extLst>
          </p:cNvPr>
          <p:cNvSpPr>
            <a:spLocks/>
          </p:cNvSpPr>
          <p:nvPr/>
        </p:nvSpPr>
        <p:spPr bwMode="auto">
          <a:xfrm>
            <a:off x="4038600" y="5029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Freeform 38">
            <a:extLst>
              <a:ext uri="{FF2B5EF4-FFF2-40B4-BE49-F238E27FC236}">
                <a16:creationId xmlns:a16="http://schemas.microsoft.com/office/drawing/2014/main" id="{23CC1250-A537-0D95-EB79-8FF2B8BB0406}"/>
              </a:ext>
            </a:extLst>
          </p:cNvPr>
          <p:cNvSpPr>
            <a:spLocks/>
          </p:cNvSpPr>
          <p:nvPr/>
        </p:nvSpPr>
        <p:spPr bwMode="auto">
          <a:xfrm>
            <a:off x="4100513" y="44196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Freeform 39">
            <a:extLst>
              <a:ext uri="{FF2B5EF4-FFF2-40B4-BE49-F238E27FC236}">
                <a16:creationId xmlns:a16="http://schemas.microsoft.com/office/drawing/2014/main" id="{FD625878-6A5B-139E-910A-D11BFF8A717B}"/>
              </a:ext>
            </a:extLst>
          </p:cNvPr>
          <p:cNvSpPr>
            <a:spLocks/>
          </p:cNvSpPr>
          <p:nvPr/>
        </p:nvSpPr>
        <p:spPr bwMode="auto">
          <a:xfrm>
            <a:off x="3886200" y="52578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Freeform 40">
            <a:extLst>
              <a:ext uri="{FF2B5EF4-FFF2-40B4-BE49-F238E27FC236}">
                <a16:creationId xmlns:a16="http://schemas.microsoft.com/office/drawing/2014/main" id="{26873D7C-5E86-308D-FDCF-D96B49C497E0}"/>
              </a:ext>
            </a:extLst>
          </p:cNvPr>
          <p:cNvSpPr>
            <a:spLocks/>
          </p:cNvSpPr>
          <p:nvPr/>
        </p:nvSpPr>
        <p:spPr bwMode="auto">
          <a:xfrm>
            <a:off x="3948113" y="4648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Freeform 41">
            <a:extLst>
              <a:ext uri="{FF2B5EF4-FFF2-40B4-BE49-F238E27FC236}">
                <a16:creationId xmlns:a16="http://schemas.microsoft.com/office/drawing/2014/main" id="{60718D8F-AD53-BB49-4702-C525250CF052}"/>
              </a:ext>
            </a:extLst>
          </p:cNvPr>
          <p:cNvSpPr>
            <a:spLocks/>
          </p:cNvSpPr>
          <p:nvPr/>
        </p:nvSpPr>
        <p:spPr bwMode="auto">
          <a:xfrm>
            <a:off x="-73025" y="650875"/>
            <a:ext cx="3586163" cy="1489075"/>
          </a:xfrm>
          <a:custGeom>
            <a:avLst/>
            <a:gdLst>
              <a:gd name="T0" fmla="*/ 2359025 w 2259"/>
              <a:gd name="T1" fmla="*/ 846138 h 938"/>
              <a:gd name="T2" fmla="*/ 2047875 w 2259"/>
              <a:gd name="T3" fmla="*/ 741363 h 938"/>
              <a:gd name="T4" fmla="*/ 1673225 w 2259"/>
              <a:gd name="T5" fmla="*/ 803275 h 938"/>
              <a:gd name="T6" fmla="*/ 427038 w 2259"/>
              <a:gd name="T7" fmla="*/ 741363 h 938"/>
              <a:gd name="T8" fmla="*/ 239713 w 2259"/>
              <a:gd name="T9" fmla="*/ 617538 h 938"/>
              <a:gd name="T10" fmla="*/ 176213 w 2259"/>
              <a:gd name="T11" fmla="*/ 595313 h 938"/>
              <a:gd name="T12" fmla="*/ 52388 w 2259"/>
              <a:gd name="T13" fmla="*/ 492125 h 938"/>
              <a:gd name="T14" fmla="*/ 31750 w 2259"/>
              <a:gd name="T15" fmla="*/ 222250 h 938"/>
              <a:gd name="T16" fmla="*/ 52388 w 2259"/>
              <a:gd name="T17" fmla="*/ 138113 h 938"/>
              <a:gd name="T18" fmla="*/ 260350 w 2259"/>
              <a:gd name="T19" fmla="*/ 55563 h 938"/>
              <a:gd name="T20" fmla="*/ 1069975 w 2259"/>
              <a:gd name="T21" fmla="*/ 138113 h 938"/>
              <a:gd name="T22" fmla="*/ 2192338 w 2259"/>
              <a:gd name="T23" fmla="*/ 14288 h 938"/>
              <a:gd name="T24" fmla="*/ 2566988 w 2259"/>
              <a:gd name="T25" fmla="*/ 76200 h 938"/>
              <a:gd name="T26" fmla="*/ 2754313 w 2259"/>
              <a:gd name="T27" fmla="*/ 180975 h 938"/>
              <a:gd name="T28" fmla="*/ 2795588 w 2259"/>
              <a:gd name="T29" fmla="*/ 304800 h 938"/>
              <a:gd name="T30" fmla="*/ 2816225 w 2259"/>
              <a:gd name="T31" fmla="*/ 409575 h 938"/>
              <a:gd name="T32" fmla="*/ 2878138 w 2259"/>
              <a:gd name="T33" fmla="*/ 430213 h 938"/>
              <a:gd name="T34" fmla="*/ 3211513 w 2259"/>
              <a:gd name="T35" fmla="*/ 450850 h 938"/>
              <a:gd name="T36" fmla="*/ 3376613 w 2259"/>
              <a:gd name="T37" fmla="*/ 512763 h 938"/>
              <a:gd name="T38" fmla="*/ 3502025 w 2259"/>
              <a:gd name="T39" fmla="*/ 595313 h 938"/>
              <a:gd name="T40" fmla="*/ 3543300 w 2259"/>
              <a:gd name="T41" fmla="*/ 949325 h 938"/>
              <a:gd name="T42" fmla="*/ 3584575 w 2259"/>
              <a:gd name="T43" fmla="*/ 1074738 h 938"/>
              <a:gd name="T44" fmla="*/ 3563938 w 2259"/>
              <a:gd name="T45" fmla="*/ 1239838 h 938"/>
              <a:gd name="T46" fmla="*/ 3502025 w 2259"/>
              <a:gd name="T47" fmla="*/ 1260475 h 938"/>
              <a:gd name="T48" fmla="*/ 3460750 w 2259"/>
              <a:gd name="T49" fmla="*/ 1303338 h 938"/>
              <a:gd name="T50" fmla="*/ 3148013 w 2259"/>
              <a:gd name="T51" fmla="*/ 1489075 h 938"/>
              <a:gd name="T52" fmla="*/ 2898775 w 2259"/>
              <a:gd name="T53" fmla="*/ 1344613 h 938"/>
              <a:gd name="T54" fmla="*/ 2670175 w 2259"/>
              <a:gd name="T55" fmla="*/ 1260475 h 938"/>
              <a:gd name="T56" fmla="*/ 2359025 w 2259"/>
              <a:gd name="T57" fmla="*/ 1011238 h 938"/>
              <a:gd name="T58" fmla="*/ 2233613 w 2259"/>
              <a:gd name="T59" fmla="*/ 887413 h 938"/>
              <a:gd name="T60" fmla="*/ 2171700 w 2259"/>
              <a:gd name="T61" fmla="*/ 823913 h 9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259" h="938">
                <a:moveTo>
                  <a:pt x="1486" y="533"/>
                </a:moveTo>
                <a:cubicBezTo>
                  <a:pt x="1411" y="514"/>
                  <a:pt x="1361" y="491"/>
                  <a:pt x="1290" y="467"/>
                </a:cubicBezTo>
                <a:cubicBezTo>
                  <a:pt x="1212" y="482"/>
                  <a:pt x="1133" y="495"/>
                  <a:pt x="1054" y="506"/>
                </a:cubicBezTo>
                <a:cubicBezTo>
                  <a:pt x="931" y="547"/>
                  <a:pt x="407" y="477"/>
                  <a:pt x="269" y="467"/>
                </a:cubicBezTo>
                <a:cubicBezTo>
                  <a:pt x="206" y="447"/>
                  <a:pt x="202" y="423"/>
                  <a:pt x="151" y="389"/>
                </a:cubicBezTo>
                <a:cubicBezTo>
                  <a:pt x="139" y="381"/>
                  <a:pt x="124" y="381"/>
                  <a:pt x="111" y="375"/>
                </a:cubicBezTo>
                <a:cubicBezTo>
                  <a:pt x="74" y="356"/>
                  <a:pt x="62" y="339"/>
                  <a:pt x="33" y="310"/>
                </a:cubicBezTo>
                <a:cubicBezTo>
                  <a:pt x="0" y="210"/>
                  <a:pt x="0" y="250"/>
                  <a:pt x="20" y="140"/>
                </a:cubicBezTo>
                <a:cubicBezTo>
                  <a:pt x="23" y="122"/>
                  <a:pt x="23" y="102"/>
                  <a:pt x="33" y="87"/>
                </a:cubicBezTo>
                <a:cubicBezTo>
                  <a:pt x="56" y="52"/>
                  <a:pt x="129" y="43"/>
                  <a:pt x="164" y="35"/>
                </a:cubicBezTo>
                <a:cubicBezTo>
                  <a:pt x="352" y="55"/>
                  <a:pt x="487" y="76"/>
                  <a:pt x="674" y="87"/>
                </a:cubicBezTo>
                <a:cubicBezTo>
                  <a:pt x="926" y="121"/>
                  <a:pt x="1139" y="49"/>
                  <a:pt x="1381" y="9"/>
                </a:cubicBezTo>
                <a:cubicBezTo>
                  <a:pt x="1596" y="25"/>
                  <a:pt x="1489" y="0"/>
                  <a:pt x="1617" y="48"/>
                </a:cubicBezTo>
                <a:cubicBezTo>
                  <a:pt x="1659" y="64"/>
                  <a:pt x="1735" y="114"/>
                  <a:pt x="1735" y="114"/>
                </a:cubicBezTo>
                <a:cubicBezTo>
                  <a:pt x="1744" y="140"/>
                  <a:pt x="1756" y="165"/>
                  <a:pt x="1761" y="192"/>
                </a:cubicBezTo>
                <a:cubicBezTo>
                  <a:pt x="1765" y="214"/>
                  <a:pt x="1762" y="239"/>
                  <a:pt x="1774" y="258"/>
                </a:cubicBezTo>
                <a:cubicBezTo>
                  <a:pt x="1782" y="269"/>
                  <a:pt x="1799" y="270"/>
                  <a:pt x="1813" y="271"/>
                </a:cubicBezTo>
                <a:cubicBezTo>
                  <a:pt x="1883" y="278"/>
                  <a:pt x="1953" y="280"/>
                  <a:pt x="2023" y="284"/>
                </a:cubicBezTo>
                <a:cubicBezTo>
                  <a:pt x="2057" y="298"/>
                  <a:pt x="2095" y="305"/>
                  <a:pt x="2127" y="323"/>
                </a:cubicBezTo>
                <a:cubicBezTo>
                  <a:pt x="2155" y="338"/>
                  <a:pt x="2206" y="375"/>
                  <a:pt x="2206" y="375"/>
                </a:cubicBezTo>
                <a:cubicBezTo>
                  <a:pt x="2211" y="425"/>
                  <a:pt x="2217" y="538"/>
                  <a:pt x="2232" y="598"/>
                </a:cubicBezTo>
                <a:cubicBezTo>
                  <a:pt x="2239" y="625"/>
                  <a:pt x="2258" y="677"/>
                  <a:pt x="2258" y="677"/>
                </a:cubicBezTo>
                <a:cubicBezTo>
                  <a:pt x="2254" y="712"/>
                  <a:pt x="2259" y="749"/>
                  <a:pt x="2245" y="781"/>
                </a:cubicBezTo>
                <a:cubicBezTo>
                  <a:pt x="2239" y="794"/>
                  <a:pt x="2218" y="787"/>
                  <a:pt x="2206" y="794"/>
                </a:cubicBezTo>
                <a:cubicBezTo>
                  <a:pt x="2195" y="801"/>
                  <a:pt x="2190" y="813"/>
                  <a:pt x="2180" y="821"/>
                </a:cubicBezTo>
                <a:cubicBezTo>
                  <a:pt x="2121" y="865"/>
                  <a:pt x="2054" y="915"/>
                  <a:pt x="1983" y="938"/>
                </a:cubicBezTo>
                <a:cubicBezTo>
                  <a:pt x="1922" y="918"/>
                  <a:pt x="1889" y="868"/>
                  <a:pt x="1826" y="847"/>
                </a:cubicBezTo>
                <a:cubicBezTo>
                  <a:pt x="1776" y="814"/>
                  <a:pt x="1742" y="806"/>
                  <a:pt x="1682" y="794"/>
                </a:cubicBezTo>
                <a:cubicBezTo>
                  <a:pt x="1614" y="726"/>
                  <a:pt x="1577" y="660"/>
                  <a:pt x="1486" y="637"/>
                </a:cubicBezTo>
                <a:cubicBezTo>
                  <a:pt x="1460" y="611"/>
                  <a:pt x="1438" y="580"/>
                  <a:pt x="1407" y="559"/>
                </a:cubicBezTo>
                <a:cubicBezTo>
                  <a:pt x="1364" y="530"/>
                  <a:pt x="1368" y="549"/>
                  <a:pt x="1368" y="519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Freeform 42">
            <a:extLst>
              <a:ext uri="{FF2B5EF4-FFF2-40B4-BE49-F238E27FC236}">
                <a16:creationId xmlns:a16="http://schemas.microsoft.com/office/drawing/2014/main" id="{239001A0-3FC3-7311-E56D-30F24260706B}"/>
              </a:ext>
            </a:extLst>
          </p:cNvPr>
          <p:cNvSpPr>
            <a:spLocks/>
          </p:cNvSpPr>
          <p:nvPr/>
        </p:nvSpPr>
        <p:spPr bwMode="auto">
          <a:xfrm>
            <a:off x="809625" y="811213"/>
            <a:ext cx="1725613" cy="819150"/>
          </a:xfrm>
          <a:custGeom>
            <a:avLst/>
            <a:gdLst>
              <a:gd name="T0" fmla="*/ 271463 w 1087"/>
              <a:gd name="T1" fmla="*/ 373063 h 516"/>
              <a:gd name="T2" fmla="*/ 1206500 w 1087"/>
              <a:gd name="T3" fmla="*/ 373063 h 516"/>
              <a:gd name="T4" fmla="*/ 1268413 w 1087"/>
              <a:gd name="T5" fmla="*/ 434975 h 516"/>
              <a:gd name="T6" fmla="*/ 1330325 w 1087"/>
              <a:gd name="T7" fmla="*/ 477838 h 516"/>
              <a:gd name="T8" fmla="*/ 1414463 w 1087"/>
              <a:gd name="T9" fmla="*/ 560388 h 516"/>
              <a:gd name="T10" fmla="*/ 1558925 w 1087"/>
              <a:gd name="T11" fmla="*/ 706438 h 516"/>
              <a:gd name="T12" fmla="*/ 1622425 w 1087"/>
              <a:gd name="T13" fmla="*/ 809625 h 516"/>
              <a:gd name="T14" fmla="*/ 1663700 w 1087"/>
              <a:gd name="T15" fmla="*/ 747713 h 516"/>
              <a:gd name="T16" fmla="*/ 1579563 w 1087"/>
              <a:gd name="T17" fmla="*/ 581025 h 516"/>
              <a:gd name="T18" fmla="*/ 1558925 w 1087"/>
              <a:gd name="T19" fmla="*/ 519113 h 516"/>
              <a:gd name="T20" fmla="*/ 1497013 w 1087"/>
              <a:gd name="T21" fmla="*/ 457200 h 516"/>
              <a:gd name="T22" fmla="*/ 1538288 w 1087"/>
              <a:gd name="T23" fmla="*/ 414338 h 516"/>
              <a:gd name="T24" fmla="*/ 1725613 w 1087"/>
              <a:gd name="T25" fmla="*/ 393700 h 516"/>
              <a:gd name="T26" fmla="*/ 1289050 w 1087"/>
              <a:gd name="T27" fmla="*/ 249238 h 516"/>
              <a:gd name="T28" fmla="*/ 893763 w 1087"/>
              <a:gd name="T29" fmla="*/ 206375 h 516"/>
              <a:gd name="T30" fmla="*/ 1060450 w 1087"/>
              <a:gd name="T31" fmla="*/ 82550 h 516"/>
              <a:gd name="T32" fmla="*/ 1185863 w 1087"/>
              <a:gd name="T33" fmla="*/ 41275 h 516"/>
              <a:gd name="T34" fmla="*/ 1122363 w 1087"/>
              <a:gd name="T35" fmla="*/ 0 h 516"/>
              <a:gd name="T36" fmla="*/ 893763 w 1087"/>
              <a:gd name="T37" fmla="*/ 123825 h 516"/>
              <a:gd name="T38" fmla="*/ 708025 w 1087"/>
              <a:gd name="T39" fmla="*/ 185738 h 516"/>
              <a:gd name="T40" fmla="*/ 415925 w 1087"/>
              <a:gd name="T41" fmla="*/ 228600 h 516"/>
              <a:gd name="T42" fmla="*/ 230188 w 1087"/>
              <a:gd name="T43" fmla="*/ 311150 h 516"/>
              <a:gd name="T44" fmla="*/ 42863 w 1087"/>
              <a:gd name="T45" fmla="*/ 519113 h 516"/>
              <a:gd name="T46" fmla="*/ 22225 w 1087"/>
              <a:gd name="T47" fmla="*/ 581025 h 516"/>
              <a:gd name="T48" fmla="*/ 84138 w 1087"/>
              <a:gd name="T49" fmla="*/ 457200 h 516"/>
              <a:gd name="T50" fmla="*/ 125413 w 1087"/>
              <a:gd name="T51" fmla="*/ 393700 h 516"/>
              <a:gd name="T52" fmla="*/ 84138 w 1087"/>
              <a:gd name="T53" fmla="*/ 581025 h 516"/>
              <a:gd name="T54" fmla="*/ 166688 w 1087"/>
              <a:gd name="T55" fmla="*/ 560388 h 516"/>
              <a:gd name="T56" fmla="*/ 207963 w 1087"/>
              <a:gd name="T57" fmla="*/ 434975 h 516"/>
              <a:gd name="T58" fmla="*/ 312738 w 1087"/>
              <a:gd name="T59" fmla="*/ 352425 h 516"/>
              <a:gd name="T60" fmla="*/ 271463 w 1087"/>
              <a:gd name="T61" fmla="*/ 373063 h 5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87" h="516">
                <a:moveTo>
                  <a:pt x="171" y="235"/>
                </a:moveTo>
                <a:cubicBezTo>
                  <a:pt x="351" y="145"/>
                  <a:pt x="570" y="172"/>
                  <a:pt x="760" y="235"/>
                </a:cubicBezTo>
                <a:cubicBezTo>
                  <a:pt x="773" y="248"/>
                  <a:pt x="785" y="262"/>
                  <a:pt x="799" y="274"/>
                </a:cubicBezTo>
                <a:cubicBezTo>
                  <a:pt x="811" y="284"/>
                  <a:pt x="828" y="289"/>
                  <a:pt x="838" y="301"/>
                </a:cubicBezTo>
                <a:cubicBezTo>
                  <a:pt x="887" y="364"/>
                  <a:pt x="805" y="325"/>
                  <a:pt x="891" y="353"/>
                </a:cubicBezTo>
                <a:cubicBezTo>
                  <a:pt x="918" y="393"/>
                  <a:pt x="949" y="411"/>
                  <a:pt x="982" y="445"/>
                </a:cubicBezTo>
                <a:cubicBezTo>
                  <a:pt x="984" y="451"/>
                  <a:pt x="999" y="516"/>
                  <a:pt x="1022" y="510"/>
                </a:cubicBezTo>
                <a:cubicBezTo>
                  <a:pt x="1037" y="506"/>
                  <a:pt x="1039" y="484"/>
                  <a:pt x="1048" y="471"/>
                </a:cubicBezTo>
                <a:cubicBezTo>
                  <a:pt x="1018" y="380"/>
                  <a:pt x="1042" y="411"/>
                  <a:pt x="995" y="366"/>
                </a:cubicBezTo>
                <a:cubicBezTo>
                  <a:pt x="991" y="353"/>
                  <a:pt x="990" y="338"/>
                  <a:pt x="982" y="327"/>
                </a:cubicBezTo>
                <a:cubicBezTo>
                  <a:pt x="972" y="312"/>
                  <a:pt x="947" y="306"/>
                  <a:pt x="943" y="288"/>
                </a:cubicBezTo>
                <a:cubicBezTo>
                  <a:pt x="941" y="276"/>
                  <a:pt x="957" y="264"/>
                  <a:pt x="969" y="261"/>
                </a:cubicBezTo>
                <a:cubicBezTo>
                  <a:pt x="1007" y="250"/>
                  <a:pt x="1048" y="252"/>
                  <a:pt x="1087" y="248"/>
                </a:cubicBezTo>
                <a:cubicBezTo>
                  <a:pt x="1020" y="203"/>
                  <a:pt x="893" y="168"/>
                  <a:pt x="812" y="157"/>
                </a:cubicBezTo>
                <a:cubicBezTo>
                  <a:pt x="729" y="146"/>
                  <a:pt x="563" y="130"/>
                  <a:pt x="563" y="130"/>
                </a:cubicBezTo>
                <a:cubicBezTo>
                  <a:pt x="613" y="82"/>
                  <a:pt x="580" y="111"/>
                  <a:pt x="668" y="52"/>
                </a:cubicBezTo>
                <a:cubicBezTo>
                  <a:pt x="691" y="37"/>
                  <a:pt x="747" y="26"/>
                  <a:pt x="747" y="26"/>
                </a:cubicBezTo>
                <a:cubicBezTo>
                  <a:pt x="734" y="17"/>
                  <a:pt x="723" y="0"/>
                  <a:pt x="707" y="0"/>
                </a:cubicBezTo>
                <a:cubicBezTo>
                  <a:pt x="627" y="0"/>
                  <a:pt x="620" y="50"/>
                  <a:pt x="563" y="78"/>
                </a:cubicBezTo>
                <a:cubicBezTo>
                  <a:pt x="563" y="78"/>
                  <a:pt x="466" y="110"/>
                  <a:pt x="446" y="117"/>
                </a:cubicBezTo>
                <a:cubicBezTo>
                  <a:pt x="387" y="137"/>
                  <a:pt x="262" y="144"/>
                  <a:pt x="262" y="144"/>
                </a:cubicBezTo>
                <a:cubicBezTo>
                  <a:pt x="169" y="175"/>
                  <a:pt x="207" y="155"/>
                  <a:pt x="145" y="196"/>
                </a:cubicBezTo>
                <a:cubicBezTo>
                  <a:pt x="110" y="247"/>
                  <a:pt x="55" y="270"/>
                  <a:pt x="27" y="327"/>
                </a:cubicBezTo>
                <a:cubicBezTo>
                  <a:pt x="21" y="339"/>
                  <a:pt x="0" y="366"/>
                  <a:pt x="14" y="366"/>
                </a:cubicBezTo>
                <a:cubicBezTo>
                  <a:pt x="34" y="366"/>
                  <a:pt x="47" y="298"/>
                  <a:pt x="53" y="288"/>
                </a:cubicBezTo>
                <a:cubicBezTo>
                  <a:pt x="69" y="261"/>
                  <a:pt x="172" y="217"/>
                  <a:pt x="79" y="248"/>
                </a:cubicBezTo>
                <a:cubicBezTo>
                  <a:pt x="45" y="300"/>
                  <a:pt x="33" y="306"/>
                  <a:pt x="53" y="366"/>
                </a:cubicBezTo>
                <a:cubicBezTo>
                  <a:pt x="70" y="362"/>
                  <a:pt x="93" y="367"/>
                  <a:pt x="105" y="353"/>
                </a:cubicBezTo>
                <a:cubicBezTo>
                  <a:pt x="123" y="332"/>
                  <a:pt x="122" y="300"/>
                  <a:pt x="131" y="274"/>
                </a:cubicBezTo>
                <a:cubicBezTo>
                  <a:pt x="137" y="256"/>
                  <a:pt x="188" y="231"/>
                  <a:pt x="197" y="222"/>
                </a:cubicBezTo>
                <a:cubicBezTo>
                  <a:pt x="204" y="215"/>
                  <a:pt x="180" y="231"/>
                  <a:pt x="171" y="235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7" name="Freeform 46">
            <a:extLst>
              <a:ext uri="{FF2B5EF4-FFF2-40B4-BE49-F238E27FC236}">
                <a16:creationId xmlns:a16="http://schemas.microsoft.com/office/drawing/2014/main" id="{8BAAD2FB-C022-43D9-7E9B-925EBAFC70E5}"/>
              </a:ext>
            </a:extLst>
          </p:cNvPr>
          <p:cNvSpPr>
            <a:spLocks/>
          </p:cNvSpPr>
          <p:nvPr/>
        </p:nvSpPr>
        <p:spPr bwMode="auto">
          <a:xfrm>
            <a:off x="4789488" y="4697413"/>
            <a:ext cx="185737" cy="182562"/>
          </a:xfrm>
          <a:custGeom>
            <a:avLst/>
            <a:gdLst>
              <a:gd name="T0" fmla="*/ 93662 w 117"/>
              <a:gd name="T1" fmla="*/ 0 h 115"/>
              <a:gd name="T2" fmla="*/ 73025 w 117"/>
              <a:gd name="T3" fmla="*/ 165100 h 115"/>
              <a:gd name="T4" fmla="*/ 157162 w 117"/>
              <a:gd name="T5" fmla="*/ 144462 h 115"/>
              <a:gd name="T6" fmla="*/ 177800 w 117"/>
              <a:gd name="T7" fmla="*/ 82550 h 115"/>
              <a:gd name="T8" fmla="*/ 114300 w 117"/>
              <a:gd name="T9" fmla="*/ 41275 h 115"/>
              <a:gd name="T10" fmla="*/ 93662 w 117"/>
              <a:gd name="T11" fmla="*/ 0 h 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15">
                <a:moveTo>
                  <a:pt x="59" y="0"/>
                </a:moveTo>
                <a:cubicBezTo>
                  <a:pt x="42" y="26"/>
                  <a:pt x="0" y="68"/>
                  <a:pt x="46" y="104"/>
                </a:cubicBezTo>
                <a:cubicBezTo>
                  <a:pt x="60" y="115"/>
                  <a:pt x="81" y="95"/>
                  <a:pt x="99" y="91"/>
                </a:cubicBezTo>
                <a:cubicBezTo>
                  <a:pt x="103" y="78"/>
                  <a:pt x="117" y="65"/>
                  <a:pt x="112" y="52"/>
                </a:cubicBezTo>
                <a:cubicBezTo>
                  <a:pt x="106" y="37"/>
                  <a:pt x="83" y="37"/>
                  <a:pt x="72" y="26"/>
                </a:cubicBezTo>
                <a:cubicBezTo>
                  <a:pt x="65" y="19"/>
                  <a:pt x="63" y="9"/>
                  <a:pt x="59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Freeform 51">
            <a:extLst>
              <a:ext uri="{FF2B5EF4-FFF2-40B4-BE49-F238E27FC236}">
                <a16:creationId xmlns:a16="http://schemas.microsoft.com/office/drawing/2014/main" id="{413832F8-A15B-7C37-0C1C-EA76FCABFF38}"/>
              </a:ext>
            </a:extLst>
          </p:cNvPr>
          <p:cNvSpPr>
            <a:spLocks/>
          </p:cNvSpPr>
          <p:nvPr/>
        </p:nvSpPr>
        <p:spPr bwMode="auto">
          <a:xfrm>
            <a:off x="3863975" y="6670675"/>
            <a:ext cx="622300" cy="196850"/>
          </a:xfrm>
          <a:custGeom>
            <a:avLst/>
            <a:gdLst>
              <a:gd name="T0" fmla="*/ 63500 w 392"/>
              <a:gd name="T1" fmla="*/ 146050 h 124"/>
              <a:gd name="T2" fmla="*/ 520700 w 392"/>
              <a:gd name="T3" fmla="*/ 146050 h 124"/>
              <a:gd name="T4" fmla="*/ 604838 w 392"/>
              <a:gd name="T5" fmla="*/ 84138 h 124"/>
              <a:gd name="T6" fmla="*/ 561975 w 392"/>
              <a:gd name="T7" fmla="*/ 125413 h 124"/>
              <a:gd name="T8" fmla="*/ 500063 w 392"/>
              <a:gd name="T9" fmla="*/ 146050 h 124"/>
              <a:gd name="T10" fmla="*/ 22225 w 392"/>
              <a:gd name="T11" fmla="*/ 125413 h 124"/>
              <a:gd name="T12" fmla="*/ 42863 w 392"/>
              <a:gd name="T13" fmla="*/ 61913 h 124"/>
              <a:gd name="T14" fmla="*/ 147638 w 392"/>
              <a:gd name="T15" fmla="*/ 84138 h 124"/>
              <a:gd name="T16" fmla="*/ 438150 w 392"/>
              <a:gd name="T17" fmla="*/ 61913 h 124"/>
              <a:gd name="T18" fmla="*/ 500063 w 392"/>
              <a:gd name="T19" fmla="*/ 0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2" h="124">
                <a:moveTo>
                  <a:pt x="40" y="92"/>
                </a:moveTo>
                <a:cubicBezTo>
                  <a:pt x="152" y="119"/>
                  <a:pt x="149" y="124"/>
                  <a:pt x="328" y="92"/>
                </a:cubicBezTo>
                <a:cubicBezTo>
                  <a:pt x="350" y="88"/>
                  <a:pt x="361" y="63"/>
                  <a:pt x="381" y="53"/>
                </a:cubicBezTo>
                <a:cubicBezTo>
                  <a:pt x="392" y="47"/>
                  <a:pt x="365" y="73"/>
                  <a:pt x="354" y="79"/>
                </a:cubicBezTo>
                <a:cubicBezTo>
                  <a:pt x="342" y="86"/>
                  <a:pt x="328" y="88"/>
                  <a:pt x="315" y="92"/>
                </a:cubicBezTo>
                <a:cubicBezTo>
                  <a:pt x="215" y="88"/>
                  <a:pt x="113" y="97"/>
                  <a:pt x="14" y="79"/>
                </a:cubicBezTo>
                <a:cubicBezTo>
                  <a:pt x="0" y="76"/>
                  <a:pt x="14" y="43"/>
                  <a:pt x="27" y="39"/>
                </a:cubicBezTo>
                <a:cubicBezTo>
                  <a:pt x="48" y="32"/>
                  <a:pt x="71" y="48"/>
                  <a:pt x="93" y="53"/>
                </a:cubicBezTo>
                <a:cubicBezTo>
                  <a:pt x="154" y="48"/>
                  <a:pt x="216" y="53"/>
                  <a:pt x="276" y="39"/>
                </a:cubicBezTo>
                <a:cubicBezTo>
                  <a:pt x="294" y="35"/>
                  <a:pt x="315" y="0"/>
                  <a:pt x="315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Freeform 52">
            <a:extLst>
              <a:ext uri="{FF2B5EF4-FFF2-40B4-BE49-F238E27FC236}">
                <a16:creationId xmlns:a16="http://schemas.microsoft.com/office/drawing/2014/main" id="{EB81EC26-2704-02EA-D5D3-6F1FC096D419}"/>
              </a:ext>
            </a:extLst>
          </p:cNvPr>
          <p:cNvSpPr>
            <a:spLocks/>
          </p:cNvSpPr>
          <p:nvPr/>
        </p:nvSpPr>
        <p:spPr bwMode="auto">
          <a:xfrm>
            <a:off x="3698875" y="2868613"/>
            <a:ext cx="249238" cy="93662"/>
          </a:xfrm>
          <a:custGeom>
            <a:avLst/>
            <a:gdLst>
              <a:gd name="T0" fmla="*/ 0 w 157"/>
              <a:gd name="T1" fmla="*/ 82550 h 59"/>
              <a:gd name="T2" fmla="*/ 249238 w 157"/>
              <a:gd name="T3" fmla="*/ 0 h 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" h="59">
                <a:moveTo>
                  <a:pt x="0" y="52"/>
                </a:moveTo>
                <a:cubicBezTo>
                  <a:pt x="10" y="51"/>
                  <a:pt x="157" y="59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Freeform 53">
            <a:extLst>
              <a:ext uri="{FF2B5EF4-FFF2-40B4-BE49-F238E27FC236}">
                <a16:creationId xmlns:a16="http://schemas.microsoft.com/office/drawing/2014/main" id="{2D2231EB-338E-A976-3766-E7BB2996BC0B}"/>
              </a:ext>
            </a:extLst>
          </p:cNvPr>
          <p:cNvSpPr>
            <a:spLocks/>
          </p:cNvSpPr>
          <p:nvPr/>
        </p:nvSpPr>
        <p:spPr bwMode="auto">
          <a:xfrm>
            <a:off x="6229350" y="477838"/>
            <a:ext cx="2538413" cy="1112837"/>
          </a:xfrm>
          <a:custGeom>
            <a:avLst/>
            <a:gdLst>
              <a:gd name="T0" fmla="*/ 1443038 w 1599"/>
              <a:gd name="T1" fmla="*/ 138112 h 701"/>
              <a:gd name="T2" fmla="*/ 1185863 w 1599"/>
              <a:gd name="T3" fmla="*/ 0 h 701"/>
              <a:gd name="T4" fmla="*/ 866775 w 1599"/>
              <a:gd name="T5" fmla="*/ 79375 h 701"/>
              <a:gd name="T6" fmla="*/ 847725 w 1599"/>
              <a:gd name="T7" fmla="*/ 138112 h 701"/>
              <a:gd name="T8" fmla="*/ 787400 w 1599"/>
              <a:gd name="T9" fmla="*/ 198437 h 701"/>
              <a:gd name="T10" fmla="*/ 768350 w 1599"/>
              <a:gd name="T11" fmla="*/ 317500 h 701"/>
              <a:gd name="T12" fmla="*/ 608013 w 1599"/>
              <a:gd name="T13" fmla="*/ 357187 h 701"/>
              <a:gd name="T14" fmla="*/ 52388 w 1599"/>
              <a:gd name="T15" fmla="*/ 376237 h 701"/>
              <a:gd name="T16" fmla="*/ 12700 w 1599"/>
              <a:gd name="T17" fmla="*/ 496887 h 701"/>
              <a:gd name="T18" fmla="*/ 588963 w 1599"/>
              <a:gd name="T19" fmla="*/ 814387 h 701"/>
              <a:gd name="T20" fmla="*/ 628650 w 1599"/>
              <a:gd name="T21" fmla="*/ 893762 h 701"/>
              <a:gd name="T22" fmla="*/ 708025 w 1599"/>
              <a:gd name="T23" fmla="*/ 1073150 h 701"/>
              <a:gd name="T24" fmla="*/ 927100 w 1599"/>
              <a:gd name="T25" fmla="*/ 1112837 h 701"/>
              <a:gd name="T26" fmla="*/ 1344613 w 1599"/>
              <a:gd name="T27" fmla="*/ 993775 h 701"/>
              <a:gd name="T28" fmla="*/ 1841500 w 1599"/>
              <a:gd name="T29" fmla="*/ 993775 h 701"/>
              <a:gd name="T30" fmla="*/ 1960563 w 1599"/>
              <a:gd name="T31" fmla="*/ 914400 h 701"/>
              <a:gd name="T32" fmla="*/ 2000250 w 1599"/>
              <a:gd name="T33" fmla="*/ 854075 h 701"/>
              <a:gd name="T34" fmla="*/ 2020888 w 1599"/>
              <a:gd name="T35" fmla="*/ 774700 h 701"/>
              <a:gd name="T36" fmla="*/ 2219325 w 1599"/>
              <a:gd name="T37" fmla="*/ 615950 h 701"/>
              <a:gd name="T38" fmla="*/ 2397125 w 1599"/>
              <a:gd name="T39" fmla="*/ 714375 h 701"/>
              <a:gd name="T40" fmla="*/ 2457450 w 1599"/>
              <a:gd name="T41" fmla="*/ 655637 h 701"/>
              <a:gd name="T42" fmla="*/ 2536825 w 1599"/>
              <a:gd name="T43" fmla="*/ 536575 h 701"/>
              <a:gd name="T44" fmla="*/ 2478088 w 1599"/>
              <a:gd name="T45" fmla="*/ 257175 h 701"/>
              <a:gd name="T46" fmla="*/ 2357438 w 1599"/>
              <a:gd name="T47" fmla="*/ 217487 h 701"/>
              <a:gd name="T48" fmla="*/ 2179638 w 1599"/>
              <a:gd name="T49" fmla="*/ 238125 h 701"/>
              <a:gd name="T50" fmla="*/ 2119313 w 1599"/>
              <a:gd name="T51" fmla="*/ 296862 h 701"/>
              <a:gd name="T52" fmla="*/ 1920875 w 1599"/>
              <a:gd name="T53" fmla="*/ 357187 h 701"/>
              <a:gd name="T54" fmla="*/ 1801813 w 1599"/>
              <a:gd name="T55" fmla="*/ 296862 h 701"/>
              <a:gd name="T56" fmla="*/ 1781175 w 1599"/>
              <a:gd name="T57" fmla="*/ 238125 h 701"/>
              <a:gd name="T58" fmla="*/ 1603375 w 1599"/>
              <a:gd name="T59" fmla="*/ 138112 h 701"/>
              <a:gd name="T60" fmla="*/ 1284288 w 1599"/>
              <a:gd name="T61" fmla="*/ 198437 h 701"/>
              <a:gd name="T62" fmla="*/ 1165225 w 1599"/>
              <a:gd name="T63" fmla="*/ 277812 h 701"/>
              <a:gd name="T64" fmla="*/ 1125538 w 1599"/>
              <a:gd name="T65" fmla="*/ 336550 h 701"/>
              <a:gd name="T66" fmla="*/ 1225550 w 1599"/>
              <a:gd name="T67" fmla="*/ 476250 h 701"/>
              <a:gd name="T68" fmla="*/ 1363663 w 1599"/>
              <a:gd name="T69" fmla="*/ 536575 h 701"/>
              <a:gd name="T70" fmla="*/ 1423988 w 1599"/>
              <a:gd name="T71" fmla="*/ 576262 h 701"/>
              <a:gd name="T72" fmla="*/ 1543050 w 1599"/>
              <a:gd name="T73" fmla="*/ 615950 h 701"/>
              <a:gd name="T74" fmla="*/ 1741488 w 1599"/>
              <a:gd name="T75" fmla="*/ 576262 h 701"/>
              <a:gd name="T76" fmla="*/ 1762125 w 1599"/>
              <a:gd name="T77" fmla="*/ 515937 h 701"/>
              <a:gd name="T78" fmla="*/ 1603375 w 1599"/>
              <a:gd name="T79" fmla="*/ 257175 h 701"/>
              <a:gd name="T80" fmla="*/ 1284288 w 1599"/>
              <a:gd name="T81" fmla="*/ 277812 h 701"/>
              <a:gd name="T82" fmla="*/ 1244600 w 1599"/>
              <a:gd name="T83" fmla="*/ 336550 h 701"/>
              <a:gd name="T84" fmla="*/ 1304925 w 1599"/>
              <a:gd name="T85" fmla="*/ 357187 h 701"/>
              <a:gd name="T86" fmla="*/ 1543050 w 1599"/>
              <a:gd name="T87" fmla="*/ 357187 h 7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99" h="701">
                <a:moveTo>
                  <a:pt x="909" y="87"/>
                </a:moveTo>
                <a:cubicBezTo>
                  <a:pt x="864" y="42"/>
                  <a:pt x="808" y="20"/>
                  <a:pt x="747" y="0"/>
                </a:cubicBezTo>
                <a:cubicBezTo>
                  <a:pt x="649" y="9"/>
                  <a:pt x="618" y="3"/>
                  <a:pt x="546" y="50"/>
                </a:cubicBezTo>
                <a:cubicBezTo>
                  <a:pt x="542" y="62"/>
                  <a:pt x="541" y="76"/>
                  <a:pt x="534" y="87"/>
                </a:cubicBezTo>
                <a:cubicBezTo>
                  <a:pt x="524" y="102"/>
                  <a:pt x="503" y="109"/>
                  <a:pt x="496" y="125"/>
                </a:cubicBezTo>
                <a:cubicBezTo>
                  <a:pt x="486" y="148"/>
                  <a:pt x="503" y="183"/>
                  <a:pt x="484" y="200"/>
                </a:cubicBezTo>
                <a:cubicBezTo>
                  <a:pt x="458" y="223"/>
                  <a:pt x="417" y="217"/>
                  <a:pt x="383" y="225"/>
                </a:cubicBezTo>
                <a:cubicBezTo>
                  <a:pt x="270" y="253"/>
                  <a:pt x="150" y="233"/>
                  <a:pt x="33" y="237"/>
                </a:cubicBezTo>
                <a:cubicBezTo>
                  <a:pt x="25" y="262"/>
                  <a:pt x="0" y="288"/>
                  <a:pt x="8" y="313"/>
                </a:cubicBezTo>
                <a:cubicBezTo>
                  <a:pt x="69" y="503"/>
                  <a:pt x="207" y="479"/>
                  <a:pt x="371" y="513"/>
                </a:cubicBezTo>
                <a:cubicBezTo>
                  <a:pt x="379" y="530"/>
                  <a:pt x="391" y="545"/>
                  <a:pt x="396" y="563"/>
                </a:cubicBezTo>
                <a:cubicBezTo>
                  <a:pt x="408" y="602"/>
                  <a:pt x="394" y="657"/>
                  <a:pt x="446" y="676"/>
                </a:cubicBezTo>
                <a:cubicBezTo>
                  <a:pt x="490" y="692"/>
                  <a:pt x="584" y="701"/>
                  <a:pt x="584" y="701"/>
                </a:cubicBezTo>
                <a:cubicBezTo>
                  <a:pt x="702" y="690"/>
                  <a:pt x="754" y="687"/>
                  <a:pt x="847" y="626"/>
                </a:cubicBezTo>
                <a:cubicBezTo>
                  <a:pt x="944" y="634"/>
                  <a:pt x="1064" y="651"/>
                  <a:pt x="1160" y="626"/>
                </a:cubicBezTo>
                <a:cubicBezTo>
                  <a:pt x="1189" y="618"/>
                  <a:pt x="1235" y="576"/>
                  <a:pt x="1235" y="576"/>
                </a:cubicBezTo>
                <a:cubicBezTo>
                  <a:pt x="1243" y="563"/>
                  <a:pt x="1254" y="552"/>
                  <a:pt x="1260" y="538"/>
                </a:cubicBezTo>
                <a:cubicBezTo>
                  <a:pt x="1267" y="522"/>
                  <a:pt x="1263" y="502"/>
                  <a:pt x="1273" y="488"/>
                </a:cubicBezTo>
                <a:cubicBezTo>
                  <a:pt x="1290" y="464"/>
                  <a:pt x="1370" y="407"/>
                  <a:pt x="1398" y="388"/>
                </a:cubicBezTo>
                <a:cubicBezTo>
                  <a:pt x="1435" y="413"/>
                  <a:pt x="1473" y="425"/>
                  <a:pt x="1510" y="450"/>
                </a:cubicBezTo>
                <a:cubicBezTo>
                  <a:pt x="1523" y="438"/>
                  <a:pt x="1537" y="427"/>
                  <a:pt x="1548" y="413"/>
                </a:cubicBezTo>
                <a:cubicBezTo>
                  <a:pt x="1567" y="389"/>
                  <a:pt x="1598" y="338"/>
                  <a:pt x="1598" y="338"/>
                </a:cubicBezTo>
                <a:cubicBezTo>
                  <a:pt x="1597" y="328"/>
                  <a:pt x="1599" y="190"/>
                  <a:pt x="1561" y="162"/>
                </a:cubicBezTo>
                <a:cubicBezTo>
                  <a:pt x="1540" y="146"/>
                  <a:pt x="1485" y="137"/>
                  <a:pt x="1485" y="137"/>
                </a:cubicBezTo>
                <a:cubicBezTo>
                  <a:pt x="1448" y="141"/>
                  <a:pt x="1409" y="138"/>
                  <a:pt x="1373" y="150"/>
                </a:cubicBezTo>
                <a:cubicBezTo>
                  <a:pt x="1356" y="156"/>
                  <a:pt x="1350" y="177"/>
                  <a:pt x="1335" y="187"/>
                </a:cubicBezTo>
                <a:cubicBezTo>
                  <a:pt x="1301" y="209"/>
                  <a:pt x="1248" y="212"/>
                  <a:pt x="1210" y="225"/>
                </a:cubicBezTo>
                <a:cubicBezTo>
                  <a:pt x="1185" y="216"/>
                  <a:pt x="1153" y="209"/>
                  <a:pt x="1135" y="187"/>
                </a:cubicBezTo>
                <a:cubicBezTo>
                  <a:pt x="1127" y="177"/>
                  <a:pt x="1131" y="159"/>
                  <a:pt x="1122" y="150"/>
                </a:cubicBezTo>
                <a:cubicBezTo>
                  <a:pt x="1080" y="108"/>
                  <a:pt x="1056" y="103"/>
                  <a:pt x="1010" y="87"/>
                </a:cubicBezTo>
                <a:cubicBezTo>
                  <a:pt x="967" y="91"/>
                  <a:pt x="856" y="94"/>
                  <a:pt x="809" y="125"/>
                </a:cubicBezTo>
                <a:cubicBezTo>
                  <a:pt x="784" y="142"/>
                  <a:pt x="734" y="175"/>
                  <a:pt x="734" y="175"/>
                </a:cubicBezTo>
                <a:cubicBezTo>
                  <a:pt x="726" y="187"/>
                  <a:pt x="709" y="197"/>
                  <a:pt x="709" y="212"/>
                </a:cubicBezTo>
                <a:cubicBezTo>
                  <a:pt x="709" y="291"/>
                  <a:pt x="723" y="285"/>
                  <a:pt x="772" y="300"/>
                </a:cubicBezTo>
                <a:cubicBezTo>
                  <a:pt x="862" y="361"/>
                  <a:pt x="749" y="291"/>
                  <a:pt x="859" y="338"/>
                </a:cubicBezTo>
                <a:cubicBezTo>
                  <a:pt x="873" y="344"/>
                  <a:pt x="883" y="357"/>
                  <a:pt x="897" y="363"/>
                </a:cubicBezTo>
                <a:cubicBezTo>
                  <a:pt x="921" y="374"/>
                  <a:pt x="972" y="388"/>
                  <a:pt x="972" y="388"/>
                </a:cubicBezTo>
                <a:cubicBezTo>
                  <a:pt x="1014" y="380"/>
                  <a:pt x="1058" y="381"/>
                  <a:pt x="1097" y="363"/>
                </a:cubicBezTo>
                <a:cubicBezTo>
                  <a:pt x="1109" y="357"/>
                  <a:pt x="1110" y="338"/>
                  <a:pt x="1110" y="325"/>
                </a:cubicBezTo>
                <a:cubicBezTo>
                  <a:pt x="1110" y="193"/>
                  <a:pt x="1108" y="196"/>
                  <a:pt x="1010" y="162"/>
                </a:cubicBezTo>
                <a:cubicBezTo>
                  <a:pt x="943" y="166"/>
                  <a:pt x="875" y="160"/>
                  <a:pt x="809" y="175"/>
                </a:cubicBezTo>
                <a:cubicBezTo>
                  <a:pt x="794" y="178"/>
                  <a:pt x="780" y="198"/>
                  <a:pt x="784" y="212"/>
                </a:cubicBezTo>
                <a:cubicBezTo>
                  <a:pt x="787" y="225"/>
                  <a:pt x="809" y="224"/>
                  <a:pt x="822" y="225"/>
                </a:cubicBezTo>
                <a:cubicBezTo>
                  <a:pt x="872" y="228"/>
                  <a:pt x="922" y="225"/>
                  <a:pt x="972" y="225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Freeform 54">
            <a:extLst>
              <a:ext uri="{FF2B5EF4-FFF2-40B4-BE49-F238E27FC236}">
                <a16:creationId xmlns:a16="http://schemas.microsoft.com/office/drawing/2014/main" id="{0BD84171-82C6-3B15-2EC2-28A6B979EBBD}"/>
              </a:ext>
            </a:extLst>
          </p:cNvPr>
          <p:cNvSpPr>
            <a:spLocks/>
          </p:cNvSpPr>
          <p:nvPr/>
        </p:nvSpPr>
        <p:spPr bwMode="auto">
          <a:xfrm>
            <a:off x="8089900" y="800100"/>
            <a:ext cx="1106488" cy="1057275"/>
          </a:xfrm>
          <a:custGeom>
            <a:avLst/>
            <a:gdLst>
              <a:gd name="T0" fmla="*/ 139700 w 697"/>
              <a:gd name="T1" fmla="*/ 431800 h 666"/>
              <a:gd name="T2" fmla="*/ 0 w 697"/>
              <a:gd name="T3" fmla="*/ 730250 h 666"/>
              <a:gd name="T4" fmla="*/ 398463 w 697"/>
              <a:gd name="T5" fmla="*/ 949325 h 666"/>
              <a:gd name="T6" fmla="*/ 517525 w 697"/>
              <a:gd name="T7" fmla="*/ 830263 h 666"/>
              <a:gd name="T8" fmla="*/ 636588 w 697"/>
              <a:gd name="T9" fmla="*/ 750888 h 666"/>
              <a:gd name="T10" fmla="*/ 993775 w 697"/>
              <a:gd name="T11" fmla="*/ 809625 h 666"/>
              <a:gd name="T12" fmla="*/ 1074738 w 697"/>
              <a:gd name="T13" fmla="*/ 293688 h 666"/>
              <a:gd name="T14" fmla="*/ 815975 w 697"/>
              <a:gd name="T15" fmla="*/ 34925 h 666"/>
              <a:gd name="T16" fmla="*/ 657225 w 697"/>
              <a:gd name="T17" fmla="*/ 153988 h 666"/>
              <a:gd name="T18" fmla="*/ 596900 w 697"/>
              <a:gd name="T19" fmla="*/ 273050 h 666"/>
              <a:gd name="T20" fmla="*/ 576263 w 697"/>
              <a:gd name="T21" fmla="*/ 333375 h 666"/>
              <a:gd name="T22" fmla="*/ 517525 w 697"/>
              <a:gd name="T23" fmla="*/ 373063 h 666"/>
              <a:gd name="T24" fmla="*/ 398463 w 697"/>
              <a:gd name="T25" fmla="*/ 352425 h 666"/>
              <a:gd name="T26" fmla="*/ 338138 w 697"/>
              <a:gd name="T27" fmla="*/ 312738 h 666"/>
              <a:gd name="T28" fmla="*/ 239713 w 697"/>
              <a:gd name="T29" fmla="*/ 333375 h 666"/>
              <a:gd name="T30" fmla="*/ 119063 w 697"/>
              <a:gd name="T31" fmla="*/ 373063 h 666"/>
              <a:gd name="T32" fmla="*/ 79375 w 697"/>
              <a:gd name="T33" fmla="*/ 452438 h 666"/>
              <a:gd name="T34" fmla="*/ 60325 w 697"/>
              <a:gd name="T35" fmla="*/ 511175 h 666"/>
              <a:gd name="T36" fmla="*/ 139700 w 697"/>
              <a:gd name="T37" fmla="*/ 431800 h 6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97" h="666">
                <a:moveTo>
                  <a:pt x="88" y="272"/>
                </a:moveTo>
                <a:cubicBezTo>
                  <a:pt x="77" y="347"/>
                  <a:pt x="65" y="417"/>
                  <a:pt x="0" y="460"/>
                </a:cubicBezTo>
                <a:cubicBezTo>
                  <a:pt x="21" y="666"/>
                  <a:pt x="16" y="612"/>
                  <a:pt x="251" y="598"/>
                </a:cubicBezTo>
                <a:cubicBezTo>
                  <a:pt x="374" y="515"/>
                  <a:pt x="182" y="650"/>
                  <a:pt x="326" y="523"/>
                </a:cubicBezTo>
                <a:cubicBezTo>
                  <a:pt x="349" y="503"/>
                  <a:pt x="401" y="473"/>
                  <a:pt x="401" y="473"/>
                </a:cubicBezTo>
                <a:cubicBezTo>
                  <a:pt x="538" y="542"/>
                  <a:pt x="464" y="527"/>
                  <a:pt x="626" y="510"/>
                </a:cubicBezTo>
                <a:cubicBezTo>
                  <a:pt x="697" y="405"/>
                  <a:pt x="669" y="342"/>
                  <a:pt x="677" y="185"/>
                </a:cubicBezTo>
                <a:cubicBezTo>
                  <a:pt x="646" y="3"/>
                  <a:pt x="682" y="0"/>
                  <a:pt x="514" y="22"/>
                </a:cubicBezTo>
                <a:cubicBezTo>
                  <a:pt x="467" y="53"/>
                  <a:pt x="467" y="80"/>
                  <a:pt x="414" y="97"/>
                </a:cubicBezTo>
                <a:cubicBezTo>
                  <a:pt x="381" y="194"/>
                  <a:pt x="425" y="75"/>
                  <a:pt x="376" y="172"/>
                </a:cubicBezTo>
                <a:cubicBezTo>
                  <a:pt x="370" y="184"/>
                  <a:pt x="371" y="200"/>
                  <a:pt x="363" y="210"/>
                </a:cubicBezTo>
                <a:cubicBezTo>
                  <a:pt x="354" y="222"/>
                  <a:pt x="338" y="227"/>
                  <a:pt x="326" y="235"/>
                </a:cubicBezTo>
                <a:cubicBezTo>
                  <a:pt x="301" y="231"/>
                  <a:pt x="275" y="230"/>
                  <a:pt x="251" y="222"/>
                </a:cubicBezTo>
                <a:cubicBezTo>
                  <a:pt x="237" y="217"/>
                  <a:pt x="228" y="199"/>
                  <a:pt x="213" y="197"/>
                </a:cubicBezTo>
                <a:cubicBezTo>
                  <a:pt x="192" y="194"/>
                  <a:pt x="171" y="204"/>
                  <a:pt x="151" y="210"/>
                </a:cubicBezTo>
                <a:cubicBezTo>
                  <a:pt x="125" y="217"/>
                  <a:pt x="75" y="235"/>
                  <a:pt x="75" y="235"/>
                </a:cubicBezTo>
                <a:cubicBezTo>
                  <a:pt x="67" y="252"/>
                  <a:pt x="57" y="268"/>
                  <a:pt x="50" y="285"/>
                </a:cubicBezTo>
                <a:cubicBezTo>
                  <a:pt x="45" y="297"/>
                  <a:pt x="26" y="326"/>
                  <a:pt x="38" y="322"/>
                </a:cubicBezTo>
                <a:cubicBezTo>
                  <a:pt x="60" y="314"/>
                  <a:pt x="71" y="289"/>
                  <a:pt x="88" y="272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Freeform 55">
            <a:extLst>
              <a:ext uri="{FF2B5EF4-FFF2-40B4-BE49-F238E27FC236}">
                <a16:creationId xmlns:a16="http://schemas.microsoft.com/office/drawing/2014/main" id="{5F5D3D3C-D253-AC97-D137-FBDBC3559503}"/>
              </a:ext>
            </a:extLst>
          </p:cNvPr>
          <p:cNvSpPr>
            <a:spLocks/>
          </p:cNvSpPr>
          <p:nvPr/>
        </p:nvSpPr>
        <p:spPr bwMode="auto">
          <a:xfrm>
            <a:off x="6546850" y="1289050"/>
            <a:ext cx="1579563" cy="601663"/>
          </a:xfrm>
          <a:custGeom>
            <a:avLst/>
            <a:gdLst>
              <a:gd name="T0" fmla="*/ 61913 w 995"/>
              <a:gd name="T1" fmla="*/ 0 h 379"/>
              <a:gd name="T2" fmla="*/ 0 w 995"/>
              <a:gd name="T3" fmla="*/ 123825 h 379"/>
              <a:gd name="T4" fmla="*/ 20638 w 995"/>
              <a:gd name="T5" fmla="*/ 269875 h 379"/>
              <a:gd name="T6" fmla="*/ 61913 w 995"/>
              <a:gd name="T7" fmla="*/ 393700 h 379"/>
              <a:gd name="T8" fmla="*/ 228600 w 995"/>
              <a:gd name="T9" fmla="*/ 477838 h 379"/>
              <a:gd name="T10" fmla="*/ 914400 w 995"/>
              <a:gd name="T11" fmla="*/ 498475 h 379"/>
              <a:gd name="T12" fmla="*/ 1204913 w 995"/>
              <a:gd name="T13" fmla="*/ 601663 h 379"/>
              <a:gd name="T14" fmla="*/ 1454150 w 995"/>
              <a:gd name="T15" fmla="*/ 581025 h 379"/>
              <a:gd name="T16" fmla="*/ 1536700 w 995"/>
              <a:gd name="T17" fmla="*/ 331788 h 379"/>
              <a:gd name="T18" fmla="*/ 1579563 w 995"/>
              <a:gd name="T19" fmla="*/ 185738 h 379"/>
              <a:gd name="T20" fmla="*/ 1516063 w 995"/>
              <a:gd name="T21" fmla="*/ 165100 h 379"/>
              <a:gd name="T22" fmla="*/ 1392238 w 995"/>
              <a:gd name="T23" fmla="*/ 207963 h 379"/>
              <a:gd name="T24" fmla="*/ 955675 w 995"/>
              <a:gd name="T25" fmla="*/ 185738 h 379"/>
              <a:gd name="T26" fmla="*/ 809625 w 995"/>
              <a:gd name="T27" fmla="*/ 311150 h 379"/>
              <a:gd name="T28" fmla="*/ 414338 w 995"/>
              <a:gd name="T29" fmla="*/ 290513 h 379"/>
              <a:gd name="T30" fmla="*/ 249238 w 995"/>
              <a:gd name="T31" fmla="*/ 61913 h 379"/>
              <a:gd name="T32" fmla="*/ 185738 w 995"/>
              <a:gd name="T33" fmla="*/ 20638 h 379"/>
              <a:gd name="T34" fmla="*/ 61913 w 995"/>
              <a:gd name="T35" fmla="*/ 0 h 3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95" h="379">
                <a:moveTo>
                  <a:pt x="39" y="0"/>
                </a:moveTo>
                <a:cubicBezTo>
                  <a:pt x="26" y="20"/>
                  <a:pt x="0" y="51"/>
                  <a:pt x="0" y="78"/>
                </a:cubicBezTo>
                <a:cubicBezTo>
                  <a:pt x="0" y="109"/>
                  <a:pt x="6" y="140"/>
                  <a:pt x="13" y="170"/>
                </a:cubicBezTo>
                <a:cubicBezTo>
                  <a:pt x="19" y="197"/>
                  <a:pt x="30" y="222"/>
                  <a:pt x="39" y="248"/>
                </a:cubicBezTo>
                <a:cubicBezTo>
                  <a:pt x="51" y="284"/>
                  <a:pt x="127" y="295"/>
                  <a:pt x="144" y="301"/>
                </a:cubicBezTo>
                <a:cubicBezTo>
                  <a:pt x="281" y="346"/>
                  <a:pt x="432" y="310"/>
                  <a:pt x="576" y="314"/>
                </a:cubicBezTo>
                <a:cubicBezTo>
                  <a:pt x="661" y="325"/>
                  <a:pt x="712" y="309"/>
                  <a:pt x="759" y="379"/>
                </a:cubicBezTo>
                <a:cubicBezTo>
                  <a:pt x="811" y="375"/>
                  <a:pt x="865" y="379"/>
                  <a:pt x="916" y="366"/>
                </a:cubicBezTo>
                <a:cubicBezTo>
                  <a:pt x="978" y="350"/>
                  <a:pt x="964" y="236"/>
                  <a:pt x="968" y="209"/>
                </a:cubicBezTo>
                <a:cubicBezTo>
                  <a:pt x="973" y="176"/>
                  <a:pt x="984" y="148"/>
                  <a:pt x="995" y="117"/>
                </a:cubicBezTo>
                <a:cubicBezTo>
                  <a:pt x="982" y="113"/>
                  <a:pt x="969" y="102"/>
                  <a:pt x="955" y="104"/>
                </a:cubicBezTo>
                <a:cubicBezTo>
                  <a:pt x="928" y="107"/>
                  <a:pt x="877" y="131"/>
                  <a:pt x="877" y="131"/>
                </a:cubicBezTo>
                <a:cubicBezTo>
                  <a:pt x="833" y="128"/>
                  <a:pt x="671" y="94"/>
                  <a:pt x="602" y="117"/>
                </a:cubicBezTo>
                <a:cubicBezTo>
                  <a:pt x="538" y="181"/>
                  <a:pt x="570" y="156"/>
                  <a:pt x="510" y="196"/>
                </a:cubicBezTo>
                <a:cubicBezTo>
                  <a:pt x="427" y="192"/>
                  <a:pt x="343" y="194"/>
                  <a:pt x="261" y="183"/>
                </a:cubicBezTo>
                <a:cubicBezTo>
                  <a:pt x="190" y="173"/>
                  <a:pt x="190" y="80"/>
                  <a:pt x="157" y="39"/>
                </a:cubicBezTo>
                <a:cubicBezTo>
                  <a:pt x="147" y="27"/>
                  <a:pt x="130" y="22"/>
                  <a:pt x="117" y="13"/>
                </a:cubicBezTo>
                <a:cubicBezTo>
                  <a:pt x="63" y="31"/>
                  <a:pt x="89" y="34"/>
                  <a:pt x="39" y="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Freeform 56">
            <a:extLst>
              <a:ext uri="{FF2B5EF4-FFF2-40B4-BE49-F238E27FC236}">
                <a16:creationId xmlns:a16="http://schemas.microsoft.com/office/drawing/2014/main" id="{E2F93A5E-EE3C-9C21-9993-0D1A819746BA}"/>
              </a:ext>
            </a:extLst>
          </p:cNvPr>
          <p:cNvSpPr>
            <a:spLocks/>
          </p:cNvSpPr>
          <p:nvPr/>
        </p:nvSpPr>
        <p:spPr bwMode="auto">
          <a:xfrm>
            <a:off x="6673850" y="1184275"/>
            <a:ext cx="893763" cy="1987550"/>
          </a:xfrm>
          <a:custGeom>
            <a:avLst/>
            <a:gdLst>
              <a:gd name="T0" fmla="*/ 204788 w 563"/>
              <a:gd name="T1" fmla="*/ 354013 h 1252"/>
              <a:gd name="T2" fmla="*/ 225425 w 563"/>
              <a:gd name="T3" fmla="*/ 436563 h 1252"/>
              <a:gd name="T4" fmla="*/ 266700 w 563"/>
              <a:gd name="T5" fmla="*/ 561975 h 1252"/>
              <a:gd name="T6" fmla="*/ 266700 w 563"/>
              <a:gd name="T7" fmla="*/ 1350963 h 1252"/>
              <a:gd name="T8" fmla="*/ 184150 w 563"/>
              <a:gd name="T9" fmla="*/ 1579563 h 1252"/>
              <a:gd name="T10" fmla="*/ 122238 w 563"/>
              <a:gd name="T11" fmla="*/ 1684338 h 1252"/>
              <a:gd name="T12" fmla="*/ 101600 w 563"/>
              <a:gd name="T13" fmla="*/ 1746250 h 1252"/>
              <a:gd name="T14" fmla="*/ 17463 w 563"/>
              <a:gd name="T15" fmla="*/ 1890713 h 1252"/>
              <a:gd name="T16" fmla="*/ 38100 w 563"/>
              <a:gd name="T17" fmla="*/ 1974850 h 1252"/>
              <a:gd name="T18" fmla="*/ 101600 w 563"/>
              <a:gd name="T19" fmla="*/ 1954213 h 1252"/>
              <a:gd name="T20" fmla="*/ 309563 w 563"/>
              <a:gd name="T21" fmla="*/ 1849438 h 1252"/>
              <a:gd name="T22" fmla="*/ 703263 w 563"/>
              <a:gd name="T23" fmla="*/ 1870075 h 1252"/>
              <a:gd name="T24" fmla="*/ 890588 w 563"/>
              <a:gd name="T25" fmla="*/ 1870075 h 1252"/>
              <a:gd name="T26" fmla="*/ 744538 w 563"/>
              <a:gd name="T27" fmla="*/ 1725613 h 1252"/>
              <a:gd name="T28" fmla="*/ 661988 w 563"/>
              <a:gd name="T29" fmla="*/ 1620838 h 1252"/>
              <a:gd name="T30" fmla="*/ 579438 w 563"/>
              <a:gd name="T31" fmla="*/ 1497013 h 1252"/>
              <a:gd name="T32" fmla="*/ 495300 w 563"/>
              <a:gd name="T33" fmla="*/ 1289050 h 1252"/>
              <a:gd name="T34" fmla="*/ 787400 w 563"/>
              <a:gd name="T35" fmla="*/ 228600 h 1252"/>
              <a:gd name="T36" fmla="*/ 620713 w 563"/>
              <a:gd name="T37" fmla="*/ 166688 h 1252"/>
              <a:gd name="T38" fmla="*/ 515938 w 563"/>
              <a:gd name="T39" fmla="*/ 249238 h 1252"/>
              <a:gd name="T40" fmla="*/ 433388 w 563"/>
              <a:gd name="T41" fmla="*/ 354013 h 1252"/>
              <a:gd name="T42" fmla="*/ 392113 w 563"/>
              <a:gd name="T43" fmla="*/ 477838 h 1252"/>
              <a:gd name="T44" fmla="*/ 287338 w 563"/>
              <a:gd name="T45" fmla="*/ 228600 h 1252"/>
              <a:gd name="T46" fmla="*/ 246063 w 563"/>
              <a:gd name="T47" fmla="*/ 166688 h 1252"/>
              <a:gd name="T48" fmla="*/ 225425 w 563"/>
              <a:gd name="T49" fmla="*/ 104775 h 1252"/>
              <a:gd name="T50" fmla="*/ 142875 w 563"/>
              <a:gd name="T51" fmla="*/ 0 h 1252"/>
              <a:gd name="T52" fmla="*/ 17463 w 563"/>
              <a:gd name="T53" fmla="*/ 125413 h 1252"/>
              <a:gd name="T54" fmla="*/ 101600 w 563"/>
              <a:gd name="T55" fmla="*/ 207963 h 1252"/>
              <a:gd name="T56" fmla="*/ 142875 w 563"/>
              <a:gd name="T57" fmla="*/ 269875 h 1252"/>
              <a:gd name="T58" fmla="*/ 204788 w 563"/>
              <a:gd name="T59" fmla="*/ 354013 h 12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63" h="1252">
                <a:moveTo>
                  <a:pt x="129" y="223"/>
                </a:moveTo>
                <a:cubicBezTo>
                  <a:pt x="133" y="240"/>
                  <a:pt x="137" y="258"/>
                  <a:pt x="142" y="275"/>
                </a:cubicBezTo>
                <a:cubicBezTo>
                  <a:pt x="150" y="302"/>
                  <a:pt x="168" y="354"/>
                  <a:pt x="168" y="354"/>
                </a:cubicBezTo>
                <a:cubicBezTo>
                  <a:pt x="199" y="569"/>
                  <a:pt x="188" y="457"/>
                  <a:pt x="168" y="851"/>
                </a:cubicBezTo>
                <a:cubicBezTo>
                  <a:pt x="162" y="965"/>
                  <a:pt x="175" y="936"/>
                  <a:pt x="116" y="995"/>
                </a:cubicBezTo>
                <a:cubicBezTo>
                  <a:pt x="80" y="1104"/>
                  <a:pt x="130" y="971"/>
                  <a:pt x="77" y="1061"/>
                </a:cubicBezTo>
                <a:cubicBezTo>
                  <a:pt x="70" y="1073"/>
                  <a:pt x="70" y="1087"/>
                  <a:pt x="64" y="1100"/>
                </a:cubicBezTo>
                <a:cubicBezTo>
                  <a:pt x="45" y="1143"/>
                  <a:pt x="36" y="1154"/>
                  <a:pt x="11" y="1191"/>
                </a:cubicBezTo>
                <a:cubicBezTo>
                  <a:pt x="15" y="1209"/>
                  <a:pt x="9" y="1233"/>
                  <a:pt x="24" y="1244"/>
                </a:cubicBezTo>
                <a:cubicBezTo>
                  <a:pt x="35" y="1252"/>
                  <a:pt x="51" y="1237"/>
                  <a:pt x="64" y="1231"/>
                </a:cubicBezTo>
                <a:cubicBezTo>
                  <a:pt x="108" y="1209"/>
                  <a:pt x="151" y="1187"/>
                  <a:pt x="195" y="1165"/>
                </a:cubicBezTo>
                <a:cubicBezTo>
                  <a:pt x="278" y="1169"/>
                  <a:pt x="361" y="1168"/>
                  <a:pt x="443" y="1178"/>
                </a:cubicBezTo>
                <a:cubicBezTo>
                  <a:pt x="563" y="1192"/>
                  <a:pt x="507" y="1234"/>
                  <a:pt x="561" y="1178"/>
                </a:cubicBezTo>
                <a:cubicBezTo>
                  <a:pt x="521" y="1151"/>
                  <a:pt x="503" y="1120"/>
                  <a:pt x="469" y="1087"/>
                </a:cubicBezTo>
                <a:cubicBezTo>
                  <a:pt x="440" y="998"/>
                  <a:pt x="480" y="1093"/>
                  <a:pt x="417" y="1021"/>
                </a:cubicBezTo>
                <a:cubicBezTo>
                  <a:pt x="396" y="997"/>
                  <a:pt x="365" y="943"/>
                  <a:pt x="365" y="943"/>
                </a:cubicBezTo>
                <a:cubicBezTo>
                  <a:pt x="350" y="897"/>
                  <a:pt x="327" y="857"/>
                  <a:pt x="312" y="812"/>
                </a:cubicBezTo>
                <a:cubicBezTo>
                  <a:pt x="326" y="597"/>
                  <a:pt x="328" y="306"/>
                  <a:pt x="496" y="144"/>
                </a:cubicBezTo>
                <a:cubicBezTo>
                  <a:pt x="473" y="75"/>
                  <a:pt x="456" y="89"/>
                  <a:pt x="391" y="105"/>
                </a:cubicBezTo>
                <a:cubicBezTo>
                  <a:pt x="375" y="116"/>
                  <a:pt x="337" y="138"/>
                  <a:pt x="325" y="157"/>
                </a:cubicBezTo>
                <a:cubicBezTo>
                  <a:pt x="281" y="229"/>
                  <a:pt x="352" y="170"/>
                  <a:pt x="273" y="223"/>
                </a:cubicBezTo>
                <a:cubicBezTo>
                  <a:pt x="264" y="249"/>
                  <a:pt x="262" y="324"/>
                  <a:pt x="247" y="301"/>
                </a:cubicBezTo>
                <a:cubicBezTo>
                  <a:pt x="215" y="252"/>
                  <a:pt x="212" y="191"/>
                  <a:pt x="181" y="144"/>
                </a:cubicBezTo>
                <a:cubicBezTo>
                  <a:pt x="172" y="131"/>
                  <a:pt x="162" y="119"/>
                  <a:pt x="155" y="105"/>
                </a:cubicBezTo>
                <a:cubicBezTo>
                  <a:pt x="149" y="93"/>
                  <a:pt x="149" y="78"/>
                  <a:pt x="142" y="66"/>
                </a:cubicBezTo>
                <a:cubicBezTo>
                  <a:pt x="128" y="42"/>
                  <a:pt x="106" y="23"/>
                  <a:pt x="90" y="0"/>
                </a:cubicBezTo>
                <a:cubicBezTo>
                  <a:pt x="39" y="17"/>
                  <a:pt x="28" y="28"/>
                  <a:pt x="11" y="79"/>
                </a:cubicBezTo>
                <a:cubicBezTo>
                  <a:pt x="39" y="164"/>
                  <a:pt x="0" y="80"/>
                  <a:pt x="64" y="131"/>
                </a:cubicBezTo>
                <a:cubicBezTo>
                  <a:pt x="76" y="141"/>
                  <a:pt x="81" y="157"/>
                  <a:pt x="90" y="170"/>
                </a:cubicBezTo>
                <a:cubicBezTo>
                  <a:pt x="119" y="258"/>
                  <a:pt x="104" y="274"/>
                  <a:pt x="129" y="223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4" name="Freeform 57">
            <a:extLst>
              <a:ext uri="{FF2B5EF4-FFF2-40B4-BE49-F238E27FC236}">
                <a16:creationId xmlns:a16="http://schemas.microsoft.com/office/drawing/2014/main" id="{187BEB07-D313-8D64-7EB9-C835F26AB6DE}"/>
              </a:ext>
            </a:extLst>
          </p:cNvPr>
          <p:cNvSpPr>
            <a:spLocks/>
          </p:cNvSpPr>
          <p:nvPr/>
        </p:nvSpPr>
        <p:spPr bwMode="auto">
          <a:xfrm>
            <a:off x="8356600" y="1497013"/>
            <a:ext cx="496888" cy="1008062"/>
          </a:xfrm>
          <a:custGeom>
            <a:avLst/>
            <a:gdLst>
              <a:gd name="T0" fmla="*/ 163513 w 313"/>
              <a:gd name="T1" fmla="*/ 228600 h 635"/>
              <a:gd name="T2" fmla="*/ 39688 w 313"/>
              <a:gd name="T3" fmla="*/ 935037 h 635"/>
              <a:gd name="T4" fmla="*/ 19050 w 313"/>
              <a:gd name="T5" fmla="*/ 996950 h 635"/>
              <a:gd name="T6" fmla="*/ 80963 w 313"/>
              <a:gd name="T7" fmla="*/ 955675 h 635"/>
              <a:gd name="T8" fmla="*/ 496888 w 313"/>
              <a:gd name="T9" fmla="*/ 935037 h 635"/>
              <a:gd name="T10" fmla="*/ 412750 w 313"/>
              <a:gd name="T11" fmla="*/ 663575 h 635"/>
              <a:gd name="T12" fmla="*/ 392113 w 313"/>
              <a:gd name="T13" fmla="*/ 331787 h 635"/>
              <a:gd name="T14" fmla="*/ 433388 w 313"/>
              <a:gd name="T15" fmla="*/ 206375 h 635"/>
              <a:gd name="T16" fmla="*/ 455613 w 313"/>
              <a:gd name="T17" fmla="*/ 144462 h 635"/>
              <a:gd name="T18" fmla="*/ 309563 w 313"/>
              <a:gd name="T19" fmla="*/ 103187 h 635"/>
              <a:gd name="T20" fmla="*/ 163513 w 313"/>
              <a:gd name="T21" fmla="*/ 228600 h 6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" h="635">
                <a:moveTo>
                  <a:pt x="103" y="144"/>
                </a:moveTo>
                <a:cubicBezTo>
                  <a:pt x="97" y="291"/>
                  <a:pt x="138" y="472"/>
                  <a:pt x="25" y="589"/>
                </a:cubicBezTo>
                <a:cubicBezTo>
                  <a:pt x="21" y="602"/>
                  <a:pt x="0" y="622"/>
                  <a:pt x="12" y="628"/>
                </a:cubicBezTo>
                <a:cubicBezTo>
                  <a:pt x="26" y="635"/>
                  <a:pt x="36" y="604"/>
                  <a:pt x="51" y="602"/>
                </a:cubicBezTo>
                <a:cubicBezTo>
                  <a:pt x="138" y="591"/>
                  <a:pt x="226" y="593"/>
                  <a:pt x="313" y="589"/>
                </a:cubicBezTo>
                <a:cubicBezTo>
                  <a:pt x="266" y="541"/>
                  <a:pt x="269" y="484"/>
                  <a:pt x="260" y="418"/>
                </a:cubicBezTo>
                <a:cubicBezTo>
                  <a:pt x="256" y="348"/>
                  <a:pt x="244" y="279"/>
                  <a:pt x="247" y="209"/>
                </a:cubicBezTo>
                <a:cubicBezTo>
                  <a:pt x="248" y="181"/>
                  <a:pt x="264" y="156"/>
                  <a:pt x="273" y="130"/>
                </a:cubicBezTo>
                <a:cubicBezTo>
                  <a:pt x="277" y="117"/>
                  <a:pt x="287" y="91"/>
                  <a:pt x="287" y="91"/>
                </a:cubicBezTo>
                <a:cubicBezTo>
                  <a:pt x="210" y="15"/>
                  <a:pt x="238" y="0"/>
                  <a:pt x="195" y="65"/>
                </a:cubicBezTo>
                <a:cubicBezTo>
                  <a:pt x="183" y="136"/>
                  <a:pt x="193" y="189"/>
                  <a:pt x="103" y="144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Freeform 58">
            <a:extLst>
              <a:ext uri="{FF2B5EF4-FFF2-40B4-BE49-F238E27FC236}">
                <a16:creationId xmlns:a16="http://schemas.microsoft.com/office/drawing/2014/main" id="{C999BBD0-82BC-92F7-9001-44E4BE7DFF48}"/>
              </a:ext>
            </a:extLst>
          </p:cNvPr>
          <p:cNvSpPr>
            <a:spLocks/>
          </p:cNvSpPr>
          <p:nvPr/>
        </p:nvSpPr>
        <p:spPr bwMode="auto">
          <a:xfrm>
            <a:off x="7399338" y="1474788"/>
            <a:ext cx="623887" cy="858837"/>
          </a:xfrm>
          <a:custGeom>
            <a:avLst/>
            <a:gdLst>
              <a:gd name="T0" fmla="*/ 144462 w 393"/>
              <a:gd name="T1" fmla="*/ 22225 h 541"/>
              <a:gd name="T2" fmla="*/ 103187 w 393"/>
              <a:gd name="T3" fmla="*/ 708025 h 541"/>
              <a:gd name="T4" fmla="*/ 82550 w 393"/>
              <a:gd name="T5" fmla="*/ 769937 h 541"/>
              <a:gd name="T6" fmla="*/ 103187 w 393"/>
              <a:gd name="T7" fmla="*/ 790575 h 541"/>
              <a:gd name="T8" fmla="*/ 601662 w 393"/>
              <a:gd name="T9" fmla="*/ 708025 h 541"/>
              <a:gd name="T10" fmla="*/ 539750 w 393"/>
              <a:gd name="T11" fmla="*/ 685800 h 541"/>
              <a:gd name="T12" fmla="*/ 476250 w 393"/>
              <a:gd name="T13" fmla="*/ 644525 h 541"/>
              <a:gd name="T14" fmla="*/ 352425 w 393"/>
              <a:gd name="T15" fmla="*/ 541337 h 541"/>
              <a:gd name="T16" fmla="*/ 311150 w 393"/>
              <a:gd name="T17" fmla="*/ 479425 h 541"/>
              <a:gd name="T18" fmla="*/ 227012 w 393"/>
              <a:gd name="T19" fmla="*/ 395287 h 541"/>
              <a:gd name="T20" fmla="*/ 247650 w 393"/>
              <a:gd name="T21" fmla="*/ 333375 h 541"/>
              <a:gd name="T22" fmla="*/ 290512 w 393"/>
              <a:gd name="T23" fmla="*/ 457200 h 541"/>
              <a:gd name="T24" fmla="*/ 311150 w 393"/>
              <a:gd name="T25" fmla="*/ 520700 h 541"/>
              <a:gd name="T26" fmla="*/ 373062 w 393"/>
              <a:gd name="T27" fmla="*/ 561975 h 541"/>
              <a:gd name="T28" fmla="*/ 311150 w 393"/>
              <a:gd name="T29" fmla="*/ 395287 h 541"/>
              <a:gd name="T30" fmla="*/ 331787 w 393"/>
              <a:gd name="T31" fmla="*/ 0 h 5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3" h="541">
                <a:moveTo>
                  <a:pt x="91" y="14"/>
                </a:moveTo>
                <a:cubicBezTo>
                  <a:pt x="126" y="154"/>
                  <a:pt x="171" y="336"/>
                  <a:pt x="65" y="446"/>
                </a:cubicBezTo>
                <a:cubicBezTo>
                  <a:pt x="61" y="459"/>
                  <a:pt x="58" y="473"/>
                  <a:pt x="52" y="485"/>
                </a:cubicBezTo>
                <a:cubicBezTo>
                  <a:pt x="30" y="528"/>
                  <a:pt x="0" y="541"/>
                  <a:pt x="65" y="498"/>
                </a:cubicBezTo>
                <a:cubicBezTo>
                  <a:pt x="147" y="376"/>
                  <a:pt x="62" y="480"/>
                  <a:pt x="379" y="446"/>
                </a:cubicBezTo>
                <a:cubicBezTo>
                  <a:pt x="393" y="445"/>
                  <a:pt x="352" y="438"/>
                  <a:pt x="340" y="432"/>
                </a:cubicBezTo>
                <a:cubicBezTo>
                  <a:pt x="326" y="425"/>
                  <a:pt x="312" y="416"/>
                  <a:pt x="300" y="406"/>
                </a:cubicBezTo>
                <a:cubicBezTo>
                  <a:pt x="193" y="318"/>
                  <a:pt x="325" y="409"/>
                  <a:pt x="222" y="341"/>
                </a:cubicBezTo>
                <a:cubicBezTo>
                  <a:pt x="213" y="328"/>
                  <a:pt x="206" y="314"/>
                  <a:pt x="196" y="302"/>
                </a:cubicBezTo>
                <a:cubicBezTo>
                  <a:pt x="180" y="283"/>
                  <a:pt x="143" y="249"/>
                  <a:pt x="143" y="249"/>
                </a:cubicBezTo>
                <a:cubicBezTo>
                  <a:pt x="147" y="236"/>
                  <a:pt x="146" y="200"/>
                  <a:pt x="156" y="210"/>
                </a:cubicBezTo>
                <a:cubicBezTo>
                  <a:pt x="176" y="229"/>
                  <a:pt x="174" y="262"/>
                  <a:pt x="183" y="288"/>
                </a:cubicBezTo>
                <a:cubicBezTo>
                  <a:pt x="188" y="301"/>
                  <a:pt x="184" y="320"/>
                  <a:pt x="196" y="328"/>
                </a:cubicBezTo>
                <a:cubicBezTo>
                  <a:pt x="209" y="337"/>
                  <a:pt x="222" y="345"/>
                  <a:pt x="235" y="354"/>
                </a:cubicBezTo>
                <a:cubicBezTo>
                  <a:pt x="256" y="291"/>
                  <a:pt x="251" y="286"/>
                  <a:pt x="196" y="249"/>
                </a:cubicBezTo>
                <a:cubicBezTo>
                  <a:pt x="212" y="61"/>
                  <a:pt x="209" y="145"/>
                  <a:pt x="209" y="0"/>
                </a:cubicBezTo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6" name="Freeform 59">
            <a:extLst>
              <a:ext uri="{FF2B5EF4-FFF2-40B4-BE49-F238E27FC236}">
                <a16:creationId xmlns:a16="http://schemas.microsoft.com/office/drawing/2014/main" id="{B6F3C1F2-C365-B68D-8253-4C6DDAC9D89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457200" cy="685800"/>
          </a:xfrm>
          <a:custGeom>
            <a:avLst/>
            <a:gdLst>
              <a:gd name="T0" fmla="*/ 117208 w 511"/>
              <a:gd name="T1" fmla="*/ 151544 h 801"/>
              <a:gd name="T2" fmla="*/ 152996 w 511"/>
              <a:gd name="T3" fmla="*/ 262847 h 801"/>
              <a:gd name="T4" fmla="*/ 82314 w 511"/>
              <a:gd name="T5" fmla="*/ 644703 h 801"/>
              <a:gd name="T6" fmla="*/ 70683 w 511"/>
              <a:gd name="T7" fmla="*/ 678094 h 801"/>
              <a:gd name="T8" fmla="*/ 234416 w 511"/>
              <a:gd name="T9" fmla="*/ 666964 h 801"/>
              <a:gd name="T10" fmla="*/ 457200 w 511"/>
              <a:gd name="T11" fmla="*/ 655834 h 801"/>
              <a:gd name="T12" fmla="*/ 363255 w 511"/>
              <a:gd name="T13" fmla="*/ 599326 h 801"/>
              <a:gd name="T14" fmla="*/ 328361 w 511"/>
              <a:gd name="T15" fmla="*/ 577065 h 801"/>
              <a:gd name="T16" fmla="*/ 293467 w 511"/>
              <a:gd name="T17" fmla="*/ 431515 h 801"/>
              <a:gd name="T18" fmla="*/ 281836 w 511"/>
              <a:gd name="T19" fmla="*/ 50515 h 801"/>
              <a:gd name="T20" fmla="*/ 293467 w 511"/>
              <a:gd name="T21" fmla="*/ 5137 h 801"/>
              <a:gd name="T22" fmla="*/ 211153 w 511"/>
              <a:gd name="T23" fmla="*/ 28254 h 801"/>
              <a:gd name="T24" fmla="*/ 187890 w 511"/>
              <a:gd name="T25" fmla="*/ 184935 h 801"/>
              <a:gd name="T26" fmla="*/ 164628 w 511"/>
              <a:gd name="T27" fmla="*/ 151544 h 801"/>
              <a:gd name="T28" fmla="*/ 70683 w 511"/>
              <a:gd name="T29" fmla="*/ 61645 h 801"/>
              <a:gd name="T30" fmla="*/ 59051 w 511"/>
              <a:gd name="T31" fmla="*/ 28254 h 801"/>
              <a:gd name="T32" fmla="*/ 0 w 511"/>
              <a:gd name="T33" fmla="*/ 72775 h 801"/>
              <a:gd name="T34" fmla="*/ 105577 w 511"/>
              <a:gd name="T35" fmla="*/ 139557 h 801"/>
              <a:gd name="T36" fmla="*/ 117208 w 511"/>
              <a:gd name="T37" fmla="*/ 151544 h 8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1" h="801">
                <a:moveTo>
                  <a:pt x="131" y="177"/>
                </a:moveTo>
                <a:cubicBezTo>
                  <a:pt x="164" y="272"/>
                  <a:pt x="151" y="228"/>
                  <a:pt x="171" y="307"/>
                </a:cubicBezTo>
                <a:cubicBezTo>
                  <a:pt x="164" y="499"/>
                  <a:pt x="213" y="627"/>
                  <a:pt x="92" y="753"/>
                </a:cubicBezTo>
                <a:cubicBezTo>
                  <a:pt x="88" y="766"/>
                  <a:pt x="65" y="790"/>
                  <a:pt x="79" y="792"/>
                </a:cubicBezTo>
                <a:cubicBezTo>
                  <a:pt x="139" y="801"/>
                  <a:pt x="201" y="783"/>
                  <a:pt x="262" y="779"/>
                </a:cubicBezTo>
                <a:cubicBezTo>
                  <a:pt x="345" y="774"/>
                  <a:pt x="428" y="770"/>
                  <a:pt x="511" y="766"/>
                </a:cubicBezTo>
                <a:cubicBezTo>
                  <a:pt x="478" y="732"/>
                  <a:pt x="451" y="715"/>
                  <a:pt x="406" y="700"/>
                </a:cubicBezTo>
                <a:cubicBezTo>
                  <a:pt x="393" y="691"/>
                  <a:pt x="377" y="686"/>
                  <a:pt x="367" y="674"/>
                </a:cubicBezTo>
                <a:cubicBezTo>
                  <a:pt x="339" y="639"/>
                  <a:pt x="335" y="543"/>
                  <a:pt x="328" y="504"/>
                </a:cubicBezTo>
                <a:cubicBezTo>
                  <a:pt x="324" y="356"/>
                  <a:pt x="315" y="207"/>
                  <a:pt x="315" y="59"/>
                </a:cubicBezTo>
                <a:cubicBezTo>
                  <a:pt x="315" y="41"/>
                  <a:pt x="341" y="19"/>
                  <a:pt x="328" y="6"/>
                </a:cubicBezTo>
                <a:cubicBezTo>
                  <a:pt x="322" y="0"/>
                  <a:pt x="246" y="29"/>
                  <a:pt x="236" y="33"/>
                </a:cubicBezTo>
                <a:cubicBezTo>
                  <a:pt x="217" y="91"/>
                  <a:pt x="231" y="158"/>
                  <a:pt x="210" y="216"/>
                </a:cubicBezTo>
                <a:cubicBezTo>
                  <a:pt x="205" y="231"/>
                  <a:pt x="194" y="189"/>
                  <a:pt x="184" y="177"/>
                </a:cubicBezTo>
                <a:cubicBezTo>
                  <a:pt x="151" y="135"/>
                  <a:pt x="122" y="104"/>
                  <a:pt x="79" y="72"/>
                </a:cubicBezTo>
                <a:cubicBezTo>
                  <a:pt x="75" y="59"/>
                  <a:pt x="78" y="39"/>
                  <a:pt x="66" y="33"/>
                </a:cubicBezTo>
                <a:cubicBezTo>
                  <a:pt x="35" y="18"/>
                  <a:pt x="8" y="73"/>
                  <a:pt x="0" y="85"/>
                </a:cubicBezTo>
                <a:cubicBezTo>
                  <a:pt x="36" y="136"/>
                  <a:pt x="57" y="148"/>
                  <a:pt x="118" y="163"/>
                </a:cubicBezTo>
                <a:cubicBezTo>
                  <a:pt x="184" y="229"/>
                  <a:pt x="189" y="233"/>
                  <a:pt x="131" y="177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7" name="Freeform 60">
            <a:extLst>
              <a:ext uri="{FF2B5EF4-FFF2-40B4-BE49-F238E27FC236}">
                <a16:creationId xmlns:a16="http://schemas.microsoft.com/office/drawing/2014/main" id="{A5AFA1B7-AFF0-0194-B788-D2A71BE6363E}"/>
              </a:ext>
            </a:extLst>
          </p:cNvPr>
          <p:cNvSpPr>
            <a:spLocks/>
          </p:cNvSpPr>
          <p:nvPr/>
        </p:nvSpPr>
        <p:spPr bwMode="auto">
          <a:xfrm>
            <a:off x="5486400" y="1143000"/>
            <a:ext cx="1447800" cy="457200"/>
          </a:xfrm>
          <a:custGeom>
            <a:avLst/>
            <a:gdLst>
              <a:gd name="T0" fmla="*/ 763085 w 1053"/>
              <a:gd name="T1" fmla="*/ 328749 h 420"/>
              <a:gd name="T2" fmla="*/ 565096 w 1053"/>
              <a:gd name="T3" fmla="*/ 357051 h 420"/>
              <a:gd name="T4" fmla="*/ 529348 w 1053"/>
              <a:gd name="T5" fmla="*/ 399506 h 420"/>
              <a:gd name="T6" fmla="*/ 438602 w 1053"/>
              <a:gd name="T7" fmla="*/ 456111 h 420"/>
              <a:gd name="T8" fmla="*/ 151242 w 1053"/>
              <a:gd name="T9" fmla="*/ 441960 h 420"/>
              <a:gd name="T10" fmla="*/ 24749 w 1053"/>
              <a:gd name="T11" fmla="*/ 328749 h 420"/>
              <a:gd name="T12" fmla="*/ 6875 w 1053"/>
              <a:gd name="T13" fmla="*/ 285206 h 420"/>
              <a:gd name="T14" fmla="*/ 186990 w 1053"/>
              <a:gd name="T15" fmla="*/ 214449 h 420"/>
              <a:gd name="T16" fmla="*/ 331358 w 1053"/>
              <a:gd name="T17" fmla="*/ 0 h 420"/>
              <a:gd name="T18" fmla="*/ 673715 w 1053"/>
              <a:gd name="T19" fmla="*/ 57694 h 420"/>
              <a:gd name="T20" fmla="*/ 925327 w 1053"/>
              <a:gd name="T21" fmla="*/ 15240 h 420"/>
              <a:gd name="T22" fmla="*/ 1141191 w 1053"/>
              <a:gd name="T23" fmla="*/ 71846 h 420"/>
              <a:gd name="T24" fmla="*/ 1303432 w 1053"/>
              <a:gd name="T25" fmla="*/ 100149 h 420"/>
              <a:gd name="T26" fmla="*/ 1410677 w 1053"/>
              <a:gd name="T27" fmla="*/ 128451 h 420"/>
              <a:gd name="T28" fmla="*/ 1447800 w 1053"/>
              <a:gd name="T29" fmla="*/ 142603 h 4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3" h="420">
                <a:moveTo>
                  <a:pt x="555" y="302"/>
                </a:moveTo>
                <a:cubicBezTo>
                  <a:pt x="507" y="308"/>
                  <a:pt x="449" y="298"/>
                  <a:pt x="411" y="328"/>
                </a:cubicBezTo>
                <a:cubicBezTo>
                  <a:pt x="399" y="338"/>
                  <a:pt x="396" y="356"/>
                  <a:pt x="385" y="367"/>
                </a:cubicBezTo>
                <a:cubicBezTo>
                  <a:pt x="365" y="387"/>
                  <a:pt x="339" y="400"/>
                  <a:pt x="319" y="419"/>
                </a:cubicBezTo>
                <a:cubicBezTo>
                  <a:pt x="249" y="415"/>
                  <a:pt x="178" y="420"/>
                  <a:pt x="110" y="406"/>
                </a:cubicBezTo>
                <a:cubicBezTo>
                  <a:pt x="80" y="400"/>
                  <a:pt x="41" y="324"/>
                  <a:pt x="18" y="302"/>
                </a:cubicBezTo>
                <a:cubicBezTo>
                  <a:pt x="14" y="289"/>
                  <a:pt x="0" y="275"/>
                  <a:pt x="5" y="262"/>
                </a:cubicBezTo>
                <a:cubicBezTo>
                  <a:pt x="11" y="248"/>
                  <a:pt x="122" y="204"/>
                  <a:pt x="136" y="197"/>
                </a:cubicBezTo>
                <a:cubicBezTo>
                  <a:pt x="147" y="97"/>
                  <a:pt x="143" y="35"/>
                  <a:pt x="241" y="0"/>
                </a:cubicBezTo>
                <a:cubicBezTo>
                  <a:pt x="326" y="13"/>
                  <a:pt x="408" y="26"/>
                  <a:pt x="490" y="53"/>
                </a:cubicBezTo>
                <a:cubicBezTo>
                  <a:pt x="556" y="44"/>
                  <a:pt x="609" y="30"/>
                  <a:pt x="673" y="14"/>
                </a:cubicBezTo>
                <a:cubicBezTo>
                  <a:pt x="740" y="25"/>
                  <a:pt x="775" y="29"/>
                  <a:pt x="830" y="66"/>
                </a:cubicBezTo>
                <a:cubicBezTo>
                  <a:pt x="900" y="43"/>
                  <a:pt x="889" y="66"/>
                  <a:pt x="948" y="92"/>
                </a:cubicBezTo>
                <a:cubicBezTo>
                  <a:pt x="973" y="103"/>
                  <a:pt x="1001" y="106"/>
                  <a:pt x="1026" y="118"/>
                </a:cubicBezTo>
                <a:cubicBezTo>
                  <a:pt x="1035" y="122"/>
                  <a:pt x="1044" y="127"/>
                  <a:pt x="1053" y="131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Freeform 61">
            <a:extLst>
              <a:ext uri="{FF2B5EF4-FFF2-40B4-BE49-F238E27FC236}">
                <a16:creationId xmlns:a16="http://schemas.microsoft.com/office/drawing/2014/main" id="{A7854F31-6B45-464E-2EF7-7B75633DCF7F}"/>
              </a:ext>
            </a:extLst>
          </p:cNvPr>
          <p:cNvSpPr>
            <a:spLocks/>
          </p:cNvSpPr>
          <p:nvPr/>
        </p:nvSpPr>
        <p:spPr bwMode="auto">
          <a:xfrm>
            <a:off x="7785100" y="4572000"/>
            <a:ext cx="825500" cy="962025"/>
          </a:xfrm>
          <a:custGeom>
            <a:avLst/>
            <a:gdLst>
              <a:gd name="T0" fmla="*/ 389960 w 815"/>
              <a:gd name="T1" fmla="*/ 758043 h 698"/>
              <a:gd name="T2" fmla="*/ 403128 w 815"/>
              <a:gd name="T3" fmla="*/ 577491 h 698"/>
              <a:gd name="T4" fmla="*/ 509480 w 815"/>
              <a:gd name="T5" fmla="*/ 452069 h 698"/>
              <a:gd name="T6" fmla="*/ 760675 w 815"/>
              <a:gd name="T7" fmla="*/ 379021 h 698"/>
              <a:gd name="T8" fmla="*/ 814358 w 815"/>
              <a:gd name="T9" fmla="*/ 361104 h 698"/>
              <a:gd name="T10" fmla="*/ 801191 w 815"/>
              <a:gd name="T11" fmla="*/ 414856 h 698"/>
              <a:gd name="T12" fmla="*/ 708006 w 815"/>
              <a:gd name="T13" fmla="*/ 452069 h 698"/>
              <a:gd name="T14" fmla="*/ 641155 w 815"/>
              <a:gd name="T15" fmla="*/ 523739 h 698"/>
              <a:gd name="T16" fmla="*/ 562150 w 815"/>
              <a:gd name="T17" fmla="*/ 577491 h 698"/>
              <a:gd name="T18" fmla="*/ 455798 w 815"/>
              <a:gd name="T19" fmla="*/ 668456 h 698"/>
              <a:gd name="T20" fmla="*/ 389960 w 815"/>
              <a:gd name="T21" fmla="*/ 740125 h 698"/>
              <a:gd name="T22" fmla="*/ 309942 w 815"/>
              <a:gd name="T23" fmla="*/ 613325 h 698"/>
              <a:gd name="T24" fmla="*/ 177255 w 815"/>
              <a:gd name="T25" fmla="*/ 541656 h 698"/>
              <a:gd name="T26" fmla="*/ 31399 w 815"/>
              <a:gd name="T27" fmla="*/ 650538 h 698"/>
              <a:gd name="T28" fmla="*/ 31399 w 815"/>
              <a:gd name="T29" fmla="*/ 920677 h 698"/>
              <a:gd name="T30" fmla="*/ 57734 w 815"/>
              <a:gd name="T31" fmla="*/ 866925 h 698"/>
              <a:gd name="T32" fmla="*/ 124585 w 815"/>
              <a:gd name="T33" fmla="*/ 849008 h 698"/>
              <a:gd name="T34" fmla="*/ 85082 w 815"/>
              <a:gd name="T35" fmla="*/ 866925 h 698"/>
              <a:gd name="T36" fmla="*/ 44567 w 815"/>
              <a:gd name="T37" fmla="*/ 902760 h 698"/>
              <a:gd name="T38" fmla="*/ 57734 w 815"/>
              <a:gd name="T39" fmla="*/ 811795 h 698"/>
              <a:gd name="T40" fmla="*/ 111417 w 815"/>
              <a:gd name="T41" fmla="*/ 793877 h 698"/>
              <a:gd name="T42" fmla="*/ 363625 w 815"/>
              <a:gd name="T43" fmla="*/ 811795 h 698"/>
              <a:gd name="T44" fmla="*/ 389960 w 815"/>
              <a:gd name="T45" fmla="*/ 758043 h 698"/>
              <a:gd name="T46" fmla="*/ 349445 w 815"/>
              <a:gd name="T47" fmla="*/ 632621 h 698"/>
              <a:gd name="T48" fmla="*/ 296775 w 815"/>
              <a:gd name="T49" fmla="*/ 523739 h 698"/>
              <a:gd name="T50" fmla="*/ 203590 w 815"/>
              <a:gd name="T51" fmla="*/ 307352 h 698"/>
              <a:gd name="T52" fmla="*/ 217770 w 815"/>
              <a:gd name="T53" fmla="*/ 162635 h 698"/>
              <a:gd name="T54" fmla="*/ 230937 w 815"/>
              <a:gd name="T55" fmla="*/ 108882 h 698"/>
              <a:gd name="T56" fmla="*/ 309942 w 815"/>
              <a:gd name="T57" fmla="*/ 37213 h 698"/>
              <a:gd name="T58" fmla="*/ 349445 w 815"/>
              <a:gd name="T59" fmla="*/ 0 h 698"/>
              <a:gd name="T60" fmla="*/ 588485 w 815"/>
              <a:gd name="T61" fmla="*/ 17917 h 698"/>
              <a:gd name="T62" fmla="*/ 668503 w 815"/>
              <a:gd name="T63" fmla="*/ 55130 h 698"/>
              <a:gd name="T64" fmla="*/ 482133 w 815"/>
              <a:gd name="T65" fmla="*/ 108882 h 698"/>
              <a:gd name="T66" fmla="*/ 403128 w 815"/>
              <a:gd name="T67" fmla="*/ 271517 h 698"/>
              <a:gd name="T68" fmla="*/ 389960 w 815"/>
              <a:gd name="T69" fmla="*/ 75804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9" name="Freeform 62">
            <a:extLst>
              <a:ext uri="{FF2B5EF4-FFF2-40B4-BE49-F238E27FC236}">
                <a16:creationId xmlns:a16="http://schemas.microsoft.com/office/drawing/2014/main" id="{9DE90A13-2EF1-271F-CA1F-14B3CF03F2B4}"/>
              </a:ext>
            </a:extLst>
          </p:cNvPr>
          <p:cNvSpPr>
            <a:spLocks/>
          </p:cNvSpPr>
          <p:nvPr/>
        </p:nvSpPr>
        <p:spPr bwMode="auto">
          <a:xfrm>
            <a:off x="7848600" y="3276600"/>
            <a:ext cx="1066800" cy="803275"/>
          </a:xfrm>
          <a:custGeom>
            <a:avLst/>
            <a:gdLst>
              <a:gd name="T0" fmla="*/ 503948 w 815"/>
              <a:gd name="T1" fmla="*/ 632953 h 698"/>
              <a:gd name="T2" fmla="*/ 520965 w 815"/>
              <a:gd name="T3" fmla="*/ 482195 h 698"/>
              <a:gd name="T4" fmla="*/ 658405 w 815"/>
              <a:gd name="T5" fmla="*/ 377470 h 698"/>
              <a:gd name="T6" fmla="*/ 983027 w 815"/>
              <a:gd name="T7" fmla="*/ 316477 h 698"/>
              <a:gd name="T8" fmla="*/ 1052401 w 815"/>
              <a:gd name="T9" fmla="*/ 301516 h 698"/>
              <a:gd name="T10" fmla="*/ 1035385 w 815"/>
              <a:gd name="T11" fmla="*/ 346398 h 698"/>
              <a:gd name="T12" fmla="*/ 914961 w 815"/>
              <a:gd name="T13" fmla="*/ 377470 h 698"/>
              <a:gd name="T14" fmla="*/ 828570 w 815"/>
              <a:gd name="T15" fmla="*/ 437313 h 698"/>
              <a:gd name="T16" fmla="*/ 726471 w 815"/>
              <a:gd name="T17" fmla="*/ 482195 h 698"/>
              <a:gd name="T18" fmla="*/ 589031 w 815"/>
              <a:gd name="T19" fmla="*/ 558150 h 698"/>
              <a:gd name="T20" fmla="*/ 503948 w 815"/>
              <a:gd name="T21" fmla="*/ 617992 h 698"/>
              <a:gd name="T22" fmla="*/ 400541 w 815"/>
              <a:gd name="T23" fmla="*/ 512117 h 698"/>
              <a:gd name="T24" fmla="*/ 229067 w 815"/>
              <a:gd name="T25" fmla="*/ 452274 h 698"/>
              <a:gd name="T26" fmla="*/ 40578 w 815"/>
              <a:gd name="T27" fmla="*/ 543189 h 698"/>
              <a:gd name="T28" fmla="*/ 40578 w 815"/>
              <a:gd name="T29" fmla="*/ 768750 h 698"/>
              <a:gd name="T30" fmla="*/ 74611 w 815"/>
              <a:gd name="T31" fmla="*/ 723868 h 698"/>
              <a:gd name="T32" fmla="*/ 161002 w 815"/>
              <a:gd name="T33" fmla="*/ 708907 h 698"/>
              <a:gd name="T34" fmla="*/ 109952 w 815"/>
              <a:gd name="T35" fmla="*/ 723868 h 698"/>
              <a:gd name="T36" fmla="*/ 57594 w 815"/>
              <a:gd name="T37" fmla="*/ 753790 h 698"/>
              <a:gd name="T38" fmla="*/ 74611 w 815"/>
              <a:gd name="T39" fmla="*/ 677835 h 698"/>
              <a:gd name="T40" fmla="*/ 143985 w 815"/>
              <a:gd name="T41" fmla="*/ 662874 h 698"/>
              <a:gd name="T42" fmla="*/ 469916 w 815"/>
              <a:gd name="T43" fmla="*/ 677835 h 698"/>
              <a:gd name="T44" fmla="*/ 503948 w 815"/>
              <a:gd name="T45" fmla="*/ 632953 h 698"/>
              <a:gd name="T46" fmla="*/ 451590 w 815"/>
              <a:gd name="T47" fmla="*/ 528228 h 698"/>
              <a:gd name="T48" fmla="*/ 383524 w 815"/>
              <a:gd name="T49" fmla="*/ 437313 h 698"/>
              <a:gd name="T50" fmla="*/ 263100 w 815"/>
              <a:gd name="T51" fmla="*/ 256634 h 698"/>
              <a:gd name="T52" fmla="*/ 281426 w 815"/>
              <a:gd name="T53" fmla="*/ 135797 h 698"/>
              <a:gd name="T54" fmla="*/ 298442 w 815"/>
              <a:gd name="T55" fmla="*/ 90915 h 698"/>
              <a:gd name="T56" fmla="*/ 400541 w 815"/>
              <a:gd name="T57" fmla="*/ 31072 h 698"/>
              <a:gd name="T58" fmla="*/ 451590 w 815"/>
              <a:gd name="T59" fmla="*/ 0 h 698"/>
              <a:gd name="T60" fmla="*/ 760504 w 815"/>
              <a:gd name="T61" fmla="*/ 14961 h 698"/>
              <a:gd name="T62" fmla="*/ 863912 w 815"/>
              <a:gd name="T63" fmla="*/ 46033 h 698"/>
              <a:gd name="T64" fmla="*/ 623064 w 815"/>
              <a:gd name="T65" fmla="*/ 90915 h 698"/>
              <a:gd name="T66" fmla="*/ 520965 w 815"/>
              <a:gd name="T67" fmla="*/ 226712 h 698"/>
              <a:gd name="T68" fmla="*/ 503948 w 815"/>
              <a:gd name="T69" fmla="*/ 63295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Freeform 63">
            <a:extLst>
              <a:ext uri="{FF2B5EF4-FFF2-40B4-BE49-F238E27FC236}">
                <a16:creationId xmlns:a16="http://schemas.microsoft.com/office/drawing/2014/main" id="{DACCE95C-E490-1046-0123-F8400A5F6A24}"/>
              </a:ext>
            </a:extLst>
          </p:cNvPr>
          <p:cNvSpPr>
            <a:spLocks/>
          </p:cNvSpPr>
          <p:nvPr/>
        </p:nvSpPr>
        <p:spPr bwMode="auto">
          <a:xfrm>
            <a:off x="6324600" y="2209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1" name="Freeform 64">
            <a:extLst>
              <a:ext uri="{FF2B5EF4-FFF2-40B4-BE49-F238E27FC236}">
                <a16:creationId xmlns:a16="http://schemas.microsoft.com/office/drawing/2014/main" id="{DB77D42A-8C86-3E4B-07CF-09C9BF3A1D25}"/>
              </a:ext>
            </a:extLst>
          </p:cNvPr>
          <p:cNvSpPr>
            <a:spLocks/>
          </p:cNvSpPr>
          <p:nvPr/>
        </p:nvSpPr>
        <p:spPr bwMode="auto">
          <a:xfrm>
            <a:off x="5791200" y="5943600"/>
            <a:ext cx="685800" cy="955675"/>
          </a:xfrm>
          <a:custGeom>
            <a:avLst/>
            <a:gdLst>
              <a:gd name="T0" fmla="*/ 323967 w 815"/>
              <a:gd name="T1" fmla="*/ 753039 h 698"/>
              <a:gd name="T2" fmla="*/ 334906 w 815"/>
              <a:gd name="T3" fmla="*/ 573679 h 698"/>
              <a:gd name="T4" fmla="*/ 423261 w 815"/>
              <a:gd name="T5" fmla="*/ 449085 h 698"/>
              <a:gd name="T6" fmla="*/ 631946 w 815"/>
              <a:gd name="T7" fmla="*/ 376520 h 698"/>
              <a:gd name="T8" fmla="*/ 676544 w 815"/>
              <a:gd name="T9" fmla="*/ 358720 h 698"/>
              <a:gd name="T10" fmla="*/ 665605 w 815"/>
              <a:gd name="T11" fmla="*/ 412118 h 698"/>
              <a:gd name="T12" fmla="*/ 588189 w 815"/>
              <a:gd name="T13" fmla="*/ 449085 h 698"/>
              <a:gd name="T14" fmla="*/ 532652 w 815"/>
              <a:gd name="T15" fmla="*/ 520282 h 698"/>
              <a:gd name="T16" fmla="*/ 467017 w 815"/>
              <a:gd name="T17" fmla="*/ 573679 h 698"/>
              <a:gd name="T18" fmla="*/ 378663 w 815"/>
              <a:gd name="T19" fmla="*/ 664044 h 698"/>
              <a:gd name="T20" fmla="*/ 323967 w 815"/>
              <a:gd name="T21" fmla="*/ 735240 h 698"/>
              <a:gd name="T22" fmla="*/ 257491 w 815"/>
              <a:gd name="T23" fmla="*/ 609277 h 698"/>
              <a:gd name="T24" fmla="*/ 147258 w 815"/>
              <a:gd name="T25" fmla="*/ 538081 h 698"/>
              <a:gd name="T26" fmla="*/ 26086 w 815"/>
              <a:gd name="T27" fmla="*/ 646244 h 698"/>
              <a:gd name="T28" fmla="*/ 26086 w 815"/>
              <a:gd name="T29" fmla="*/ 914600 h 698"/>
              <a:gd name="T30" fmla="*/ 47964 w 815"/>
              <a:gd name="T31" fmla="*/ 861203 h 698"/>
              <a:gd name="T32" fmla="*/ 103501 w 815"/>
              <a:gd name="T33" fmla="*/ 843404 h 698"/>
              <a:gd name="T34" fmla="*/ 70684 w 815"/>
              <a:gd name="T35" fmla="*/ 861203 h 698"/>
              <a:gd name="T36" fmla="*/ 37025 w 815"/>
              <a:gd name="T37" fmla="*/ 896801 h 698"/>
              <a:gd name="T38" fmla="*/ 47964 w 815"/>
              <a:gd name="T39" fmla="*/ 806436 h 698"/>
              <a:gd name="T40" fmla="*/ 92562 w 815"/>
              <a:gd name="T41" fmla="*/ 788637 h 698"/>
              <a:gd name="T42" fmla="*/ 302089 w 815"/>
              <a:gd name="T43" fmla="*/ 806436 h 698"/>
              <a:gd name="T44" fmla="*/ 323967 w 815"/>
              <a:gd name="T45" fmla="*/ 753039 h 698"/>
              <a:gd name="T46" fmla="*/ 290308 w 815"/>
              <a:gd name="T47" fmla="*/ 628445 h 698"/>
              <a:gd name="T48" fmla="*/ 246551 w 815"/>
              <a:gd name="T49" fmla="*/ 520282 h 698"/>
              <a:gd name="T50" fmla="*/ 169136 w 815"/>
              <a:gd name="T51" fmla="*/ 305323 h 698"/>
              <a:gd name="T52" fmla="*/ 180917 w 815"/>
              <a:gd name="T53" fmla="*/ 161561 h 698"/>
              <a:gd name="T54" fmla="*/ 191856 w 815"/>
              <a:gd name="T55" fmla="*/ 108164 h 698"/>
              <a:gd name="T56" fmla="*/ 257491 w 815"/>
              <a:gd name="T57" fmla="*/ 36967 h 698"/>
              <a:gd name="T58" fmla="*/ 290308 w 815"/>
              <a:gd name="T59" fmla="*/ 0 h 698"/>
              <a:gd name="T60" fmla="*/ 488895 w 815"/>
              <a:gd name="T61" fmla="*/ 17799 h 698"/>
              <a:gd name="T62" fmla="*/ 555372 w 815"/>
              <a:gd name="T63" fmla="*/ 54766 h 698"/>
              <a:gd name="T64" fmla="*/ 400541 w 815"/>
              <a:gd name="T65" fmla="*/ 108164 h 698"/>
              <a:gd name="T66" fmla="*/ 334906 w 815"/>
              <a:gd name="T67" fmla="*/ 269725 h 698"/>
              <a:gd name="T68" fmla="*/ 323967 w 815"/>
              <a:gd name="T69" fmla="*/ 75303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2" name="Freeform 65">
            <a:extLst>
              <a:ext uri="{FF2B5EF4-FFF2-40B4-BE49-F238E27FC236}">
                <a16:creationId xmlns:a16="http://schemas.microsoft.com/office/drawing/2014/main" id="{4E67A08F-FF15-DA7C-54C7-E27A2987B241}"/>
              </a:ext>
            </a:extLst>
          </p:cNvPr>
          <p:cNvSpPr>
            <a:spLocks/>
          </p:cNvSpPr>
          <p:nvPr/>
        </p:nvSpPr>
        <p:spPr bwMode="auto">
          <a:xfrm>
            <a:off x="2133600" y="6096000"/>
            <a:ext cx="838200" cy="498475"/>
          </a:xfrm>
          <a:custGeom>
            <a:avLst/>
            <a:gdLst>
              <a:gd name="T0" fmla="*/ 395960 w 815"/>
              <a:gd name="T1" fmla="*/ 392781 h 698"/>
              <a:gd name="T2" fmla="*/ 409330 w 815"/>
              <a:gd name="T3" fmla="*/ 299228 h 698"/>
              <a:gd name="T4" fmla="*/ 517319 w 815"/>
              <a:gd name="T5" fmla="*/ 234240 h 698"/>
              <a:gd name="T6" fmla="*/ 772378 w 815"/>
              <a:gd name="T7" fmla="*/ 196391 h 698"/>
              <a:gd name="T8" fmla="*/ 826887 w 815"/>
              <a:gd name="T9" fmla="*/ 187107 h 698"/>
              <a:gd name="T10" fmla="*/ 813517 w 815"/>
              <a:gd name="T11" fmla="*/ 214958 h 698"/>
              <a:gd name="T12" fmla="*/ 718898 w 815"/>
              <a:gd name="T13" fmla="*/ 234240 h 698"/>
              <a:gd name="T14" fmla="*/ 651019 w 815"/>
              <a:gd name="T15" fmla="*/ 271376 h 698"/>
              <a:gd name="T16" fmla="*/ 570799 w 815"/>
              <a:gd name="T17" fmla="*/ 299228 h 698"/>
              <a:gd name="T18" fmla="*/ 462810 w 815"/>
              <a:gd name="T19" fmla="*/ 346362 h 698"/>
              <a:gd name="T20" fmla="*/ 395960 w 815"/>
              <a:gd name="T21" fmla="*/ 383497 h 698"/>
              <a:gd name="T22" fmla="*/ 314711 w 815"/>
              <a:gd name="T23" fmla="*/ 317796 h 698"/>
              <a:gd name="T24" fmla="*/ 179982 w 815"/>
              <a:gd name="T25" fmla="*/ 280660 h 698"/>
              <a:gd name="T26" fmla="*/ 31882 w 815"/>
              <a:gd name="T27" fmla="*/ 337078 h 698"/>
              <a:gd name="T28" fmla="*/ 31882 w 815"/>
              <a:gd name="T29" fmla="*/ 477051 h 698"/>
              <a:gd name="T30" fmla="*/ 58623 w 815"/>
              <a:gd name="T31" fmla="*/ 449199 h 698"/>
              <a:gd name="T32" fmla="*/ 126501 w 815"/>
              <a:gd name="T33" fmla="*/ 439915 h 698"/>
              <a:gd name="T34" fmla="*/ 86391 w 815"/>
              <a:gd name="T35" fmla="*/ 449199 h 698"/>
              <a:gd name="T36" fmla="*/ 45253 w 815"/>
              <a:gd name="T37" fmla="*/ 467767 h 698"/>
              <a:gd name="T38" fmla="*/ 58623 w 815"/>
              <a:gd name="T39" fmla="*/ 420633 h 698"/>
              <a:gd name="T40" fmla="*/ 113131 w 815"/>
              <a:gd name="T41" fmla="*/ 411349 h 698"/>
              <a:gd name="T42" fmla="*/ 369219 w 815"/>
              <a:gd name="T43" fmla="*/ 420633 h 698"/>
              <a:gd name="T44" fmla="*/ 395960 w 815"/>
              <a:gd name="T45" fmla="*/ 392781 h 698"/>
              <a:gd name="T46" fmla="*/ 354821 w 815"/>
              <a:gd name="T47" fmla="*/ 327794 h 698"/>
              <a:gd name="T48" fmla="*/ 301341 w 815"/>
              <a:gd name="T49" fmla="*/ 271376 h 698"/>
              <a:gd name="T50" fmla="*/ 206722 w 815"/>
              <a:gd name="T51" fmla="*/ 159255 h 698"/>
              <a:gd name="T52" fmla="*/ 221120 w 815"/>
              <a:gd name="T53" fmla="*/ 84269 h 698"/>
              <a:gd name="T54" fmla="*/ 234490 w 815"/>
              <a:gd name="T55" fmla="*/ 56418 h 698"/>
              <a:gd name="T56" fmla="*/ 314711 w 815"/>
              <a:gd name="T57" fmla="*/ 19282 h 698"/>
              <a:gd name="T58" fmla="*/ 354821 w 815"/>
              <a:gd name="T59" fmla="*/ 0 h 698"/>
              <a:gd name="T60" fmla="*/ 597539 w 815"/>
              <a:gd name="T61" fmla="*/ 9284 h 698"/>
              <a:gd name="T62" fmla="*/ 678788 w 815"/>
              <a:gd name="T63" fmla="*/ 28566 h 698"/>
              <a:gd name="T64" fmla="*/ 489550 w 815"/>
              <a:gd name="T65" fmla="*/ 56418 h 698"/>
              <a:gd name="T66" fmla="*/ 409330 w 815"/>
              <a:gd name="T67" fmla="*/ 140687 h 698"/>
              <a:gd name="T68" fmla="*/ 395960 w 815"/>
              <a:gd name="T69" fmla="*/ 392781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Freeform 66">
            <a:extLst>
              <a:ext uri="{FF2B5EF4-FFF2-40B4-BE49-F238E27FC236}">
                <a16:creationId xmlns:a16="http://schemas.microsoft.com/office/drawing/2014/main" id="{7119D946-9861-40AB-28FA-910A6388F987}"/>
              </a:ext>
            </a:extLst>
          </p:cNvPr>
          <p:cNvSpPr>
            <a:spLocks/>
          </p:cNvSpPr>
          <p:nvPr/>
        </p:nvSpPr>
        <p:spPr bwMode="auto">
          <a:xfrm>
            <a:off x="8229600" y="6019800"/>
            <a:ext cx="838200" cy="574675"/>
          </a:xfrm>
          <a:custGeom>
            <a:avLst/>
            <a:gdLst>
              <a:gd name="T0" fmla="*/ 395960 w 815"/>
              <a:gd name="T1" fmla="*/ 452824 h 698"/>
              <a:gd name="T2" fmla="*/ 409330 w 815"/>
              <a:gd name="T3" fmla="*/ 344970 h 698"/>
              <a:gd name="T4" fmla="*/ 517319 w 815"/>
              <a:gd name="T5" fmla="*/ 270048 h 698"/>
              <a:gd name="T6" fmla="*/ 772378 w 815"/>
              <a:gd name="T7" fmla="*/ 226412 h 698"/>
              <a:gd name="T8" fmla="*/ 826887 w 815"/>
              <a:gd name="T9" fmla="*/ 215709 h 698"/>
              <a:gd name="T10" fmla="*/ 813517 w 815"/>
              <a:gd name="T11" fmla="*/ 247818 h 698"/>
              <a:gd name="T12" fmla="*/ 718898 w 815"/>
              <a:gd name="T13" fmla="*/ 270048 h 698"/>
              <a:gd name="T14" fmla="*/ 651019 w 815"/>
              <a:gd name="T15" fmla="*/ 312860 h 698"/>
              <a:gd name="T16" fmla="*/ 570799 w 815"/>
              <a:gd name="T17" fmla="*/ 344970 h 698"/>
              <a:gd name="T18" fmla="*/ 462810 w 815"/>
              <a:gd name="T19" fmla="*/ 399309 h 698"/>
              <a:gd name="T20" fmla="*/ 395960 w 815"/>
              <a:gd name="T21" fmla="*/ 442121 h 698"/>
              <a:gd name="T22" fmla="*/ 314711 w 815"/>
              <a:gd name="T23" fmla="*/ 366376 h 698"/>
              <a:gd name="T24" fmla="*/ 179982 w 815"/>
              <a:gd name="T25" fmla="*/ 323563 h 698"/>
              <a:gd name="T26" fmla="*/ 31882 w 815"/>
              <a:gd name="T27" fmla="*/ 388605 h 698"/>
              <a:gd name="T28" fmla="*/ 31882 w 815"/>
              <a:gd name="T29" fmla="*/ 549976 h 698"/>
              <a:gd name="T30" fmla="*/ 58623 w 815"/>
              <a:gd name="T31" fmla="*/ 517866 h 698"/>
              <a:gd name="T32" fmla="*/ 126501 w 815"/>
              <a:gd name="T33" fmla="*/ 507163 h 698"/>
              <a:gd name="T34" fmla="*/ 86391 w 815"/>
              <a:gd name="T35" fmla="*/ 517866 h 698"/>
              <a:gd name="T36" fmla="*/ 45253 w 815"/>
              <a:gd name="T37" fmla="*/ 539272 h 698"/>
              <a:gd name="T38" fmla="*/ 58623 w 815"/>
              <a:gd name="T39" fmla="*/ 484933 h 698"/>
              <a:gd name="T40" fmla="*/ 113131 w 815"/>
              <a:gd name="T41" fmla="*/ 474230 h 698"/>
              <a:gd name="T42" fmla="*/ 369219 w 815"/>
              <a:gd name="T43" fmla="*/ 484933 h 698"/>
              <a:gd name="T44" fmla="*/ 395960 w 815"/>
              <a:gd name="T45" fmla="*/ 452824 h 698"/>
              <a:gd name="T46" fmla="*/ 354821 w 815"/>
              <a:gd name="T47" fmla="*/ 377902 h 698"/>
              <a:gd name="T48" fmla="*/ 301341 w 815"/>
              <a:gd name="T49" fmla="*/ 312860 h 698"/>
              <a:gd name="T50" fmla="*/ 206722 w 815"/>
              <a:gd name="T51" fmla="*/ 183600 h 698"/>
              <a:gd name="T52" fmla="*/ 221120 w 815"/>
              <a:gd name="T53" fmla="*/ 97151 h 698"/>
              <a:gd name="T54" fmla="*/ 234490 w 815"/>
              <a:gd name="T55" fmla="*/ 65042 h 698"/>
              <a:gd name="T56" fmla="*/ 314711 w 815"/>
              <a:gd name="T57" fmla="*/ 22230 h 698"/>
              <a:gd name="T58" fmla="*/ 354821 w 815"/>
              <a:gd name="T59" fmla="*/ 0 h 698"/>
              <a:gd name="T60" fmla="*/ 597539 w 815"/>
              <a:gd name="T61" fmla="*/ 10703 h 698"/>
              <a:gd name="T62" fmla="*/ 678788 w 815"/>
              <a:gd name="T63" fmla="*/ 32933 h 698"/>
              <a:gd name="T64" fmla="*/ 489550 w 815"/>
              <a:gd name="T65" fmla="*/ 65042 h 698"/>
              <a:gd name="T66" fmla="*/ 409330 w 815"/>
              <a:gd name="T67" fmla="*/ 162193 h 698"/>
              <a:gd name="T68" fmla="*/ 395960 w 815"/>
              <a:gd name="T69" fmla="*/ 452824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4" name="Freeform 67">
            <a:extLst>
              <a:ext uri="{FF2B5EF4-FFF2-40B4-BE49-F238E27FC236}">
                <a16:creationId xmlns:a16="http://schemas.microsoft.com/office/drawing/2014/main" id="{D3483A6C-4E0B-3CBE-B0A0-73B099BCEBC8}"/>
              </a:ext>
            </a:extLst>
          </p:cNvPr>
          <p:cNvSpPr>
            <a:spLocks/>
          </p:cNvSpPr>
          <p:nvPr/>
        </p:nvSpPr>
        <p:spPr bwMode="auto">
          <a:xfrm>
            <a:off x="152400" y="6248400"/>
            <a:ext cx="762000" cy="457200"/>
          </a:xfrm>
          <a:custGeom>
            <a:avLst/>
            <a:gdLst>
              <a:gd name="T0" fmla="*/ 359963 w 815"/>
              <a:gd name="T1" fmla="*/ 360258 h 698"/>
              <a:gd name="T2" fmla="*/ 372118 w 815"/>
              <a:gd name="T3" fmla="*/ 274451 h 698"/>
              <a:gd name="T4" fmla="*/ 470290 w 815"/>
              <a:gd name="T5" fmla="*/ 214845 h 698"/>
              <a:gd name="T6" fmla="*/ 702162 w 815"/>
              <a:gd name="T7" fmla="*/ 180129 h 698"/>
              <a:gd name="T8" fmla="*/ 751715 w 815"/>
              <a:gd name="T9" fmla="*/ 171614 h 698"/>
              <a:gd name="T10" fmla="*/ 739561 w 815"/>
              <a:gd name="T11" fmla="*/ 197159 h 698"/>
              <a:gd name="T12" fmla="*/ 653544 w 815"/>
              <a:gd name="T13" fmla="*/ 214845 h 698"/>
              <a:gd name="T14" fmla="*/ 591836 w 815"/>
              <a:gd name="T15" fmla="*/ 248905 h 698"/>
              <a:gd name="T16" fmla="*/ 518908 w 815"/>
              <a:gd name="T17" fmla="*/ 274451 h 698"/>
              <a:gd name="T18" fmla="*/ 420736 w 815"/>
              <a:gd name="T19" fmla="*/ 317682 h 698"/>
              <a:gd name="T20" fmla="*/ 359963 w 815"/>
              <a:gd name="T21" fmla="*/ 351743 h 698"/>
              <a:gd name="T22" fmla="*/ 286101 w 815"/>
              <a:gd name="T23" fmla="*/ 291481 h 698"/>
              <a:gd name="T24" fmla="*/ 163620 w 815"/>
              <a:gd name="T25" fmla="*/ 257421 h 698"/>
              <a:gd name="T26" fmla="*/ 28984 w 815"/>
              <a:gd name="T27" fmla="*/ 309167 h 698"/>
              <a:gd name="T28" fmla="*/ 28984 w 815"/>
              <a:gd name="T29" fmla="*/ 437550 h 698"/>
              <a:gd name="T30" fmla="*/ 53293 w 815"/>
              <a:gd name="T31" fmla="*/ 412004 h 698"/>
              <a:gd name="T32" fmla="*/ 115001 w 815"/>
              <a:gd name="T33" fmla="*/ 403489 h 698"/>
              <a:gd name="T34" fmla="*/ 78537 w 815"/>
              <a:gd name="T35" fmla="*/ 412004 h 698"/>
              <a:gd name="T36" fmla="*/ 41139 w 815"/>
              <a:gd name="T37" fmla="*/ 429034 h 698"/>
              <a:gd name="T38" fmla="*/ 53293 w 815"/>
              <a:gd name="T39" fmla="*/ 385803 h 698"/>
              <a:gd name="T40" fmla="*/ 102847 w 815"/>
              <a:gd name="T41" fmla="*/ 377288 h 698"/>
              <a:gd name="T42" fmla="*/ 335654 w 815"/>
              <a:gd name="T43" fmla="*/ 385803 h 698"/>
              <a:gd name="T44" fmla="*/ 359963 w 815"/>
              <a:gd name="T45" fmla="*/ 360258 h 698"/>
              <a:gd name="T46" fmla="*/ 322564 w 815"/>
              <a:gd name="T47" fmla="*/ 300652 h 698"/>
              <a:gd name="T48" fmla="*/ 273946 w 815"/>
              <a:gd name="T49" fmla="*/ 248905 h 698"/>
              <a:gd name="T50" fmla="*/ 187929 w 815"/>
              <a:gd name="T51" fmla="*/ 146068 h 698"/>
              <a:gd name="T52" fmla="*/ 201018 w 815"/>
              <a:gd name="T53" fmla="*/ 77292 h 698"/>
              <a:gd name="T54" fmla="*/ 213173 w 815"/>
              <a:gd name="T55" fmla="*/ 51746 h 698"/>
              <a:gd name="T56" fmla="*/ 286101 w 815"/>
              <a:gd name="T57" fmla="*/ 17685 h 698"/>
              <a:gd name="T58" fmla="*/ 322564 w 815"/>
              <a:gd name="T59" fmla="*/ 0 h 698"/>
              <a:gd name="T60" fmla="*/ 543217 w 815"/>
              <a:gd name="T61" fmla="*/ 8515 h 698"/>
              <a:gd name="T62" fmla="*/ 617080 w 815"/>
              <a:gd name="T63" fmla="*/ 26201 h 698"/>
              <a:gd name="T64" fmla="*/ 445045 w 815"/>
              <a:gd name="T65" fmla="*/ 51746 h 698"/>
              <a:gd name="T66" fmla="*/ 372118 w 815"/>
              <a:gd name="T67" fmla="*/ 129038 h 698"/>
              <a:gd name="T68" fmla="*/ 359963 w 815"/>
              <a:gd name="T69" fmla="*/ 360258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5" name="Freeform 68">
            <a:extLst>
              <a:ext uri="{FF2B5EF4-FFF2-40B4-BE49-F238E27FC236}">
                <a16:creationId xmlns:a16="http://schemas.microsoft.com/office/drawing/2014/main" id="{994139FB-0E03-4ACE-D626-0B8D831C811B}"/>
              </a:ext>
            </a:extLst>
          </p:cNvPr>
          <p:cNvSpPr>
            <a:spLocks/>
          </p:cNvSpPr>
          <p:nvPr/>
        </p:nvSpPr>
        <p:spPr bwMode="auto">
          <a:xfrm>
            <a:off x="7391400" y="2133600"/>
            <a:ext cx="531813" cy="381000"/>
          </a:xfrm>
          <a:custGeom>
            <a:avLst/>
            <a:gdLst>
              <a:gd name="T0" fmla="*/ 251225 w 815"/>
              <a:gd name="T1" fmla="*/ 300215 h 698"/>
              <a:gd name="T2" fmla="*/ 259707 w 815"/>
              <a:gd name="T3" fmla="*/ 228709 h 698"/>
              <a:gd name="T4" fmla="*/ 328223 w 815"/>
              <a:gd name="T5" fmla="*/ 179037 h 698"/>
              <a:gd name="T6" fmla="*/ 490051 w 815"/>
              <a:gd name="T7" fmla="*/ 150107 h 698"/>
              <a:gd name="T8" fmla="*/ 524635 w 815"/>
              <a:gd name="T9" fmla="*/ 143011 h 698"/>
              <a:gd name="T10" fmla="*/ 516152 w 815"/>
              <a:gd name="T11" fmla="*/ 164299 h 698"/>
              <a:gd name="T12" fmla="*/ 456119 w 815"/>
              <a:gd name="T13" fmla="*/ 179037 h 698"/>
              <a:gd name="T14" fmla="*/ 413052 w 815"/>
              <a:gd name="T15" fmla="*/ 207421 h 698"/>
              <a:gd name="T16" fmla="*/ 362155 w 815"/>
              <a:gd name="T17" fmla="*/ 228709 h 698"/>
              <a:gd name="T18" fmla="*/ 293639 w 815"/>
              <a:gd name="T19" fmla="*/ 264735 h 698"/>
              <a:gd name="T20" fmla="*/ 251225 w 815"/>
              <a:gd name="T21" fmla="*/ 293119 h 698"/>
              <a:gd name="T22" fmla="*/ 199675 w 815"/>
              <a:gd name="T23" fmla="*/ 242901 h 698"/>
              <a:gd name="T24" fmla="*/ 114193 w 815"/>
              <a:gd name="T25" fmla="*/ 214517 h 698"/>
              <a:gd name="T26" fmla="*/ 20228 w 815"/>
              <a:gd name="T27" fmla="*/ 257639 h 698"/>
              <a:gd name="T28" fmla="*/ 20228 w 815"/>
              <a:gd name="T29" fmla="*/ 364625 h 698"/>
              <a:gd name="T30" fmla="*/ 37194 w 815"/>
              <a:gd name="T31" fmla="*/ 343337 h 698"/>
              <a:gd name="T32" fmla="*/ 80261 w 815"/>
              <a:gd name="T33" fmla="*/ 336241 h 698"/>
              <a:gd name="T34" fmla="*/ 54813 w 815"/>
              <a:gd name="T35" fmla="*/ 343337 h 698"/>
              <a:gd name="T36" fmla="*/ 28711 w 815"/>
              <a:gd name="T37" fmla="*/ 357529 h 698"/>
              <a:gd name="T38" fmla="*/ 37194 w 815"/>
              <a:gd name="T39" fmla="*/ 321503 h 698"/>
              <a:gd name="T40" fmla="*/ 71778 w 815"/>
              <a:gd name="T41" fmla="*/ 314407 h 698"/>
              <a:gd name="T42" fmla="*/ 234259 w 815"/>
              <a:gd name="T43" fmla="*/ 321503 h 698"/>
              <a:gd name="T44" fmla="*/ 251225 w 815"/>
              <a:gd name="T45" fmla="*/ 300215 h 698"/>
              <a:gd name="T46" fmla="*/ 225123 w 815"/>
              <a:gd name="T47" fmla="*/ 250543 h 698"/>
              <a:gd name="T48" fmla="*/ 191192 w 815"/>
              <a:gd name="T49" fmla="*/ 207421 h 698"/>
              <a:gd name="T50" fmla="*/ 131159 w 815"/>
              <a:gd name="T51" fmla="*/ 121723 h 698"/>
              <a:gd name="T52" fmla="*/ 140294 w 815"/>
              <a:gd name="T53" fmla="*/ 64410 h 698"/>
              <a:gd name="T54" fmla="*/ 148777 w 815"/>
              <a:gd name="T55" fmla="*/ 43122 h 698"/>
              <a:gd name="T56" fmla="*/ 199675 w 815"/>
              <a:gd name="T57" fmla="*/ 14738 h 698"/>
              <a:gd name="T58" fmla="*/ 225123 w 815"/>
              <a:gd name="T59" fmla="*/ 0 h 698"/>
              <a:gd name="T60" fmla="*/ 379121 w 815"/>
              <a:gd name="T61" fmla="*/ 7096 h 698"/>
              <a:gd name="T62" fmla="*/ 430671 w 815"/>
              <a:gd name="T63" fmla="*/ 21834 h 698"/>
              <a:gd name="T64" fmla="*/ 310605 w 815"/>
              <a:gd name="T65" fmla="*/ 43122 h 698"/>
              <a:gd name="T66" fmla="*/ 259707 w 815"/>
              <a:gd name="T67" fmla="*/ 107532 h 698"/>
              <a:gd name="T68" fmla="*/ 251225 w 815"/>
              <a:gd name="T69" fmla="*/ 300215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6" name="Freeform 69">
            <a:extLst>
              <a:ext uri="{FF2B5EF4-FFF2-40B4-BE49-F238E27FC236}">
                <a16:creationId xmlns:a16="http://schemas.microsoft.com/office/drawing/2014/main" id="{8D326FA2-4746-98A9-26F4-70DA38ABFACC}"/>
              </a:ext>
            </a:extLst>
          </p:cNvPr>
          <p:cNvSpPr>
            <a:spLocks/>
          </p:cNvSpPr>
          <p:nvPr/>
        </p:nvSpPr>
        <p:spPr bwMode="auto">
          <a:xfrm>
            <a:off x="5943600" y="16764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7" name="Freeform 70">
            <a:extLst>
              <a:ext uri="{FF2B5EF4-FFF2-40B4-BE49-F238E27FC236}">
                <a16:creationId xmlns:a16="http://schemas.microsoft.com/office/drawing/2014/main" id="{88E6C47C-90B3-145A-96A4-D3CCD8B48AE0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8" name="Freeform 71">
            <a:extLst>
              <a:ext uri="{FF2B5EF4-FFF2-40B4-BE49-F238E27FC236}">
                <a16:creationId xmlns:a16="http://schemas.microsoft.com/office/drawing/2014/main" id="{E6D20A31-CBE1-1EEA-AF87-B2EE38A0E447}"/>
              </a:ext>
            </a:extLst>
          </p:cNvPr>
          <p:cNvSpPr>
            <a:spLocks/>
          </p:cNvSpPr>
          <p:nvPr/>
        </p:nvSpPr>
        <p:spPr bwMode="auto">
          <a:xfrm>
            <a:off x="7391400" y="2209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9" name="Freeform 72">
            <a:extLst>
              <a:ext uri="{FF2B5EF4-FFF2-40B4-BE49-F238E27FC236}">
                <a16:creationId xmlns:a16="http://schemas.microsoft.com/office/drawing/2014/main" id="{8FD0F239-456A-18AC-35D9-ADEC3BC41403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0" name="Freeform 73">
            <a:extLst>
              <a:ext uri="{FF2B5EF4-FFF2-40B4-BE49-F238E27FC236}">
                <a16:creationId xmlns:a16="http://schemas.microsoft.com/office/drawing/2014/main" id="{93A39C1B-D7B5-1795-32BD-8D67ABCBCEAB}"/>
              </a:ext>
            </a:extLst>
          </p:cNvPr>
          <p:cNvSpPr>
            <a:spLocks/>
          </p:cNvSpPr>
          <p:nvPr/>
        </p:nvSpPr>
        <p:spPr bwMode="auto">
          <a:xfrm>
            <a:off x="7924800" y="1828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1" name="Freeform 74">
            <a:extLst>
              <a:ext uri="{FF2B5EF4-FFF2-40B4-BE49-F238E27FC236}">
                <a16:creationId xmlns:a16="http://schemas.microsoft.com/office/drawing/2014/main" id="{82D05A58-C859-C5AA-A928-AE7379B6D690}"/>
              </a:ext>
            </a:extLst>
          </p:cNvPr>
          <p:cNvSpPr>
            <a:spLocks/>
          </p:cNvSpPr>
          <p:nvPr/>
        </p:nvSpPr>
        <p:spPr bwMode="auto">
          <a:xfrm>
            <a:off x="8458200" y="2590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2" name="AutoShape 75">
            <a:extLst>
              <a:ext uri="{FF2B5EF4-FFF2-40B4-BE49-F238E27FC236}">
                <a16:creationId xmlns:a16="http://schemas.microsoft.com/office/drawing/2014/main" id="{04FA73D0-1408-34EB-5FAE-32A3CA3B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86400"/>
            <a:ext cx="457200" cy="381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3" name="AutoShape 76">
            <a:extLst>
              <a:ext uri="{FF2B5EF4-FFF2-40B4-BE49-F238E27FC236}">
                <a16:creationId xmlns:a16="http://schemas.microsoft.com/office/drawing/2014/main" id="{B325E7E0-D343-82D9-840B-C6060971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114800"/>
            <a:ext cx="228600" cy="304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4" name="AutoShape 77">
            <a:extLst>
              <a:ext uri="{FF2B5EF4-FFF2-40B4-BE49-F238E27FC236}">
                <a16:creationId xmlns:a16="http://schemas.microsoft.com/office/drawing/2014/main" id="{2E395E4E-B08D-EA14-A934-7183B74F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81000" cy="228600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5" name="AutoShape 78">
            <a:extLst>
              <a:ext uri="{FF2B5EF4-FFF2-40B4-BE49-F238E27FC236}">
                <a16:creationId xmlns:a16="http://schemas.microsoft.com/office/drawing/2014/main" id="{AE518EEC-A992-ABBE-DD4F-FB2456B4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324600"/>
            <a:ext cx="3048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6" name="AutoShape 79">
            <a:extLst>
              <a:ext uri="{FF2B5EF4-FFF2-40B4-BE49-F238E27FC236}">
                <a16:creationId xmlns:a16="http://schemas.microsoft.com/office/drawing/2014/main" id="{71F6A7DF-0265-4895-3DE1-3085B322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457200" cy="457200"/>
          </a:xfrm>
          <a:prstGeom prst="irregularSeal2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7" name="AutoShape 80">
            <a:extLst>
              <a:ext uri="{FF2B5EF4-FFF2-40B4-BE49-F238E27FC236}">
                <a16:creationId xmlns:a16="http://schemas.microsoft.com/office/drawing/2014/main" id="{AA33DB4E-1159-05C2-1079-DB62A7273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457200" cy="457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38" name="Freeform 82">
            <a:extLst>
              <a:ext uri="{FF2B5EF4-FFF2-40B4-BE49-F238E27FC236}">
                <a16:creationId xmlns:a16="http://schemas.microsoft.com/office/drawing/2014/main" id="{71040610-9C91-C554-BD4F-CB6C1FB99429}"/>
              </a:ext>
            </a:extLst>
          </p:cNvPr>
          <p:cNvSpPr>
            <a:spLocks/>
          </p:cNvSpPr>
          <p:nvPr/>
        </p:nvSpPr>
        <p:spPr bwMode="auto">
          <a:xfrm>
            <a:off x="4094163" y="5340350"/>
            <a:ext cx="644525" cy="795338"/>
          </a:xfrm>
          <a:custGeom>
            <a:avLst/>
            <a:gdLst>
              <a:gd name="T0" fmla="*/ 0 w 406"/>
              <a:gd name="T1" fmla="*/ 0 h 501"/>
              <a:gd name="T2" fmla="*/ 82550 w 406"/>
              <a:gd name="T3" fmla="*/ 249238 h 501"/>
              <a:gd name="T4" fmla="*/ 187325 w 406"/>
              <a:gd name="T5" fmla="*/ 354013 h 501"/>
              <a:gd name="T6" fmla="*/ 352425 w 406"/>
              <a:gd name="T7" fmla="*/ 541338 h 501"/>
              <a:gd name="T8" fmla="*/ 539750 w 406"/>
              <a:gd name="T9" fmla="*/ 728663 h 501"/>
              <a:gd name="T10" fmla="*/ 644525 w 406"/>
              <a:gd name="T11" fmla="*/ 790575 h 5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501">
                <a:moveTo>
                  <a:pt x="0" y="0"/>
                </a:moveTo>
                <a:cubicBezTo>
                  <a:pt x="10" y="51"/>
                  <a:pt x="19" y="114"/>
                  <a:pt x="52" y="157"/>
                </a:cubicBezTo>
                <a:cubicBezTo>
                  <a:pt x="71" y="182"/>
                  <a:pt x="118" y="223"/>
                  <a:pt x="118" y="223"/>
                </a:cubicBezTo>
                <a:cubicBezTo>
                  <a:pt x="137" y="281"/>
                  <a:pt x="174" y="304"/>
                  <a:pt x="222" y="341"/>
                </a:cubicBezTo>
                <a:cubicBezTo>
                  <a:pt x="260" y="415"/>
                  <a:pt x="272" y="416"/>
                  <a:pt x="340" y="459"/>
                </a:cubicBezTo>
                <a:cubicBezTo>
                  <a:pt x="406" y="501"/>
                  <a:pt x="369" y="498"/>
                  <a:pt x="406" y="4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9" name="Freeform 89">
            <a:extLst>
              <a:ext uri="{FF2B5EF4-FFF2-40B4-BE49-F238E27FC236}">
                <a16:creationId xmlns:a16="http://schemas.microsoft.com/office/drawing/2014/main" id="{339B607D-1AC5-A03F-A989-C3A5324A9958}"/>
              </a:ext>
            </a:extLst>
          </p:cNvPr>
          <p:cNvSpPr>
            <a:spLocks/>
          </p:cNvSpPr>
          <p:nvPr/>
        </p:nvSpPr>
        <p:spPr bwMode="auto">
          <a:xfrm>
            <a:off x="5791200" y="1447800"/>
            <a:ext cx="76200" cy="727075"/>
          </a:xfrm>
          <a:custGeom>
            <a:avLst/>
            <a:gdLst>
              <a:gd name="T0" fmla="*/ 40674 w 296"/>
              <a:gd name="T1" fmla="*/ 234950 h 458"/>
              <a:gd name="T2" fmla="*/ 30634 w 296"/>
              <a:gd name="T3" fmla="*/ 276225 h 458"/>
              <a:gd name="T4" fmla="*/ 20337 w 296"/>
              <a:gd name="T5" fmla="*/ 484188 h 458"/>
              <a:gd name="T6" fmla="*/ 6951 w 296"/>
              <a:gd name="T7" fmla="*/ 609600 h 458"/>
              <a:gd name="T8" fmla="*/ 3604 w 296"/>
              <a:gd name="T9" fmla="*/ 671513 h 458"/>
              <a:gd name="T10" fmla="*/ 10297 w 296"/>
              <a:gd name="T11" fmla="*/ 609600 h 458"/>
              <a:gd name="T12" fmla="*/ 13644 w 296"/>
              <a:gd name="T13" fmla="*/ 712788 h 458"/>
              <a:gd name="T14" fmla="*/ 23941 w 296"/>
              <a:gd name="T15" fmla="*/ 671513 h 458"/>
              <a:gd name="T16" fmla="*/ 37328 w 296"/>
              <a:gd name="T17" fmla="*/ 547688 h 458"/>
              <a:gd name="T18" fmla="*/ 61011 w 296"/>
              <a:gd name="T19" fmla="*/ 319088 h 458"/>
              <a:gd name="T20" fmla="*/ 54061 w 296"/>
              <a:gd name="T21" fmla="*/ 131763 h 458"/>
              <a:gd name="T22" fmla="*/ 50714 w 296"/>
              <a:gd name="T23" fmla="*/ 193675 h 458"/>
              <a:gd name="T24" fmla="*/ 40674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0" name="Freeform 91">
            <a:extLst>
              <a:ext uri="{FF2B5EF4-FFF2-40B4-BE49-F238E27FC236}">
                <a16:creationId xmlns:a16="http://schemas.microsoft.com/office/drawing/2014/main" id="{20C5FD4E-E67B-82F0-05C3-7C037392F4AE}"/>
              </a:ext>
            </a:extLst>
          </p:cNvPr>
          <p:cNvSpPr>
            <a:spLocks/>
          </p:cNvSpPr>
          <p:nvPr/>
        </p:nvSpPr>
        <p:spPr bwMode="auto">
          <a:xfrm>
            <a:off x="4038600" y="23622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1" name="Freeform 93">
            <a:extLst>
              <a:ext uri="{FF2B5EF4-FFF2-40B4-BE49-F238E27FC236}">
                <a16:creationId xmlns:a16="http://schemas.microsoft.com/office/drawing/2014/main" id="{447F18D4-DA33-C6A8-09C1-08711BCE70E0}"/>
              </a:ext>
            </a:extLst>
          </p:cNvPr>
          <p:cNvSpPr>
            <a:spLocks/>
          </p:cNvSpPr>
          <p:nvPr/>
        </p:nvSpPr>
        <p:spPr bwMode="auto">
          <a:xfrm>
            <a:off x="5638800" y="22098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2" name="Freeform 95">
            <a:extLst>
              <a:ext uri="{FF2B5EF4-FFF2-40B4-BE49-F238E27FC236}">
                <a16:creationId xmlns:a16="http://schemas.microsoft.com/office/drawing/2014/main" id="{C1F21295-41CE-31C8-1782-E3CD0995E619}"/>
              </a:ext>
            </a:extLst>
          </p:cNvPr>
          <p:cNvSpPr>
            <a:spLocks/>
          </p:cNvSpPr>
          <p:nvPr/>
        </p:nvSpPr>
        <p:spPr bwMode="auto">
          <a:xfrm>
            <a:off x="6477000" y="22860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3" name="Freeform 108">
            <a:extLst>
              <a:ext uri="{FF2B5EF4-FFF2-40B4-BE49-F238E27FC236}">
                <a16:creationId xmlns:a16="http://schemas.microsoft.com/office/drawing/2014/main" id="{243BE909-C375-6D7F-8542-8AD06F644BDB}"/>
              </a:ext>
            </a:extLst>
          </p:cNvPr>
          <p:cNvSpPr>
            <a:spLocks/>
          </p:cNvSpPr>
          <p:nvPr/>
        </p:nvSpPr>
        <p:spPr bwMode="auto">
          <a:xfrm>
            <a:off x="4343400" y="2819400"/>
            <a:ext cx="76200" cy="727075"/>
          </a:xfrm>
          <a:custGeom>
            <a:avLst/>
            <a:gdLst>
              <a:gd name="T0" fmla="*/ 40674 w 296"/>
              <a:gd name="T1" fmla="*/ 234950 h 458"/>
              <a:gd name="T2" fmla="*/ 30634 w 296"/>
              <a:gd name="T3" fmla="*/ 276225 h 458"/>
              <a:gd name="T4" fmla="*/ 20337 w 296"/>
              <a:gd name="T5" fmla="*/ 484188 h 458"/>
              <a:gd name="T6" fmla="*/ 6951 w 296"/>
              <a:gd name="T7" fmla="*/ 609600 h 458"/>
              <a:gd name="T8" fmla="*/ 3604 w 296"/>
              <a:gd name="T9" fmla="*/ 671513 h 458"/>
              <a:gd name="T10" fmla="*/ 10297 w 296"/>
              <a:gd name="T11" fmla="*/ 609600 h 458"/>
              <a:gd name="T12" fmla="*/ 13644 w 296"/>
              <a:gd name="T13" fmla="*/ 712788 h 458"/>
              <a:gd name="T14" fmla="*/ 23941 w 296"/>
              <a:gd name="T15" fmla="*/ 671513 h 458"/>
              <a:gd name="T16" fmla="*/ 37328 w 296"/>
              <a:gd name="T17" fmla="*/ 547688 h 458"/>
              <a:gd name="T18" fmla="*/ 61011 w 296"/>
              <a:gd name="T19" fmla="*/ 319088 h 458"/>
              <a:gd name="T20" fmla="*/ 54061 w 296"/>
              <a:gd name="T21" fmla="*/ 131763 h 458"/>
              <a:gd name="T22" fmla="*/ 50714 w 296"/>
              <a:gd name="T23" fmla="*/ 193675 h 458"/>
              <a:gd name="T24" fmla="*/ 40674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4" name="Freeform 117">
            <a:extLst>
              <a:ext uri="{FF2B5EF4-FFF2-40B4-BE49-F238E27FC236}">
                <a16:creationId xmlns:a16="http://schemas.microsoft.com/office/drawing/2014/main" id="{DCB77036-3A3A-D10D-244F-9E0E04281959}"/>
              </a:ext>
            </a:extLst>
          </p:cNvPr>
          <p:cNvSpPr>
            <a:spLocks/>
          </p:cNvSpPr>
          <p:nvPr/>
        </p:nvSpPr>
        <p:spPr bwMode="auto">
          <a:xfrm>
            <a:off x="4281488" y="1787525"/>
            <a:ext cx="457200" cy="373063"/>
          </a:xfrm>
          <a:custGeom>
            <a:avLst/>
            <a:gdLst>
              <a:gd name="T0" fmla="*/ 457200 w 288"/>
              <a:gd name="T1" fmla="*/ 166688 h 235"/>
              <a:gd name="T2" fmla="*/ 436563 w 288"/>
              <a:gd name="T3" fmla="*/ 103188 h 235"/>
              <a:gd name="T4" fmla="*/ 373063 w 288"/>
              <a:gd name="T5" fmla="*/ 82550 h 235"/>
              <a:gd name="T6" fmla="*/ 249238 w 288"/>
              <a:gd name="T7" fmla="*/ 20638 h 235"/>
              <a:gd name="T8" fmla="*/ 144463 w 288"/>
              <a:gd name="T9" fmla="*/ 103188 h 235"/>
              <a:gd name="T10" fmla="*/ 61913 w 288"/>
              <a:gd name="T11" fmla="*/ 187325 h 235"/>
              <a:gd name="T12" fmla="*/ 0 w 288"/>
              <a:gd name="T13" fmla="*/ 249238 h 235"/>
              <a:gd name="T14" fmla="*/ 61913 w 288"/>
              <a:gd name="T15" fmla="*/ 290513 h 235"/>
              <a:gd name="T16" fmla="*/ 0 w 288"/>
              <a:gd name="T17" fmla="*/ 373063 h 2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35">
                <a:moveTo>
                  <a:pt x="288" y="105"/>
                </a:moveTo>
                <a:cubicBezTo>
                  <a:pt x="284" y="92"/>
                  <a:pt x="285" y="75"/>
                  <a:pt x="275" y="65"/>
                </a:cubicBezTo>
                <a:cubicBezTo>
                  <a:pt x="265" y="55"/>
                  <a:pt x="248" y="58"/>
                  <a:pt x="235" y="52"/>
                </a:cubicBezTo>
                <a:cubicBezTo>
                  <a:pt x="130" y="0"/>
                  <a:pt x="259" y="47"/>
                  <a:pt x="157" y="13"/>
                </a:cubicBezTo>
                <a:cubicBezTo>
                  <a:pt x="141" y="24"/>
                  <a:pt x="103" y="46"/>
                  <a:pt x="91" y="65"/>
                </a:cubicBezTo>
                <a:cubicBezTo>
                  <a:pt x="55" y="124"/>
                  <a:pt x="110" y="94"/>
                  <a:pt x="39" y="118"/>
                </a:cubicBezTo>
                <a:cubicBezTo>
                  <a:pt x="26" y="131"/>
                  <a:pt x="0" y="139"/>
                  <a:pt x="0" y="157"/>
                </a:cubicBezTo>
                <a:cubicBezTo>
                  <a:pt x="0" y="173"/>
                  <a:pt x="39" y="183"/>
                  <a:pt x="39" y="183"/>
                </a:cubicBezTo>
                <a:cubicBezTo>
                  <a:pt x="10" y="227"/>
                  <a:pt x="24" y="211"/>
                  <a:pt x="0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5" name="Freeform 127">
            <a:extLst>
              <a:ext uri="{FF2B5EF4-FFF2-40B4-BE49-F238E27FC236}">
                <a16:creationId xmlns:a16="http://schemas.microsoft.com/office/drawing/2014/main" id="{9BB1EDF4-2ACB-B664-F578-6EDE1D1D71E4}"/>
              </a:ext>
            </a:extLst>
          </p:cNvPr>
          <p:cNvSpPr>
            <a:spLocks/>
          </p:cNvSpPr>
          <p:nvPr/>
        </p:nvSpPr>
        <p:spPr bwMode="auto">
          <a:xfrm>
            <a:off x="3962400" y="2971800"/>
            <a:ext cx="133350" cy="169863"/>
          </a:xfrm>
          <a:custGeom>
            <a:avLst/>
            <a:gdLst>
              <a:gd name="T0" fmla="*/ 55418 w 77"/>
              <a:gd name="T1" fmla="*/ 16630 h 143"/>
              <a:gd name="T2" fmla="*/ 55418 w 77"/>
              <a:gd name="T3" fmla="*/ 156797 h 143"/>
              <a:gd name="T4" fmla="*/ 122959 w 77"/>
              <a:gd name="T5" fmla="*/ 141355 h 143"/>
              <a:gd name="T6" fmla="*/ 100445 w 77"/>
              <a:gd name="T7" fmla="*/ 95028 h 143"/>
              <a:gd name="T8" fmla="*/ 122959 w 77"/>
              <a:gd name="T9" fmla="*/ 32072 h 143"/>
              <a:gd name="T10" fmla="*/ 55418 w 77"/>
              <a:gd name="T11" fmla="*/ 1188 h 143"/>
              <a:gd name="T12" fmla="*/ 55418 w 77"/>
              <a:gd name="T13" fmla="*/ 16630 h 1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" h="143">
                <a:moveTo>
                  <a:pt x="32" y="14"/>
                </a:moveTo>
                <a:cubicBezTo>
                  <a:pt x="19" y="52"/>
                  <a:pt x="0" y="91"/>
                  <a:pt x="32" y="132"/>
                </a:cubicBezTo>
                <a:cubicBezTo>
                  <a:pt x="40" y="143"/>
                  <a:pt x="58" y="123"/>
                  <a:pt x="71" y="119"/>
                </a:cubicBezTo>
                <a:cubicBezTo>
                  <a:pt x="67" y="106"/>
                  <a:pt x="58" y="94"/>
                  <a:pt x="58" y="80"/>
                </a:cubicBezTo>
                <a:cubicBezTo>
                  <a:pt x="58" y="62"/>
                  <a:pt x="77" y="44"/>
                  <a:pt x="71" y="27"/>
                </a:cubicBezTo>
                <a:cubicBezTo>
                  <a:pt x="66" y="12"/>
                  <a:pt x="47" y="6"/>
                  <a:pt x="32" y="1"/>
                </a:cubicBezTo>
                <a:cubicBezTo>
                  <a:pt x="28" y="0"/>
                  <a:pt x="32" y="10"/>
                  <a:pt x="32" y="1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6" name="Freeform 131">
            <a:extLst>
              <a:ext uri="{FF2B5EF4-FFF2-40B4-BE49-F238E27FC236}">
                <a16:creationId xmlns:a16="http://schemas.microsoft.com/office/drawing/2014/main" id="{94E8F58E-11A0-885D-1933-020AE73EE8E1}"/>
              </a:ext>
            </a:extLst>
          </p:cNvPr>
          <p:cNvSpPr>
            <a:spLocks/>
          </p:cNvSpPr>
          <p:nvPr/>
        </p:nvSpPr>
        <p:spPr bwMode="auto">
          <a:xfrm>
            <a:off x="2036763" y="2930525"/>
            <a:ext cx="123825" cy="3309938"/>
          </a:xfrm>
          <a:custGeom>
            <a:avLst/>
            <a:gdLst>
              <a:gd name="T0" fmla="*/ 0 w 78"/>
              <a:gd name="T1" fmla="*/ 0 h 2085"/>
              <a:gd name="T2" fmla="*/ 103188 w 78"/>
              <a:gd name="T3" fmla="*/ 82550 h 2085"/>
              <a:gd name="T4" fmla="*/ 123825 w 78"/>
              <a:gd name="T5" fmla="*/ 3200400 h 2085"/>
              <a:gd name="T6" fmla="*/ 61913 w 78"/>
              <a:gd name="T7" fmla="*/ 3303588 h 20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2085">
                <a:moveTo>
                  <a:pt x="0" y="0"/>
                </a:moveTo>
                <a:cubicBezTo>
                  <a:pt x="42" y="10"/>
                  <a:pt x="64" y="1"/>
                  <a:pt x="65" y="52"/>
                </a:cubicBezTo>
                <a:cubicBezTo>
                  <a:pt x="73" y="707"/>
                  <a:pt x="74" y="1361"/>
                  <a:pt x="78" y="2016"/>
                </a:cubicBezTo>
                <a:cubicBezTo>
                  <a:pt x="50" y="2085"/>
                  <a:pt x="75" y="2081"/>
                  <a:pt x="39" y="20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7" name="Freeform 132">
            <a:extLst>
              <a:ext uri="{FF2B5EF4-FFF2-40B4-BE49-F238E27FC236}">
                <a16:creationId xmlns:a16="http://schemas.microsoft.com/office/drawing/2014/main" id="{61202DDD-D442-8E6D-3F6D-FA8465E8F5D8}"/>
              </a:ext>
            </a:extLst>
          </p:cNvPr>
          <p:cNvSpPr>
            <a:spLocks/>
          </p:cNvSpPr>
          <p:nvPr/>
        </p:nvSpPr>
        <p:spPr bwMode="auto">
          <a:xfrm>
            <a:off x="436563" y="3719513"/>
            <a:ext cx="1587" cy="706437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7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8" name="Freeform 133">
            <a:extLst>
              <a:ext uri="{FF2B5EF4-FFF2-40B4-BE49-F238E27FC236}">
                <a16:creationId xmlns:a16="http://schemas.microsoft.com/office/drawing/2014/main" id="{38F72F16-1853-2FF5-069A-EF1F44C00D56}"/>
              </a:ext>
            </a:extLst>
          </p:cNvPr>
          <p:cNvSpPr>
            <a:spLocks/>
          </p:cNvSpPr>
          <p:nvPr/>
        </p:nvSpPr>
        <p:spPr bwMode="auto">
          <a:xfrm>
            <a:off x="152400" y="4038600"/>
            <a:ext cx="1588" cy="706438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8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49" name="Freeform 134">
            <a:extLst>
              <a:ext uri="{FF2B5EF4-FFF2-40B4-BE49-F238E27FC236}">
                <a16:creationId xmlns:a16="http://schemas.microsoft.com/office/drawing/2014/main" id="{F671CB83-3EC9-4690-3BC8-53178D7346AF}"/>
              </a:ext>
            </a:extLst>
          </p:cNvPr>
          <p:cNvSpPr>
            <a:spLocks/>
          </p:cNvSpPr>
          <p:nvPr/>
        </p:nvSpPr>
        <p:spPr bwMode="auto">
          <a:xfrm>
            <a:off x="304800" y="5105400"/>
            <a:ext cx="1588" cy="706438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8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0" name="Freeform 135">
            <a:extLst>
              <a:ext uri="{FF2B5EF4-FFF2-40B4-BE49-F238E27FC236}">
                <a16:creationId xmlns:a16="http://schemas.microsoft.com/office/drawing/2014/main" id="{83B9E338-F47E-06C9-E955-DE1323FECDFB}"/>
              </a:ext>
            </a:extLst>
          </p:cNvPr>
          <p:cNvSpPr>
            <a:spLocks/>
          </p:cNvSpPr>
          <p:nvPr/>
        </p:nvSpPr>
        <p:spPr bwMode="auto">
          <a:xfrm>
            <a:off x="4240213" y="4654550"/>
            <a:ext cx="477837" cy="541338"/>
          </a:xfrm>
          <a:custGeom>
            <a:avLst/>
            <a:gdLst>
              <a:gd name="T0" fmla="*/ 0 w 301"/>
              <a:gd name="T1" fmla="*/ 0 h 341"/>
              <a:gd name="T2" fmla="*/ 144462 w 301"/>
              <a:gd name="T3" fmla="*/ 228600 h 341"/>
              <a:gd name="T4" fmla="*/ 228600 w 301"/>
              <a:gd name="T5" fmla="*/ 333375 h 341"/>
              <a:gd name="T6" fmla="*/ 331787 w 301"/>
              <a:gd name="T7" fmla="*/ 415925 h 341"/>
              <a:gd name="T8" fmla="*/ 434975 w 301"/>
              <a:gd name="T9" fmla="*/ 500063 h 341"/>
              <a:gd name="T10" fmla="*/ 477837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1" name="Freeform 136">
            <a:extLst>
              <a:ext uri="{FF2B5EF4-FFF2-40B4-BE49-F238E27FC236}">
                <a16:creationId xmlns:a16="http://schemas.microsoft.com/office/drawing/2014/main" id="{9525B656-FBA5-2815-16A5-16926AD17905}"/>
              </a:ext>
            </a:extLst>
          </p:cNvPr>
          <p:cNvSpPr>
            <a:spLocks/>
          </p:cNvSpPr>
          <p:nvPr/>
        </p:nvSpPr>
        <p:spPr bwMode="auto">
          <a:xfrm>
            <a:off x="4191000" y="5181600"/>
            <a:ext cx="477838" cy="541338"/>
          </a:xfrm>
          <a:custGeom>
            <a:avLst/>
            <a:gdLst>
              <a:gd name="T0" fmla="*/ 0 w 301"/>
              <a:gd name="T1" fmla="*/ 0 h 341"/>
              <a:gd name="T2" fmla="*/ 144463 w 301"/>
              <a:gd name="T3" fmla="*/ 228600 h 341"/>
              <a:gd name="T4" fmla="*/ 228600 w 301"/>
              <a:gd name="T5" fmla="*/ 333375 h 341"/>
              <a:gd name="T6" fmla="*/ 331788 w 301"/>
              <a:gd name="T7" fmla="*/ 415925 h 341"/>
              <a:gd name="T8" fmla="*/ 434975 w 301"/>
              <a:gd name="T9" fmla="*/ 500063 h 341"/>
              <a:gd name="T10" fmla="*/ 477838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2" name="Freeform 137">
            <a:extLst>
              <a:ext uri="{FF2B5EF4-FFF2-40B4-BE49-F238E27FC236}">
                <a16:creationId xmlns:a16="http://schemas.microsoft.com/office/drawing/2014/main" id="{801E2D07-D32F-0188-4118-8832EC889693}"/>
              </a:ext>
            </a:extLst>
          </p:cNvPr>
          <p:cNvSpPr>
            <a:spLocks/>
          </p:cNvSpPr>
          <p:nvPr/>
        </p:nvSpPr>
        <p:spPr bwMode="auto">
          <a:xfrm>
            <a:off x="4191000" y="4191000"/>
            <a:ext cx="477838" cy="541338"/>
          </a:xfrm>
          <a:custGeom>
            <a:avLst/>
            <a:gdLst>
              <a:gd name="T0" fmla="*/ 0 w 301"/>
              <a:gd name="T1" fmla="*/ 0 h 341"/>
              <a:gd name="T2" fmla="*/ 144463 w 301"/>
              <a:gd name="T3" fmla="*/ 228600 h 341"/>
              <a:gd name="T4" fmla="*/ 228600 w 301"/>
              <a:gd name="T5" fmla="*/ 333375 h 341"/>
              <a:gd name="T6" fmla="*/ 331788 w 301"/>
              <a:gd name="T7" fmla="*/ 415925 h 341"/>
              <a:gd name="T8" fmla="*/ 434975 w 301"/>
              <a:gd name="T9" fmla="*/ 500063 h 341"/>
              <a:gd name="T10" fmla="*/ 477838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3" name="Freeform 138">
            <a:extLst>
              <a:ext uri="{FF2B5EF4-FFF2-40B4-BE49-F238E27FC236}">
                <a16:creationId xmlns:a16="http://schemas.microsoft.com/office/drawing/2014/main" id="{53BECE29-3377-7F81-4F79-75D2AEBD85F2}"/>
              </a:ext>
            </a:extLst>
          </p:cNvPr>
          <p:cNvSpPr>
            <a:spLocks/>
          </p:cNvSpPr>
          <p:nvPr/>
        </p:nvSpPr>
        <p:spPr bwMode="auto">
          <a:xfrm>
            <a:off x="1538288" y="4381500"/>
            <a:ext cx="1266825" cy="533400"/>
          </a:xfrm>
          <a:custGeom>
            <a:avLst/>
            <a:gdLst>
              <a:gd name="T0" fmla="*/ 436563 w 798"/>
              <a:gd name="T1" fmla="*/ 44450 h 336"/>
              <a:gd name="T2" fmla="*/ 1038225 w 798"/>
              <a:gd name="T3" fmla="*/ 65088 h 336"/>
              <a:gd name="T4" fmla="*/ 1266825 w 798"/>
              <a:gd name="T5" fmla="*/ 211138 h 336"/>
              <a:gd name="T6" fmla="*/ 1058863 w 798"/>
              <a:gd name="T7" fmla="*/ 377825 h 336"/>
              <a:gd name="T8" fmla="*/ 996950 w 798"/>
              <a:gd name="T9" fmla="*/ 439738 h 336"/>
              <a:gd name="T10" fmla="*/ 103188 w 798"/>
              <a:gd name="T11" fmla="*/ 419100 h 336"/>
              <a:gd name="T12" fmla="*/ 144463 w 798"/>
              <a:gd name="T13" fmla="*/ 87313 h 336"/>
              <a:gd name="T14" fmla="*/ 622300 w 798"/>
              <a:gd name="T15" fmla="*/ 65088 h 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336">
                <a:moveTo>
                  <a:pt x="275" y="28"/>
                </a:moveTo>
                <a:cubicBezTo>
                  <a:pt x="401" y="14"/>
                  <a:pt x="530" y="0"/>
                  <a:pt x="654" y="41"/>
                </a:cubicBezTo>
                <a:cubicBezTo>
                  <a:pt x="696" y="85"/>
                  <a:pt x="742" y="114"/>
                  <a:pt x="798" y="133"/>
                </a:cubicBezTo>
                <a:cubicBezTo>
                  <a:pt x="699" y="199"/>
                  <a:pt x="742" y="163"/>
                  <a:pt x="667" y="238"/>
                </a:cubicBezTo>
                <a:cubicBezTo>
                  <a:pt x="654" y="251"/>
                  <a:pt x="628" y="277"/>
                  <a:pt x="628" y="277"/>
                </a:cubicBezTo>
                <a:cubicBezTo>
                  <a:pt x="440" y="273"/>
                  <a:pt x="238" y="336"/>
                  <a:pt x="65" y="264"/>
                </a:cubicBezTo>
                <a:cubicBezTo>
                  <a:pt x="0" y="237"/>
                  <a:pt x="25" y="78"/>
                  <a:pt x="91" y="55"/>
                </a:cubicBezTo>
                <a:cubicBezTo>
                  <a:pt x="213" y="12"/>
                  <a:pt x="117" y="41"/>
                  <a:pt x="392" y="4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4" name="Freeform 139">
            <a:extLst>
              <a:ext uri="{FF2B5EF4-FFF2-40B4-BE49-F238E27FC236}">
                <a16:creationId xmlns:a16="http://schemas.microsoft.com/office/drawing/2014/main" id="{3F41F539-0056-9D69-78D7-36242909F4C0}"/>
              </a:ext>
            </a:extLst>
          </p:cNvPr>
          <p:cNvSpPr>
            <a:spLocks/>
          </p:cNvSpPr>
          <p:nvPr/>
        </p:nvSpPr>
        <p:spPr bwMode="auto">
          <a:xfrm>
            <a:off x="2187575" y="4156075"/>
            <a:ext cx="295275" cy="874713"/>
          </a:xfrm>
          <a:custGeom>
            <a:avLst/>
            <a:gdLst>
              <a:gd name="T0" fmla="*/ 57150 w 186"/>
              <a:gd name="T1" fmla="*/ 0 h 551"/>
              <a:gd name="T2" fmla="*/ 265113 w 186"/>
              <a:gd name="T3" fmla="*/ 61913 h 551"/>
              <a:gd name="T4" fmla="*/ 244475 w 186"/>
              <a:gd name="T5" fmla="*/ 831850 h 551"/>
              <a:gd name="T6" fmla="*/ 119063 w 186"/>
              <a:gd name="T7" fmla="*/ 790575 h 551"/>
              <a:gd name="T8" fmla="*/ 57150 w 186"/>
              <a:gd name="T9" fmla="*/ 685800 h 551"/>
              <a:gd name="T10" fmla="*/ 160338 w 186"/>
              <a:gd name="T11" fmla="*/ 665163 h 551"/>
              <a:gd name="T12" fmla="*/ 139700 w 186"/>
              <a:gd name="T13" fmla="*/ 187325 h 551"/>
              <a:gd name="T14" fmla="*/ 77788 w 186"/>
              <a:gd name="T15" fmla="*/ 166688 h 551"/>
              <a:gd name="T16" fmla="*/ 36513 w 186"/>
              <a:gd name="T17" fmla="*/ 104775 h 551"/>
              <a:gd name="T18" fmla="*/ 57150 w 186"/>
              <a:gd name="T19" fmla="*/ 0 h 5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6" h="551">
                <a:moveTo>
                  <a:pt x="36" y="0"/>
                </a:moveTo>
                <a:cubicBezTo>
                  <a:pt x="79" y="14"/>
                  <a:pt x="124" y="25"/>
                  <a:pt x="167" y="39"/>
                </a:cubicBezTo>
                <a:cubicBezTo>
                  <a:pt x="163" y="201"/>
                  <a:pt x="186" y="365"/>
                  <a:pt x="154" y="524"/>
                </a:cubicBezTo>
                <a:cubicBezTo>
                  <a:pt x="149" y="551"/>
                  <a:pt x="75" y="498"/>
                  <a:pt x="75" y="498"/>
                </a:cubicBezTo>
                <a:cubicBezTo>
                  <a:pt x="70" y="493"/>
                  <a:pt x="20" y="448"/>
                  <a:pt x="36" y="432"/>
                </a:cubicBezTo>
                <a:cubicBezTo>
                  <a:pt x="52" y="416"/>
                  <a:pt x="79" y="423"/>
                  <a:pt x="101" y="419"/>
                </a:cubicBezTo>
                <a:cubicBezTo>
                  <a:pt x="97" y="319"/>
                  <a:pt x="104" y="217"/>
                  <a:pt x="88" y="118"/>
                </a:cubicBezTo>
                <a:cubicBezTo>
                  <a:pt x="86" y="104"/>
                  <a:pt x="60" y="114"/>
                  <a:pt x="49" y="105"/>
                </a:cubicBezTo>
                <a:cubicBezTo>
                  <a:pt x="37" y="95"/>
                  <a:pt x="32" y="79"/>
                  <a:pt x="23" y="66"/>
                </a:cubicBezTo>
                <a:cubicBezTo>
                  <a:pt x="6" y="14"/>
                  <a:pt x="0" y="36"/>
                  <a:pt x="36" y="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5" name="Freeform 141">
            <a:extLst>
              <a:ext uri="{FF2B5EF4-FFF2-40B4-BE49-F238E27FC236}">
                <a16:creationId xmlns:a16="http://schemas.microsoft.com/office/drawing/2014/main" id="{C28E1FC8-4F87-FE08-93FC-1BF2E5AABA52}"/>
              </a:ext>
            </a:extLst>
          </p:cNvPr>
          <p:cNvSpPr>
            <a:spLocks/>
          </p:cNvSpPr>
          <p:nvPr/>
        </p:nvSpPr>
        <p:spPr bwMode="auto">
          <a:xfrm>
            <a:off x="4024313" y="2360613"/>
            <a:ext cx="879475" cy="1425575"/>
          </a:xfrm>
          <a:custGeom>
            <a:avLst/>
            <a:gdLst>
              <a:gd name="T0" fmla="*/ 277813 w 554"/>
              <a:gd name="T1" fmla="*/ 382588 h 898"/>
              <a:gd name="T2" fmla="*/ 69850 w 554"/>
              <a:gd name="T3" fmla="*/ 693738 h 898"/>
              <a:gd name="T4" fmla="*/ 49213 w 554"/>
              <a:gd name="T5" fmla="*/ 1193800 h 898"/>
              <a:gd name="T6" fmla="*/ 215900 w 554"/>
              <a:gd name="T7" fmla="*/ 1338263 h 898"/>
              <a:gd name="T8" fmla="*/ 257175 w 554"/>
              <a:gd name="T9" fmla="*/ 1400175 h 898"/>
              <a:gd name="T10" fmla="*/ 755650 w 554"/>
              <a:gd name="T11" fmla="*/ 1276350 h 898"/>
              <a:gd name="T12" fmla="*/ 879475 w 554"/>
              <a:gd name="T13" fmla="*/ 942975 h 898"/>
              <a:gd name="T14" fmla="*/ 858838 w 554"/>
              <a:gd name="T15" fmla="*/ 590550 h 898"/>
              <a:gd name="T16" fmla="*/ 588963 w 554"/>
              <a:gd name="T17" fmla="*/ 320675 h 898"/>
              <a:gd name="T18" fmla="*/ 547688 w 554"/>
              <a:gd name="T19" fmla="*/ 257175 h 898"/>
              <a:gd name="T20" fmla="*/ 485775 w 554"/>
              <a:gd name="T21" fmla="*/ 215900 h 898"/>
              <a:gd name="T22" fmla="*/ 422275 w 554"/>
              <a:gd name="T23" fmla="*/ 92075 h 898"/>
              <a:gd name="T24" fmla="*/ 401638 w 554"/>
              <a:gd name="T25" fmla="*/ 28575 h 898"/>
              <a:gd name="T26" fmla="*/ 339725 w 554"/>
              <a:gd name="T27" fmla="*/ 133350 h 898"/>
              <a:gd name="T28" fmla="*/ 257175 w 554"/>
              <a:gd name="T29" fmla="*/ 257175 h 898"/>
              <a:gd name="T30" fmla="*/ 193675 w 554"/>
              <a:gd name="T31" fmla="*/ 403225 h 898"/>
              <a:gd name="T32" fmla="*/ 152400 w 554"/>
              <a:gd name="T33" fmla="*/ 465138 h 8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4" h="898">
                <a:moveTo>
                  <a:pt x="175" y="241"/>
                </a:moveTo>
                <a:cubicBezTo>
                  <a:pt x="111" y="304"/>
                  <a:pt x="73" y="350"/>
                  <a:pt x="44" y="437"/>
                </a:cubicBezTo>
                <a:cubicBezTo>
                  <a:pt x="36" y="530"/>
                  <a:pt x="0" y="658"/>
                  <a:pt x="31" y="752"/>
                </a:cubicBezTo>
                <a:cubicBezTo>
                  <a:pt x="46" y="796"/>
                  <a:pt x="136" y="843"/>
                  <a:pt x="136" y="843"/>
                </a:cubicBezTo>
                <a:cubicBezTo>
                  <a:pt x="145" y="856"/>
                  <a:pt x="146" y="880"/>
                  <a:pt x="162" y="882"/>
                </a:cubicBezTo>
                <a:cubicBezTo>
                  <a:pt x="287" y="898"/>
                  <a:pt x="379" y="869"/>
                  <a:pt x="476" y="804"/>
                </a:cubicBezTo>
                <a:cubicBezTo>
                  <a:pt x="518" y="741"/>
                  <a:pt x="536" y="667"/>
                  <a:pt x="554" y="594"/>
                </a:cubicBezTo>
                <a:cubicBezTo>
                  <a:pt x="550" y="520"/>
                  <a:pt x="552" y="445"/>
                  <a:pt x="541" y="372"/>
                </a:cubicBezTo>
                <a:cubicBezTo>
                  <a:pt x="534" y="323"/>
                  <a:pt x="420" y="235"/>
                  <a:pt x="371" y="202"/>
                </a:cubicBezTo>
                <a:cubicBezTo>
                  <a:pt x="362" y="189"/>
                  <a:pt x="356" y="173"/>
                  <a:pt x="345" y="162"/>
                </a:cubicBezTo>
                <a:cubicBezTo>
                  <a:pt x="334" y="151"/>
                  <a:pt x="315" y="149"/>
                  <a:pt x="306" y="136"/>
                </a:cubicBezTo>
                <a:cubicBezTo>
                  <a:pt x="215" y="0"/>
                  <a:pt x="358" y="147"/>
                  <a:pt x="266" y="58"/>
                </a:cubicBezTo>
                <a:cubicBezTo>
                  <a:pt x="262" y="45"/>
                  <a:pt x="266" y="22"/>
                  <a:pt x="253" y="18"/>
                </a:cubicBezTo>
                <a:cubicBezTo>
                  <a:pt x="232" y="11"/>
                  <a:pt x="215" y="81"/>
                  <a:pt x="214" y="84"/>
                </a:cubicBezTo>
                <a:cubicBezTo>
                  <a:pt x="199" y="111"/>
                  <a:pt x="162" y="162"/>
                  <a:pt x="162" y="162"/>
                </a:cubicBezTo>
                <a:cubicBezTo>
                  <a:pt x="141" y="267"/>
                  <a:pt x="168" y="197"/>
                  <a:pt x="122" y="254"/>
                </a:cubicBezTo>
                <a:cubicBezTo>
                  <a:pt x="112" y="266"/>
                  <a:pt x="96" y="293"/>
                  <a:pt x="96" y="293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6" name="Freeform 142">
            <a:extLst>
              <a:ext uri="{FF2B5EF4-FFF2-40B4-BE49-F238E27FC236}">
                <a16:creationId xmlns:a16="http://schemas.microsoft.com/office/drawing/2014/main" id="{33DC34DD-FD68-4418-0D31-5F16D757C007}"/>
              </a:ext>
            </a:extLst>
          </p:cNvPr>
          <p:cNvSpPr>
            <a:spLocks/>
          </p:cNvSpPr>
          <p:nvPr/>
        </p:nvSpPr>
        <p:spPr bwMode="auto">
          <a:xfrm>
            <a:off x="4384675" y="2538413"/>
            <a:ext cx="1589088" cy="1500187"/>
          </a:xfrm>
          <a:custGeom>
            <a:avLst/>
            <a:gdLst>
              <a:gd name="T0" fmla="*/ 0 w 1001"/>
              <a:gd name="T1" fmla="*/ 84470 h 888"/>
              <a:gd name="T2" fmla="*/ 477838 w 1001"/>
              <a:gd name="T3" fmla="*/ 108122 h 888"/>
              <a:gd name="T4" fmla="*/ 561975 w 1001"/>
              <a:gd name="T5" fmla="*/ 84470 h 888"/>
              <a:gd name="T6" fmla="*/ 623888 w 1001"/>
              <a:gd name="T7" fmla="*/ 62508 h 888"/>
              <a:gd name="T8" fmla="*/ 665163 w 1001"/>
              <a:gd name="T9" fmla="*/ 108122 h 888"/>
              <a:gd name="T10" fmla="*/ 727075 w 1001"/>
              <a:gd name="T11" fmla="*/ 130084 h 888"/>
              <a:gd name="T12" fmla="*/ 790575 w 1001"/>
              <a:gd name="T13" fmla="*/ 327744 h 888"/>
              <a:gd name="T14" fmla="*/ 831850 w 1001"/>
              <a:gd name="T15" fmla="*/ 461206 h 888"/>
              <a:gd name="T16" fmla="*/ 893763 w 1001"/>
              <a:gd name="T17" fmla="*/ 527093 h 888"/>
              <a:gd name="T18" fmla="*/ 976313 w 1001"/>
              <a:gd name="T19" fmla="*/ 660555 h 888"/>
              <a:gd name="T20" fmla="*/ 1101725 w 1001"/>
              <a:gd name="T21" fmla="*/ 748404 h 888"/>
              <a:gd name="T22" fmla="*/ 1143000 w 1001"/>
              <a:gd name="T23" fmla="*/ 814291 h 888"/>
              <a:gd name="T24" fmla="*/ 1247775 w 1001"/>
              <a:gd name="T25" fmla="*/ 881867 h 888"/>
              <a:gd name="T26" fmla="*/ 1350963 w 1001"/>
              <a:gd name="T27" fmla="*/ 1103178 h 888"/>
              <a:gd name="T28" fmla="*/ 1433513 w 1001"/>
              <a:gd name="T29" fmla="*/ 1390376 h 888"/>
              <a:gd name="T30" fmla="*/ 1538288 w 1001"/>
              <a:gd name="T31" fmla="*/ 1412338 h 888"/>
              <a:gd name="T32" fmla="*/ 1476375 w 1001"/>
              <a:gd name="T33" fmla="*/ 1500187 h 888"/>
              <a:gd name="T34" fmla="*/ 914400 w 1001"/>
              <a:gd name="T35" fmla="*/ 1478225 h 888"/>
              <a:gd name="T36" fmla="*/ 541338 w 1001"/>
              <a:gd name="T37" fmla="*/ 1346452 h 888"/>
              <a:gd name="T38" fmla="*/ 498475 w 1001"/>
              <a:gd name="T39" fmla="*/ 1300838 h 888"/>
              <a:gd name="T40" fmla="*/ 374650 w 1001"/>
              <a:gd name="T41" fmla="*/ 1256913 h 888"/>
              <a:gd name="T42" fmla="*/ 395288 w 1001"/>
              <a:gd name="T43" fmla="*/ 726442 h 888"/>
              <a:gd name="T44" fmla="*/ 374650 w 1001"/>
              <a:gd name="T45" fmla="*/ 461206 h 888"/>
              <a:gd name="T46" fmla="*/ 333375 w 1001"/>
              <a:gd name="T47" fmla="*/ 395320 h 888"/>
              <a:gd name="T48" fmla="*/ 312738 w 1001"/>
              <a:gd name="T49" fmla="*/ 327744 h 888"/>
              <a:gd name="T50" fmla="*/ 228600 w 1001"/>
              <a:gd name="T51" fmla="*/ 195970 h 888"/>
              <a:gd name="T52" fmla="*/ 61913 w 1001"/>
              <a:gd name="T53" fmla="*/ 40546 h 888"/>
              <a:gd name="T54" fmla="*/ 0 w 1001"/>
              <a:gd name="T55" fmla="*/ 84470 h 8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01" h="888">
                <a:moveTo>
                  <a:pt x="0" y="50"/>
                </a:moveTo>
                <a:cubicBezTo>
                  <a:pt x="132" y="78"/>
                  <a:pt x="123" y="76"/>
                  <a:pt x="301" y="64"/>
                </a:cubicBezTo>
                <a:cubicBezTo>
                  <a:pt x="319" y="59"/>
                  <a:pt x="336" y="55"/>
                  <a:pt x="354" y="50"/>
                </a:cubicBezTo>
                <a:cubicBezTo>
                  <a:pt x="367" y="46"/>
                  <a:pt x="380" y="34"/>
                  <a:pt x="393" y="37"/>
                </a:cubicBezTo>
                <a:cubicBezTo>
                  <a:pt x="405" y="40"/>
                  <a:pt x="408" y="57"/>
                  <a:pt x="419" y="64"/>
                </a:cubicBezTo>
                <a:cubicBezTo>
                  <a:pt x="431" y="71"/>
                  <a:pt x="445" y="73"/>
                  <a:pt x="458" y="77"/>
                </a:cubicBezTo>
                <a:cubicBezTo>
                  <a:pt x="512" y="129"/>
                  <a:pt x="472" y="80"/>
                  <a:pt x="498" y="194"/>
                </a:cubicBezTo>
                <a:cubicBezTo>
                  <a:pt x="504" y="221"/>
                  <a:pt x="515" y="247"/>
                  <a:pt x="524" y="273"/>
                </a:cubicBezTo>
                <a:cubicBezTo>
                  <a:pt x="530" y="290"/>
                  <a:pt x="552" y="297"/>
                  <a:pt x="563" y="312"/>
                </a:cubicBezTo>
                <a:cubicBezTo>
                  <a:pt x="582" y="337"/>
                  <a:pt x="598" y="365"/>
                  <a:pt x="615" y="391"/>
                </a:cubicBezTo>
                <a:cubicBezTo>
                  <a:pt x="632" y="417"/>
                  <a:pt x="694" y="443"/>
                  <a:pt x="694" y="443"/>
                </a:cubicBezTo>
                <a:cubicBezTo>
                  <a:pt x="703" y="456"/>
                  <a:pt x="708" y="472"/>
                  <a:pt x="720" y="482"/>
                </a:cubicBezTo>
                <a:cubicBezTo>
                  <a:pt x="801" y="548"/>
                  <a:pt x="722" y="443"/>
                  <a:pt x="786" y="522"/>
                </a:cubicBezTo>
                <a:cubicBezTo>
                  <a:pt x="817" y="561"/>
                  <a:pt x="836" y="606"/>
                  <a:pt x="851" y="653"/>
                </a:cubicBezTo>
                <a:cubicBezTo>
                  <a:pt x="855" y="684"/>
                  <a:pt x="859" y="798"/>
                  <a:pt x="903" y="823"/>
                </a:cubicBezTo>
                <a:cubicBezTo>
                  <a:pt x="923" y="834"/>
                  <a:pt x="947" y="832"/>
                  <a:pt x="969" y="836"/>
                </a:cubicBezTo>
                <a:cubicBezTo>
                  <a:pt x="983" y="879"/>
                  <a:pt x="1001" y="888"/>
                  <a:pt x="930" y="888"/>
                </a:cubicBezTo>
                <a:cubicBezTo>
                  <a:pt x="812" y="888"/>
                  <a:pt x="694" y="879"/>
                  <a:pt x="576" y="875"/>
                </a:cubicBezTo>
                <a:cubicBezTo>
                  <a:pt x="388" y="844"/>
                  <a:pt x="463" y="878"/>
                  <a:pt x="341" y="797"/>
                </a:cubicBezTo>
                <a:cubicBezTo>
                  <a:pt x="330" y="790"/>
                  <a:pt x="325" y="776"/>
                  <a:pt x="314" y="770"/>
                </a:cubicBezTo>
                <a:cubicBezTo>
                  <a:pt x="290" y="758"/>
                  <a:pt x="236" y="744"/>
                  <a:pt x="236" y="744"/>
                </a:cubicBezTo>
                <a:cubicBezTo>
                  <a:pt x="220" y="635"/>
                  <a:pt x="236" y="539"/>
                  <a:pt x="249" y="430"/>
                </a:cubicBezTo>
                <a:cubicBezTo>
                  <a:pt x="245" y="378"/>
                  <a:pt x="246" y="325"/>
                  <a:pt x="236" y="273"/>
                </a:cubicBezTo>
                <a:cubicBezTo>
                  <a:pt x="233" y="258"/>
                  <a:pt x="217" y="248"/>
                  <a:pt x="210" y="234"/>
                </a:cubicBezTo>
                <a:cubicBezTo>
                  <a:pt x="204" y="221"/>
                  <a:pt x="204" y="206"/>
                  <a:pt x="197" y="194"/>
                </a:cubicBezTo>
                <a:cubicBezTo>
                  <a:pt x="182" y="167"/>
                  <a:pt x="162" y="142"/>
                  <a:pt x="144" y="116"/>
                </a:cubicBezTo>
                <a:cubicBezTo>
                  <a:pt x="128" y="93"/>
                  <a:pt x="74" y="0"/>
                  <a:pt x="39" y="24"/>
                </a:cubicBezTo>
                <a:cubicBezTo>
                  <a:pt x="26" y="33"/>
                  <a:pt x="13" y="41"/>
                  <a:pt x="0" y="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7" name="Freeform 143">
            <a:extLst>
              <a:ext uri="{FF2B5EF4-FFF2-40B4-BE49-F238E27FC236}">
                <a16:creationId xmlns:a16="http://schemas.microsoft.com/office/drawing/2014/main" id="{BF108CB1-B1BD-84F0-3F0E-2D62B7C54153}"/>
              </a:ext>
            </a:extLst>
          </p:cNvPr>
          <p:cNvSpPr>
            <a:spLocks/>
          </p:cNvSpPr>
          <p:nvPr/>
        </p:nvSpPr>
        <p:spPr bwMode="auto">
          <a:xfrm>
            <a:off x="3832225" y="2522538"/>
            <a:ext cx="573088" cy="1009650"/>
          </a:xfrm>
          <a:custGeom>
            <a:avLst/>
            <a:gdLst>
              <a:gd name="T0" fmla="*/ 573088 w 361"/>
              <a:gd name="T1" fmla="*/ 74613 h 636"/>
              <a:gd name="T2" fmla="*/ 385763 w 361"/>
              <a:gd name="T3" fmla="*/ 179388 h 636"/>
              <a:gd name="T4" fmla="*/ 261938 w 361"/>
              <a:gd name="T5" fmla="*/ 158750 h 636"/>
              <a:gd name="T6" fmla="*/ 136525 w 361"/>
              <a:gd name="T7" fmla="*/ 117475 h 636"/>
              <a:gd name="T8" fmla="*/ 12700 w 361"/>
              <a:gd name="T9" fmla="*/ 53975 h 636"/>
              <a:gd name="T10" fmla="*/ 74613 w 361"/>
              <a:gd name="T11" fmla="*/ 117475 h 636"/>
              <a:gd name="T12" fmla="*/ 33338 w 361"/>
              <a:gd name="T13" fmla="*/ 490538 h 636"/>
              <a:gd name="T14" fmla="*/ 53975 w 361"/>
              <a:gd name="T15" fmla="*/ 595313 h 636"/>
              <a:gd name="T16" fmla="*/ 33338 w 361"/>
              <a:gd name="T17" fmla="*/ 657225 h 636"/>
              <a:gd name="T18" fmla="*/ 95250 w 361"/>
              <a:gd name="T19" fmla="*/ 803275 h 636"/>
              <a:gd name="T20" fmla="*/ 261938 w 361"/>
              <a:gd name="T21" fmla="*/ 1009650 h 636"/>
              <a:gd name="T22" fmla="*/ 365125 w 361"/>
              <a:gd name="T23" fmla="*/ 469900 h 636"/>
              <a:gd name="T24" fmla="*/ 449263 w 361"/>
              <a:gd name="T25" fmla="*/ 303213 h 636"/>
              <a:gd name="T26" fmla="*/ 573088 w 361"/>
              <a:gd name="T27" fmla="*/ 74613 h 6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1" h="636">
                <a:moveTo>
                  <a:pt x="361" y="47"/>
                </a:moveTo>
                <a:cubicBezTo>
                  <a:pt x="271" y="108"/>
                  <a:pt x="313" y="90"/>
                  <a:pt x="243" y="113"/>
                </a:cubicBezTo>
                <a:cubicBezTo>
                  <a:pt x="217" y="109"/>
                  <a:pt x="191" y="106"/>
                  <a:pt x="165" y="100"/>
                </a:cubicBezTo>
                <a:cubicBezTo>
                  <a:pt x="138" y="93"/>
                  <a:pt x="86" y="74"/>
                  <a:pt x="86" y="74"/>
                </a:cubicBezTo>
                <a:cubicBezTo>
                  <a:pt x="81" y="69"/>
                  <a:pt x="24" y="0"/>
                  <a:pt x="8" y="34"/>
                </a:cubicBezTo>
                <a:cubicBezTo>
                  <a:pt x="0" y="51"/>
                  <a:pt x="34" y="61"/>
                  <a:pt x="47" y="74"/>
                </a:cubicBezTo>
                <a:cubicBezTo>
                  <a:pt x="74" y="156"/>
                  <a:pt x="59" y="234"/>
                  <a:pt x="21" y="309"/>
                </a:cubicBezTo>
                <a:cubicBezTo>
                  <a:pt x="25" y="331"/>
                  <a:pt x="34" y="353"/>
                  <a:pt x="34" y="375"/>
                </a:cubicBezTo>
                <a:cubicBezTo>
                  <a:pt x="34" y="389"/>
                  <a:pt x="21" y="400"/>
                  <a:pt x="21" y="414"/>
                </a:cubicBezTo>
                <a:cubicBezTo>
                  <a:pt x="21" y="467"/>
                  <a:pt x="39" y="464"/>
                  <a:pt x="60" y="506"/>
                </a:cubicBezTo>
                <a:cubicBezTo>
                  <a:pt x="93" y="574"/>
                  <a:pt x="100" y="593"/>
                  <a:pt x="165" y="636"/>
                </a:cubicBezTo>
                <a:cubicBezTo>
                  <a:pt x="173" y="472"/>
                  <a:pt x="133" y="393"/>
                  <a:pt x="230" y="296"/>
                </a:cubicBezTo>
                <a:cubicBezTo>
                  <a:pt x="261" y="206"/>
                  <a:pt x="238" y="238"/>
                  <a:pt x="283" y="191"/>
                </a:cubicBezTo>
                <a:cubicBezTo>
                  <a:pt x="301" y="138"/>
                  <a:pt x="332" y="95"/>
                  <a:pt x="361" y="4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8" name="Freeform 144">
            <a:extLst>
              <a:ext uri="{FF2B5EF4-FFF2-40B4-BE49-F238E27FC236}">
                <a16:creationId xmlns:a16="http://schemas.microsoft.com/office/drawing/2014/main" id="{E815B23E-C7B2-19FB-2174-A7CE09DAF702}"/>
              </a:ext>
            </a:extLst>
          </p:cNvPr>
          <p:cNvSpPr>
            <a:spLocks/>
          </p:cNvSpPr>
          <p:nvPr/>
        </p:nvSpPr>
        <p:spPr bwMode="auto">
          <a:xfrm>
            <a:off x="3571875" y="1462088"/>
            <a:ext cx="1795463" cy="1428750"/>
          </a:xfrm>
          <a:custGeom>
            <a:avLst/>
            <a:gdLst>
              <a:gd name="T0" fmla="*/ 334963 w 1131"/>
              <a:gd name="T1" fmla="*/ 200025 h 900"/>
              <a:gd name="T2" fmla="*/ 522288 w 1131"/>
              <a:gd name="T3" fmla="*/ 34925 h 900"/>
              <a:gd name="T4" fmla="*/ 1020763 w 1131"/>
              <a:gd name="T5" fmla="*/ 12700 h 900"/>
              <a:gd name="T6" fmla="*/ 1416050 w 1131"/>
              <a:gd name="T7" fmla="*/ 158750 h 900"/>
              <a:gd name="T8" fmla="*/ 1395413 w 1131"/>
              <a:gd name="T9" fmla="*/ 220663 h 900"/>
              <a:gd name="T10" fmla="*/ 1560513 w 1131"/>
              <a:gd name="T11" fmla="*/ 574675 h 900"/>
              <a:gd name="T12" fmla="*/ 1624013 w 1131"/>
              <a:gd name="T13" fmla="*/ 595313 h 900"/>
              <a:gd name="T14" fmla="*/ 1747838 w 1131"/>
              <a:gd name="T15" fmla="*/ 677863 h 900"/>
              <a:gd name="T16" fmla="*/ 1582738 w 1131"/>
              <a:gd name="T17" fmla="*/ 720725 h 900"/>
              <a:gd name="T18" fmla="*/ 1519238 w 1131"/>
              <a:gd name="T19" fmla="*/ 762000 h 900"/>
              <a:gd name="T20" fmla="*/ 1582738 w 1131"/>
              <a:gd name="T21" fmla="*/ 885825 h 900"/>
              <a:gd name="T22" fmla="*/ 1706563 w 1131"/>
              <a:gd name="T23" fmla="*/ 1093788 h 900"/>
              <a:gd name="T24" fmla="*/ 1768475 w 1131"/>
              <a:gd name="T25" fmla="*/ 1135063 h 900"/>
              <a:gd name="T26" fmla="*/ 1603375 w 1131"/>
              <a:gd name="T27" fmla="*/ 1114425 h 900"/>
              <a:gd name="T28" fmla="*/ 1457325 w 1131"/>
              <a:gd name="T29" fmla="*/ 1052513 h 900"/>
              <a:gd name="T30" fmla="*/ 1498600 w 1131"/>
              <a:gd name="T31" fmla="*/ 1114425 h 900"/>
              <a:gd name="T32" fmla="*/ 1539875 w 1131"/>
              <a:gd name="T33" fmla="*/ 1260475 h 900"/>
              <a:gd name="T34" fmla="*/ 1560513 w 1131"/>
              <a:gd name="T35" fmla="*/ 1343025 h 900"/>
              <a:gd name="T36" fmla="*/ 1457325 w 1131"/>
              <a:gd name="T37" fmla="*/ 1322388 h 900"/>
              <a:gd name="T38" fmla="*/ 1374775 w 1131"/>
              <a:gd name="T39" fmla="*/ 1281113 h 900"/>
              <a:gd name="T40" fmla="*/ 1331913 w 1131"/>
              <a:gd name="T41" fmla="*/ 1239838 h 900"/>
              <a:gd name="T42" fmla="*/ 1270000 w 1131"/>
              <a:gd name="T43" fmla="*/ 1281113 h 900"/>
              <a:gd name="T44" fmla="*/ 1228725 w 1131"/>
              <a:gd name="T45" fmla="*/ 1343025 h 900"/>
              <a:gd name="T46" fmla="*/ 1125538 w 1131"/>
              <a:gd name="T47" fmla="*/ 1239838 h 900"/>
              <a:gd name="T48" fmla="*/ 1062038 w 1131"/>
              <a:gd name="T49" fmla="*/ 1260475 h 900"/>
              <a:gd name="T50" fmla="*/ 1041400 w 1131"/>
              <a:gd name="T51" fmla="*/ 1343025 h 900"/>
              <a:gd name="T52" fmla="*/ 979488 w 1131"/>
              <a:gd name="T53" fmla="*/ 1281113 h 900"/>
              <a:gd name="T54" fmla="*/ 917575 w 1131"/>
              <a:gd name="T55" fmla="*/ 1260475 h 900"/>
              <a:gd name="T56" fmla="*/ 854075 w 1131"/>
              <a:gd name="T57" fmla="*/ 1301750 h 900"/>
              <a:gd name="T58" fmla="*/ 792163 w 1131"/>
              <a:gd name="T59" fmla="*/ 1260475 h 900"/>
              <a:gd name="T60" fmla="*/ 730250 w 1131"/>
              <a:gd name="T61" fmla="*/ 1281113 h 900"/>
              <a:gd name="T62" fmla="*/ 668338 w 1131"/>
              <a:gd name="T63" fmla="*/ 1219200 h 900"/>
              <a:gd name="T64" fmla="*/ 522288 w 1131"/>
              <a:gd name="T65" fmla="*/ 1260475 h 900"/>
              <a:gd name="T66" fmla="*/ 293688 w 1131"/>
              <a:gd name="T67" fmla="*/ 1322388 h 900"/>
              <a:gd name="T68" fmla="*/ 273050 w 1131"/>
              <a:gd name="T69" fmla="*/ 1384300 h 900"/>
              <a:gd name="T70" fmla="*/ 211138 w 1131"/>
              <a:gd name="T71" fmla="*/ 1406525 h 900"/>
              <a:gd name="T72" fmla="*/ 231775 w 1131"/>
              <a:gd name="T73" fmla="*/ 1177925 h 900"/>
              <a:gd name="T74" fmla="*/ 293688 w 1131"/>
              <a:gd name="T75" fmla="*/ 200025 h 900"/>
              <a:gd name="T76" fmla="*/ 417513 w 1131"/>
              <a:gd name="T77" fmla="*/ 76200 h 9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31" h="900">
                <a:moveTo>
                  <a:pt x="211" y="126"/>
                </a:moveTo>
                <a:cubicBezTo>
                  <a:pt x="229" y="71"/>
                  <a:pt x="275" y="40"/>
                  <a:pt x="329" y="22"/>
                </a:cubicBezTo>
                <a:cubicBezTo>
                  <a:pt x="437" y="33"/>
                  <a:pt x="538" y="46"/>
                  <a:pt x="643" y="8"/>
                </a:cubicBezTo>
                <a:cubicBezTo>
                  <a:pt x="774" y="20"/>
                  <a:pt x="825" y="0"/>
                  <a:pt x="892" y="100"/>
                </a:cubicBezTo>
                <a:cubicBezTo>
                  <a:pt x="888" y="113"/>
                  <a:pt x="877" y="125"/>
                  <a:pt x="879" y="139"/>
                </a:cubicBezTo>
                <a:cubicBezTo>
                  <a:pt x="885" y="190"/>
                  <a:pt x="936" y="325"/>
                  <a:pt x="983" y="362"/>
                </a:cubicBezTo>
                <a:cubicBezTo>
                  <a:pt x="994" y="371"/>
                  <a:pt x="1010" y="371"/>
                  <a:pt x="1023" y="375"/>
                </a:cubicBezTo>
                <a:cubicBezTo>
                  <a:pt x="1049" y="392"/>
                  <a:pt x="1131" y="419"/>
                  <a:pt x="1101" y="427"/>
                </a:cubicBezTo>
                <a:cubicBezTo>
                  <a:pt x="1066" y="436"/>
                  <a:pt x="997" y="454"/>
                  <a:pt x="997" y="454"/>
                </a:cubicBezTo>
                <a:cubicBezTo>
                  <a:pt x="984" y="463"/>
                  <a:pt x="963" y="465"/>
                  <a:pt x="957" y="480"/>
                </a:cubicBezTo>
                <a:cubicBezTo>
                  <a:pt x="950" y="497"/>
                  <a:pt x="991" y="550"/>
                  <a:pt x="997" y="558"/>
                </a:cubicBezTo>
                <a:cubicBezTo>
                  <a:pt x="1012" y="604"/>
                  <a:pt x="1040" y="654"/>
                  <a:pt x="1075" y="689"/>
                </a:cubicBezTo>
                <a:cubicBezTo>
                  <a:pt x="1086" y="700"/>
                  <a:pt x="1129" y="712"/>
                  <a:pt x="1114" y="715"/>
                </a:cubicBezTo>
                <a:cubicBezTo>
                  <a:pt x="1080" y="722"/>
                  <a:pt x="1045" y="706"/>
                  <a:pt x="1010" y="702"/>
                </a:cubicBezTo>
                <a:cubicBezTo>
                  <a:pt x="1000" y="696"/>
                  <a:pt x="934" y="647"/>
                  <a:pt x="918" y="663"/>
                </a:cubicBezTo>
                <a:cubicBezTo>
                  <a:pt x="907" y="674"/>
                  <a:pt x="935" y="689"/>
                  <a:pt x="944" y="702"/>
                </a:cubicBezTo>
                <a:cubicBezTo>
                  <a:pt x="982" y="856"/>
                  <a:pt x="935" y="671"/>
                  <a:pt x="970" y="794"/>
                </a:cubicBezTo>
                <a:cubicBezTo>
                  <a:pt x="975" y="811"/>
                  <a:pt x="997" y="835"/>
                  <a:pt x="983" y="846"/>
                </a:cubicBezTo>
                <a:cubicBezTo>
                  <a:pt x="965" y="859"/>
                  <a:pt x="940" y="837"/>
                  <a:pt x="918" y="833"/>
                </a:cubicBezTo>
                <a:cubicBezTo>
                  <a:pt x="901" y="824"/>
                  <a:pt x="882" y="818"/>
                  <a:pt x="866" y="807"/>
                </a:cubicBezTo>
                <a:cubicBezTo>
                  <a:pt x="856" y="800"/>
                  <a:pt x="851" y="781"/>
                  <a:pt x="839" y="781"/>
                </a:cubicBezTo>
                <a:cubicBezTo>
                  <a:pt x="823" y="781"/>
                  <a:pt x="813" y="798"/>
                  <a:pt x="800" y="807"/>
                </a:cubicBezTo>
                <a:cubicBezTo>
                  <a:pt x="791" y="820"/>
                  <a:pt x="789" y="843"/>
                  <a:pt x="774" y="846"/>
                </a:cubicBezTo>
                <a:cubicBezTo>
                  <a:pt x="749" y="851"/>
                  <a:pt x="717" y="793"/>
                  <a:pt x="709" y="781"/>
                </a:cubicBezTo>
                <a:cubicBezTo>
                  <a:pt x="696" y="785"/>
                  <a:pt x="678" y="783"/>
                  <a:pt x="669" y="794"/>
                </a:cubicBezTo>
                <a:cubicBezTo>
                  <a:pt x="658" y="808"/>
                  <a:pt x="673" y="842"/>
                  <a:pt x="656" y="846"/>
                </a:cubicBezTo>
                <a:cubicBezTo>
                  <a:pt x="638" y="850"/>
                  <a:pt x="632" y="817"/>
                  <a:pt x="617" y="807"/>
                </a:cubicBezTo>
                <a:cubicBezTo>
                  <a:pt x="606" y="799"/>
                  <a:pt x="591" y="798"/>
                  <a:pt x="578" y="794"/>
                </a:cubicBezTo>
                <a:cubicBezTo>
                  <a:pt x="565" y="803"/>
                  <a:pt x="554" y="820"/>
                  <a:pt x="538" y="820"/>
                </a:cubicBezTo>
                <a:cubicBezTo>
                  <a:pt x="522" y="820"/>
                  <a:pt x="514" y="797"/>
                  <a:pt x="499" y="794"/>
                </a:cubicBezTo>
                <a:cubicBezTo>
                  <a:pt x="485" y="792"/>
                  <a:pt x="473" y="803"/>
                  <a:pt x="460" y="807"/>
                </a:cubicBezTo>
                <a:cubicBezTo>
                  <a:pt x="447" y="794"/>
                  <a:pt x="439" y="770"/>
                  <a:pt x="421" y="768"/>
                </a:cubicBezTo>
                <a:cubicBezTo>
                  <a:pt x="389" y="765"/>
                  <a:pt x="360" y="785"/>
                  <a:pt x="329" y="794"/>
                </a:cubicBezTo>
                <a:cubicBezTo>
                  <a:pt x="281" y="808"/>
                  <a:pt x="232" y="817"/>
                  <a:pt x="185" y="833"/>
                </a:cubicBezTo>
                <a:cubicBezTo>
                  <a:pt x="181" y="846"/>
                  <a:pt x="182" y="862"/>
                  <a:pt x="172" y="872"/>
                </a:cubicBezTo>
                <a:cubicBezTo>
                  <a:pt x="162" y="882"/>
                  <a:pt x="136" y="900"/>
                  <a:pt x="133" y="886"/>
                </a:cubicBezTo>
                <a:cubicBezTo>
                  <a:pt x="124" y="839"/>
                  <a:pt x="142" y="790"/>
                  <a:pt x="146" y="742"/>
                </a:cubicBezTo>
                <a:cubicBezTo>
                  <a:pt x="81" y="543"/>
                  <a:pt x="0" y="249"/>
                  <a:pt x="185" y="126"/>
                </a:cubicBezTo>
                <a:cubicBezTo>
                  <a:pt x="213" y="84"/>
                  <a:pt x="230" y="81"/>
                  <a:pt x="263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9" name="Freeform 145">
            <a:extLst>
              <a:ext uri="{FF2B5EF4-FFF2-40B4-BE49-F238E27FC236}">
                <a16:creationId xmlns:a16="http://schemas.microsoft.com/office/drawing/2014/main" id="{F2C17CD4-73B6-F107-9073-67817464D3E7}"/>
              </a:ext>
            </a:extLst>
          </p:cNvPr>
          <p:cNvSpPr>
            <a:spLocks/>
          </p:cNvSpPr>
          <p:nvPr/>
        </p:nvSpPr>
        <p:spPr bwMode="auto">
          <a:xfrm>
            <a:off x="3429000" y="1641475"/>
            <a:ext cx="1517650" cy="1130300"/>
          </a:xfrm>
          <a:custGeom>
            <a:avLst/>
            <a:gdLst>
              <a:gd name="T0" fmla="*/ 1225550 w 956"/>
              <a:gd name="T1" fmla="*/ 269875 h 712"/>
              <a:gd name="T2" fmla="*/ 1163638 w 956"/>
              <a:gd name="T3" fmla="*/ 125413 h 712"/>
              <a:gd name="T4" fmla="*/ 1039813 w 956"/>
              <a:gd name="T5" fmla="*/ 0 h 712"/>
              <a:gd name="T6" fmla="*/ 665163 w 956"/>
              <a:gd name="T7" fmla="*/ 84138 h 712"/>
              <a:gd name="T8" fmla="*/ 374650 w 956"/>
              <a:gd name="T9" fmla="*/ 125413 h 712"/>
              <a:gd name="T10" fmla="*/ 269875 w 956"/>
              <a:gd name="T11" fmla="*/ 228600 h 712"/>
              <a:gd name="T12" fmla="*/ 125413 w 956"/>
              <a:gd name="T13" fmla="*/ 685800 h 712"/>
              <a:gd name="T14" fmla="*/ 0 w 956"/>
              <a:gd name="T15" fmla="*/ 831850 h 712"/>
              <a:gd name="T16" fmla="*/ 61913 w 956"/>
              <a:gd name="T17" fmla="*/ 873125 h 712"/>
              <a:gd name="T18" fmla="*/ 125413 w 956"/>
              <a:gd name="T19" fmla="*/ 893763 h 712"/>
              <a:gd name="T20" fmla="*/ 103188 w 956"/>
              <a:gd name="T21" fmla="*/ 955675 h 712"/>
              <a:gd name="T22" fmla="*/ 354013 w 956"/>
              <a:gd name="T23" fmla="*/ 1060450 h 712"/>
              <a:gd name="T24" fmla="*/ 539750 w 956"/>
              <a:gd name="T25" fmla="*/ 1039813 h 712"/>
              <a:gd name="T26" fmla="*/ 603250 w 956"/>
              <a:gd name="T27" fmla="*/ 1019175 h 712"/>
              <a:gd name="T28" fmla="*/ 665163 w 956"/>
              <a:gd name="T29" fmla="*/ 998538 h 712"/>
              <a:gd name="T30" fmla="*/ 955675 w 956"/>
              <a:gd name="T31" fmla="*/ 1122363 h 712"/>
              <a:gd name="T32" fmla="*/ 1268413 w 956"/>
              <a:gd name="T33" fmla="*/ 1039813 h 712"/>
              <a:gd name="T34" fmla="*/ 1350963 w 956"/>
              <a:gd name="T35" fmla="*/ 914400 h 712"/>
              <a:gd name="T36" fmla="*/ 1392238 w 956"/>
              <a:gd name="T37" fmla="*/ 852488 h 712"/>
              <a:gd name="T38" fmla="*/ 1433513 w 956"/>
              <a:gd name="T39" fmla="*/ 727075 h 712"/>
              <a:gd name="T40" fmla="*/ 1474788 w 956"/>
              <a:gd name="T41" fmla="*/ 665163 h 712"/>
              <a:gd name="T42" fmla="*/ 1517650 w 956"/>
              <a:gd name="T43" fmla="*/ 541338 h 712"/>
              <a:gd name="T44" fmla="*/ 1497013 w 956"/>
              <a:gd name="T45" fmla="*/ 374650 h 712"/>
              <a:gd name="T46" fmla="*/ 1454150 w 956"/>
              <a:gd name="T47" fmla="*/ 333375 h 712"/>
              <a:gd name="T48" fmla="*/ 1371600 w 956"/>
              <a:gd name="T49" fmla="*/ 228600 h 712"/>
              <a:gd name="T50" fmla="*/ 1163638 w 956"/>
              <a:gd name="T51" fmla="*/ 41275 h 712"/>
              <a:gd name="T52" fmla="*/ 955675 w 956"/>
              <a:gd name="T53" fmla="*/ 61913 h 7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56" h="712">
                <a:moveTo>
                  <a:pt x="772" y="170"/>
                </a:moveTo>
                <a:cubicBezTo>
                  <a:pt x="760" y="124"/>
                  <a:pt x="764" y="115"/>
                  <a:pt x="733" y="79"/>
                </a:cubicBezTo>
                <a:cubicBezTo>
                  <a:pt x="709" y="51"/>
                  <a:pt x="655" y="0"/>
                  <a:pt x="655" y="0"/>
                </a:cubicBezTo>
                <a:cubicBezTo>
                  <a:pt x="572" y="12"/>
                  <a:pt x="499" y="31"/>
                  <a:pt x="419" y="53"/>
                </a:cubicBezTo>
                <a:cubicBezTo>
                  <a:pt x="356" y="30"/>
                  <a:pt x="288" y="34"/>
                  <a:pt x="236" y="79"/>
                </a:cubicBezTo>
                <a:cubicBezTo>
                  <a:pt x="213" y="99"/>
                  <a:pt x="170" y="144"/>
                  <a:pt x="170" y="144"/>
                </a:cubicBezTo>
                <a:cubicBezTo>
                  <a:pt x="161" y="257"/>
                  <a:pt x="179" y="365"/>
                  <a:pt x="79" y="432"/>
                </a:cubicBezTo>
                <a:cubicBezTo>
                  <a:pt x="40" y="488"/>
                  <a:pt x="63" y="503"/>
                  <a:pt x="0" y="524"/>
                </a:cubicBezTo>
                <a:cubicBezTo>
                  <a:pt x="13" y="533"/>
                  <a:pt x="25" y="543"/>
                  <a:pt x="39" y="550"/>
                </a:cubicBezTo>
                <a:cubicBezTo>
                  <a:pt x="52" y="556"/>
                  <a:pt x="73" y="550"/>
                  <a:pt x="79" y="563"/>
                </a:cubicBezTo>
                <a:cubicBezTo>
                  <a:pt x="85" y="575"/>
                  <a:pt x="70" y="589"/>
                  <a:pt x="65" y="602"/>
                </a:cubicBezTo>
                <a:cubicBezTo>
                  <a:pt x="120" y="657"/>
                  <a:pt x="140" y="656"/>
                  <a:pt x="223" y="668"/>
                </a:cubicBezTo>
                <a:cubicBezTo>
                  <a:pt x="288" y="690"/>
                  <a:pt x="249" y="685"/>
                  <a:pt x="340" y="655"/>
                </a:cubicBezTo>
                <a:cubicBezTo>
                  <a:pt x="353" y="651"/>
                  <a:pt x="367" y="646"/>
                  <a:pt x="380" y="642"/>
                </a:cubicBezTo>
                <a:cubicBezTo>
                  <a:pt x="393" y="638"/>
                  <a:pt x="419" y="629"/>
                  <a:pt x="419" y="629"/>
                </a:cubicBezTo>
                <a:cubicBezTo>
                  <a:pt x="484" y="651"/>
                  <a:pt x="536" y="690"/>
                  <a:pt x="602" y="707"/>
                </a:cubicBezTo>
                <a:cubicBezTo>
                  <a:pt x="660" y="701"/>
                  <a:pt x="756" y="712"/>
                  <a:pt x="799" y="655"/>
                </a:cubicBezTo>
                <a:cubicBezTo>
                  <a:pt x="818" y="630"/>
                  <a:pt x="834" y="602"/>
                  <a:pt x="851" y="576"/>
                </a:cubicBezTo>
                <a:cubicBezTo>
                  <a:pt x="860" y="563"/>
                  <a:pt x="868" y="550"/>
                  <a:pt x="877" y="537"/>
                </a:cubicBezTo>
                <a:cubicBezTo>
                  <a:pt x="892" y="514"/>
                  <a:pt x="888" y="481"/>
                  <a:pt x="903" y="458"/>
                </a:cubicBezTo>
                <a:cubicBezTo>
                  <a:pt x="912" y="445"/>
                  <a:pt x="923" y="433"/>
                  <a:pt x="929" y="419"/>
                </a:cubicBezTo>
                <a:cubicBezTo>
                  <a:pt x="940" y="394"/>
                  <a:pt x="956" y="341"/>
                  <a:pt x="956" y="341"/>
                </a:cubicBezTo>
                <a:cubicBezTo>
                  <a:pt x="952" y="306"/>
                  <a:pt x="953" y="270"/>
                  <a:pt x="943" y="236"/>
                </a:cubicBezTo>
                <a:cubicBezTo>
                  <a:pt x="939" y="224"/>
                  <a:pt x="922" y="221"/>
                  <a:pt x="916" y="210"/>
                </a:cubicBezTo>
                <a:cubicBezTo>
                  <a:pt x="872" y="138"/>
                  <a:pt x="943" y="197"/>
                  <a:pt x="864" y="144"/>
                </a:cubicBezTo>
                <a:cubicBezTo>
                  <a:pt x="831" y="95"/>
                  <a:pt x="782" y="60"/>
                  <a:pt x="733" y="26"/>
                </a:cubicBezTo>
                <a:cubicBezTo>
                  <a:pt x="628" y="41"/>
                  <a:pt x="672" y="39"/>
                  <a:pt x="602" y="39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0" name="Freeform 146">
            <a:extLst>
              <a:ext uri="{FF2B5EF4-FFF2-40B4-BE49-F238E27FC236}">
                <a16:creationId xmlns:a16="http://schemas.microsoft.com/office/drawing/2014/main" id="{8C721B29-934D-7075-DE4C-EC6837C274FE}"/>
              </a:ext>
            </a:extLst>
          </p:cNvPr>
          <p:cNvSpPr>
            <a:spLocks/>
          </p:cNvSpPr>
          <p:nvPr/>
        </p:nvSpPr>
        <p:spPr bwMode="auto">
          <a:xfrm>
            <a:off x="3425825" y="2314575"/>
            <a:ext cx="246063" cy="303213"/>
          </a:xfrm>
          <a:custGeom>
            <a:avLst/>
            <a:gdLst>
              <a:gd name="T0" fmla="*/ 106363 w 155"/>
              <a:gd name="T1" fmla="*/ 96838 h 191"/>
              <a:gd name="T2" fmla="*/ 65088 w 155"/>
              <a:gd name="T3" fmla="*/ 282575 h 191"/>
              <a:gd name="T4" fmla="*/ 128588 w 155"/>
              <a:gd name="T5" fmla="*/ 303213 h 191"/>
              <a:gd name="T6" fmla="*/ 169863 w 155"/>
              <a:gd name="T7" fmla="*/ 138113 h 191"/>
              <a:gd name="T8" fmla="*/ 106363 w 155"/>
              <a:gd name="T9" fmla="*/ 96838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91">
                <a:moveTo>
                  <a:pt x="67" y="61"/>
                </a:moveTo>
                <a:cubicBezTo>
                  <a:pt x="27" y="101"/>
                  <a:pt x="0" y="107"/>
                  <a:pt x="41" y="178"/>
                </a:cubicBezTo>
                <a:cubicBezTo>
                  <a:pt x="48" y="190"/>
                  <a:pt x="68" y="187"/>
                  <a:pt x="81" y="191"/>
                </a:cubicBezTo>
                <a:cubicBezTo>
                  <a:pt x="134" y="173"/>
                  <a:pt x="155" y="181"/>
                  <a:pt x="107" y="87"/>
                </a:cubicBezTo>
                <a:cubicBezTo>
                  <a:pt x="63" y="0"/>
                  <a:pt x="67" y="110"/>
                  <a:pt x="67" y="6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1" name="Freeform 147">
            <a:extLst>
              <a:ext uri="{FF2B5EF4-FFF2-40B4-BE49-F238E27FC236}">
                <a16:creationId xmlns:a16="http://schemas.microsoft.com/office/drawing/2014/main" id="{8ABCEC0D-A696-82C1-CFDA-4BD0BA860E83}"/>
              </a:ext>
            </a:extLst>
          </p:cNvPr>
          <p:cNvSpPr>
            <a:spLocks/>
          </p:cNvSpPr>
          <p:nvPr/>
        </p:nvSpPr>
        <p:spPr bwMode="auto">
          <a:xfrm>
            <a:off x="3449638" y="2444750"/>
            <a:ext cx="182562" cy="69850"/>
          </a:xfrm>
          <a:custGeom>
            <a:avLst/>
            <a:gdLst>
              <a:gd name="T0" fmla="*/ 0 w 115"/>
              <a:gd name="T1" fmla="*/ 49213 h 44"/>
              <a:gd name="T2" fmla="*/ 166687 w 115"/>
              <a:gd name="T3" fmla="*/ 49213 h 44"/>
              <a:gd name="T4" fmla="*/ 104775 w 115"/>
              <a:gd name="T5" fmla="*/ 69850 h 44"/>
              <a:gd name="T6" fmla="*/ 0 w 115"/>
              <a:gd name="T7" fmla="*/ 49213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" h="44">
                <a:moveTo>
                  <a:pt x="0" y="31"/>
                </a:moveTo>
                <a:cubicBezTo>
                  <a:pt x="32" y="20"/>
                  <a:pt x="72" y="0"/>
                  <a:pt x="105" y="31"/>
                </a:cubicBezTo>
                <a:cubicBezTo>
                  <a:pt x="115" y="41"/>
                  <a:pt x="80" y="44"/>
                  <a:pt x="66" y="44"/>
                </a:cubicBezTo>
                <a:cubicBezTo>
                  <a:pt x="44" y="44"/>
                  <a:pt x="22" y="35"/>
                  <a:pt x="0" y="3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2" name="Freeform 148">
            <a:extLst>
              <a:ext uri="{FF2B5EF4-FFF2-40B4-BE49-F238E27FC236}">
                <a16:creationId xmlns:a16="http://schemas.microsoft.com/office/drawing/2014/main" id="{A62EE931-C27A-AE53-6187-BAC45836629B}"/>
              </a:ext>
            </a:extLst>
          </p:cNvPr>
          <p:cNvSpPr>
            <a:spLocks/>
          </p:cNvSpPr>
          <p:nvPr/>
        </p:nvSpPr>
        <p:spPr bwMode="auto">
          <a:xfrm>
            <a:off x="3511550" y="2493963"/>
            <a:ext cx="63500" cy="20637"/>
          </a:xfrm>
          <a:custGeom>
            <a:avLst/>
            <a:gdLst>
              <a:gd name="T0" fmla="*/ 63500 w 40"/>
              <a:gd name="T1" fmla="*/ 20637 h 13"/>
              <a:gd name="T2" fmla="*/ 0 w 40"/>
              <a:gd name="T3" fmla="*/ 0 h 13"/>
              <a:gd name="T4" fmla="*/ 63500 w 40"/>
              <a:gd name="T5" fmla="*/ 2063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3">
                <a:moveTo>
                  <a:pt x="40" y="13"/>
                </a:moveTo>
                <a:cubicBezTo>
                  <a:pt x="27" y="9"/>
                  <a:pt x="0" y="0"/>
                  <a:pt x="0" y="0"/>
                </a:cubicBezTo>
                <a:cubicBezTo>
                  <a:pt x="0" y="0"/>
                  <a:pt x="27" y="9"/>
                  <a:pt x="40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3" name="Freeform 149">
            <a:extLst>
              <a:ext uri="{FF2B5EF4-FFF2-40B4-BE49-F238E27FC236}">
                <a16:creationId xmlns:a16="http://schemas.microsoft.com/office/drawing/2014/main" id="{D37FA3E1-457B-E469-2E03-EBC28197BD1C}"/>
              </a:ext>
            </a:extLst>
          </p:cNvPr>
          <p:cNvSpPr>
            <a:spLocks/>
          </p:cNvSpPr>
          <p:nvPr/>
        </p:nvSpPr>
        <p:spPr bwMode="auto">
          <a:xfrm>
            <a:off x="3457575" y="2443163"/>
            <a:ext cx="138113" cy="103187"/>
          </a:xfrm>
          <a:custGeom>
            <a:avLst/>
            <a:gdLst>
              <a:gd name="T0" fmla="*/ 138113 w 87"/>
              <a:gd name="T1" fmla="*/ 71437 h 65"/>
              <a:gd name="T2" fmla="*/ 96838 w 87"/>
              <a:gd name="T3" fmla="*/ 9525 h 65"/>
              <a:gd name="T4" fmla="*/ 12700 w 87"/>
              <a:gd name="T5" fmla="*/ 30162 h 65"/>
              <a:gd name="T6" fmla="*/ 33338 w 87"/>
              <a:gd name="T7" fmla="*/ 92075 h 65"/>
              <a:gd name="T8" fmla="*/ 138113 w 87"/>
              <a:gd name="T9" fmla="*/ 7143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65">
                <a:moveTo>
                  <a:pt x="87" y="45"/>
                </a:moveTo>
                <a:cubicBezTo>
                  <a:pt x="78" y="32"/>
                  <a:pt x="76" y="11"/>
                  <a:pt x="61" y="6"/>
                </a:cubicBezTo>
                <a:cubicBezTo>
                  <a:pt x="44" y="0"/>
                  <a:pt x="19" y="5"/>
                  <a:pt x="8" y="19"/>
                </a:cubicBezTo>
                <a:cubicBezTo>
                  <a:pt x="0" y="30"/>
                  <a:pt x="8" y="54"/>
                  <a:pt x="21" y="58"/>
                </a:cubicBezTo>
                <a:cubicBezTo>
                  <a:pt x="42" y="65"/>
                  <a:pt x="65" y="49"/>
                  <a:pt x="87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4" name="Freeform 150">
            <a:extLst>
              <a:ext uri="{FF2B5EF4-FFF2-40B4-BE49-F238E27FC236}">
                <a16:creationId xmlns:a16="http://schemas.microsoft.com/office/drawing/2014/main" id="{F5C3F0AC-EB8C-0FDC-8900-97AC4FF79EF5}"/>
              </a:ext>
            </a:extLst>
          </p:cNvPr>
          <p:cNvSpPr>
            <a:spLocks/>
          </p:cNvSpPr>
          <p:nvPr/>
        </p:nvSpPr>
        <p:spPr bwMode="auto">
          <a:xfrm>
            <a:off x="3927475" y="1319213"/>
            <a:ext cx="339725" cy="347662"/>
          </a:xfrm>
          <a:custGeom>
            <a:avLst/>
            <a:gdLst>
              <a:gd name="T0" fmla="*/ 0 w 214"/>
              <a:gd name="T1" fmla="*/ 301625 h 219"/>
              <a:gd name="T2" fmla="*/ 20638 w 214"/>
              <a:gd name="T3" fmla="*/ 73025 h 219"/>
              <a:gd name="T4" fmla="*/ 61913 w 214"/>
              <a:gd name="T5" fmla="*/ 11112 h 219"/>
              <a:gd name="T6" fmla="*/ 249238 w 214"/>
              <a:gd name="T7" fmla="*/ 31750 h 219"/>
              <a:gd name="T8" fmla="*/ 269875 w 214"/>
              <a:gd name="T9" fmla="*/ 93662 h 219"/>
              <a:gd name="T10" fmla="*/ 312738 w 214"/>
              <a:gd name="T11" fmla="*/ 134937 h 219"/>
              <a:gd name="T12" fmla="*/ 0 w 214"/>
              <a:gd name="T13" fmla="*/ 301625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" h="219">
                <a:moveTo>
                  <a:pt x="0" y="190"/>
                </a:moveTo>
                <a:cubicBezTo>
                  <a:pt x="4" y="142"/>
                  <a:pt x="3" y="93"/>
                  <a:pt x="13" y="46"/>
                </a:cubicBezTo>
                <a:cubicBezTo>
                  <a:pt x="16" y="31"/>
                  <a:pt x="24" y="10"/>
                  <a:pt x="39" y="7"/>
                </a:cubicBezTo>
                <a:cubicBezTo>
                  <a:pt x="78" y="0"/>
                  <a:pt x="118" y="16"/>
                  <a:pt x="157" y="20"/>
                </a:cubicBezTo>
                <a:cubicBezTo>
                  <a:pt x="161" y="33"/>
                  <a:pt x="163" y="47"/>
                  <a:pt x="170" y="59"/>
                </a:cubicBezTo>
                <a:cubicBezTo>
                  <a:pt x="177" y="70"/>
                  <a:pt x="195" y="73"/>
                  <a:pt x="197" y="85"/>
                </a:cubicBezTo>
                <a:cubicBezTo>
                  <a:pt x="214" y="219"/>
                  <a:pt x="114" y="174"/>
                  <a:pt x="0" y="19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5" name="Freeform 151">
            <a:extLst>
              <a:ext uri="{FF2B5EF4-FFF2-40B4-BE49-F238E27FC236}">
                <a16:creationId xmlns:a16="http://schemas.microsoft.com/office/drawing/2014/main" id="{563AC5A0-2698-FEBA-CA82-B4BF5EE94761}"/>
              </a:ext>
            </a:extLst>
          </p:cNvPr>
          <p:cNvSpPr>
            <a:spLocks/>
          </p:cNvSpPr>
          <p:nvPr/>
        </p:nvSpPr>
        <p:spPr bwMode="auto">
          <a:xfrm>
            <a:off x="4537075" y="1330325"/>
            <a:ext cx="384175" cy="371475"/>
          </a:xfrm>
          <a:custGeom>
            <a:avLst/>
            <a:gdLst>
              <a:gd name="T0" fmla="*/ 14288 w 242"/>
              <a:gd name="T1" fmla="*/ 331788 h 234"/>
              <a:gd name="T2" fmla="*/ 138113 w 242"/>
              <a:gd name="T3" fmla="*/ 0 h 234"/>
              <a:gd name="T4" fmla="*/ 263525 w 242"/>
              <a:gd name="T5" fmla="*/ 20638 h 234"/>
              <a:gd name="T6" fmla="*/ 304800 w 242"/>
              <a:gd name="T7" fmla="*/ 311150 h 234"/>
              <a:gd name="T8" fmla="*/ 14288 w 242"/>
              <a:gd name="T9" fmla="*/ 331788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234">
                <a:moveTo>
                  <a:pt x="9" y="209"/>
                </a:moveTo>
                <a:cubicBezTo>
                  <a:pt x="20" y="90"/>
                  <a:pt x="0" y="58"/>
                  <a:pt x="87" y="0"/>
                </a:cubicBezTo>
                <a:cubicBezTo>
                  <a:pt x="113" y="4"/>
                  <a:pt x="142" y="2"/>
                  <a:pt x="166" y="13"/>
                </a:cubicBezTo>
                <a:cubicBezTo>
                  <a:pt x="226" y="39"/>
                  <a:pt x="242" y="156"/>
                  <a:pt x="192" y="196"/>
                </a:cubicBezTo>
                <a:cubicBezTo>
                  <a:pt x="144" y="234"/>
                  <a:pt x="70" y="205"/>
                  <a:pt x="9" y="20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6" name="Freeform 152">
            <a:extLst>
              <a:ext uri="{FF2B5EF4-FFF2-40B4-BE49-F238E27FC236}">
                <a16:creationId xmlns:a16="http://schemas.microsoft.com/office/drawing/2014/main" id="{43D2CA16-2351-7BF2-9453-A71E228F3976}"/>
              </a:ext>
            </a:extLst>
          </p:cNvPr>
          <p:cNvSpPr>
            <a:spLocks/>
          </p:cNvSpPr>
          <p:nvPr/>
        </p:nvSpPr>
        <p:spPr bwMode="auto">
          <a:xfrm>
            <a:off x="4505325" y="1309688"/>
            <a:ext cx="233363" cy="207962"/>
          </a:xfrm>
          <a:custGeom>
            <a:avLst/>
            <a:gdLst>
              <a:gd name="T0" fmla="*/ 233363 w 147"/>
              <a:gd name="T1" fmla="*/ 20637 h 131"/>
              <a:gd name="T2" fmla="*/ 169863 w 147"/>
              <a:gd name="T3" fmla="*/ 0 h 131"/>
              <a:gd name="T4" fmla="*/ 4763 w 147"/>
              <a:gd name="T5" fmla="*/ 207962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" h="131">
                <a:moveTo>
                  <a:pt x="147" y="13"/>
                </a:moveTo>
                <a:cubicBezTo>
                  <a:pt x="134" y="9"/>
                  <a:pt x="121" y="0"/>
                  <a:pt x="107" y="0"/>
                </a:cubicBezTo>
                <a:cubicBezTo>
                  <a:pt x="0" y="0"/>
                  <a:pt x="3" y="41"/>
                  <a:pt x="3" y="13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7" name="Freeform 153">
            <a:extLst>
              <a:ext uri="{FF2B5EF4-FFF2-40B4-BE49-F238E27FC236}">
                <a16:creationId xmlns:a16="http://schemas.microsoft.com/office/drawing/2014/main" id="{89C9801E-F4C1-F1DD-3558-65EC6DF24D88}"/>
              </a:ext>
            </a:extLst>
          </p:cNvPr>
          <p:cNvSpPr>
            <a:spLocks/>
          </p:cNvSpPr>
          <p:nvPr/>
        </p:nvSpPr>
        <p:spPr bwMode="auto">
          <a:xfrm>
            <a:off x="4592638" y="1366838"/>
            <a:ext cx="249237" cy="274637"/>
          </a:xfrm>
          <a:custGeom>
            <a:avLst/>
            <a:gdLst>
              <a:gd name="T0" fmla="*/ 61912 w 157"/>
              <a:gd name="T1" fmla="*/ 274637 h 173"/>
              <a:gd name="T2" fmla="*/ 41275 w 157"/>
              <a:gd name="T3" fmla="*/ 212725 h 173"/>
              <a:gd name="T4" fmla="*/ 0 w 157"/>
              <a:gd name="T5" fmla="*/ 150812 h 173"/>
              <a:gd name="T6" fmla="*/ 104775 w 157"/>
              <a:gd name="T7" fmla="*/ 4762 h 173"/>
              <a:gd name="T8" fmla="*/ 207962 w 157"/>
              <a:gd name="T9" fmla="*/ 25400 h 173"/>
              <a:gd name="T10" fmla="*/ 249237 w 157"/>
              <a:gd name="T11" fmla="*/ 150812 h 173"/>
              <a:gd name="T12" fmla="*/ 61912 w 157"/>
              <a:gd name="T13" fmla="*/ 274637 h 1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" h="173">
                <a:moveTo>
                  <a:pt x="39" y="173"/>
                </a:moveTo>
                <a:cubicBezTo>
                  <a:pt x="35" y="160"/>
                  <a:pt x="32" y="146"/>
                  <a:pt x="26" y="134"/>
                </a:cubicBezTo>
                <a:cubicBezTo>
                  <a:pt x="19" y="120"/>
                  <a:pt x="0" y="111"/>
                  <a:pt x="0" y="95"/>
                </a:cubicBezTo>
                <a:cubicBezTo>
                  <a:pt x="0" y="13"/>
                  <a:pt x="15" y="20"/>
                  <a:pt x="66" y="3"/>
                </a:cubicBezTo>
                <a:cubicBezTo>
                  <a:pt x="88" y="7"/>
                  <a:pt x="115" y="0"/>
                  <a:pt x="131" y="16"/>
                </a:cubicBezTo>
                <a:cubicBezTo>
                  <a:pt x="150" y="36"/>
                  <a:pt x="157" y="95"/>
                  <a:pt x="157" y="95"/>
                </a:cubicBezTo>
                <a:cubicBezTo>
                  <a:pt x="109" y="127"/>
                  <a:pt x="81" y="131"/>
                  <a:pt x="39" y="173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8" name="Freeform 154">
            <a:extLst>
              <a:ext uri="{FF2B5EF4-FFF2-40B4-BE49-F238E27FC236}">
                <a16:creationId xmlns:a16="http://schemas.microsoft.com/office/drawing/2014/main" id="{DF74CB0E-212D-22CD-DE14-E8F5BBCFA977}"/>
              </a:ext>
            </a:extLst>
          </p:cNvPr>
          <p:cNvSpPr>
            <a:spLocks/>
          </p:cNvSpPr>
          <p:nvPr/>
        </p:nvSpPr>
        <p:spPr bwMode="auto">
          <a:xfrm>
            <a:off x="3886200" y="1855788"/>
            <a:ext cx="263525" cy="222250"/>
          </a:xfrm>
          <a:custGeom>
            <a:avLst/>
            <a:gdLst>
              <a:gd name="T0" fmla="*/ 0 w 166"/>
              <a:gd name="T1" fmla="*/ 34925 h 140"/>
              <a:gd name="T2" fmla="*/ 249238 w 166"/>
              <a:gd name="T3" fmla="*/ 222250 h 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6" h="140">
                <a:moveTo>
                  <a:pt x="0" y="22"/>
                </a:moveTo>
                <a:cubicBezTo>
                  <a:pt x="166" y="37"/>
                  <a:pt x="157" y="0"/>
                  <a:pt x="157" y="1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69" name="Freeform 155">
            <a:extLst>
              <a:ext uri="{FF2B5EF4-FFF2-40B4-BE49-F238E27FC236}">
                <a16:creationId xmlns:a16="http://schemas.microsoft.com/office/drawing/2014/main" id="{40A4FE87-B115-854E-AAE7-54A95084AAF7}"/>
              </a:ext>
            </a:extLst>
          </p:cNvPr>
          <p:cNvSpPr>
            <a:spLocks/>
          </p:cNvSpPr>
          <p:nvPr/>
        </p:nvSpPr>
        <p:spPr bwMode="auto">
          <a:xfrm>
            <a:off x="3781425" y="1946275"/>
            <a:ext cx="257175" cy="288925"/>
          </a:xfrm>
          <a:custGeom>
            <a:avLst/>
            <a:gdLst>
              <a:gd name="T0" fmla="*/ 250825 w 162"/>
              <a:gd name="T1" fmla="*/ 90488 h 182"/>
              <a:gd name="T2" fmla="*/ 1588 w 162"/>
              <a:gd name="T3" fmla="*/ 69850 h 182"/>
              <a:gd name="T4" fmla="*/ 207963 w 162"/>
              <a:gd name="T5" fmla="*/ 236538 h 182"/>
              <a:gd name="T6" fmla="*/ 230188 w 162"/>
              <a:gd name="T7" fmla="*/ 173038 h 182"/>
              <a:gd name="T8" fmla="*/ 207963 w 162"/>
              <a:gd name="T9" fmla="*/ 111125 h 182"/>
              <a:gd name="T10" fmla="*/ 250825 w 162"/>
              <a:gd name="T11" fmla="*/ 69850 h 182"/>
              <a:gd name="T12" fmla="*/ 250825 w 162"/>
              <a:gd name="T13" fmla="*/ 90488 h 1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2">
                <a:moveTo>
                  <a:pt x="158" y="57"/>
                </a:moveTo>
                <a:cubicBezTo>
                  <a:pt x="99" y="0"/>
                  <a:pt x="73" y="20"/>
                  <a:pt x="1" y="44"/>
                </a:cubicBezTo>
                <a:cubicBezTo>
                  <a:pt x="18" y="182"/>
                  <a:pt x="0" y="171"/>
                  <a:pt x="131" y="149"/>
                </a:cubicBezTo>
                <a:cubicBezTo>
                  <a:pt x="136" y="136"/>
                  <a:pt x="145" y="123"/>
                  <a:pt x="145" y="109"/>
                </a:cubicBezTo>
                <a:cubicBezTo>
                  <a:pt x="145" y="95"/>
                  <a:pt x="128" y="84"/>
                  <a:pt x="131" y="70"/>
                </a:cubicBezTo>
                <a:cubicBezTo>
                  <a:pt x="133" y="58"/>
                  <a:pt x="147" y="49"/>
                  <a:pt x="158" y="44"/>
                </a:cubicBezTo>
                <a:cubicBezTo>
                  <a:pt x="162" y="42"/>
                  <a:pt x="158" y="53"/>
                  <a:pt x="158" y="5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0" name="Freeform 156">
            <a:extLst>
              <a:ext uri="{FF2B5EF4-FFF2-40B4-BE49-F238E27FC236}">
                <a16:creationId xmlns:a16="http://schemas.microsoft.com/office/drawing/2014/main" id="{AD3B4785-82DA-3AD5-5899-C3AA04C77F38}"/>
              </a:ext>
            </a:extLst>
          </p:cNvPr>
          <p:cNvSpPr>
            <a:spLocks/>
          </p:cNvSpPr>
          <p:nvPr/>
        </p:nvSpPr>
        <p:spPr bwMode="auto">
          <a:xfrm>
            <a:off x="3783013" y="2016125"/>
            <a:ext cx="165100" cy="204788"/>
          </a:xfrm>
          <a:custGeom>
            <a:avLst/>
            <a:gdLst>
              <a:gd name="T0" fmla="*/ 20638 w 104"/>
              <a:gd name="T1" fmla="*/ 0 h 129"/>
              <a:gd name="T2" fmla="*/ 165100 w 104"/>
              <a:gd name="T3" fmla="*/ 144463 h 129"/>
              <a:gd name="T4" fmla="*/ 0 w 104"/>
              <a:gd name="T5" fmla="*/ 123825 h 129"/>
              <a:gd name="T6" fmla="*/ 20638 w 104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129">
                <a:moveTo>
                  <a:pt x="13" y="0"/>
                </a:moveTo>
                <a:cubicBezTo>
                  <a:pt x="84" y="18"/>
                  <a:pt x="82" y="24"/>
                  <a:pt x="104" y="91"/>
                </a:cubicBezTo>
                <a:cubicBezTo>
                  <a:pt x="49" y="129"/>
                  <a:pt x="46" y="126"/>
                  <a:pt x="0" y="78"/>
                </a:cubicBezTo>
                <a:cubicBezTo>
                  <a:pt x="14" y="9"/>
                  <a:pt x="13" y="35"/>
                  <a:pt x="13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1" name="Freeform 157">
            <a:extLst>
              <a:ext uri="{FF2B5EF4-FFF2-40B4-BE49-F238E27FC236}">
                <a16:creationId xmlns:a16="http://schemas.microsoft.com/office/drawing/2014/main" id="{D39D61FC-2654-B680-0AB4-FED902DEA65A}"/>
              </a:ext>
            </a:extLst>
          </p:cNvPr>
          <p:cNvSpPr>
            <a:spLocks/>
          </p:cNvSpPr>
          <p:nvPr/>
        </p:nvSpPr>
        <p:spPr bwMode="auto">
          <a:xfrm>
            <a:off x="3740150" y="2516188"/>
            <a:ext cx="141288" cy="225425"/>
          </a:xfrm>
          <a:custGeom>
            <a:avLst/>
            <a:gdLst>
              <a:gd name="T0" fmla="*/ 0 w 89"/>
              <a:gd name="T1" fmla="*/ 144463 h 142"/>
              <a:gd name="T2" fmla="*/ 42863 w 89"/>
              <a:gd name="T3" fmla="*/ 101600 h 142"/>
              <a:gd name="T4" fmla="*/ 104775 w 89"/>
              <a:gd name="T5" fmla="*/ 101600 h 142"/>
              <a:gd name="T6" fmla="*/ 125413 w 89"/>
              <a:gd name="T7" fmla="*/ 206375 h 142"/>
              <a:gd name="T8" fmla="*/ 63500 w 89"/>
              <a:gd name="T9" fmla="*/ 185738 h 142"/>
              <a:gd name="T10" fmla="*/ 0 w 89"/>
              <a:gd name="T11" fmla="*/ 144463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" h="142">
                <a:moveTo>
                  <a:pt x="0" y="91"/>
                </a:moveTo>
                <a:cubicBezTo>
                  <a:pt x="9" y="82"/>
                  <a:pt x="20" y="75"/>
                  <a:pt x="27" y="64"/>
                </a:cubicBezTo>
                <a:cubicBezTo>
                  <a:pt x="53" y="22"/>
                  <a:pt x="24" y="0"/>
                  <a:pt x="66" y="64"/>
                </a:cubicBezTo>
                <a:cubicBezTo>
                  <a:pt x="70" y="86"/>
                  <a:pt x="89" y="110"/>
                  <a:pt x="79" y="130"/>
                </a:cubicBezTo>
                <a:cubicBezTo>
                  <a:pt x="73" y="142"/>
                  <a:pt x="52" y="123"/>
                  <a:pt x="40" y="117"/>
                </a:cubicBezTo>
                <a:cubicBezTo>
                  <a:pt x="26" y="110"/>
                  <a:pt x="13" y="100"/>
                  <a:pt x="0" y="9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2" name="Freeform 158">
            <a:extLst>
              <a:ext uri="{FF2B5EF4-FFF2-40B4-BE49-F238E27FC236}">
                <a16:creationId xmlns:a16="http://schemas.microsoft.com/office/drawing/2014/main" id="{46424D7E-E3F4-62EA-A2DE-2CD3EF68B19A}"/>
              </a:ext>
            </a:extLst>
          </p:cNvPr>
          <p:cNvSpPr>
            <a:spLocks/>
          </p:cNvSpPr>
          <p:nvPr/>
        </p:nvSpPr>
        <p:spPr bwMode="auto">
          <a:xfrm>
            <a:off x="3968750" y="2665413"/>
            <a:ext cx="750888" cy="244475"/>
          </a:xfrm>
          <a:custGeom>
            <a:avLst/>
            <a:gdLst>
              <a:gd name="T0" fmla="*/ 0 w 473"/>
              <a:gd name="T1" fmla="*/ 77788 h 154"/>
              <a:gd name="T2" fmla="*/ 104775 w 473"/>
              <a:gd name="T3" fmla="*/ 180975 h 154"/>
              <a:gd name="T4" fmla="*/ 187325 w 473"/>
              <a:gd name="T5" fmla="*/ 160338 h 154"/>
              <a:gd name="T6" fmla="*/ 228600 w 473"/>
              <a:gd name="T7" fmla="*/ 98425 h 154"/>
              <a:gd name="T8" fmla="*/ 292100 w 473"/>
              <a:gd name="T9" fmla="*/ 203200 h 154"/>
              <a:gd name="T10" fmla="*/ 354013 w 473"/>
              <a:gd name="T11" fmla="*/ 180975 h 154"/>
              <a:gd name="T12" fmla="*/ 395288 w 473"/>
              <a:gd name="T13" fmla="*/ 119063 h 154"/>
              <a:gd name="T14" fmla="*/ 436563 w 473"/>
              <a:gd name="T15" fmla="*/ 244475 h 154"/>
              <a:gd name="T16" fmla="*/ 749300 w 473"/>
              <a:gd name="T17" fmla="*/ 98425 h 154"/>
              <a:gd name="T18" fmla="*/ 728663 w 473"/>
              <a:gd name="T19" fmla="*/ 15875 h 154"/>
              <a:gd name="T20" fmla="*/ 603250 w 473"/>
              <a:gd name="T21" fmla="*/ 77788 h 154"/>
              <a:gd name="T22" fmla="*/ 0 w 473"/>
              <a:gd name="T23" fmla="*/ 77788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3" h="154">
                <a:moveTo>
                  <a:pt x="0" y="49"/>
                </a:moveTo>
                <a:cubicBezTo>
                  <a:pt x="34" y="148"/>
                  <a:pt x="0" y="134"/>
                  <a:pt x="66" y="114"/>
                </a:cubicBezTo>
                <a:cubicBezTo>
                  <a:pt x="83" y="109"/>
                  <a:pt x="101" y="105"/>
                  <a:pt x="118" y="101"/>
                </a:cubicBezTo>
                <a:cubicBezTo>
                  <a:pt x="127" y="88"/>
                  <a:pt x="129" y="66"/>
                  <a:pt x="144" y="62"/>
                </a:cubicBezTo>
                <a:cubicBezTo>
                  <a:pt x="168" y="56"/>
                  <a:pt x="182" y="123"/>
                  <a:pt x="184" y="128"/>
                </a:cubicBezTo>
                <a:cubicBezTo>
                  <a:pt x="197" y="123"/>
                  <a:pt x="212" y="123"/>
                  <a:pt x="223" y="114"/>
                </a:cubicBezTo>
                <a:cubicBezTo>
                  <a:pt x="235" y="104"/>
                  <a:pt x="237" y="65"/>
                  <a:pt x="249" y="75"/>
                </a:cubicBezTo>
                <a:cubicBezTo>
                  <a:pt x="271" y="92"/>
                  <a:pt x="275" y="154"/>
                  <a:pt x="275" y="154"/>
                </a:cubicBezTo>
                <a:cubicBezTo>
                  <a:pt x="354" y="135"/>
                  <a:pt x="414" y="118"/>
                  <a:pt x="472" y="62"/>
                </a:cubicBezTo>
                <a:cubicBezTo>
                  <a:pt x="468" y="45"/>
                  <a:pt x="473" y="21"/>
                  <a:pt x="459" y="10"/>
                </a:cubicBezTo>
                <a:cubicBezTo>
                  <a:pt x="446" y="0"/>
                  <a:pt x="384" y="46"/>
                  <a:pt x="380" y="49"/>
                </a:cubicBezTo>
                <a:cubicBezTo>
                  <a:pt x="249" y="40"/>
                  <a:pt x="126" y="8"/>
                  <a:pt x="0" y="4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3" name="Freeform 160">
            <a:extLst>
              <a:ext uri="{FF2B5EF4-FFF2-40B4-BE49-F238E27FC236}">
                <a16:creationId xmlns:a16="http://schemas.microsoft.com/office/drawing/2014/main" id="{D21A21D7-9262-9B0B-F115-54C79EE9AB1B}"/>
              </a:ext>
            </a:extLst>
          </p:cNvPr>
          <p:cNvSpPr>
            <a:spLocks/>
          </p:cNvSpPr>
          <p:nvPr/>
        </p:nvSpPr>
        <p:spPr bwMode="auto">
          <a:xfrm>
            <a:off x="4032250" y="3449638"/>
            <a:ext cx="1828800" cy="2711450"/>
          </a:xfrm>
          <a:custGeom>
            <a:avLst/>
            <a:gdLst>
              <a:gd name="T0" fmla="*/ 290513 w 1152"/>
              <a:gd name="T1" fmla="*/ 311150 h 1708"/>
              <a:gd name="T2" fmla="*/ 642938 w 1152"/>
              <a:gd name="T3" fmla="*/ 269875 h 1708"/>
              <a:gd name="T4" fmla="*/ 747713 w 1152"/>
              <a:gd name="T5" fmla="*/ 166688 h 1708"/>
              <a:gd name="T6" fmla="*/ 788988 w 1152"/>
              <a:gd name="T7" fmla="*/ 333375 h 1708"/>
              <a:gd name="T8" fmla="*/ 914400 w 1152"/>
              <a:gd name="T9" fmla="*/ 374650 h 1708"/>
              <a:gd name="T10" fmla="*/ 976313 w 1152"/>
              <a:gd name="T11" fmla="*/ 395288 h 1708"/>
              <a:gd name="T12" fmla="*/ 1392238 w 1152"/>
              <a:gd name="T13" fmla="*/ 498475 h 1708"/>
              <a:gd name="T14" fmla="*/ 1495425 w 1152"/>
              <a:gd name="T15" fmla="*/ 519113 h 1708"/>
              <a:gd name="T16" fmla="*/ 1620838 w 1152"/>
              <a:gd name="T17" fmla="*/ 561975 h 1708"/>
              <a:gd name="T18" fmla="*/ 1620838 w 1152"/>
              <a:gd name="T19" fmla="*/ 1225550 h 1708"/>
              <a:gd name="T20" fmla="*/ 1516063 w 1152"/>
              <a:gd name="T21" fmla="*/ 1412875 h 1708"/>
              <a:gd name="T22" fmla="*/ 1516063 w 1152"/>
              <a:gd name="T23" fmla="*/ 2139950 h 1708"/>
              <a:gd name="T24" fmla="*/ 1620838 w 1152"/>
              <a:gd name="T25" fmla="*/ 2390775 h 1708"/>
              <a:gd name="T26" fmla="*/ 1828800 w 1152"/>
              <a:gd name="T27" fmla="*/ 2576513 h 1708"/>
              <a:gd name="T28" fmla="*/ 871538 w 1152"/>
              <a:gd name="T29" fmla="*/ 2660650 h 1708"/>
              <a:gd name="T30" fmla="*/ 685800 w 1152"/>
              <a:gd name="T31" fmla="*/ 2660650 h 1708"/>
              <a:gd name="T32" fmla="*/ 747713 w 1152"/>
              <a:gd name="T33" fmla="*/ 2619375 h 1708"/>
              <a:gd name="T34" fmla="*/ 788988 w 1152"/>
              <a:gd name="T35" fmla="*/ 2493963 h 1708"/>
              <a:gd name="T36" fmla="*/ 850900 w 1152"/>
              <a:gd name="T37" fmla="*/ 2452688 h 1708"/>
              <a:gd name="T38" fmla="*/ 893763 w 1152"/>
              <a:gd name="T39" fmla="*/ 2411413 h 1708"/>
              <a:gd name="T40" fmla="*/ 788988 w 1152"/>
              <a:gd name="T41" fmla="*/ 2432050 h 1708"/>
              <a:gd name="T42" fmla="*/ 768350 w 1152"/>
              <a:gd name="T43" fmla="*/ 2493963 h 1708"/>
              <a:gd name="T44" fmla="*/ 706438 w 1152"/>
              <a:gd name="T45" fmla="*/ 2535238 h 1708"/>
              <a:gd name="T46" fmla="*/ 747713 w 1152"/>
              <a:gd name="T47" fmla="*/ 2473325 h 1708"/>
              <a:gd name="T48" fmla="*/ 809625 w 1152"/>
              <a:gd name="T49" fmla="*/ 2452688 h 1708"/>
              <a:gd name="T50" fmla="*/ 727075 w 1152"/>
              <a:gd name="T51" fmla="*/ 1330325 h 1708"/>
              <a:gd name="T52" fmla="*/ 706438 w 1152"/>
              <a:gd name="T53" fmla="*/ 1268413 h 1708"/>
              <a:gd name="T54" fmla="*/ 622300 w 1152"/>
              <a:gd name="T55" fmla="*/ 1184275 h 1708"/>
              <a:gd name="T56" fmla="*/ 519113 w 1152"/>
              <a:gd name="T57" fmla="*/ 996950 h 1708"/>
              <a:gd name="T58" fmla="*/ 393700 w 1152"/>
              <a:gd name="T59" fmla="*/ 790575 h 1708"/>
              <a:gd name="T60" fmla="*/ 228600 w 1152"/>
              <a:gd name="T61" fmla="*/ 561975 h 1708"/>
              <a:gd name="T62" fmla="*/ 165100 w 1152"/>
              <a:gd name="T63" fmla="*/ 249238 h 1708"/>
              <a:gd name="T64" fmla="*/ 0 w 1152"/>
              <a:gd name="T65" fmla="*/ 0 h 17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52" h="1708">
                <a:moveTo>
                  <a:pt x="183" y="196"/>
                </a:moveTo>
                <a:cubicBezTo>
                  <a:pt x="262" y="217"/>
                  <a:pt x="336" y="216"/>
                  <a:pt x="405" y="170"/>
                </a:cubicBezTo>
                <a:cubicBezTo>
                  <a:pt x="407" y="167"/>
                  <a:pt x="453" y="91"/>
                  <a:pt x="471" y="105"/>
                </a:cubicBezTo>
                <a:cubicBezTo>
                  <a:pt x="500" y="127"/>
                  <a:pt x="468" y="189"/>
                  <a:pt x="497" y="210"/>
                </a:cubicBezTo>
                <a:cubicBezTo>
                  <a:pt x="520" y="226"/>
                  <a:pt x="550" y="227"/>
                  <a:pt x="576" y="236"/>
                </a:cubicBezTo>
                <a:cubicBezTo>
                  <a:pt x="589" y="240"/>
                  <a:pt x="604" y="241"/>
                  <a:pt x="615" y="249"/>
                </a:cubicBezTo>
                <a:cubicBezTo>
                  <a:pt x="703" y="308"/>
                  <a:pt x="771" y="304"/>
                  <a:pt x="877" y="314"/>
                </a:cubicBezTo>
                <a:cubicBezTo>
                  <a:pt x="899" y="318"/>
                  <a:pt x="921" y="321"/>
                  <a:pt x="942" y="327"/>
                </a:cubicBezTo>
                <a:cubicBezTo>
                  <a:pt x="969" y="334"/>
                  <a:pt x="1021" y="354"/>
                  <a:pt x="1021" y="354"/>
                </a:cubicBezTo>
                <a:cubicBezTo>
                  <a:pt x="1073" y="510"/>
                  <a:pt x="1044" y="407"/>
                  <a:pt x="1021" y="772"/>
                </a:cubicBezTo>
                <a:cubicBezTo>
                  <a:pt x="1018" y="817"/>
                  <a:pt x="955" y="890"/>
                  <a:pt x="955" y="890"/>
                </a:cubicBezTo>
                <a:cubicBezTo>
                  <a:pt x="909" y="1033"/>
                  <a:pt x="923" y="1204"/>
                  <a:pt x="955" y="1348"/>
                </a:cubicBezTo>
                <a:cubicBezTo>
                  <a:pt x="968" y="1408"/>
                  <a:pt x="978" y="1462"/>
                  <a:pt x="1021" y="1506"/>
                </a:cubicBezTo>
                <a:cubicBezTo>
                  <a:pt x="1047" y="1583"/>
                  <a:pt x="1097" y="1570"/>
                  <a:pt x="1152" y="1623"/>
                </a:cubicBezTo>
                <a:cubicBezTo>
                  <a:pt x="1001" y="1672"/>
                  <a:pt x="695" y="1669"/>
                  <a:pt x="549" y="1676"/>
                </a:cubicBezTo>
                <a:cubicBezTo>
                  <a:pt x="525" y="1682"/>
                  <a:pt x="453" y="1708"/>
                  <a:pt x="432" y="1676"/>
                </a:cubicBezTo>
                <a:cubicBezTo>
                  <a:pt x="423" y="1663"/>
                  <a:pt x="458" y="1659"/>
                  <a:pt x="471" y="1650"/>
                </a:cubicBezTo>
                <a:cubicBezTo>
                  <a:pt x="454" y="1597"/>
                  <a:pt x="446" y="1613"/>
                  <a:pt x="497" y="1571"/>
                </a:cubicBezTo>
                <a:cubicBezTo>
                  <a:pt x="509" y="1561"/>
                  <a:pt x="524" y="1555"/>
                  <a:pt x="536" y="1545"/>
                </a:cubicBezTo>
                <a:cubicBezTo>
                  <a:pt x="546" y="1537"/>
                  <a:pt x="575" y="1523"/>
                  <a:pt x="563" y="1519"/>
                </a:cubicBezTo>
                <a:cubicBezTo>
                  <a:pt x="542" y="1512"/>
                  <a:pt x="519" y="1528"/>
                  <a:pt x="497" y="1532"/>
                </a:cubicBezTo>
                <a:cubicBezTo>
                  <a:pt x="493" y="1545"/>
                  <a:pt x="493" y="1560"/>
                  <a:pt x="484" y="1571"/>
                </a:cubicBezTo>
                <a:cubicBezTo>
                  <a:pt x="474" y="1583"/>
                  <a:pt x="456" y="1608"/>
                  <a:pt x="445" y="1597"/>
                </a:cubicBezTo>
                <a:cubicBezTo>
                  <a:pt x="434" y="1586"/>
                  <a:pt x="459" y="1568"/>
                  <a:pt x="471" y="1558"/>
                </a:cubicBezTo>
                <a:cubicBezTo>
                  <a:pt x="482" y="1549"/>
                  <a:pt x="497" y="1549"/>
                  <a:pt x="510" y="1545"/>
                </a:cubicBezTo>
                <a:cubicBezTo>
                  <a:pt x="617" y="1384"/>
                  <a:pt x="617" y="997"/>
                  <a:pt x="458" y="838"/>
                </a:cubicBezTo>
                <a:cubicBezTo>
                  <a:pt x="454" y="825"/>
                  <a:pt x="453" y="810"/>
                  <a:pt x="445" y="799"/>
                </a:cubicBezTo>
                <a:cubicBezTo>
                  <a:pt x="430" y="779"/>
                  <a:pt x="392" y="746"/>
                  <a:pt x="392" y="746"/>
                </a:cubicBezTo>
                <a:cubicBezTo>
                  <a:pt x="369" y="677"/>
                  <a:pt x="387" y="718"/>
                  <a:pt x="327" y="628"/>
                </a:cubicBezTo>
                <a:cubicBezTo>
                  <a:pt x="273" y="546"/>
                  <a:pt x="336" y="527"/>
                  <a:pt x="248" y="498"/>
                </a:cubicBezTo>
                <a:cubicBezTo>
                  <a:pt x="184" y="454"/>
                  <a:pt x="184" y="414"/>
                  <a:pt x="144" y="354"/>
                </a:cubicBezTo>
                <a:cubicBezTo>
                  <a:pt x="124" y="291"/>
                  <a:pt x="131" y="216"/>
                  <a:pt x="104" y="157"/>
                </a:cubicBezTo>
                <a:cubicBezTo>
                  <a:pt x="89" y="124"/>
                  <a:pt x="0" y="40"/>
                  <a:pt x="0" y="0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4" name="Freeform 161">
            <a:extLst>
              <a:ext uri="{FF2B5EF4-FFF2-40B4-BE49-F238E27FC236}">
                <a16:creationId xmlns:a16="http://schemas.microsoft.com/office/drawing/2014/main" id="{47F41A01-D61D-244E-2DFC-0EC2F2CB9EC3}"/>
              </a:ext>
            </a:extLst>
          </p:cNvPr>
          <p:cNvSpPr>
            <a:spLocks/>
          </p:cNvSpPr>
          <p:nvPr/>
        </p:nvSpPr>
        <p:spPr bwMode="auto">
          <a:xfrm>
            <a:off x="4883150" y="2722563"/>
            <a:ext cx="1876425" cy="1330325"/>
          </a:xfrm>
          <a:custGeom>
            <a:avLst/>
            <a:gdLst>
              <a:gd name="T0" fmla="*/ 228600 w 1182"/>
              <a:gd name="T1" fmla="*/ 61913 h 838"/>
              <a:gd name="T2" fmla="*/ 84138 w 1182"/>
              <a:gd name="T3" fmla="*/ 103188 h 838"/>
              <a:gd name="T4" fmla="*/ 0 w 1182"/>
              <a:gd name="T5" fmla="*/ 187325 h 838"/>
              <a:gd name="T6" fmla="*/ 20638 w 1182"/>
              <a:gd name="T7" fmla="*/ 415925 h 838"/>
              <a:gd name="T8" fmla="*/ 187325 w 1182"/>
              <a:gd name="T9" fmla="*/ 560388 h 838"/>
              <a:gd name="T10" fmla="*/ 541338 w 1182"/>
              <a:gd name="T11" fmla="*/ 788988 h 838"/>
              <a:gd name="T12" fmla="*/ 914400 w 1182"/>
              <a:gd name="T13" fmla="*/ 914400 h 838"/>
              <a:gd name="T14" fmla="*/ 1019175 w 1182"/>
              <a:gd name="T15" fmla="*/ 996950 h 838"/>
              <a:gd name="T16" fmla="*/ 1143000 w 1182"/>
              <a:gd name="T17" fmla="*/ 1081088 h 838"/>
              <a:gd name="T18" fmla="*/ 1185863 w 1182"/>
              <a:gd name="T19" fmla="*/ 1122363 h 838"/>
              <a:gd name="T20" fmla="*/ 1268413 w 1182"/>
              <a:gd name="T21" fmla="*/ 1143000 h 838"/>
              <a:gd name="T22" fmla="*/ 1289050 w 1182"/>
              <a:gd name="T23" fmla="*/ 1204913 h 838"/>
              <a:gd name="T24" fmla="*/ 1330325 w 1182"/>
              <a:gd name="T25" fmla="*/ 1266825 h 838"/>
              <a:gd name="T26" fmla="*/ 1455738 w 1182"/>
              <a:gd name="T27" fmla="*/ 1309688 h 838"/>
              <a:gd name="T28" fmla="*/ 1517650 w 1182"/>
              <a:gd name="T29" fmla="*/ 1330325 h 838"/>
              <a:gd name="T30" fmla="*/ 1538288 w 1182"/>
              <a:gd name="T31" fmla="*/ 1266825 h 838"/>
              <a:gd name="T32" fmla="*/ 1620838 w 1182"/>
              <a:gd name="T33" fmla="*/ 1225550 h 838"/>
              <a:gd name="T34" fmla="*/ 1808163 w 1182"/>
              <a:gd name="T35" fmla="*/ 1122363 h 838"/>
              <a:gd name="T36" fmla="*/ 1620838 w 1182"/>
              <a:gd name="T37" fmla="*/ 727075 h 838"/>
              <a:gd name="T38" fmla="*/ 1392238 w 1182"/>
              <a:gd name="T39" fmla="*/ 706438 h 838"/>
              <a:gd name="T40" fmla="*/ 1227138 w 1182"/>
              <a:gd name="T41" fmla="*/ 519113 h 838"/>
              <a:gd name="T42" fmla="*/ 1122363 w 1182"/>
              <a:gd name="T43" fmla="*/ 436563 h 838"/>
              <a:gd name="T44" fmla="*/ 977900 w 1182"/>
              <a:gd name="T45" fmla="*/ 311150 h 838"/>
              <a:gd name="T46" fmla="*/ 873125 w 1182"/>
              <a:gd name="T47" fmla="*/ 249238 h 838"/>
              <a:gd name="T48" fmla="*/ 749300 w 1182"/>
              <a:gd name="T49" fmla="*/ 166688 h 838"/>
              <a:gd name="T50" fmla="*/ 644525 w 1182"/>
              <a:gd name="T51" fmla="*/ 103188 h 838"/>
              <a:gd name="T52" fmla="*/ 582613 w 1182"/>
              <a:gd name="T53" fmla="*/ 41275 h 838"/>
              <a:gd name="T54" fmla="*/ 415925 w 1182"/>
              <a:gd name="T55" fmla="*/ 0 h 838"/>
              <a:gd name="T56" fmla="*/ 228600 w 1182"/>
              <a:gd name="T57" fmla="*/ 20638 h 838"/>
              <a:gd name="T58" fmla="*/ 166688 w 1182"/>
              <a:gd name="T59" fmla="*/ 41275 h 838"/>
              <a:gd name="T60" fmla="*/ 228600 w 1182"/>
              <a:gd name="T61" fmla="*/ 61913 h 8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82" h="838">
                <a:moveTo>
                  <a:pt x="144" y="39"/>
                </a:moveTo>
                <a:cubicBezTo>
                  <a:pt x="139" y="40"/>
                  <a:pt x="63" y="58"/>
                  <a:pt x="53" y="65"/>
                </a:cubicBezTo>
                <a:cubicBezTo>
                  <a:pt x="33" y="80"/>
                  <a:pt x="0" y="118"/>
                  <a:pt x="0" y="118"/>
                </a:cubicBezTo>
                <a:cubicBezTo>
                  <a:pt x="4" y="166"/>
                  <a:pt x="3" y="215"/>
                  <a:pt x="13" y="262"/>
                </a:cubicBezTo>
                <a:cubicBezTo>
                  <a:pt x="23" y="307"/>
                  <a:pt x="96" y="331"/>
                  <a:pt x="118" y="353"/>
                </a:cubicBezTo>
                <a:cubicBezTo>
                  <a:pt x="184" y="419"/>
                  <a:pt x="252" y="468"/>
                  <a:pt x="341" y="497"/>
                </a:cubicBezTo>
                <a:cubicBezTo>
                  <a:pt x="412" y="546"/>
                  <a:pt x="495" y="549"/>
                  <a:pt x="576" y="576"/>
                </a:cubicBezTo>
                <a:cubicBezTo>
                  <a:pt x="602" y="653"/>
                  <a:pt x="567" y="585"/>
                  <a:pt x="642" y="628"/>
                </a:cubicBezTo>
                <a:cubicBezTo>
                  <a:pt x="781" y="708"/>
                  <a:pt x="597" y="640"/>
                  <a:pt x="720" y="681"/>
                </a:cubicBezTo>
                <a:cubicBezTo>
                  <a:pt x="729" y="690"/>
                  <a:pt x="736" y="701"/>
                  <a:pt x="747" y="707"/>
                </a:cubicBezTo>
                <a:cubicBezTo>
                  <a:pt x="763" y="715"/>
                  <a:pt x="785" y="709"/>
                  <a:pt x="799" y="720"/>
                </a:cubicBezTo>
                <a:cubicBezTo>
                  <a:pt x="810" y="729"/>
                  <a:pt x="806" y="747"/>
                  <a:pt x="812" y="759"/>
                </a:cubicBezTo>
                <a:cubicBezTo>
                  <a:pt x="819" y="773"/>
                  <a:pt x="825" y="790"/>
                  <a:pt x="838" y="798"/>
                </a:cubicBezTo>
                <a:cubicBezTo>
                  <a:pt x="862" y="813"/>
                  <a:pt x="891" y="816"/>
                  <a:pt x="917" y="825"/>
                </a:cubicBezTo>
                <a:cubicBezTo>
                  <a:pt x="930" y="829"/>
                  <a:pt x="956" y="838"/>
                  <a:pt x="956" y="838"/>
                </a:cubicBezTo>
                <a:cubicBezTo>
                  <a:pt x="960" y="825"/>
                  <a:pt x="959" y="808"/>
                  <a:pt x="969" y="798"/>
                </a:cubicBezTo>
                <a:cubicBezTo>
                  <a:pt x="983" y="784"/>
                  <a:pt x="1004" y="782"/>
                  <a:pt x="1021" y="772"/>
                </a:cubicBezTo>
                <a:cubicBezTo>
                  <a:pt x="1133" y="705"/>
                  <a:pt x="1061" y="733"/>
                  <a:pt x="1139" y="707"/>
                </a:cubicBezTo>
                <a:cubicBezTo>
                  <a:pt x="1182" y="577"/>
                  <a:pt x="1118" y="522"/>
                  <a:pt x="1021" y="458"/>
                </a:cubicBezTo>
                <a:cubicBezTo>
                  <a:pt x="981" y="432"/>
                  <a:pt x="925" y="449"/>
                  <a:pt x="877" y="445"/>
                </a:cubicBezTo>
                <a:cubicBezTo>
                  <a:pt x="803" y="340"/>
                  <a:pt x="843" y="374"/>
                  <a:pt x="773" y="327"/>
                </a:cubicBezTo>
                <a:cubicBezTo>
                  <a:pt x="699" y="217"/>
                  <a:pt x="798" y="346"/>
                  <a:pt x="707" y="275"/>
                </a:cubicBezTo>
                <a:cubicBezTo>
                  <a:pt x="658" y="237"/>
                  <a:pt x="693" y="222"/>
                  <a:pt x="616" y="196"/>
                </a:cubicBezTo>
                <a:cubicBezTo>
                  <a:pt x="527" y="110"/>
                  <a:pt x="658" y="229"/>
                  <a:pt x="550" y="157"/>
                </a:cubicBezTo>
                <a:cubicBezTo>
                  <a:pt x="453" y="92"/>
                  <a:pt x="565" y="136"/>
                  <a:pt x="472" y="105"/>
                </a:cubicBezTo>
                <a:cubicBezTo>
                  <a:pt x="388" y="21"/>
                  <a:pt x="508" y="133"/>
                  <a:pt x="406" y="65"/>
                </a:cubicBezTo>
                <a:cubicBezTo>
                  <a:pt x="391" y="55"/>
                  <a:pt x="382" y="36"/>
                  <a:pt x="367" y="26"/>
                </a:cubicBezTo>
                <a:cubicBezTo>
                  <a:pt x="350" y="14"/>
                  <a:pt x="271" y="2"/>
                  <a:pt x="262" y="0"/>
                </a:cubicBezTo>
                <a:cubicBezTo>
                  <a:pt x="223" y="4"/>
                  <a:pt x="183" y="7"/>
                  <a:pt x="144" y="13"/>
                </a:cubicBezTo>
                <a:cubicBezTo>
                  <a:pt x="130" y="15"/>
                  <a:pt x="105" y="12"/>
                  <a:pt x="105" y="26"/>
                </a:cubicBezTo>
                <a:cubicBezTo>
                  <a:pt x="105" y="40"/>
                  <a:pt x="131" y="35"/>
                  <a:pt x="144" y="3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5" name="Freeform 162">
            <a:extLst>
              <a:ext uri="{FF2B5EF4-FFF2-40B4-BE49-F238E27FC236}">
                <a16:creationId xmlns:a16="http://schemas.microsoft.com/office/drawing/2014/main" id="{0A7C39BB-BB37-DC1C-B430-476E46BFDDB7}"/>
              </a:ext>
            </a:extLst>
          </p:cNvPr>
          <p:cNvSpPr>
            <a:spLocks/>
          </p:cNvSpPr>
          <p:nvPr/>
        </p:nvSpPr>
        <p:spPr bwMode="auto">
          <a:xfrm>
            <a:off x="4691063" y="4714875"/>
            <a:ext cx="404812" cy="1271588"/>
          </a:xfrm>
          <a:custGeom>
            <a:avLst/>
            <a:gdLst>
              <a:gd name="T0" fmla="*/ 26987 w 255"/>
              <a:gd name="T1" fmla="*/ 3175 h 801"/>
              <a:gd name="T2" fmla="*/ 109537 w 255"/>
              <a:gd name="T3" fmla="*/ 252413 h 801"/>
              <a:gd name="T4" fmla="*/ 150812 w 255"/>
              <a:gd name="T5" fmla="*/ 460375 h 801"/>
              <a:gd name="T6" fmla="*/ 130175 w 255"/>
              <a:gd name="T7" fmla="*/ 1249363 h 801"/>
              <a:gd name="T8" fmla="*/ 150812 w 255"/>
              <a:gd name="T9" fmla="*/ 1187450 h 801"/>
              <a:gd name="T10" fmla="*/ 192087 w 255"/>
              <a:gd name="T11" fmla="*/ 1125538 h 801"/>
              <a:gd name="T12" fmla="*/ 317500 w 255"/>
              <a:gd name="T13" fmla="*/ 1020763 h 801"/>
              <a:gd name="T14" fmla="*/ 317500 w 255"/>
              <a:gd name="T15" fmla="*/ 563563 h 801"/>
              <a:gd name="T16" fmla="*/ 296862 w 255"/>
              <a:gd name="T17" fmla="*/ 481013 h 801"/>
              <a:gd name="T18" fmla="*/ 255587 w 255"/>
              <a:gd name="T19" fmla="*/ 355600 h 801"/>
              <a:gd name="T20" fmla="*/ 212725 w 255"/>
              <a:gd name="T21" fmla="*/ 127000 h 801"/>
              <a:gd name="T22" fmla="*/ 6350 w 255"/>
              <a:gd name="T23" fmla="*/ 3175 h 801"/>
              <a:gd name="T24" fmla="*/ 26987 w 255"/>
              <a:gd name="T25" fmla="*/ 3175 h 8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5" h="801">
                <a:moveTo>
                  <a:pt x="17" y="2"/>
                </a:moveTo>
                <a:cubicBezTo>
                  <a:pt x="34" y="54"/>
                  <a:pt x="52" y="107"/>
                  <a:pt x="69" y="159"/>
                </a:cubicBezTo>
                <a:cubicBezTo>
                  <a:pt x="83" y="201"/>
                  <a:pt x="95" y="290"/>
                  <a:pt x="95" y="290"/>
                </a:cubicBezTo>
                <a:cubicBezTo>
                  <a:pt x="91" y="456"/>
                  <a:pt x="82" y="621"/>
                  <a:pt x="82" y="787"/>
                </a:cubicBezTo>
                <a:cubicBezTo>
                  <a:pt x="82" y="801"/>
                  <a:pt x="89" y="760"/>
                  <a:pt x="95" y="748"/>
                </a:cubicBezTo>
                <a:cubicBezTo>
                  <a:pt x="102" y="734"/>
                  <a:pt x="111" y="721"/>
                  <a:pt x="121" y="709"/>
                </a:cubicBezTo>
                <a:cubicBezTo>
                  <a:pt x="153" y="671"/>
                  <a:pt x="161" y="669"/>
                  <a:pt x="200" y="643"/>
                </a:cubicBezTo>
                <a:cubicBezTo>
                  <a:pt x="255" y="561"/>
                  <a:pt x="217" y="448"/>
                  <a:pt x="200" y="355"/>
                </a:cubicBezTo>
                <a:cubicBezTo>
                  <a:pt x="197" y="337"/>
                  <a:pt x="192" y="320"/>
                  <a:pt x="187" y="303"/>
                </a:cubicBezTo>
                <a:cubicBezTo>
                  <a:pt x="179" y="276"/>
                  <a:pt x="161" y="224"/>
                  <a:pt x="161" y="224"/>
                </a:cubicBezTo>
                <a:cubicBezTo>
                  <a:pt x="161" y="222"/>
                  <a:pt x="147" y="99"/>
                  <a:pt x="134" y="80"/>
                </a:cubicBezTo>
                <a:cubicBezTo>
                  <a:pt x="113" y="49"/>
                  <a:pt x="37" y="19"/>
                  <a:pt x="4" y="2"/>
                </a:cubicBezTo>
                <a:cubicBezTo>
                  <a:pt x="0" y="0"/>
                  <a:pt x="13" y="2"/>
                  <a:pt x="17" y="2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6" name="Freeform 163">
            <a:extLst>
              <a:ext uri="{FF2B5EF4-FFF2-40B4-BE49-F238E27FC236}">
                <a16:creationId xmlns:a16="http://schemas.microsoft.com/office/drawing/2014/main" id="{C8FF8B1F-8B9C-7608-83C7-B2565BDD7146}"/>
              </a:ext>
            </a:extLst>
          </p:cNvPr>
          <p:cNvSpPr>
            <a:spLocks/>
          </p:cNvSpPr>
          <p:nvPr/>
        </p:nvSpPr>
        <p:spPr bwMode="auto">
          <a:xfrm>
            <a:off x="4695825" y="6046788"/>
            <a:ext cx="904875" cy="465137"/>
          </a:xfrm>
          <a:custGeom>
            <a:avLst/>
            <a:gdLst>
              <a:gd name="T0" fmla="*/ 207963 w 570"/>
              <a:gd name="T1" fmla="*/ 84137 h 293"/>
              <a:gd name="T2" fmla="*/ 63500 w 570"/>
              <a:gd name="T3" fmla="*/ 146050 h 293"/>
              <a:gd name="T4" fmla="*/ 22225 w 570"/>
              <a:gd name="T5" fmla="*/ 271462 h 293"/>
              <a:gd name="T6" fmla="*/ 42863 w 570"/>
              <a:gd name="T7" fmla="*/ 436562 h 293"/>
              <a:gd name="T8" fmla="*/ 166688 w 570"/>
              <a:gd name="T9" fmla="*/ 395287 h 293"/>
              <a:gd name="T10" fmla="*/ 728663 w 570"/>
              <a:gd name="T11" fmla="*/ 374650 h 293"/>
              <a:gd name="T12" fmla="*/ 769938 w 570"/>
              <a:gd name="T13" fmla="*/ 312737 h 293"/>
              <a:gd name="T14" fmla="*/ 811213 w 570"/>
              <a:gd name="T15" fmla="*/ 187325 h 293"/>
              <a:gd name="T16" fmla="*/ 893763 w 570"/>
              <a:gd name="T17" fmla="*/ 0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0" h="293">
                <a:moveTo>
                  <a:pt x="131" y="53"/>
                </a:moveTo>
                <a:cubicBezTo>
                  <a:pt x="107" y="59"/>
                  <a:pt x="56" y="65"/>
                  <a:pt x="40" y="92"/>
                </a:cubicBezTo>
                <a:cubicBezTo>
                  <a:pt x="25" y="116"/>
                  <a:pt x="14" y="171"/>
                  <a:pt x="14" y="171"/>
                </a:cubicBezTo>
                <a:cubicBezTo>
                  <a:pt x="18" y="206"/>
                  <a:pt x="0" y="252"/>
                  <a:pt x="27" y="275"/>
                </a:cubicBezTo>
                <a:cubicBezTo>
                  <a:pt x="48" y="293"/>
                  <a:pt x="78" y="250"/>
                  <a:pt x="105" y="249"/>
                </a:cubicBezTo>
                <a:cubicBezTo>
                  <a:pt x="223" y="245"/>
                  <a:pt x="341" y="240"/>
                  <a:pt x="459" y="236"/>
                </a:cubicBezTo>
                <a:cubicBezTo>
                  <a:pt x="468" y="223"/>
                  <a:pt x="479" y="211"/>
                  <a:pt x="485" y="197"/>
                </a:cubicBezTo>
                <a:cubicBezTo>
                  <a:pt x="496" y="172"/>
                  <a:pt x="496" y="141"/>
                  <a:pt x="511" y="118"/>
                </a:cubicBezTo>
                <a:cubicBezTo>
                  <a:pt x="570" y="29"/>
                  <a:pt x="563" y="71"/>
                  <a:pt x="563" y="0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7" name="Freeform 165">
            <a:extLst>
              <a:ext uri="{FF2B5EF4-FFF2-40B4-BE49-F238E27FC236}">
                <a16:creationId xmlns:a16="http://schemas.microsoft.com/office/drawing/2014/main" id="{563B64E6-6B46-6790-44D3-0BBE1B2451D8}"/>
              </a:ext>
            </a:extLst>
          </p:cNvPr>
          <p:cNvSpPr>
            <a:spLocks/>
          </p:cNvSpPr>
          <p:nvPr/>
        </p:nvSpPr>
        <p:spPr bwMode="auto">
          <a:xfrm>
            <a:off x="5930900" y="3382963"/>
            <a:ext cx="698500" cy="544512"/>
          </a:xfrm>
          <a:custGeom>
            <a:avLst/>
            <a:gdLst>
              <a:gd name="T0" fmla="*/ 407988 w 440"/>
              <a:gd name="T1" fmla="*/ 25400 h 343"/>
              <a:gd name="T2" fmla="*/ 698500 w 440"/>
              <a:gd name="T3" fmla="*/ 128587 h 343"/>
              <a:gd name="T4" fmla="*/ 677863 w 440"/>
              <a:gd name="T5" fmla="*/ 192087 h 343"/>
              <a:gd name="T6" fmla="*/ 595313 w 440"/>
              <a:gd name="T7" fmla="*/ 274637 h 343"/>
              <a:gd name="T8" fmla="*/ 449263 w 440"/>
              <a:gd name="T9" fmla="*/ 544512 h 343"/>
              <a:gd name="T10" fmla="*/ 158750 w 440"/>
              <a:gd name="T11" fmla="*/ 503237 h 343"/>
              <a:gd name="T12" fmla="*/ 115888 w 440"/>
              <a:gd name="T13" fmla="*/ 461962 h 343"/>
              <a:gd name="T14" fmla="*/ 33338 w 440"/>
              <a:gd name="T15" fmla="*/ 420687 h 3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0" h="343">
                <a:moveTo>
                  <a:pt x="257" y="16"/>
                </a:moveTo>
                <a:cubicBezTo>
                  <a:pt x="345" y="25"/>
                  <a:pt x="413" y="0"/>
                  <a:pt x="440" y="81"/>
                </a:cubicBezTo>
                <a:cubicBezTo>
                  <a:pt x="436" y="94"/>
                  <a:pt x="437" y="111"/>
                  <a:pt x="427" y="121"/>
                </a:cubicBezTo>
                <a:cubicBezTo>
                  <a:pt x="357" y="192"/>
                  <a:pt x="410" y="67"/>
                  <a:pt x="375" y="173"/>
                </a:cubicBezTo>
                <a:cubicBezTo>
                  <a:pt x="363" y="274"/>
                  <a:pt x="376" y="312"/>
                  <a:pt x="283" y="343"/>
                </a:cubicBezTo>
                <a:cubicBezTo>
                  <a:pt x="279" y="343"/>
                  <a:pt x="141" y="341"/>
                  <a:pt x="100" y="317"/>
                </a:cubicBezTo>
                <a:cubicBezTo>
                  <a:pt x="89" y="311"/>
                  <a:pt x="84" y="297"/>
                  <a:pt x="73" y="291"/>
                </a:cubicBezTo>
                <a:cubicBezTo>
                  <a:pt x="0" y="248"/>
                  <a:pt x="56" y="300"/>
                  <a:pt x="21" y="265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8" name="Freeform 167">
            <a:extLst>
              <a:ext uri="{FF2B5EF4-FFF2-40B4-BE49-F238E27FC236}">
                <a16:creationId xmlns:a16="http://schemas.microsoft.com/office/drawing/2014/main" id="{3FB077EF-BD13-9E5C-AFAC-00545842632A}"/>
              </a:ext>
            </a:extLst>
          </p:cNvPr>
          <p:cNvSpPr>
            <a:spLocks/>
          </p:cNvSpPr>
          <p:nvPr/>
        </p:nvSpPr>
        <p:spPr bwMode="auto">
          <a:xfrm>
            <a:off x="6400800" y="3657600"/>
            <a:ext cx="271463" cy="373063"/>
          </a:xfrm>
          <a:custGeom>
            <a:avLst/>
            <a:gdLst>
              <a:gd name="T0" fmla="*/ 0 w 171"/>
              <a:gd name="T1" fmla="*/ 373063 h 235"/>
              <a:gd name="T2" fmla="*/ 125413 w 171"/>
              <a:gd name="T3" fmla="*/ 228600 h 235"/>
              <a:gd name="T4" fmla="*/ 166688 w 171"/>
              <a:gd name="T5" fmla="*/ 103188 h 235"/>
              <a:gd name="T6" fmla="*/ 271463 w 171"/>
              <a:gd name="T7" fmla="*/ 0 h 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235">
                <a:moveTo>
                  <a:pt x="0" y="235"/>
                </a:moveTo>
                <a:cubicBezTo>
                  <a:pt x="17" y="185"/>
                  <a:pt x="35" y="173"/>
                  <a:pt x="79" y="144"/>
                </a:cubicBezTo>
                <a:cubicBezTo>
                  <a:pt x="88" y="118"/>
                  <a:pt x="82" y="80"/>
                  <a:pt x="105" y="65"/>
                </a:cubicBezTo>
                <a:cubicBezTo>
                  <a:pt x="127" y="50"/>
                  <a:pt x="171" y="31"/>
                  <a:pt x="17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9" name="Freeform 175">
            <a:extLst>
              <a:ext uri="{FF2B5EF4-FFF2-40B4-BE49-F238E27FC236}">
                <a16:creationId xmlns:a16="http://schemas.microsoft.com/office/drawing/2014/main" id="{C3653CFE-CF23-87E2-E4CC-902870919062}"/>
              </a:ext>
            </a:extLst>
          </p:cNvPr>
          <p:cNvSpPr>
            <a:spLocks/>
          </p:cNvSpPr>
          <p:nvPr/>
        </p:nvSpPr>
        <p:spPr bwMode="auto">
          <a:xfrm>
            <a:off x="5797550" y="1849438"/>
            <a:ext cx="312738" cy="207962"/>
          </a:xfrm>
          <a:custGeom>
            <a:avLst/>
            <a:gdLst>
              <a:gd name="T0" fmla="*/ 0 w 197"/>
              <a:gd name="T1" fmla="*/ 207962 h 131"/>
              <a:gd name="T2" fmla="*/ 42863 w 197"/>
              <a:gd name="T3" fmla="*/ 41275 h 131"/>
              <a:gd name="T4" fmla="*/ 166688 w 197"/>
              <a:gd name="T5" fmla="*/ 0 h 131"/>
              <a:gd name="T6" fmla="*/ 312738 w 197"/>
              <a:gd name="T7" fmla="*/ 61912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" h="131">
                <a:moveTo>
                  <a:pt x="0" y="131"/>
                </a:moveTo>
                <a:cubicBezTo>
                  <a:pt x="3" y="117"/>
                  <a:pt x="17" y="33"/>
                  <a:pt x="27" y="26"/>
                </a:cubicBezTo>
                <a:cubicBezTo>
                  <a:pt x="49" y="10"/>
                  <a:pt x="105" y="0"/>
                  <a:pt x="105" y="0"/>
                </a:cubicBezTo>
                <a:cubicBezTo>
                  <a:pt x="134" y="10"/>
                  <a:pt x="172" y="39"/>
                  <a:pt x="197" y="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0" name="Freeform 207">
            <a:extLst>
              <a:ext uri="{FF2B5EF4-FFF2-40B4-BE49-F238E27FC236}">
                <a16:creationId xmlns:a16="http://schemas.microsoft.com/office/drawing/2014/main" id="{AF37BACC-E745-1040-19B1-C6875B791A43}"/>
              </a:ext>
            </a:extLst>
          </p:cNvPr>
          <p:cNvSpPr>
            <a:spLocks/>
          </p:cNvSpPr>
          <p:nvPr/>
        </p:nvSpPr>
        <p:spPr bwMode="auto">
          <a:xfrm>
            <a:off x="5840413" y="2640013"/>
            <a:ext cx="31750" cy="393700"/>
          </a:xfrm>
          <a:custGeom>
            <a:avLst/>
            <a:gdLst>
              <a:gd name="T0" fmla="*/ 0 w 20"/>
              <a:gd name="T1" fmla="*/ 0 h 248"/>
              <a:gd name="T2" fmla="*/ 0 w 20"/>
              <a:gd name="T3" fmla="*/ 393700 h 2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248">
                <a:moveTo>
                  <a:pt x="0" y="0"/>
                </a:moveTo>
                <a:cubicBezTo>
                  <a:pt x="20" y="80"/>
                  <a:pt x="0" y="248"/>
                  <a:pt x="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1" name="Freeform 208">
            <a:extLst>
              <a:ext uri="{FF2B5EF4-FFF2-40B4-BE49-F238E27FC236}">
                <a16:creationId xmlns:a16="http://schemas.microsoft.com/office/drawing/2014/main" id="{317D6F0C-26F6-D18F-068A-37C58524DA82}"/>
              </a:ext>
            </a:extLst>
          </p:cNvPr>
          <p:cNvSpPr>
            <a:spLocks/>
          </p:cNvSpPr>
          <p:nvPr/>
        </p:nvSpPr>
        <p:spPr bwMode="auto">
          <a:xfrm>
            <a:off x="6670675" y="2640013"/>
            <a:ext cx="207963" cy="185737"/>
          </a:xfrm>
          <a:custGeom>
            <a:avLst/>
            <a:gdLst>
              <a:gd name="T0" fmla="*/ 0 w 131"/>
              <a:gd name="T1" fmla="*/ 0 h 117"/>
              <a:gd name="T2" fmla="*/ 207963 w 131"/>
              <a:gd name="T3" fmla="*/ 185737 h 1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" h="117">
                <a:moveTo>
                  <a:pt x="0" y="0"/>
                </a:moveTo>
                <a:cubicBezTo>
                  <a:pt x="43" y="42"/>
                  <a:pt x="89" y="75"/>
                  <a:pt x="131" y="1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2" name="Freeform 209">
            <a:extLst>
              <a:ext uri="{FF2B5EF4-FFF2-40B4-BE49-F238E27FC236}">
                <a16:creationId xmlns:a16="http://schemas.microsoft.com/office/drawing/2014/main" id="{C33E08CB-C4B2-DA11-D4A3-36642C58AD5B}"/>
              </a:ext>
            </a:extLst>
          </p:cNvPr>
          <p:cNvSpPr>
            <a:spLocks/>
          </p:cNvSpPr>
          <p:nvPr/>
        </p:nvSpPr>
        <p:spPr bwMode="auto">
          <a:xfrm>
            <a:off x="6629400" y="2681288"/>
            <a:ext cx="76200" cy="457200"/>
          </a:xfrm>
          <a:custGeom>
            <a:avLst/>
            <a:gdLst>
              <a:gd name="T0" fmla="*/ 0 w 48"/>
              <a:gd name="T1" fmla="*/ 0 h 288"/>
              <a:gd name="T2" fmla="*/ 41275 w 48"/>
              <a:gd name="T3" fmla="*/ 457200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88">
                <a:moveTo>
                  <a:pt x="0" y="0"/>
                </a:moveTo>
                <a:cubicBezTo>
                  <a:pt x="48" y="144"/>
                  <a:pt x="26" y="51"/>
                  <a:pt x="2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3" name="Freeform 213">
            <a:extLst>
              <a:ext uri="{FF2B5EF4-FFF2-40B4-BE49-F238E27FC236}">
                <a16:creationId xmlns:a16="http://schemas.microsoft.com/office/drawing/2014/main" id="{BD8736D8-E427-85EA-0663-090C77450469}"/>
              </a:ext>
            </a:extLst>
          </p:cNvPr>
          <p:cNvSpPr>
            <a:spLocks/>
          </p:cNvSpPr>
          <p:nvPr/>
        </p:nvSpPr>
        <p:spPr bwMode="auto">
          <a:xfrm>
            <a:off x="5788025" y="5686425"/>
            <a:ext cx="258763" cy="179388"/>
          </a:xfrm>
          <a:custGeom>
            <a:avLst/>
            <a:gdLst>
              <a:gd name="T0" fmla="*/ 176213 w 163"/>
              <a:gd name="T1" fmla="*/ 49213 h 113"/>
              <a:gd name="T2" fmla="*/ 30163 w 163"/>
              <a:gd name="T3" fmla="*/ 49213 h 113"/>
              <a:gd name="T4" fmla="*/ 114300 w 163"/>
              <a:gd name="T5" fmla="*/ 153988 h 113"/>
              <a:gd name="T6" fmla="*/ 258763 w 163"/>
              <a:gd name="T7" fmla="*/ 174625 h 1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13">
                <a:moveTo>
                  <a:pt x="111" y="31"/>
                </a:moveTo>
                <a:cubicBezTo>
                  <a:pt x="87" y="23"/>
                  <a:pt x="42" y="0"/>
                  <a:pt x="19" y="31"/>
                </a:cubicBezTo>
                <a:cubicBezTo>
                  <a:pt x="0" y="57"/>
                  <a:pt x="66" y="94"/>
                  <a:pt x="72" y="97"/>
                </a:cubicBezTo>
                <a:cubicBezTo>
                  <a:pt x="109" y="113"/>
                  <a:pt x="126" y="110"/>
                  <a:pt x="163" y="1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4" name="Freeform 215">
            <a:extLst>
              <a:ext uri="{FF2B5EF4-FFF2-40B4-BE49-F238E27FC236}">
                <a16:creationId xmlns:a16="http://schemas.microsoft.com/office/drawing/2014/main" id="{8DE1BE70-5C5B-70BD-22D9-BB1B255359C6}"/>
              </a:ext>
            </a:extLst>
          </p:cNvPr>
          <p:cNvSpPr>
            <a:spLocks/>
          </p:cNvSpPr>
          <p:nvPr/>
        </p:nvSpPr>
        <p:spPr bwMode="auto">
          <a:xfrm>
            <a:off x="6965950" y="5984875"/>
            <a:ext cx="328613" cy="180975"/>
          </a:xfrm>
          <a:custGeom>
            <a:avLst/>
            <a:gdLst>
              <a:gd name="T0" fmla="*/ 182563 w 207"/>
              <a:gd name="T1" fmla="*/ 0 h 114"/>
              <a:gd name="T2" fmla="*/ 79375 w 207"/>
              <a:gd name="T3" fmla="*/ 146050 h 114"/>
              <a:gd name="T4" fmla="*/ 141288 w 207"/>
              <a:gd name="T5" fmla="*/ 166688 h 114"/>
              <a:gd name="T6" fmla="*/ 328613 w 207"/>
              <a:gd name="T7" fmla="*/ 104775 h 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" h="114">
                <a:moveTo>
                  <a:pt x="115" y="0"/>
                </a:moveTo>
                <a:cubicBezTo>
                  <a:pt x="74" y="14"/>
                  <a:pt x="0" y="29"/>
                  <a:pt x="50" y="92"/>
                </a:cubicBezTo>
                <a:cubicBezTo>
                  <a:pt x="58" y="103"/>
                  <a:pt x="76" y="101"/>
                  <a:pt x="89" y="105"/>
                </a:cubicBezTo>
                <a:cubicBezTo>
                  <a:pt x="193" y="90"/>
                  <a:pt x="159" y="114"/>
                  <a:pt x="207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5" name="Freeform 222">
            <a:extLst>
              <a:ext uri="{FF2B5EF4-FFF2-40B4-BE49-F238E27FC236}">
                <a16:creationId xmlns:a16="http://schemas.microsoft.com/office/drawing/2014/main" id="{8005B7B4-D913-C4DA-E721-73E51F789371}"/>
              </a:ext>
            </a:extLst>
          </p:cNvPr>
          <p:cNvSpPr>
            <a:spLocks/>
          </p:cNvSpPr>
          <p:nvPr/>
        </p:nvSpPr>
        <p:spPr bwMode="auto">
          <a:xfrm>
            <a:off x="5907088" y="5791200"/>
            <a:ext cx="3470275" cy="1077913"/>
          </a:xfrm>
          <a:custGeom>
            <a:avLst/>
            <a:gdLst>
              <a:gd name="T0" fmla="*/ 3236913 w 2186"/>
              <a:gd name="T1" fmla="*/ 0 h 1313"/>
              <a:gd name="T2" fmla="*/ 3003550 w 2186"/>
              <a:gd name="T3" fmla="*/ 55004 h 1313"/>
              <a:gd name="T4" fmla="*/ 2874963 w 2186"/>
              <a:gd name="T5" fmla="*/ 99335 h 1313"/>
              <a:gd name="T6" fmla="*/ 2811463 w 2186"/>
              <a:gd name="T7" fmla="*/ 120680 h 1313"/>
              <a:gd name="T8" fmla="*/ 2449513 w 2186"/>
              <a:gd name="T9" fmla="*/ 275020 h 1313"/>
              <a:gd name="T10" fmla="*/ 2386013 w 2186"/>
              <a:gd name="T11" fmla="*/ 307858 h 1313"/>
              <a:gd name="T12" fmla="*/ 2259013 w 2186"/>
              <a:gd name="T13" fmla="*/ 352189 h 1313"/>
              <a:gd name="T14" fmla="*/ 2130425 w 2186"/>
              <a:gd name="T15" fmla="*/ 395700 h 1313"/>
              <a:gd name="T16" fmla="*/ 2003425 w 2186"/>
              <a:gd name="T17" fmla="*/ 417866 h 1313"/>
              <a:gd name="T18" fmla="*/ 1747838 w 2186"/>
              <a:gd name="T19" fmla="*/ 462197 h 1313"/>
              <a:gd name="T20" fmla="*/ 1195388 w 2186"/>
              <a:gd name="T21" fmla="*/ 538546 h 1313"/>
              <a:gd name="T22" fmla="*/ 876300 w 2186"/>
              <a:gd name="T23" fmla="*/ 572205 h 1313"/>
              <a:gd name="T24" fmla="*/ 769938 w 2186"/>
              <a:gd name="T25" fmla="*/ 582878 h 1313"/>
              <a:gd name="T26" fmla="*/ 663575 w 2186"/>
              <a:gd name="T27" fmla="*/ 593550 h 1313"/>
              <a:gd name="T28" fmla="*/ 153988 w 2186"/>
              <a:gd name="T29" fmla="*/ 615716 h 1313"/>
              <a:gd name="T30" fmla="*/ 25400 w 2186"/>
              <a:gd name="T31" fmla="*/ 637881 h 1313"/>
              <a:gd name="T32" fmla="*/ 153988 w 2186"/>
              <a:gd name="T33" fmla="*/ 725724 h 1313"/>
              <a:gd name="T34" fmla="*/ 195263 w 2186"/>
              <a:gd name="T35" fmla="*/ 770055 h 1313"/>
              <a:gd name="T36" fmla="*/ 217488 w 2186"/>
              <a:gd name="T37" fmla="*/ 825059 h 1313"/>
              <a:gd name="T38" fmla="*/ 280988 w 2186"/>
              <a:gd name="T39" fmla="*/ 846404 h 1313"/>
              <a:gd name="T40" fmla="*/ 473075 w 2186"/>
              <a:gd name="T41" fmla="*/ 945739 h 1313"/>
              <a:gd name="T42" fmla="*/ 685800 w 2186"/>
              <a:gd name="T43" fmla="*/ 1077913 h 1313"/>
              <a:gd name="T44" fmla="*/ 962025 w 2186"/>
              <a:gd name="T45" fmla="*/ 1066420 h 1313"/>
              <a:gd name="T46" fmla="*/ 1025525 w 2186"/>
              <a:gd name="T47" fmla="*/ 1045075 h 1313"/>
              <a:gd name="T48" fmla="*/ 1174750 w 2186"/>
              <a:gd name="T49" fmla="*/ 1022909 h 1313"/>
              <a:gd name="T50" fmla="*/ 1301750 w 2186"/>
              <a:gd name="T51" fmla="*/ 978578 h 1313"/>
              <a:gd name="T52" fmla="*/ 1600200 w 2186"/>
              <a:gd name="T53" fmla="*/ 935067 h 1313"/>
              <a:gd name="T54" fmla="*/ 1747838 w 2186"/>
              <a:gd name="T55" fmla="*/ 901408 h 1313"/>
              <a:gd name="T56" fmla="*/ 1897063 w 2186"/>
              <a:gd name="T57" fmla="*/ 880063 h 1313"/>
              <a:gd name="T58" fmla="*/ 2301875 w 2186"/>
              <a:gd name="T59" fmla="*/ 758562 h 1313"/>
              <a:gd name="T60" fmla="*/ 2492375 w 2186"/>
              <a:gd name="T61" fmla="*/ 692885 h 1313"/>
              <a:gd name="T62" fmla="*/ 2555875 w 2186"/>
              <a:gd name="T63" fmla="*/ 660047 h 1313"/>
              <a:gd name="T64" fmla="*/ 2684463 w 2186"/>
              <a:gd name="T65" fmla="*/ 626388 h 1313"/>
              <a:gd name="T66" fmla="*/ 2811463 w 2186"/>
              <a:gd name="T67" fmla="*/ 582878 h 1313"/>
              <a:gd name="T68" fmla="*/ 3067050 w 2186"/>
              <a:gd name="T69" fmla="*/ 505708 h 1313"/>
              <a:gd name="T70" fmla="*/ 3470275 w 2186"/>
              <a:gd name="T71" fmla="*/ 472870 h 1313"/>
              <a:gd name="T72" fmla="*/ 3216275 w 2186"/>
              <a:gd name="T73" fmla="*/ 132174 h 13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6" h="1313">
                <a:moveTo>
                  <a:pt x="2039" y="0"/>
                </a:moveTo>
                <a:cubicBezTo>
                  <a:pt x="1941" y="19"/>
                  <a:pt x="1965" y="10"/>
                  <a:pt x="1892" y="67"/>
                </a:cubicBezTo>
                <a:cubicBezTo>
                  <a:pt x="1866" y="87"/>
                  <a:pt x="1838" y="103"/>
                  <a:pt x="1811" y="121"/>
                </a:cubicBezTo>
                <a:cubicBezTo>
                  <a:pt x="1798" y="130"/>
                  <a:pt x="1771" y="147"/>
                  <a:pt x="1771" y="147"/>
                </a:cubicBezTo>
                <a:cubicBezTo>
                  <a:pt x="1717" y="228"/>
                  <a:pt x="1624" y="282"/>
                  <a:pt x="1543" y="335"/>
                </a:cubicBezTo>
                <a:cubicBezTo>
                  <a:pt x="1527" y="345"/>
                  <a:pt x="1518" y="363"/>
                  <a:pt x="1503" y="375"/>
                </a:cubicBezTo>
                <a:cubicBezTo>
                  <a:pt x="1478" y="395"/>
                  <a:pt x="1450" y="411"/>
                  <a:pt x="1423" y="429"/>
                </a:cubicBezTo>
                <a:cubicBezTo>
                  <a:pt x="1396" y="447"/>
                  <a:pt x="1369" y="464"/>
                  <a:pt x="1342" y="482"/>
                </a:cubicBezTo>
                <a:cubicBezTo>
                  <a:pt x="1318" y="497"/>
                  <a:pt x="1262" y="509"/>
                  <a:pt x="1262" y="509"/>
                </a:cubicBezTo>
                <a:cubicBezTo>
                  <a:pt x="1208" y="545"/>
                  <a:pt x="1163" y="546"/>
                  <a:pt x="1101" y="563"/>
                </a:cubicBezTo>
                <a:cubicBezTo>
                  <a:pt x="983" y="595"/>
                  <a:pt x="874" y="633"/>
                  <a:pt x="753" y="656"/>
                </a:cubicBezTo>
                <a:cubicBezTo>
                  <a:pt x="639" y="677"/>
                  <a:pt x="642" y="679"/>
                  <a:pt x="552" y="697"/>
                </a:cubicBezTo>
                <a:cubicBezTo>
                  <a:pt x="530" y="701"/>
                  <a:pt x="507" y="706"/>
                  <a:pt x="485" y="710"/>
                </a:cubicBezTo>
                <a:cubicBezTo>
                  <a:pt x="463" y="714"/>
                  <a:pt x="418" y="723"/>
                  <a:pt x="418" y="723"/>
                </a:cubicBezTo>
                <a:cubicBezTo>
                  <a:pt x="314" y="703"/>
                  <a:pt x="203" y="739"/>
                  <a:pt x="97" y="750"/>
                </a:cubicBezTo>
                <a:cubicBezTo>
                  <a:pt x="96" y="750"/>
                  <a:pt x="17" y="775"/>
                  <a:pt x="16" y="777"/>
                </a:cubicBezTo>
                <a:cubicBezTo>
                  <a:pt x="0" y="810"/>
                  <a:pt x="78" y="871"/>
                  <a:pt x="97" y="884"/>
                </a:cubicBezTo>
                <a:cubicBezTo>
                  <a:pt x="106" y="902"/>
                  <a:pt x="117" y="919"/>
                  <a:pt x="123" y="938"/>
                </a:cubicBezTo>
                <a:cubicBezTo>
                  <a:pt x="130" y="960"/>
                  <a:pt x="126" y="985"/>
                  <a:pt x="137" y="1005"/>
                </a:cubicBezTo>
                <a:cubicBezTo>
                  <a:pt x="145" y="1019"/>
                  <a:pt x="165" y="1021"/>
                  <a:pt x="177" y="1031"/>
                </a:cubicBezTo>
                <a:cubicBezTo>
                  <a:pt x="230" y="1075"/>
                  <a:pt x="238" y="1107"/>
                  <a:pt x="298" y="1152"/>
                </a:cubicBezTo>
                <a:cubicBezTo>
                  <a:pt x="337" y="1212"/>
                  <a:pt x="392" y="1254"/>
                  <a:pt x="432" y="1313"/>
                </a:cubicBezTo>
                <a:cubicBezTo>
                  <a:pt x="490" y="1308"/>
                  <a:pt x="549" y="1310"/>
                  <a:pt x="606" y="1299"/>
                </a:cubicBezTo>
                <a:cubicBezTo>
                  <a:pt x="622" y="1296"/>
                  <a:pt x="631" y="1279"/>
                  <a:pt x="646" y="1273"/>
                </a:cubicBezTo>
                <a:cubicBezTo>
                  <a:pt x="676" y="1260"/>
                  <a:pt x="709" y="1256"/>
                  <a:pt x="740" y="1246"/>
                </a:cubicBezTo>
                <a:cubicBezTo>
                  <a:pt x="767" y="1228"/>
                  <a:pt x="789" y="1200"/>
                  <a:pt x="820" y="1192"/>
                </a:cubicBezTo>
                <a:cubicBezTo>
                  <a:pt x="883" y="1177"/>
                  <a:pt x="946" y="1157"/>
                  <a:pt x="1008" y="1139"/>
                </a:cubicBezTo>
                <a:cubicBezTo>
                  <a:pt x="1097" y="1113"/>
                  <a:pt x="992" y="1139"/>
                  <a:pt x="1101" y="1098"/>
                </a:cubicBezTo>
                <a:cubicBezTo>
                  <a:pt x="1131" y="1087"/>
                  <a:pt x="1164" y="1082"/>
                  <a:pt x="1195" y="1072"/>
                </a:cubicBezTo>
                <a:cubicBezTo>
                  <a:pt x="1278" y="1016"/>
                  <a:pt x="1354" y="957"/>
                  <a:pt x="1450" y="924"/>
                </a:cubicBezTo>
                <a:cubicBezTo>
                  <a:pt x="1490" y="884"/>
                  <a:pt x="1517" y="861"/>
                  <a:pt x="1570" y="844"/>
                </a:cubicBezTo>
                <a:cubicBezTo>
                  <a:pt x="1583" y="831"/>
                  <a:pt x="1594" y="814"/>
                  <a:pt x="1610" y="804"/>
                </a:cubicBezTo>
                <a:cubicBezTo>
                  <a:pt x="1729" y="725"/>
                  <a:pt x="1569" y="865"/>
                  <a:pt x="1691" y="763"/>
                </a:cubicBezTo>
                <a:cubicBezTo>
                  <a:pt x="1757" y="708"/>
                  <a:pt x="1701" y="733"/>
                  <a:pt x="1771" y="710"/>
                </a:cubicBezTo>
                <a:cubicBezTo>
                  <a:pt x="1816" y="665"/>
                  <a:pt x="1872" y="637"/>
                  <a:pt x="1932" y="616"/>
                </a:cubicBezTo>
                <a:cubicBezTo>
                  <a:pt x="1995" y="522"/>
                  <a:pt x="2062" y="567"/>
                  <a:pt x="2186" y="576"/>
                </a:cubicBezTo>
                <a:cubicBezTo>
                  <a:pt x="1947" y="654"/>
                  <a:pt x="2156" y="291"/>
                  <a:pt x="2026" y="16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6" name="Freeform 223">
            <a:extLst>
              <a:ext uri="{FF2B5EF4-FFF2-40B4-BE49-F238E27FC236}">
                <a16:creationId xmlns:a16="http://schemas.microsoft.com/office/drawing/2014/main" id="{627CDF7D-66C6-3EFA-2EC6-66D8965608EE}"/>
              </a:ext>
            </a:extLst>
          </p:cNvPr>
          <p:cNvSpPr>
            <a:spLocks/>
          </p:cNvSpPr>
          <p:nvPr/>
        </p:nvSpPr>
        <p:spPr bwMode="auto">
          <a:xfrm>
            <a:off x="5868988" y="6400800"/>
            <a:ext cx="968375" cy="512763"/>
          </a:xfrm>
          <a:custGeom>
            <a:avLst/>
            <a:gdLst>
              <a:gd name="T0" fmla="*/ 85725 w 610"/>
              <a:gd name="T1" fmla="*/ 0 h 564"/>
              <a:gd name="T2" fmla="*/ 574675 w 610"/>
              <a:gd name="T3" fmla="*/ 36366 h 564"/>
              <a:gd name="T4" fmla="*/ 871538 w 610"/>
              <a:gd name="T5" fmla="*/ 230925 h 564"/>
              <a:gd name="T6" fmla="*/ 914400 w 610"/>
              <a:gd name="T7" fmla="*/ 304567 h 564"/>
              <a:gd name="T8" fmla="*/ 936625 w 610"/>
              <a:gd name="T9" fmla="*/ 340933 h 564"/>
              <a:gd name="T10" fmla="*/ 914400 w 610"/>
              <a:gd name="T11" fmla="*/ 487307 h 564"/>
              <a:gd name="T12" fmla="*/ 744538 w 610"/>
              <a:gd name="T13" fmla="*/ 474579 h 564"/>
              <a:gd name="T14" fmla="*/ 681038 w 610"/>
              <a:gd name="T15" fmla="*/ 450941 h 564"/>
              <a:gd name="T16" fmla="*/ 446088 w 610"/>
              <a:gd name="T17" fmla="*/ 377299 h 564"/>
              <a:gd name="T18" fmla="*/ 361950 w 610"/>
              <a:gd name="T19" fmla="*/ 316386 h 564"/>
              <a:gd name="T20" fmla="*/ 339725 w 610"/>
              <a:gd name="T21" fmla="*/ 280020 h 564"/>
              <a:gd name="T22" fmla="*/ 192088 w 610"/>
              <a:gd name="T23" fmla="*/ 194559 h 564"/>
              <a:gd name="T24" fmla="*/ 106363 w 610"/>
              <a:gd name="T25" fmla="*/ 133646 h 564"/>
              <a:gd name="T26" fmla="*/ 85725 w 610"/>
              <a:gd name="T27" fmla="*/ 97280 h 564"/>
              <a:gd name="T28" fmla="*/ 42863 w 610"/>
              <a:gd name="T29" fmla="*/ 60913 h 564"/>
              <a:gd name="T30" fmla="*/ 22225 w 610"/>
              <a:gd name="T31" fmla="*/ 24547 h 564"/>
              <a:gd name="T32" fmla="*/ 149225 w 610"/>
              <a:gd name="T33" fmla="*/ 48185 h 564"/>
              <a:gd name="T34" fmla="*/ 488950 w 610"/>
              <a:gd name="T35" fmla="*/ 85461 h 564"/>
              <a:gd name="T36" fmla="*/ 595313 w 610"/>
              <a:gd name="T37" fmla="*/ 182740 h 564"/>
              <a:gd name="T38" fmla="*/ 638175 w 610"/>
              <a:gd name="T39" fmla="*/ 219106 h 564"/>
              <a:gd name="T40" fmla="*/ 701675 w 610"/>
              <a:gd name="T41" fmla="*/ 243653 h 564"/>
              <a:gd name="T42" fmla="*/ 723900 w 610"/>
              <a:gd name="T43" fmla="*/ 280020 h 564"/>
              <a:gd name="T44" fmla="*/ 765175 w 610"/>
              <a:gd name="T45" fmla="*/ 316386 h 564"/>
              <a:gd name="T46" fmla="*/ 552450 w 610"/>
              <a:gd name="T47" fmla="*/ 340933 h 564"/>
              <a:gd name="T48" fmla="*/ 425450 w 610"/>
              <a:gd name="T49" fmla="*/ 291839 h 564"/>
              <a:gd name="T50" fmla="*/ 382588 w 610"/>
              <a:gd name="T51" fmla="*/ 255472 h 564"/>
              <a:gd name="T52" fmla="*/ 319088 w 610"/>
              <a:gd name="T53" fmla="*/ 230925 h 564"/>
              <a:gd name="T54" fmla="*/ 298450 w 610"/>
              <a:gd name="T55" fmla="*/ 194559 h 564"/>
              <a:gd name="T56" fmla="*/ 425450 w 610"/>
              <a:gd name="T57" fmla="*/ 219106 h 564"/>
              <a:gd name="T58" fmla="*/ 552450 w 610"/>
              <a:gd name="T59" fmla="*/ 268201 h 564"/>
              <a:gd name="T60" fmla="*/ 638175 w 610"/>
              <a:gd name="T61" fmla="*/ 291839 h 5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0" h="564">
                <a:moveTo>
                  <a:pt x="54" y="0"/>
                </a:moveTo>
                <a:cubicBezTo>
                  <a:pt x="211" y="10"/>
                  <a:pt x="242" y="11"/>
                  <a:pt x="362" y="40"/>
                </a:cubicBezTo>
                <a:cubicBezTo>
                  <a:pt x="445" y="96"/>
                  <a:pt x="465" y="200"/>
                  <a:pt x="549" y="254"/>
                </a:cubicBezTo>
                <a:cubicBezTo>
                  <a:pt x="558" y="281"/>
                  <a:pt x="567" y="308"/>
                  <a:pt x="576" y="335"/>
                </a:cubicBezTo>
                <a:cubicBezTo>
                  <a:pt x="581" y="348"/>
                  <a:pt x="590" y="375"/>
                  <a:pt x="590" y="375"/>
                </a:cubicBezTo>
                <a:cubicBezTo>
                  <a:pt x="585" y="429"/>
                  <a:pt x="610" y="494"/>
                  <a:pt x="576" y="536"/>
                </a:cubicBezTo>
                <a:cubicBezTo>
                  <a:pt x="553" y="564"/>
                  <a:pt x="504" y="531"/>
                  <a:pt x="469" y="522"/>
                </a:cubicBezTo>
                <a:cubicBezTo>
                  <a:pt x="454" y="518"/>
                  <a:pt x="443" y="504"/>
                  <a:pt x="429" y="496"/>
                </a:cubicBezTo>
                <a:cubicBezTo>
                  <a:pt x="265" y="407"/>
                  <a:pt x="373" y="475"/>
                  <a:pt x="281" y="415"/>
                </a:cubicBezTo>
                <a:cubicBezTo>
                  <a:pt x="249" y="317"/>
                  <a:pt x="296" y="432"/>
                  <a:pt x="228" y="348"/>
                </a:cubicBezTo>
                <a:cubicBezTo>
                  <a:pt x="219" y="337"/>
                  <a:pt x="221" y="320"/>
                  <a:pt x="214" y="308"/>
                </a:cubicBezTo>
                <a:cubicBezTo>
                  <a:pt x="165" y="220"/>
                  <a:pt x="186" y="237"/>
                  <a:pt x="121" y="214"/>
                </a:cubicBezTo>
                <a:cubicBezTo>
                  <a:pt x="85" y="111"/>
                  <a:pt x="138" y="237"/>
                  <a:pt x="67" y="147"/>
                </a:cubicBezTo>
                <a:cubicBezTo>
                  <a:pt x="58" y="136"/>
                  <a:pt x="60" y="120"/>
                  <a:pt x="54" y="107"/>
                </a:cubicBezTo>
                <a:cubicBezTo>
                  <a:pt x="47" y="93"/>
                  <a:pt x="36" y="80"/>
                  <a:pt x="27" y="67"/>
                </a:cubicBezTo>
                <a:cubicBezTo>
                  <a:pt x="23" y="54"/>
                  <a:pt x="0" y="30"/>
                  <a:pt x="14" y="27"/>
                </a:cubicBezTo>
                <a:cubicBezTo>
                  <a:pt x="41" y="21"/>
                  <a:pt x="66" y="49"/>
                  <a:pt x="94" y="53"/>
                </a:cubicBezTo>
                <a:cubicBezTo>
                  <a:pt x="168" y="63"/>
                  <a:pt x="238" y="69"/>
                  <a:pt x="308" y="94"/>
                </a:cubicBezTo>
                <a:cubicBezTo>
                  <a:pt x="340" y="189"/>
                  <a:pt x="312" y="158"/>
                  <a:pt x="375" y="201"/>
                </a:cubicBezTo>
                <a:cubicBezTo>
                  <a:pt x="384" y="214"/>
                  <a:pt x="391" y="230"/>
                  <a:pt x="402" y="241"/>
                </a:cubicBezTo>
                <a:cubicBezTo>
                  <a:pt x="413" y="252"/>
                  <a:pt x="432" y="255"/>
                  <a:pt x="442" y="268"/>
                </a:cubicBezTo>
                <a:cubicBezTo>
                  <a:pt x="451" y="279"/>
                  <a:pt x="450" y="295"/>
                  <a:pt x="456" y="308"/>
                </a:cubicBezTo>
                <a:cubicBezTo>
                  <a:pt x="463" y="322"/>
                  <a:pt x="473" y="335"/>
                  <a:pt x="482" y="348"/>
                </a:cubicBezTo>
                <a:cubicBezTo>
                  <a:pt x="460" y="417"/>
                  <a:pt x="474" y="417"/>
                  <a:pt x="348" y="375"/>
                </a:cubicBezTo>
                <a:cubicBezTo>
                  <a:pt x="317" y="365"/>
                  <a:pt x="268" y="321"/>
                  <a:pt x="268" y="321"/>
                </a:cubicBezTo>
                <a:cubicBezTo>
                  <a:pt x="259" y="308"/>
                  <a:pt x="252" y="292"/>
                  <a:pt x="241" y="281"/>
                </a:cubicBezTo>
                <a:cubicBezTo>
                  <a:pt x="230" y="270"/>
                  <a:pt x="211" y="267"/>
                  <a:pt x="201" y="254"/>
                </a:cubicBezTo>
                <a:cubicBezTo>
                  <a:pt x="192" y="243"/>
                  <a:pt x="174" y="217"/>
                  <a:pt x="188" y="214"/>
                </a:cubicBezTo>
                <a:cubicBezTo>
                  <a:pt x="216" y="209"/>
                  <a:pt x="268" y="241"/>
                  <a:pt x="268" y="241"/>
                </a:cubicBezTo>
                <a:cubicBezTo>
                  <a:pt x="295" y="259"/>
                  <a:pt x="321" y="277"/>
                  <a:pt x="348" y="295"/>
                </a:cubicBezTo>
                <a:cubicBezTo>
                  <a:pt x="446" y="361"/>
                  <a:pt x="357" y="276"/>
                  <a:pt x="402" y="321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7" name="Freeform 224">
            <a:extLst>
              <a:ext uri="{FF2B5EF4-FFF2-40B4-BE49-F238E27FC236}">
                <a16:creationId xmlns:a16="http://schemas.microsoft.com/office/drawing/2014/main" id="{0CBB84E5-16DF-3FF5-9916-B4F6A9C57291}"/>
              </a:ext>
            </a:extLst>
          </p:cNvPr>
          <p:cNvSpPr>
            <a:spLocks/>
          </p:cNvSpPr>
          <p:nvPr/>
        </p:nvSpPr>
        <p:spPr bwMode="auto">
          <a:xfrm>
            <a:off x="7010400" y="6248400"/>
            <a:ext cx="998538" cy="276225"/>
          </a:xfrm>
          <a:custGeom>
            <a:avLst/>
            <a:gdLst>
              <a:gd name="T0" fmla="*/ 0 w 629"/>
              <a:gd name="T1" fmla="*/ 276225 h 174"/>
              <a:gd name="T2" fmla="*/ 296863 w 629"/>
              <a:gd name="T3" fmla="*/ 212725 h 174"/>
              <a:gd name="T4" fmla="*/ 701675 w 629"/>
              <a:gd name="T5" fmla="*/ 190500 h 174"/>
              <a:gd name="T6" fmla="*/ 998538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8" name="Freeform 225">
            <a:extLst>
              <a:ext uri="{FF2B5EF4-FFF2-40B4-BE49-F238E27FC236}">
                <a16:creationId xmlns:a16="http://schemas.microsoft.com/office/drawing/2014/main" id="{DE183F5D-D1A4-6B52-1F30-B43CC4E034E3}"/>
              </a:ext>
            </a:extLst>
          </p:cNvPr>
          <p:cNvSpPr>
            <a:spLocks/>
          </p:cNvSpPr>
          <p:nvPr/>
        </p:nvSpPr>
        <p:spPr bwMode="auto">
          <a:xfrm>
            <a:off x="8145463" y="6019800"/>
            <a:ext cx="998537" cy="276225"/>
          </a:xfrm>
          <a:custGeom>
            <a:avLst/>
            <a:gdLst>
              <a:gd name="T0" fmla="*/ 0 w 629"/>
              <a:gd name="T1" fmla="*/ 276225 h 174"/>
              <a:gd name="T2" fmla="*/ 296862 w 629"/>
              <a:gd name="T3" fmla="*/ 212725 h 174"/>
              <a:gd name="T4" fmla="*/ 701675 w 629"/>
              <a:gd name="T5" fmla="*/ 190500 h 174"/>
              <a:gd name="T6" fmla="*/ 998537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89" name="Freeform 226">
            <a:extLst>
              <a:ext uri="{FF2B5EF4-FFF2-40B4-BE49-F238E27FC236}">
                <a16:creationId xmlns:a16="http://schemas.microsoft.com/office/drawing/2014/main" id="{C3990F65-46AA-F173-3495-80B441E78211}"/>
              </a:ext>
            </a:extLst>
          </p:cNvPr>
          <p:cNvSpPr>
            <a:spLocks/>
          </p:cNvSpPr>
          <p:nvPr/>
        </p:nvSpPr>
        <p:spPr bwMode="auto">
          <a:xfrm>
            <a:off x="7239000" y="6172200"/>
            <a:ext cx="998538" cy="276225"/>
          </a:xfrm>
          <a:custGeom>
            <a:avLst/>
            <a:gdLst>
              <a:gd name="T0" fmla="*/ 0 w 629"/>
              <a:gd name="T1" fmla="*/ 276225 h 174"/>
              <a:gd name="T2" fmla="*/ 296863 w 629"/>
              <a:gd name="T3" fmla="*/ 212725 h 174"/>
              <a:gd name="T4" fmla="*/ 701675 w 629"/>
              <a:gd name="T5" fmla="*/ 190500 h 174"/>
              <a:gd name="T6" fmla="*/ 998538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0" name="Freeform 229">
            <a:extLst>
              <a:ext uri="{FF2B5EF4-FFF2-40B4-BE49-F238E27FC236}">
                <a16:creationId xmlns:a16="http://schemas.microsoft.com/office/drawing/2014/main" id="{154C1456-CEAA-B13A-5651-B06C5C470592}"/>
              </a:ext>
            </a:extLst>
          </p:cNvPr>
          <p:cNvSpPr>
            <a:spLocks/>
          </p:cNvSpPr>
          <p:nvPr/>
        </p:nvSpPr>
        <p:spPr bwMode="auto">
          <a:xfrm>
            <a:off x="7059613" y="4657725"/>
            <a:ext cx="468312" cy="573088"/>
          </a:xfrm>
          <a:custGeom>
            <a:avLst/>
            <a:gdLst>
              <a:gd name="T0" fmla="*/ 468312 w 295"/>
              <a:gd name="T1" fmla="*/ 0 h 361"/>
              <a:gd name="T2" fmla="*/ 447675 w 295"/>
              <a:gd name="T3" fmla="*/ 212725 h 361"/>
              <a:gd name="T4" fmla="*/ 149225 w 295"/>
              <a:gd name="T5" fmla="*/ 488950 h 361"/>
              <a:gd name="T6" fmla="*/ 0 w 295"/>
              <a:gd name="T7" fmla="*/ 573088 h 3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361">
                <a:moveTo>
                  <a:pt x="295" y="0"/>
                </a:moveTo>
                <a:cubicBezTo>
                  <a:pt x="291" y="45"/>
                  <a:pt x="295" y="91"/>
                  <a:pt x="282" y="134"/>
                </a:cubicBezTo>
                <a:cubicBezTo>
                  <a:pt x="251" y="231"/>
                  <a:pt x="162" y="251"/>
                  <a:pt x="94" y="308"/>
                </a:cubicBezTo>
                <a:cubicBezTo>
                  <a:pt x="58" y="338"/>
                  <a:pt x="50" y="361"/>
                  <a:pt x="0" y="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1" name="Freeform 231">
            <a:extLst>
              <a:ext uri="{FF2B5EF4-FFF2-40B4-BE49-F238E27FC236}">
                <a16:creationId xmlns:a16="http://schemas.microsoft.com/office/drawing/2014/main" id="{46731510-C5DC-74EE-6A57-D801A0100EDC}"/>
              </a:ext>
            </a:extLst>
          </p:cNvPr>
          <p:cNvSpPr>
            <a:spLocks/>
          </p:cNvSpPr>
          <p:nvPr/>
        </p:nvSpPr>
        <p:spPr bwMode="auto">
          <a:xfrm>
            <a:off x="4424363" y="4200525"/>
            <a:ext cx="998537" cy="498475"/>
          </a:xfrm>
          <a:custGeom>
            <a:avLst/>
            <a:gdLst>
              <a:gd name="T0" fmla="*/ 41275 w 629"/>
              <a:gd name="T1" fmla="*/ 31750 h 314"/>
              <a:gd name="T2" fmla="*/ 147637 w 629"/>
              <a:gd name="T3" fmla="*/ 115888 h 314"/>
              <a:gd name="T4" fmla="*/ 274637 w 629"/>
              <a:gd name="T5" fmla="*/ 201613 h 314"/>
              <a:gd name="T6" fmla="*/ 552450 w 629"/>
              <a:gd name="T7" fmla="*/ 350838 h 314"/>
              <a:gd name="T8" fmla="*/ 593725 w 629"/>
              <a:gd name="T9" fmla="*/ 414338 h 314"/>
              <a:gd name="T10" fmla="*/ 998537 w 629"/>
              <a:gd name="T11" fmla="*/ 498475 h 3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9" h="314">
                <a:moveTo>
                  <a:pt x="26" y="20"/>
                </a:moveTo>
                <a:cubicBezTo>
                  <a:pt x="104" y="135"/>
                  <a:pt x="0" y="0"/>
                  <a:pt x="93" y="73"/>
                </a:cubicBezTo>
                <a:cubicBezTo>
                  <a:pt x="179" y="141"/>
                  <a:pt x="49" y="94"/>
                  <a:pt x="173" y="127"/>
                </a:cubicBezTo>
                <a:cubicBezTo>
                  <a:pt x="226" y="166"/>
                  <a:pt x="286" y="200"/>
                  <a:pt x="348" y="221"/>
                </a:cubicBezTo>
                <a:cubicBezTo>
                  <a:pt x="357" y="234"/>
                  <a:pt x="361" y="253"/>
                  <a:pt x="374" y="261"/>
                </a:cubicBezTo>
                <a:cubicBezTo>
                  <a:pt x="442" y="303"/>
                  <a:pt x="553" y="314"/>
                  <a:pt x="629" y="3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2" name="Freeform 232">
            <a:extLst>
              <a:ext uri="{FF2B5EF4-FFF2-40B4-BE49-F238E27FC236}">
                <a16:creationId xmlns:a16="http://schemas.microsoft.com/office/drawing/2014/main" id="{20FAECCF-F81D-1C43-F45E-04BEA4D1D6DB}"/>
              </a:ext>
            </a:extLst>
          </p:cNvPr>
          <p:cNvSpPr>
            <a:spLocks/>
          </p:cNvSpPr>
          <p:nvPr/>
        </p:nvSpPr>
        <p:spPr bwMode="auto">
          <a:xfrm>
            <a:off x="4678363" y="4422775"/>
            <a:ext cx="744537" cy="830263"/>
          </a:xfrm>
          <a:custGeom>
            <a:avLst/>
            <a:gdLst>
              <a:gd name="T0" fmla="*/ 0 w 469"/>
              <a:gd name="T1" fmla="*/ 0 h 523"/>
              <a:gd name="T2" fmla="*/ 106362 w 469"/>
              <a:gd name="T3" fmla="*/ 149225 h 523"/>
              <a:gd name="T4" fmla="*/ 276225 w 469"/>
              <a:gd name="T5" fmla="*/ 276225 h 523"/>
              <a:gd name="T6" fmla="*/ 446087 w 469"/>
              <a:gd name="T7" fmla="*/ 531813 h 523"/>
              <a:gd name="T8" fmla="*/ 574675 w 469"/>
              <a:gd name="T9" fmla="*/ 638175 h 523"/>
              <a:gd name="T10" fmla="*/ 615950 w 469"/>
              <a:gd name="T11" fmla="*/ 723900 h 523"/>
              <a:gd name="T12" fmla="*/ 744537 w 469"/>
              <a:gd name="T13" fmla="*/ 830263 h 5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23">
                <a:moveTo>
                  <a:pt x="0" y="0"/>
                </a:moveTo>
                <a:cubicBezTo>
                  <a:pt x="22" y="31"/>
                  <a:pt x="36" y="71"/>
                  <a:pt x="67" y="94"/>
                </a:cubicBezTo>
                <a:cubicBezTo>
                  <a:pt x="103" y="121"/>
                  <a:pt x="147" y="138"/>
                  <a:pt x="174" y="174"/>
                </a:cubicBezTo>
                <a:cubicBezTo>
                  <a:pt x="212" y="225"/>
                  <a:pt x="236" y="290"/>
                  <a:pt x="281" y="335"/>
                </a:cubicBezTo>
                <a:cubicBezTo>
                  <a:pt x="306" y="360"/>
                  <a:pt x="337" y="378"/>
                  <a:pt x="362" y="402"/>
                </a:cubicBezTo>
                <a:cubicBezTo>
                  <a:pt x="371" y="420"/>
                  <a:pt x="375" y="441"/>
                  <a:pt x="388" y="456"/>
                </a:cubicBezTo>
                <a:cubicBezTo>
                  <a:pt x="425" y="500"/>
                  <a:pt x="469" y="462"/>
                  <a:pt x="469" y="5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3" name="Freeform 233">
            <a:extLst>
              <a:ext uri="{FF2B5EF4-FFF2-40B4-BE49-F238E27FC236}">
                <a16:creationId xmlns:a16="http://schemas.microsoft.com/office/drawing/2014/main" id="{F68FB1EB-92CA-A626-BD18-F68AB493E456}"/>
              </a:ext>
            </a:extLst>
          </p:cNvPr>
          <p:cNvSpPr>
            <a:spLocks/>
          </p:cNvSpPr>
          <p:nvPr/>
        </p:nvSpPr>
        <p:spPr bwMode="auto">
          <a:xfrm>
            <a:off x="4684713" y="3557588"/>
            <a:ext cx="1262062" cy="534987"/>
          </a:xfrm>
          <a:custGeom>
            <a:avLst/>
            <a:gdLst>
              <a:gd name="T0" fmla="*/ 57150 w 795"/>
              <a:gd name="T1" fmla="*/ 57150 h 337"/>
              <a:gd name="T2" fmla="*/ 57150 w 795"/>
              <a:gd name="T3" fmla="*/ 419100 h 337"/>
              <a:gd name="T4" fmla="*/ 36512 w 795"/>
              <a:gd name="T5" fmla="*/ 482600 h 337"/>
              <a:gd name="T6" fmla="*/ 100012 w 795"/>
              <a:gd name="T7" fmla="*/ 461962 h 337"/>
              <a:gd name="T8" fmla="*/ 1141412 w 795"/>
              <a:gd name="T9" fmla="*/ 525462 h 337"/>
              <a:gd name="T10" fmla="*/ 1247775 w 795"/>
              <a:gd name="T11" fmla="*/ 504825 h 337"/>
              <a:gd name="T12" fmla="*/ 1184275 w 795"/>
              <a:gd name="T13" fmla="*/ 461962 h 337"/>
              <a:gd name="T14" fmla="*/ 1077912 w 795"/>
              <a:gd name="T15" fmla="*/ 376237 h 337"/>
              <a:gd name="T16" fmla="*/ 1014412 w 795"/>
              <a:gd name="T17" fmla="*/ 312737 h 337"/>
              <a:gd name="T18" fmla="*/ 993775 w 795"/>
              <a:gd name="T19" fmla="*/ 249237 h 337"/>
              <a:gd name="T20" fmla="*/ 865187 w 795"/>
              <a:gd name="T21" fmla="*/ 163512 h 337"/>
              <a:gd name="T22" fmla="*/ 801687 w 795"/>
              <a:gd name="T23" fmla="*/ 120650 h 337"/>
              <a:gd name="T24" fmla="*/ 674687 w 795"/>
              <a:gd name="T25" fmla="*/ 79375 h 337"/>
              <a:gd name="T26" fmla="*/ 163512 w 795"/>
              <a:gd name="T27" fmla="*/ 79375 h 337"/>
              <a:gd name="T28" fmla="*/ 57150 w 795"/>
              <a:gd name="T29" fmla="*/ 57150 h 3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5" h="337">
                <a:moveTo>
                  <a:pt x="36" y="36"/>
                </a:moveTo>
                <a:cubicBezTo>
                  <a:pt x="69" y="131"/>
                  <a:pt x="58" y="81"/>
                  <a:pt x="36" y="264"/>
                </a:cubicBezTo>
                <a:cubicBezTo>
                  <a:pt x="34" y="278"/>
                  <a:pt x="13" y="294"/>
                  <a:pt x="23" y="304"/>
                </a:cubicBezTo>
                <a:cubicBezTo>
                  <a:pt x="33" y="314"/>
                  <a:pt x="50" y="295"/>
                  <a:pt x="63" y="291"/>
                </a:cubicBezTo>
                <a:cubicBezTo>
                  <a:pt x="385" y="298"/>
                  <a:pt x="494" y="258"/>
                  <a:pt x="719" y="331"/>
                </a:cubicBezTo>
                <a:cubicBezTo>
                  <a:pt x="741" y="327"/>
                  <a:pt x="773" y="337"/>
                  <a:pt x="786" y="318"/>
                </a:cubicBezTo>
                <a:cubicBezTo>
                  <a:pt x="795" y="305"/>
                  <a:pt x="757" y="302"/>
                  <a:pt x="746" y="291"/>
                </a:cubicBezTo>
                <a:cubicBezTo>
                  <a:pt x="685" y="230"/>
                  <a:pt x="757" y="264"/>
                  <a:pt x="679" y="237"/>
                </a:cubicBezTo>
                <a:cubicBezTo>
                  <a:pt x="666" y="224"/>
                  <a:pt x="649" y="213"/>
                  <a:pt x="639" y="197"/>
                </a:cubicBezTo>
                <a:cubicBezTo>
                  <a:pt x="631" y="185"/>
                  <a:pt x="636" y="167"/>
                  <a:pt x="626" y="157"/>
                </a:cubicBezTo>
                <a:cubicBezTo>
                  <a:pt x="603" y="134"/>
                  <a:pt x="572" y="121"/>
                  <a:pt x="545" y="103"/>
                </a:cubicBezTo>
                <a:cubicBezTo>
                  <a:pt x="532" y="94"/>
                  <a:pt x="518" y="85"/>
                  <a:pt x="505" y="76"/>
                </a:cubicBezTo>
                <a:cubicBezTo>
                  <a:pt x="482" y="60"/>
                  <a:pt x="425" y="50"/>
                  <a:pt x="425" y="50"/>
                </a:cubicBezTo>
                <a:cubicBezTo>
                  <a:pt x="289" y="59"/>
                  <a:pt x="231" y="74"/>
                  <a:pt x="103" y="50"/>
                </a:cubicBezTo>
                <a:cubicBezTo>
                  <a:pt x="33" y="37"/>
                  <a:pt x="0" y="0"/>
                  <a:pt x="36" y="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4" name="Freeform 234">
            <a:extLst>
              <a:ext uri="{FF2B5EF4-FFF2-40B4-BE49-F238E27FC236}">
                <a16:creationId xmlns:a16="http://schemas.microsoft.com/office/drawing/2014/main" id="{B2F521BD-CC6C-3E2F-0BCB-A7C40D670C67}"/>
              </a:ext>
            </a:extLst>
          </p:cNvPr>
          <p:cNvSpPr>
            <a:spLocks/>
          </p:cNvSpPr>
          <p:nvPr/>
        </p:nvSpPr>
        <p:spPr bwMode="auto">
          <a:xfrm>
            <a:off x="4687888" y="3551238"/>
            <a:ext cx="1258887" cy="552450"/>
          </a:xfrm>
          <a:custGeom>
            <a:avLst/>
            <a:gdLst>
              <a:gd name="T0" fmla="*/ 76200 w 793"/>
              <a:gd name="T1" fmla="*/ 0 h 348"/>
              <a:gd name="T2" fmla="*/ 53975 w 793"/>
              <a:gd name="T3" fmla="*/ 468313 h 348"/>
              <a:gd name="T4" fmla="*/ 11112 w 793"/>
              <a:gd name="T5" fmla="*/ 531813 h 348"/>
              <a:gd name="T6" fmla="*/ 76200 w 793"/>
              <a:gd name="T7" fmla="*/ 511175 h 348"/>
              <a:gd name="T8" fmla="*/ 1138237 w 793"/>
              <a:gd name="T9" fmla="*/ 531813 h 348"/>
              <a:gd name="T10" fmla="*/ 1223962 w 793"/>
              <a:gd name="T11" fmla="*/ 404813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3" h="348">
                <a:moveTo>
                  <a:pt x="48" y="0"/>
                </a:moveTo>
                <a:cubicBezTo>
                  <a:pt x="43" y="98"/>
                  <a:pt x="46" y="197"/>
                  <a:pt x="34" y="295"/>
                </a:cubicBezTo>
                <a:cubicBezTo>
                  <a:pt x="32" y="311"/>
                  <a:pt x="0" y="321"/>
                  <a:pt x="7" y="335"/>
                </a:cubicBezTo>
                <a:cubicBezTo>
                  <a:pt x="14" y="348"/>
                  <a:pt x="34" y="326"/>
                  <a:pt x="48" y="322"/>
                </a:cubicBezTo>
                <a:cubicBezTo>
                  <a:pt x="222" y="204"/>
                  <a:pt x="508" y="312"/>
                  <a:pt x="717" y="335"/>
                </a:cubicBezTo>
                <a:cubicBezTo>
                  <a:pt x="793" y="317"/>
                  <a:pt x="771" y="341"/>
                  <a:pt x="771" y="2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5" name="Freeform 238">
            <a:extLst>
              <a:ext uri="{FF2B5EF4-FFF2-40B4-BE49-F238E27FC236}">
                <a16:creationId xmlns:a16="http://schemas.microsoft.com/office/drawing/2014/main" id="{F10C0C66-926F-9450-2750-38A81F4A8E25}"/>
              </a:ext>
            </a:extLst>
          </p:cNvPr>
          <p:cNvSpPr>
            <a:spLocks/>
          </p:cNvSpPr>
          <p:nvPr/>
        </p:nvSpPr>
        <p:spPr bwMode="auto">
          <a:xfrm>
            <a:off x="1722438" y="4551363"/>
            <a:ext cx="552450" cy="1587"/>
          </a:xfrm>
          <a:custGeom>
            <a:avLst/>
            <a:gdLst>
              <a:gd name="T0" fmla="*/ 0 w 348"/>
              <a:gd name="T1" fmla="*/ 0 h 1"/>
              <a:gd name="T2" fmla="*/ 552450 w 348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1">
                <a:moveTo>
                  <a:pt x="0" y="0"/>
                </a:moveTo>
                <a:cubicBezTo>
                  <a:pt x="116" y="0"/>
                  <a:pt x="232" y="0"/>
                  <a:pt x="3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96" name="Freeform 239">
            <a:extLst>
              <a:ext uri="{FF2B5EF4-FFF2-40B4-BE49-F238E27FC236}">
                <a16:creationId xmlns:a16="http://schemas.microsoft.com/office/drawing/2014/main" id="{063D2692-FE3B-0BAD-6396-5012502F82B0}"/>
              </a:ext>
            </a:extLst>
          </p:cNvPr>
          <p:cNvSpPr>
            <a:spLocks/>
          </p:cNvSpPr>
          <p:nvPr/>
        </p:nvSpPr>
        <p:spPr bwMode="auto">
          <a:xfrm>
            <a:off x="3346450" y="4657725"/>
            <a:ext cx="182563" cy="1254125"/>
          </a:xfrm>
          <a:custGeom>
            <a:avLst/>
            <a:gdLst>
              <a:gd name="T0" fmla="*/ 34925 w 115"/>
              <a:gd name="T1" fmla="*/ 0 h 790"/>
              <a:gd name="T2" fmla="*/ 98425 w 115"/>
              <a:gd name="T3" fmla="*/ 1254125 h 790"/>
              <a:gd name="T4" fmla="*/ 34925 w 115"/>
              <a:gd name="T5" fmla="*/ 0 h 7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" h="790">
                <a:moveTo>
                  <a:pt x="22" y="0"/>
                </a:moveTo>
                <a:cubicBezTo>
                  <a:pt x="39" y="261"/>
                  <a:pt x="0" y="533"/>
                  <a:pt x="62" y="790"/>
                </a:cubicBezTo>
                <a:cubicBezTo>
                  <a:pt x="51" y="193"/>
                  <a:pt x="115" y="285"/>
                  <a:pt x="22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743" name="Group 287">
            <a:extLst>
              <a:ext uri="{FF2B5EF4-FFF2-40B4-BE49-F238E27FC236}">
                <a16:creationId xmlns:a16="http://schemas.microsoft.com/office/drawing/2014/main" id="{815A50A1-BA9B-6830-A667-0D5B80A5D234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57200"/>
            <a:ext cx="3276600" cy="4814888"/>
            <a:chOff x="2330" y="288"/>
            <a:chExt cx="2481" cy="3465"/>
          </a:xfrm>
        </p:grpSpPr>
        <p:sp>
          <p:nvSpPr>
            <p:cNvPr id="58499" name="Freeform 288">
              <a:extLst>
                <a:ext uri="{FF2B5EF4-FFF2-40B4-BE49-F238E27FC236}">
                  <a16:creationId xmlns:a16="http://schemas.microsoft.com/office/drawing/2014/main" id="{3BED2AE3-9984-431B-AC6D-5C7BB8DAB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807"/>
              <a:ext cx="157" cy="59"/>
            </a:xfrm>
            <a:custGeom>
              <a:avLst/>
              <a:gdLst>
                <a:gd name="T0" fmla="*/ 0 w 157"/>
                <a:gd name="T1" fmla="*/ 52 h 59"/>
                <a:gd name="T2" fmla="*/ 157 w 157"/>
                <a:gd name="T3" fmla="*/ 0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59">
                  <a:moveTo>
                    <a:pt x="0" y="52"/>
                  </a:moveTo>
                  <a:cubicBezTo>
                    <a:pt x="10" y="51"/>
                    <a:pt x="157" y="59"/>
                    <a:pt x="15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289">
              <a:extLst>
                <a:ext uri="{FF2B5EF4-FFF2-40B4-BE49-F238E27FC236}">
                  <a16:creationId xmlns:a16="http://schemas.microsoft.com/office/drawing/2014/main" id="{817F7E0E-F0CB-730A-41E6-12771091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488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290">
              <a:extLst>
                <a:ext uri="{FF2B5EF4-FFF2-40B4-BE49-F238E27FC236}">
                  <a16:creationId xmlns:a16="http://schemas.microsoft.com/office/drawing/2014/main" id="{05A9E82D-8C42-3747-D6EE-21C88740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585"/>
              <a:ext cx="89" cy="142"/>
            </a:xfrm>
            <a:custGeom>
              <a:avLst/>
              <a:gdLst>
                <a:gd name="T0" fmla="*/ 0 w 89"/>
                <a:gd name="T1" fmla="*/ 91 h 142"/>
                <a:gd name="T2" fmla="*/ 27 w 89"/>
                <a:gd name="T3" fmla="*/ 64 h 142"/>
                <a:gd name="T4" fmla="*/ 66 w 89"/>
                <a:gd name="T5" fmla="*/ 64 h 142"/>
                <a:gd name="T6" fmla="*/ 79 w 89"/>
                <a:gd name="T7" fmla="*/ 130 h 142"/>
                <a:gd name="T8" fmla="*/ 40 w 89"/>
                <a:gd name="T9" fmla="*/ 117 h 142"/>
                <a:gd name="T10" fmla="*/ 0 w 89"/>
                <a:gd name="T11" fmla="*/ 91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42">
                  <a:moveTo>
                    <a:pt x="0" y="91"/>
                  </a:moveTo>
                  <a:cubicBezTo>
                    <a:pt x="9" y="82"/>
                    <a:pt x="20" y="75"/>
                    <a:pt x="27" y="64"/>
                  </a:cubicBezTo>
                  <a:cubicBezTo>
                    <a:pt x="53" y="22"/>
                    <a:pt x="24" y="0"/>
                    <a:pt x="66" y="64"/>
                  </a:cubicBezTo>
                  <a:cubicBezTo>
                    <a:pt x="70" y="86"/>
                    <a:pt x="89" y="110"/>
                    <a:pt x="79" y="130"/>
                  </a:cubicBezTo>
                  <a:cubicBezTo>
                    <a:pt x="73" y="142"/>
                    <a:pt x="52" y="123"/>
                    <a:pt x="40" y="117"/>
                  </a:cubicBezTo>
                  <a:cubicBezTo>
                    <a:pt x="26" y="110"/>
                    <a:pt x="13" y="100"/>
                    <a:pt x="0" y="9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291">
              <a:extLst>
                <a:ext uri="{FF2B5EF4-FFF2-40B4-BE49-F238E27FC236}">
                  <a16:creationId xmlns:a16="http://schemas.microsoft.com/office/drawing/2014/main" id="{A34063E8-C658-E64F-F9EA-532EAF328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88"/>
              <a:ext cx="2363" cy="3465"/>
              <a:chOff x="2736" y="419"/>
              <a:chExt cx="2363" cy="3465"/>
            </a:xfrm>
          </p:grpSpPr>
          <p:sp>
            <p:nvSpPr>
              <p:cNvPr id="58504" name="Freeform 292">
                <a:extLst>
                  <a:ext uri="{FF2B5EF4-FFF2-40B4-BE49-F238E27FC236}">
                    <a16:creationId xmlns:a16="http://schemas.microsoft.com/office/drawing/2014/main" id="{33795D22-39F6-E8BB-713D-CA670E59F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3360"/>
                <a:ext cx="713" cy="511"/>
              </a:xfrm>
              <a:custGeom>
                <a:avLst/>
                <a:gdLst>
                  <a:gd name="T0" fmla="*/ 614 w 713"/>
                  <a:gd name="T1" fmla="*/ 0 h 511"/>
                  <a:gd name="T2" fmla="*/ 706 w 713"/>
                  <a:gd name="T3" fmla="*/ 92 h 511"/>
                  <a:gd name="T4" fmla="*/ 693 w 713"/>
                  <a:gd name="T5" fmla="*/ 196 h 511"/>
                  <a:gd name="T6" fmla="*/ 614 w 713"/>
                  <a:gd name="T7" fmla="*/ 223 h 511"/>
                  <a:gd name="T8" fmla="*/ 535 w 713"/>
                  <a:gd name="T9" fmla="*/ 275 h 511"/>
                  <a:gd name="T10" fmla="*/ 418 w 713"/>
                  <a:gd name="T11" fmla="*/ 367 h 511"/>
                  <a:gd name="T12" fmla="*/ 405 w 713"/>
                  <a:gd name="T13" fmla="*/ 406 h 511"/>
                  <a:gd name="T14" fmla="*/ 261 w 713"/>
                  <a:gd name="T15" fmla="*/ 511 h 511"/>
                  <a:gd name="T16" fmla="*/ 208 w 713"/>
                  <a:gd name="T17" fmla="*/ 498 h 511"/>
                  <a:gd name="T18" fmla="*/ 143 w 713"/>
                  <a:gd name="T19" fmla="*/ 393 h 511"/>
                  <a:gd name="T20" fmla="*/ 103 w 713"/>
                  <a:gd name="T21" fmla="*/ 380 h 511"/>
                  <a:gd name="T22" fmla="*/ 64 w 713"/>
                  <a:gd name="T23" fmla="*/ 354 h 511"/>
                  <a:gd name="T24" fmla="*/ 182 w 713"/>
                  <a:gd name="T25" fmla="*/ 249 h 511"/>
                  <a:gd name="T26" fmla="*/ 247 w 713"/>
                  <a:gd name="T27" fmla="*/ 183 h 511"/>
                  <a:gd name="T28" fmla="*/ 300 w 713"/>
                  <a:gd name="T29" fmla="*/ 105 h 511"/>
                  <a:gd name="T30" fmla="*/ 378 w 713"/>
                  <a:gd name="T31" fmla="*/ 66 h 511"/>
                  <a:gd name="T32" fmla="*/ 431 w 713"/>
                  <a:gd name="T33" fmla="*/ 0 h 5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3" h="511">
                    <a:moveTo>
                      <a:pt x="614" y="0"/>
                    </a:moveTo>
                    <a:cubicBezTo>
                      <a:pt x="655" y="27"/>
                      <a:pt x="672" y="59"/>
                      <a:pt x="706" y="92"/>
                    </a:cubicBezTo>
                    <a:cubicBezTo>
                      <a:pt x="702" y="127"/>
                      <a:pt x="713" y="167"/>
                      <a:pt x="693" y="196"/>
                    </a:cubicBezTo>
                    <a:cubicBezTo>
                      <a:pt x="677" y="219"/>
                      <a:pt x="637" y="208"/>
                      <a:pt x="614" y="223"/>
                    </a:cubicBezTo>
                    <a:cubicBezTo>
                      <a:pt x="588" y="240"/>
                      <a:pt x="561" y="258"/>
                      <a:pt x="535" y="275"/>
                    </a:cubicBezTo>
                    <a:cubicBezTo>
                      <a:pt x="352" y="396"/>
                      <a:pt x="528" y="330"/>
                      <a:pt x="418" y="367"/>
                    </a:cubicBezTo>
                    <a:cubicBezTo>
                      <a:pt x="414" y="380"/>
                      <a:pt x="415" y="396"/>
                      <a:pt x="405" y="406"/>
                    </a:cubicBezTo>
                    <a:cubicBezTo>
                      <a:pt x="362" y="449"/>
                      <a:pt x="303" y="467"/>
                      <a:pt x="261" y="511"/>
                    </a:cubicBezTo>
                    <a:cubicBezTo>
                      <a:pt x="243" y="507"/>
                      <a:pt x="224" y="506"/>
                      <a:pt x="208" y="498"/>
                    </a:cubicBezTo>
                    <a:cubicBezTo>
                      <a:pt x="165" y="476"/>
                      <a:pt x="179" y="421"/>
                      <a:pt x="143" y="393"/>
                    </a:cubicBezTo>
                    <a:cubicBezTo>
                      <a:pt x="132" y="384"/>
                      <a:pt x="116" y="384"/>
                      <a:pt x="103" y="380"/>
                    </a:cubicBezTo>
                    <a:cubicBezTo>
                      <a:pt x="90" y="371"/>
                      <a:pt x="74" y="366"/>
                      <a:pt x="64" y="354"/>
                    </a:cubicBezTo>
                    <a:cubicBezTo>
                      <a:pt x="0" y="273"/>
                      <a:pt x="140" y="263"/>
                      <a:pt x="182" y="249"/>
                    </a:cubicBezTo>
                    <a:cubicBezTo>
                      <a:pt x="204" y="227"/>
                      <a:pt x="225" y="205"/>
                      <a:pt x="247" y="183"/>
                    </a:cubicBezTo>
                    <a:cubicBezTo>
                      <a:pt x="269" y="161"/>
                      <a:pt x="300" y="105"/>
                      <a:pt x="300" y="105"/>
                    </a:cubicBezTo>
                    <a:cubicBezTo>
                      <a:pt x="324" y="5"/>
                      <a:pt x="288" y="79"/>
                      <a:pt x="378" y="66"/>
                    </a:cubicBezTo>
                    <a:cubicBezTo>
                      <a:pt x="406" y="62"/>
                      <a:pt x="431" y="0"/>
                      <a:pt x="431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5" name="Freeform 293">
                <a:extLst>
                  <a:ext uri="{FF2B5EF4-FFF2-40B4-BE49-F238E27FC236}">
                    <a16:creationId xmlns:a16="http://schemas.microsoft.com/office/drawing/2014/main" id="{309531E7-B55F-0BE5-01CE-2D1D08C3FD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171377">
                <a:off x="3463" y="3451"/>
                <a:ext cx="660" cy="394"/>
              </a:xfrm>
              <a:custGeom>
                <a:avLst/>
                <a:gdLst>
                  <a:gd name="T0" fmla="*/ 381 w 568"/>
                  <a:gd name="T1" fmla="*/ 0 h 314"/>
                  <a:gd name="T2" fmla="*/ 0 w 568"/>
                  <a:gd name="T3" fmla="*/ 147 h 314"/>
                  <a:gd name="T4" fmla="*/ 92 w 568"/>
                  <a:gd name="T5" fmla="*/ 181 h 314"/>
                  <a:gd name="T6" fmla="*/ 122 w 568"/>
                  <a:gd name="T7" fmla="*/ 230 h 314"/>
                  <a:gd name="T8" fmla="*/ 167 w 568"/>
                  <a:gd name="T9" fmla="*/ 262 h 314"/>
                  <a:gd name="T10" fmla="*/ 244 w 568"/>
                  <a:gd name="T11" fmla="*/ 394 h 314"/>
                  <a:gd name="T12" fmla="*/ 304 w 568"/>
                  <a:gd name="T13" fmla="*/ 378 h 314"/>
                  <a:gd name="T14" fmla="*/ 320 w 568"/>
                  <a:gd name="T15" fmla="*/ 327 h 314"/>
                  <a:gd name="T16" fmla="*/ 594 w 568"/>
                  <a:gd name="T17" fmla="*/ 311 h 314"/>
                  <a:gd name="T18" fmla="*/ 639 w 568"/>
                  <a:gd name="T19" fmla="*/ 197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8" h="314">
                    <a:moveTo>
                      <a:pt x="328" y="0"/>
                    </a:moveTo>
                    <a:cubicBezTo>
                      <a:pt x="241" y="83"/>
                      <a:pt x="113" y="89"/>
                      <a:pt x="0" y="117"/>
                    </a:cubicBezTo>
                    <a:cubicBezTo>
                      <a:pt x="4" y="118"/>
                      <a:pt x="75" y="141"/>
                      <a:pt x="79" y="144"/>
                    </a:cubicBezTo>
                    <a:cubicBezTo>
                      <a:pt x="91" y="154"/>
                      <a:pt x="94" y="172"/>
                      <a:pt x="105" y="183"/>
                    </a:cubicBezTo>
                    <a:cubicBezTo>
                      <a:pt x="116" y="194"/>
                      <a:pt x="131" y="200"/>
                      <a:pt x="144" y="209"/>
                    </a:cubicBezTo>
                    <a:cubicBezTo>
                      <a:pt x="176" y="303"/>
                      <a:pt x="148" y="273"/>
                      <a:pt x="210" y="314"/>
                    </a:cubicBezTo>
                    <a:cubicBezTo>
                      <a:pt x="227" y="310"/>
                      <a:pt x="248" y="312"/>
                      <a:pt x="262" y="301"/>
                    </a:cubicBezTo>
                    <a:cubicBezTo>
                      <a:pt x="273" y="292"/>
                      <a:pt x="261" y="264"/>
                      <a:pt x="275" y="261"/>
                    </a:cubicBezTo>
                    <a:cubicBezTo>
                      <a:pt x="352" y="245"/>
                      <a:pt x="432" y="252"/>
                      <a:pt x="511" y="248"/>
                    </a:cubicBezTo>
                    <a:cubicBezTo>
                      <a:pt x="568" y="210"/>
                      <a:pt x="550" y="238"/>
                      <a:pt x="550" y="15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6" name="Freeform 294">
                <a:extLst>
                  <a:ext uri="{FF2B5EF4-FFF2-40B4-BE49-F238E27FC236}">
                    <a16:creationId xmlns:a16="http://schemas.microsoft.com/office/drawing/2014/main" id="{DF50E181-F432-32AA-3138-7104BE68C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004"/>
                <a:ext cx="435" cy="594"/>
              </a:xfrm>
              <a:custGeom>
                <a:avLst/>
                <a:gdLst>
                  <a:gd name="T0" fmla="*/ 0 w 435"/>
                  <a:gd name="T1" fmla="*/ 185 h 594"/>
                  <a:gd name="T2" fmla="*/ 64 w 435"/>
                  <a:gd name="T3" fmla="*/ 338 h 594"/>
                  <a:gd name="T4" fmla="*/ 141 w 435"/>
                  <a:gd name="T5" fmla="*/ 454 h 594"/>
                  <a:gd name="T6" fmla="*/ 269 w 435"/>
                  <a:gd name="T7" fmla="*/ 594 h 594"/>
                  <a:gd name="T8" fmla="*/ 384 w 435"/>
                  <a:gd name="T9" fmla="*/ 505 h 594"/>
                  <a:gd name="T10" fmla="*/ 435 w 435"/>
                  <a:gd name="T11" fmla="*/ 364 h 594"/>
                  <a:gd name="T12" fmla="*/ 397 w 435"/>
                  <a:gd name="T13" fmla="*/ 210 h 594"/>
                  <a:gd name="T14" fmla="*/ 345 w 435"/>
                  <a:gd name="T15" fmla="*/ 134 h 594"/>
                  <a:gd name="T16" fmla="*/ 294 w 435"/>
                  <a:gd name="T17" fmla="*/ 70 h 594"/>
                  <a:gd name="T18" fmla="*/ 243 w 435"/>
                  <a:gd name="T19" fmla="*/ 18 h 594"/>
                  <a:gd name="T20" fmla="*/ 179 w 435"/>
                  <a:gd name="T21" fmla="*/ 82 h 594"/>
                  <a:gd name="T22" fmla="*/ 141 w 435"/>
                  <a:gd name="T23" fmla="*/ 108 h 594"/>
                  <a:gd name="T24" fmla="*/ 0 w 435"/>
                  <a:gd name="T25" fmla="*/ 185 h 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594">
                    <a:moveTo>
                      <a:pt x="0" y="185"/>
                    </a:moveTo>
                    <a:cubicBezTo>
                      <a:pt x="19" y="240"/>
                      <a:pt x="31" y="290"/>
                      <a:pt x="64" y="338"/>
                    </a:cubicBezTo>
                    <a:cubicBezTo>
                      <a:pt x="82" y="392"/>
                      <a:pt x="107" y="410"/>
                      <a:pt x="141" y="454"/>
                    </a:cubicBezTo>
                    <a:cubicBezTo>
                      <a:pt x="206" y="537"/>
                      <a:pt x="183" y="553"/>
                      <a:pt x="269" y="594"/>
                    </a:cubicBezTo>
                    <a:cubicBezTo>
                      <a:pt x="339" y="578"/>
                      <a:pt x="345" y="562"/>
                      <a:pt x="384" y="505"/>
                    </a:cubicBezTo>
                    <a:cubicBezTo>
                      <a:pt x="397" y="452"/>
                      <a:pt x="410" y="412"/>
                      <a:pt x="435" y="364"/>
                    </a:cubicBezTo>
                    <a:cubicBezTo>
                      <a:pt x="423" y="312"/>
                      <a:pt x="423" y="256"/>
                      <a:pt x="397" y="210"/>
                    </a:cubicBezTo>
                    <a:cubicBezTo>
                      <a:pt x="382" y="183"/>
                      <a:pt x="345" y="134"/>
                      <a:pt x="345" y="134"/>
                    </a:cubicBezTo>
                    <a:cubicBezTo>
                      <a:pt x="315" y="5"/>
                      <a:pt x="361" y="136"/>
                      <a:pt x="294" y="70"/>
                    </a:cubicBezTo>
                    <a:cubicBezTo>
                      <a:pt x="222" y="0"/>
                      <a:pt x="347" y="54"/>
                      <a:pt x="243" y="18"/>
                    </a:cubicBezTo>
                    <a:cubicBezTo>
                      <a:pt x="167" y="44"/>
                      <a:pt x="239" y="9"/>
                      <a:pt x="179" y="82"/>
                    </a:cubicBezTo>
                    <a:cubicBezTo>
                      <a:pt x="169" y="94"/>
                      <a:pt x="154" y="99"/>
                      <a:pt x="141" y="108"/>
                    </a:cubicBezTo>
                    <a:cubicBezTo>
                      <a:pt x="92" y="179"/>
                      <a:pt x="130" y="141"/>
                      <a:pt x="0" y="1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7" name="Freeform 295">
                <a:extLst>
                  <a:ext uri="{FF2B5EF4-FFF2-40B4-BE49-F238E27FC236}">
                    <a16:creationId xmlns:a16="http://schemas.microsoft.com/office/drawing/2014/main" id="{11C507DE-24B2-BA9F-9FA0-6950BBA3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626"/>
                <a:ext cx="409" cy="551"/>
              </a:xfrm>
              <a:custGeom>
                <a:avLst/>
                <a:gdLst>
                  <a:gd name="T0" fmla="*/ 281 w 409"/>
                  <a:gd name="T1" fmla="*/ 0 h 551"/>
                  <a:gd name="T2" fmla="*/ 115 w 409"/>
                  <a:gd name="T3" fmla="*/ 0 h 551"/>
                  <a:gd name="T4" fmla="*/ 0 w 409"/>
                  <a:gd name="T5" fmla="*/ 102 h 551"/>
                  <a:gd name="T6" fmla="*/ 51 w 409"/>
                  <a:gd name="T7" fmla="*/ 371 h 551"/>
                  <a:gd name="T8" fmla="*/ 25 w 409"/>
                  <a:gd name="T9" fmla="*/ 499 h 551"/>
                  <a:gd name="T10" fmla="*/ 12 w 409"/>
                  <a:gd name="T11" fmla="*/ 537 h 551"/>
                  <a:gd name="T12" fmla="*/ 64 w 409"/>
                  <a:gd name="T13" fmla="*/ 550 h 551"/>
                  <a:gd name="T14" fmla="*/ 243 w 409"/>
                  <a:gd name="T15" fmla="*/ 524 h 551"/>
                  <a:gd name="T16" fmla="*/ 409 w 409"/>
                  <a:gd name="T17" fmla="*/ 435 h 551"/>
                  <a:gd name="T18" fmla="*/ 320 w 409"/>
                  <a:gd name="T19" fmla="*/ 179 h 551"/>
                  <a:gd name="T20" fmla="*/ 294 w 409"/>
                  <a:gd name="T21" fmla="*/ 38 h 551"/>
                  <a:gd name="T22" fmla="*/ 281 w 409"/>
                  <a:gd name="T23" fmla="*/ 0 h 5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9" h="551">
                    <a:moveTo>
                      <a:pt x="281" y="0"/>
                    </a:moveTo>
                    <a:cubicBezTo>
                      <a:pt x="218" y="42"/>
                      <a:pt x="184" y="16"/>
                      <a:pt x="115" y="0"/>
                    </a:cubicBezTo>
                    <a:cubicBezTo>
                      <a:pt x="68" y="30"/>
                      <a:pt x="31" y="55"/>
                      <a:pt x="0" y="102"/>
                    </a:cubicBezTo>
                    <a:cubicBezTo>
                      <a:pt x="9" y="197"/>
                      <a:pt x="21" y="281"/>
                      <a:pt x="51" y="371"/>
                    </a:cubicBezTo>
                    <a:cubicBezTo>
                      <a:pt x="42" y="414"/>
                      <a:pt x="35" y="457"/>
                      <a:pt x="25" y="499"/>
                    </a:cubicBezTo>
                    <a:cubicBezTo>
                      <a:pt x="22" y="512"/>
                      <a:pt x="4" y="526"/>
                      <a:pt x="12" y="537"/>
                    </a:cubicBezTo>
                    <a:cubicBezTo>
                      <a:pt x="23" y="551"/>
                      <a:pt x="47" y="546"/>
                      <a:pt x="64" y="550"/>
                    </a:cubicBezTo>
                    <a:cubicBezTo>
                      <a:pt x="141" y="543"/>
                      <a:pt x="182" y="550"/>
                      <a:pt x="243" y="524"/>
                    </a:cubicBezTo>
                    <a:cubicBezTo>
                      <a:pt x="302" y="499"/>
                      <a:pt x="348" y="456"/>
                      <a:pt x="409" y="435"/>
                    </a:cubicBezTo>
                    <a:cubicBezTo>
                      <a:pt x="399" y="338"/>
                      <a:pt x="408" y="237"/>
                      <a:pt x="320" y="179"/>
                    </a:cubicBezTo>
                    <a:cubicBezTo>
                      <a:pt x="314" y="145"/>
                      <a:pt x="303" y="74"/>
                      <a:pt x="294" y="38"/>
                    </a:cubicBezTo>
                    <a:cubicBezTo>
                      <a:pt x="291" y="25"/>
                      <a:pt x="281" y="0"/>
                      <a:pt x="281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8" name="Freeform 296">
                <a:extLst>
                  <a:ext uri="{FF2B5EF4-FFF2-40B4-BE49-F238E27FC236}">
                    <a16:creationId xmlns:a16="http://schemas.microsoft.com/office/drawing/2014/main" id="{768BAF7C-115A-6A74-FF81-8299043F1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392"/>
                <a:ext cx="240" cy="144"/>
              </a:xfrm>
              <a:custGeom>
                <a:avLst/>
                <a:gdLst>
                  <a:gd name="T0" fmla="*/ 113 w 815"/>
                  <a:gd name="T1" fmla="*/ 113 h 698"/>
                  <a:gd name="T2" fmla="*/ 117 w 815"/>
                  <a:gd name="T3" fmla="*/ 86 h 698"/>
                  <a:gd name="T4" fmla="*/ 148 w 815"/>
                  <a:gd name="T5" fmla="*/ 68 h 698"/>
                  <a:gd name="T6" fmla="*/ 221 w 815"/>
                  <a:gd name="T7" fmla="*/ 57 h 698"/>
                  <a:gd name="T8" fmla="*/ 237 w 815"/>
                  <a:gd name="T9" fmla="*/ 54 h 698"/>
                  <a:gd name="T10" fmla="*/ 233 w 815"/>
                  <a:gd name="T11" fmla="*/ 62 h 698"/>
                  <a:gd name="T12" fmla="*/ 206 w 815"/>
                  <a:gd name="T13" fmla="*/ 68 h 698"/>
                  <a:gd name="T14" fmla="*/ 186 w 815"/>
                  <a:gd name="T15" fmla="*/ 78 h 698"/>
                  <a:gd name="T16" fmla="*/ 163 w 815"/>
                  <a:gd name="T17" fmla="*/ 86 h 698"/>
                  <a:gd name="T18" fmla="*/ 133 w 815"/>
                  <a:gd name="T19" fmla="*/ 100 h 698"/>
                  <a:gd name="T20" fmla="*/ 113 w 815"/>
                  <a:gd name="T21" fmla="*/ 111 h 698"/>
                  <a:gd name="T22" fmla="*/ 90 w 815"/>
                  <a:gd name="T23" fmla="*/ 92 h 698"/>
                  <a:gd name="T24" fmla="*/ 52 w 815"/>
                  <a:gd name="T25" fmla="*/ 81 h 698"/>
                  <a:gd name="T26" fmla="*/ 9 w 815"/>
                  <a:gd name="T27" fmla="*/ 97 h 698"/>
                  <a:gd name="T28" fmla="*/ 9 w 815"/>
                  <a:gd name="T29" fmla="*/ 138 h 698"/>
                  <a:gd name="T30" fmla="*/ 17 w 815"/>
                  <a:gd name="T31" fmla="*/ 130 h 698"/>
                  <a:gd name="T32" fmla="*/ 36 w 815"/>
                  <a:gd name="T33" fmla="*/ 127 h 698"/>
                  <a:gd name="T34" fmla="*/ 25 w 815"/>
                  <a:gd name="T35" fmla="*/ 130 h 698"/>
                  <a:gd name="T36" fmla="*/ 13 w 815"/>
                  <a:gd name="T37" fmla="*/ 135 h 698"/>
                  <a:gd name="T38" fmla="*/ 17 w 815"/>
                  <a:gd name="T39" fmla="*/ 122 h 698"/>
                  <a:gd name="T40" fmla="*/ 32 w 815"/>
                  <a:gd name="T41" fmla="*/ 119 h 698"/>
                  <a:gd name="T42" fmla="*/ 106 w 815"/>
                  <a:gd name="T43" fmla="*/ 122 h 698"/>
                  <a:gd name="T44" fmla="*/ 113 w 815"/>
                  <a:gd name="T45" fmla="*/ 113 h 698"/>
                  <a:gd name="T46" fmla="*/ 102 w 815"/>
                  <a:gd name="T47" fmla="*/ 95 h 698"/>
                  <a:gd name="T48" fmla="*/ 86 w 815"/>
                  <a:gd name="T49" fmla="*/ 78 h 698"/>
                  <a:gd name="T50" fmla="*/ 59 w 815"/>
                  <a:gd name="T51" fmla="*/ 46 h 698"/>
                  <a:gd name="T52" fmla="*/ 63 w 815"/>
                  <a:gd name="T53" fmla="*/ 24 h 698"/>
                  <a:gd name="T54" fmla="*/ 67 w 815"/>
                  <a:gd name="T55" fmla="*/ 16 h 698"/>
                  <a:gd name="T56" fmla="*/ 90 w 815"/>
                  <a:gd name="T57" fmla="*/ 6 h 698"/>
                  <a:gd name="T58" fmla="*/ 102 w 815"/>
                  <a:gd name="T59" fmla="*/ 0 h 698"/>
                  <a:gd name="T60" fmla="*/ 171 w 815"/>
                  <a:gd name="T61" fmla="*/ 3 h 698"/>
                  <a:gd name="T62" fmla="*/ 194 w 815"/>
                  <a:gd name="T63" fmla="*/ 8 h 698"/>
                  <a:gd name="T64" fmla="*/ 140 w 815"/>
                  <a:gd name="T65" fmla="*/ 16 h 698"/>
                  <a:gd name="T66" fmla="*/ 117 w 815"/>
                  <a:gd name="T67" fmla="*/ 41 h 698"/>
                  <a:gd name="T68" fmla="*/ 113 w 815"/>
                  <a:gd name="T69" fmla="*/ 113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15" h="698">
                    <a:moveTo>
                      <a:pt x="385" y="550"/>
                    </a:moveTo>
                    <a:cubicBezTo>
                      <a:pt x="389" y="506"/>
                      <a:pt x="388" y="462"/>
                      <a:pt x="398" y="419"/>
                    </a:cubicBezTo>
                    <a:cubicBezTo>
                      <a:pt x="408" y="376"/>
                      <a:pt x="479" y="344"/>
                      <a:pt x="503" y="328"/>
                    </a:cubicBezTo>
                    <a:cubicBezTo>
                      <a:pt x="578" y="278"/>
                      <a:pt x="660" y="284"/>
                      <a:pt x="751" y="275"/>
                    </a:cubicBezTo>
                    <a:cubicBezTo>
                      <a:pt x="769" y="271"/>
                      <a:pt x="789" y="252"/>
                      <a:pt x="804" y="262"/>
                    </a:cubicBezTo>
                    <a:cubicBezTo>
                      <a:pt x="815" y="269"/>
                      <a:pt x="802" y="292"/>
                      <a:pt x="791" y="301"/>
                    </a:cubicBezTo>
                    <a:cubicBezTo>
                      <a:pt x="766" y="321"/>
                      <a:pt x="728" y="314"/>
                      <a:pt x="699" y="328"/>
                    </a:cubicBezTo>
                    <a:cubicBezTo>
                      <a:pt x="649" y="353"/>
                      <a:pt x="672" y="350"/>
                      <a:pt x="633" y="380"/>
                    </a:cubicBezTo>
                    <a:cubicBezTo>
                      <a:pt x="568" y="431"/>
                      <a:pt x="621" y="386"/>
                      <a:pt x="555" y="419"/>
                    </a:cubicBezTo>
                    <a:cubicBezTo>
                      <a:pt x="512" y="441"/>
                      <a:pt x="496" y="470"/>
                      <a:pt x="450" y="485"/>
                    </a:cubicBezTo>
                    <a:cubicBezTo>
                      <a:pt x="442" y="497"/>
                      <a:pt x="416" y="553"/>
                      <a:pt x="385" y="537"/>
                    </a:cubicBezTo>
                    <a:cubicBezTo>
                      <a:pt x="349" y="519"/>
                      <a:pt x="339" y="468"/>
                      <a:pt x="306" y="445"/>
                    </a:cubicBezTo>
                    <a:cubicBezTo>
                      <a:pt x="278" y="426"/>
                      <a:pt x="208" y="401"/>
                      <a:pt x="175" y="393"/>
                    </a:cubicBezTo>
                    <a:cubicBezTo>
                      <a:pt x="85" y="411"/>
                      <a:pt x="101" y="425"/>
                      <a:pt x="31" y="472"/>
                    </a:cubicBezTo>
                    <a:cubicBezTo>
                      <a:pt x="17" y="540"/>
                      <a:pt x="0" y="595"/>
                      <a:pt x="31" y="668"/>
                    </a:cubicBezTo>
                    <a:cubicBezTo>
                      <a:pt x="37" y="682"/>
                      <a:pt x="43" y="637"/>
                      <a:pt x="57" y="629"/>
                    </a:cubicBezTo>
                    <a:cubicBezTo>
                      <a:pt x="77" y="618"/>
                      <a:pt x="101" y="616"/>
                      <a:pt x="123" y="616"/>
                    </a:cubicBezTo>
                    <a:cubicBezTo>
                      <a:pt x="137" y="616"/>
                      <a:pt x="96" y="623"/>
                      <a:pt x="84" y="629"/>
                    </a:cubicBezTo>
                    <a:cubicBezTo>
                      <a:pt x="70" y="636"/>
                      <a:pt x="57" y="646"/>
                      <a:pt x="44" y="655"/>
                    </a:cubicBezTo>
                    <a:cubicBezTo>
                      <a:pt x="48" y="633"/>
                      <a:pt x="43" y="606"/>
                      <a:pt x="57" y="589"/>
                    </a:cubicBezTo>
                    <a:cubicBezTo>
                      <a:pt x="69" y="575"/>
                      <a:pt x="92" y="576"/>
                      <a:pt x="110" y="576"/>
                    </a:cubicBezTo>
                    <a:cubicBezTo>
                      <a:pt x="193" y="576"/>
                      <a:pt x="276" y="585"/>
                      <a:pt x="359" y="589"/>
                    </a:cubicBezTo>
                    <a:cubicBezTo>
                      <a:pt x="368" y="576"/>
                      <a:pt x="385" y="566"/>
                      <a:pt x="385" y="550"/>
                    </a:cubicBezTo>
                    <a:cubicBezTo>
                      <a:pt x="385" y="517"/>
                      <a:pt x="356" y="490"/>
                      <a:pt x="345" y="459"/>
                    </a:cubicBezTo>
                    <a:cubicBezTo>
                      <a:pt x="318" y="379"/>
                      <a:pt x="353" y="458"/>
                      <a:pt x="293" y="380"/>
                    </a:cubicBezTo>
                    <a:cubicBezTo>
                      <a:pt x="255" y="331"/>
                      <a:pt x="222" y="281"/>
                      <a:pt x="201" y="223"/>
                    </a:cubicBezTo>
                    <a:cubicBezTo>
                      <a:pt x="206" y="188"/>
                      <a:pt x="208" y="153"/>
                      <a:pt x="215" y="118"/>
                    </a:cubicBezTo>
                    <a:cubicBezTo>
                      <a:pt x="218" y="105"/>
                      <a:pt x="218" y="89"/>
                      <a:pt x="228" y="79"/>
                    </a:cubicBezTo>
                    <a:cubicBezTo>
                      <a:pt x="250" y="57"/>
                      <a:pt x="280" y="44"/>
                      <a:pt x="306" y="27"/>
                    </a:cubicBezTo>
                    <a:cubicBezTo>
                      <a:pt x="319" y="18"/>
                      <a:pt x="345" y="0"/>
                      <a:pt x="345" y="0"/>
                    </a:cubicBezTo>
                    <a:cubicBezTo>
                      <a:pt x="424" y="4"/>
                      <a:pt x="503" y="3"/>
                      <a:pt x="581" y="13"/>
                    </a:cubicBezTo>
                    <a:cubicBezTo>
                      <a:pt x="609" y="17"/>
                      <a:pt x="660" y="40"/>
                      <a:pt x="660" y="40"/>
                    </a:cubicBezTo>
                    <a:cubicBezTo>
                      <a:pt x="597" y="50"/>
                      <a:pt x="536" y="59"/>
                      <a:pt x="476" y="79"/>
                    </a:cubicBezTo>
                    <a:cubicBezTo>
                      <a:pt x="447" y="122"/>
                      <a:pt x="414" y="147"/>
                      <a:pt x="398" y="197"/>
                    </a:cubicBezTo>
                    <a:cubicBezTo>
                      <a:pt x="412" y="605"/>
                      <a:pt x="484" y="698"/>
                      <a:pt x="385" y="55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9" name="Freeform 297">
                <a:extLst>
                  <a:ext uri="{FF2B5EF4-FFF2-40B4-BE49-F238E27FC236}">
                    <a16:creationId xmlns:a16="http://schemas.microsoft.com/office/drawing/2014/main" id="{42DAF56C-9783-6093-493E-1BAEF9BB5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056"/>
                <a:ext cx="240" cy="144"/>
              </a:xfrm>
              <a:custGeom>
                <a:avLst/>
                <a:gdLst>
                  <a:gd name="T0" fmla="*/ 113 w 815"/>
                  <a:gd name="T1" fmla="*/ 113 h 698"/>
                  <a:gd name="T2" fmla="*/ 117 w 815"/>
                  <a:gd name="T3" fmla="*/ 86 h 698"/>
                  <a:gd name="T4" fmla="*/ 148 w 815"/>
                  <a:gd name="T5" fmla="*/ 68 h 698"/>
                  <a:gd name="T6" fmla="*/ 221 w 815"/>
                  <a:gd name="T7" fmla="*/ 57 h 698"/>
                  <a:gd name="T8" fmla="*/ 237 w 815"/>
                  <a:gd name="T9" fmla="*/ 54 h 698"/>
                  <a:gd name="T10" fmla="*/ 233 w 815"/>
                  <a:gd name="T11" fmla="*/ 62 h 698"/>
                  <a:gd name="T12" fmla="*/ 206 w 815"/>
                  <a:gd name="T13" fmla="*/ 68 h 698"/>
                  <a:gd name="T14" fmla="*/ 186 w 815"/>
                  <a:gd name="T15" fmla="*/ 78 h 698"/>
                  <a:gd name="T16" fmla="*/ 163 w 815"/>
                  <a:gd name="T17" fmla="*/ 86 h 698"/>
                  <a:gd name="T18" fmla="*/ 133 w 815"/>
                  <a:gd name="T19" fmla="*/ 100 h 698"/>
                  <a:gd name="T20" fmla="*/ 113 w 815"/>
                  <a:gd name="T21" fmla="*/ 111 h 698"/>
                  <a:gd name="T22" fmla="*/ 90 w 815"/>
                  <a:gd name="T23" fmla="*/ 92 h 698"/>
                  <a:gd name="T24" fmla="*/ 52 w 815"/>
                  <a:gd name="T25" fmla="*/ 81 h 698"/>
                  <a:gd name="T26" fmla="*/ 9 w 815"/>
                  <a:gd name="T27" fmla="*/ 97 h 698"/>
                  <a:gd name="T28" fmla="*/ 9 w 815"/>
                  <a:gd name="T29" fmla="*/ 138 h 698"/>
                  <a:gd name="T30" fmla="*/ 17 w 815"/>
                  <a:gd name="T31" fmla="*/ 130 h 698"/>
                  <a:gd name="T32" fmla="*/ 36 w 815"/>
                  <a:gd name="T33" fmla="*/ 127 h 698"/>
                  <a:gd name="T34" fmla="*/ 25 w 815"/>
                  <a:gd name="T35" fmla="*/ 130 h 698"/>
                  <a:gd name="T36" fmla="*/ 13 w 815"/>
                  <a:gd name="T37" fmla="*/ 135 h 698"/>
                  <a:gd name="T38" fmla="*/ 17 w 815"/>
                  <a:gd name="T39" fmla="*/ 122 h 698"/>
                  <a:gd name="T40" fmla="*/ 32 w 815"/>
                  <a:gd name="T41" fmla="*/ 119 h 698"/>
                  <a:gd name="T42" fmla="*/ 106 w 815"/>
                  <a:gd name="T43" fmla="*/ 122 h 698"/>
                  <a:gd name="T44" fmla="*/ 113 w 815"/>
                  <a:gd name="T45" fmla="*/ 113 h 698"/>
                  <a:gd name="T46" fmla="*/ 102 w 815"/>
                  <a:gd name="T47" fmla="*/ 95 h 698"/>
                  <a:gd name="T48" fmla="*/ 86 w 815"/>
                  <a:gd name="T49" fmla="*/ 78 h 698"/>
                  <a:gd name="T50" fmla="*/ 59 w 815"/>
                  <a:gd name="T51" fmla="*/ 46 h 698"/>
                  <a:gd name="T52" fmla="*/ 63 w 815"/>
                  <a:gd name="T53" fmla="*/ 24 h 698"/>
                  <a:gd name="T54" fmla="*/ 67 w 815"/>
                  <a:gd name="T55" fmla="*/ 16 h 698"/>
                  <a:gd name="T56" fmla="*/ 90 w 815"/>
                  <a:gd name="T57" fmla="*/ 6 h 698"/>
                  <a:gd name="T58" fmla="*/ 102 w 815"/>
                  <a:gd name="T59" fmla="*/ 0 h 698"/>
                  <a:gd name="T60" fmla="*/ 171 w 815"/>
                  <a:gd name="T61" fmla="*/ 3 h 698"/>
                  <a:gd name="T62" fmla="*/ 194 w 815"/>
                  <a:gd name="T63" fmla="*/ 8 h 698"/>
                  <a:gd name="T64" fmla="*/ 140 w 815"/>
                  <a:gd name="T65" fmla="*/ 16 h 698"/>
                  <a:gd name="T66" fmla="*/ 117 w 815"/>
                  <a:gd name="T67" fmla="*/ 41 h 698"/>
                  <a:gd name="T68" fmla="*/ 113 w 815"/>
                  <a:gd name="T69" fmla="*/ 113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15" h="698">
                    <a:moveTo>
                      <a:pt x="385" y="550"/>
                    </a:moveTo>
                    <a:cubicBezTo>
                      <a:pt x="389" y="506"/>
                      <a:pt x="388" y="462"/>
                      <a:pt x="398" y="419"/>
                    </a:cubicBezTo>
                    <a:cubicBezTo>
                      <a:pt x="408" y="376"/>
                      <a:pt x="479" y="344"/>
                      <a:pt x="503" y="328"/>
                    </a:cubicBezTo>
                    <a:cubicBezTo>
                      <a:pt x="578" y="278"/>
                      <a:pt x="660" y="284"/>
                      <a:pt x="751" y="275"/>
                    </a:cubicBezTo>
                    <a:cubicBezTo>
                      <a:pt x="769" y="271"/>
                      <a:pt x="789" y="252"/>
                      <a:pt x="804" y="262"/>
                    </a:cubicBezTo>
                    <a:cubicBezTo>
                      <a:pt x="815" y="269"/>
                      <a:pt x="802" y="292"/>
                      <a:pt x="791" y="301"/>
                    </a:cubicBezTo>
                    <a:cubicBezTo>
                      <a:pt x="766" y="321"/>
                      <a:pt x="728" y="314"/>
                      <a:pt x="699" y="328"/>
                    </a:cubicBezTo>
                    <a:cubicBezTo>
                      <a:pt x="649" y="353"/>
                      <a:pt x="672" y="350"/>
                      <a:pt x="633" y="380"/>
                    </a:cubicBezTo>
                    <a:cubicBezTo>
                      <a:pt x="568" y="431"/>
                      <a:pt x="621" y="386"/>
                      <a:pt x="555" y="419"/>
                    </a:cubicBezTo>
                    <a:cubicBezTo>
                      <a:pt x="512" y="441"/>
                      <a:pt x="496" y="470"/>
                      <a:pt x="450" y="485"/>
                    </a:cubicBezTo>
                    <a:cubicBezTo>
                      <a:pt x="442" y="497"/>
                      <a:pt x="416" y="553"/>
                      <a:pt x="385" y="537"/>
                    </a:cubicBezTo>
                    <a:cubicBezTo>
                      <a:pt x="349" y="519"/>
                      <a:pt x="339" y="468"/>
                      <a:pt x="306" y="445"/>
                    </a:cubicBezTo>
                    <a:cubicBezTo>
                      <a:pt x="278" y="426"/>
                      <a:pt x="208" y="401"/>
                      <a:pt x="175" y="393"/>
                    </a:cubicBezTo>
                    <a:cubicBezTo>
                      <a:pt x="85" y="411"/>
                      <a:pt x="101" y="425"/>
                      <a:pt x="31" y="472"/>
                    </a:cubicBezTo>
                    <a:cubicBezTo>
                      <a:pt x="17" y="540"/>
                      <a:pt x="0" y="595"/>
                      <a:pt x="31" y="668"/>
                    </a:cubicBezTo>
                    <a:cubicBezTo>
                      <a:pt x="37" y="682"/>
                      <a:pt x="43" y="637"/>
                      <a:pt x="57" y="629"/>
                    </a:cubicBezTo>
                    <a:cubicBezTo>
                      <a:pt x="77" y="618"/>
                      <a:pt x="101" y="616"/>
                      <a:pt x="123" y="616"/>
                    </a:cubicBezTo>
                    <a:cubicBezTo>
                      <a:pt x="137" y="616"/>
                      <a:pt x="96" y="623"/>
                      <a:pt x="84" y="629"/>
                    </a:cubicBezTo>
                    <a:cubicBezTo>
                      <a:pt x="70" y="636"/>
                      <a:pt x="57" y="646"/>
                      <a:pt x="44" y="655"/>
                    </a:cubicBezTo>
                    <a:cubicBezTo>
                      <a:pt x="48" y="633"/>
                      <a:pt x="43" y="606"/>
                      <a:pt x="57" y="589"/>
                    </a:cubicBezTo>
                    <a:cubicBezTo>
                      <a:pt x="69" y="575"/>
                      <a:pt x="92" y="576"/>
                      <a:pt x="110" y="576"/>
                    </a:cubicBezTo>
                    <a:cubicBezTo>
                      <a:pt x="193" y="576"/>
                      <a:pt x="276" y="585"/>
                      <a:pt x="359" y="589"/>
                    </a:cubicBezTo>
                    <a:cubicBezTo>
                      <a:pt x="368" y="576"/>
                      <a:pt x="385" y="566"/>
                      <a:pt x="385" y="550"/>
                    </a:cubicBezTo>
                    <a:cubicBezTo>
                      <a:pt x="385" y="517"/>
                      <a:pt x="356" y="490"/>
                      <a:pt x="345" y="459"/>
                    </a:cubicBezTo>
                    <a:cubicBezTo>
                      <a:pt x="318" y="379"/>
                      <a:pt x="353" y="458"/>
                      <a:pt x="293" y="380"/>
                    </a:cubicBezTo>
                    <a:cubicBezTo>
                      <a:pt x="255" y="331"/>
                      <a:pt x="222" y="281"/>
                      <a:pt x="201" y="223"/>
                    </a:cubicBezTo>
                    <a:cubicBezTo>
                      <a:pt x="206" y="188"/>
                      <a:pt x="208" y="153"/>
                      <a:pt x="215" y="118"/>
                    </a:cubicBezTo>
                    <a:cubicBezTo>
                      <a:pt x="218" y="105"/>
                      <a:pt x="218" y="89"/>
                      <a:pt x="228" y="79"/>
                    </a:cubicBezTo>
                    <a:cubicBezTo>
                      <a:pt x="250" y="57"/>
                      <a:pt x="280" y="44"/>
                      <a:pt x="306" y="27"/>
                    </a:cubicBezTo>
                    <a:cubicBezTo>
                      <a:pt x="319" y="18"/>
                      <a:pt x="345" y="0"/>
                      <a:pt x="345" y="0"/>
                    </a:cubicBezTo>
                    <a:cubicBezTo>
                      <a:pt x="424" y="4"/>
                      <a:pt x="503" y="3"/>
                      <a:pt x="581" y="13"/>
                    </a:cubicBezTo>
                    <a:cubicBezTo>
                      <a:pt x="609" y="17"/>
                      <a:pt x="660" y="40"/>
                      <a:pt x="660" y="40"/>
                    </a:cubicBezTo>
                    <a:cubicBezTo>
                      <a:pt x="597" y="50"/>
                      <a:pt x="536" y="59"/>
                      <a:pt x="476" y="79"/>
                    </a:cubicBezTo>
                    <a:cubicBezTo>
                      <a:pt x="447" y="122"/>
                      <a:pt x="414" y="147"/>
                      <a:pt x="398" y="197"/>
                    </a:cubicBezTo>
                    <a:cubicBezTo>
                      <a:pt x="412" y="605"/>
                      <a:pt x="484" y="698"/>
                      <a:pt x="385" y="55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AutoShape 298">
                <a:extLst>
                  <a:ext uri="{FF2B5EF4-FFF2-40B4-BE49-F238E27FC236}">
                    <a16:creationId xmlns:a16="http://schemas.microsoft.com/office/drawing/2014/main" id="{5FC51F82-731E-A1D3-B1B8-AF2366ACF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84"/>
                <a:ext cx="240" cy="144"/>
              </a:xfrm>
              <a:prstGeom prst="irregularSeal2">
                <a:avLst/>
              </a:prstGeom>
              <a:solidFill>
                <a:schemeClr val="accent1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511" name="Freeform 299">
                <a:extLst>
                  <a:ext uri="{FF2B5EF4-FFF2-40B4-BE49-F238E27FC236}">
                    <a16:creationId xmlns:a16="http://schemas.microsoft.com/office/drawing/2014/main" id="{CC35C113-013C-034A-FCC9-9E6F1EA95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912"/>
                <a:ext cx="48" cy="458"/>
              </a:xfrm>
              <a:custGeom>
                <a:avLst/>
                <a:gdLst>
                  <a:gd name="T0" fmla="*/ 26 w 296"/>
                  <a:gd name="T1" fmla="*/ 148 h 458"/>
                  <a:gd name="T2" fmla="*/ 19 w 296"/>
                  <a:gd name="T3" fmla="*/ 174 h 458"/>
                  <a:gd name="T4" fmla="*/ 13 w 296"/>
                  <a:gd name="T5" fmla="*/ 305 h 458"/>
                  <a:gd name="T6" fmla="*/ 4 w 296"/>
                  <a:gd name="T7" fmla="*/ 384 h 458"/>
                  <a:gd name="T8" fmla="*/ 2 w 296"/>
                  <a:gd name="T9" fmla="*/ 423 h 458"/>
                  <a:gd name="T10" fmla="*/ 6 w 296"/>
                  <a:gd name="T11" fmla="*/ 384 h 458"/>
                  <a:gd name="T12" fmla="*/ 9 w 296"/>
                  <a:gd name="T13" fmla="*/ 449 h 458"/>
                  <a:gd name="T14" fmla="*/ 15 w 296"/>
                  <a:gd name="T15" fmla="*/ 423 h 458"/>
                  <a:gd name="T16" fmla="*/ 24 w 296"/>
                  <a:gd name="T17" fmla="*/ 345 h 458"/>
                  <a:gd name="T18" fmla="*/ 38 w 296"/>
                  <a:gd name="T19" fmla="*/ 201 h 458"/>
                  <a:gd name="T20" fmla="*/ 34 w 296"/>
                  <a:gd name="T21" fmla="*/ 83 h 458"/>
                  <a:gd name="T22" fmla="*/ 32 w 296"/>
                  <a:gd name="T23" fmla="*/ 122 h 458"/>
                  <a:gd name="T24" fmla="*/ 26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300">
                <a:extLst>
                  <a:ext uri="{FF2B5EF4-FFF2-40B4-BE49-F238E27FC236}">
                    <a16:creationId xmlns:a16="http://schemas.microsoft.com/office/drawing/2014/main" id="{CD721033-62FE-5491-48A8-EEE381452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392"/>
                <a:ext cx="96" cy="458"/>
              </a:xfrm>
              <a:custGeom>
                <a:avLst/>
                <a:gdLst>
                  <a:gd name="T0" fmla="*/ 51 w 296"/>
                  <a:gd name="T1" fmla="*/ 148 h 458"/>
                  <a:gd name="T2" fmla="*/ 39 w 296"/>
                  <a:gd name="T3" fmla="*/ 174 h 458"/>
                  <a:gd name="T4" fmla="*/ 26 w 296"/>
                  <a:gd name="T5" fmla="*/ 305 h 458"/>
                  <a:gd name="T6" fmla="*/ 9 w 296"/>
                  <a:gd name="T7" fmla="*/ 384 h 458"/>
                  <a:gd name="T8" fmla="*/ 5 w 296"/>
                  <a:gd name="T9" fmla="*/ 423 h 458"/>
                  <a:gd name="T10" fmla="*/ 13 w 296"/>
                  <a:gd name="T11" fmla="*/ 384 h 458"/>
                  <a:gd name="T12" fmla="*/ 17 w 296"/>
                  <a:gd name="T13" fmla="*/ 449 h 458"/>
                  <a:gd name="T14" fmla="*/ 30 w 296"/>
                  <a:gd name="T15" fmla="*/ 423 h 458"/>
                  <a:gd name="T16" fmla="*/ 47 w 296"/>
                  <a:gd name="T17" fmla="*/ 345 h 458"/>
                  <a:gd name="T18" fmla="*/ 77 w 296"/>
                  <a:gd name="T19" fmla="*/ 201 h 458"/>
                  <a:gd name="T20" fmla="*/ 68 w 296"/>
                  <a:gd name="T21" fmla="*/ 83 h 458"/>
                  <a:gd name="T22" fmla="*/ 64 w 296"/>
                  <a:gd name="T23" fmla="*/ 122 h 458"/>
                  <a:gd name="T24" fmla="*/ 51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301">
                <a:extLst>
                  <a:ext uri="{FF2B5EF4-FFF2-40B4-BE49-F238E27FC236}">
                    <a16:creationId xmlns:a16="http://schemas.microsoft.com/office/drawing/2014/main" id="{0D2FD9AE-33B8-D64B-CC0B-1B444C0F3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440"/>
                <a:ext cx="96" cy="458"/>
              </a:xfrm>
              <a:custGeom>
                <a:avLst/>
                <a:gdLst>
                  <a:gd name="T0" fmla="*/ 51 w 296"/>
                  <a:gd name="T1" fmla="*/ 148 h 458"/>
                  <a:gd name="T2" fmla="*/ 39 w 296"/>
                  <a:gd name="T3" fmla="*/ 174 h 458"/>
                  <a:gd name="T4" fmla="*/ 26 w 296"/>
                  <a:gd name="T5" fmla="*/ 305 h 458"/>
                  <a:gd name="T6" fmla="*/ 9 w 296"/>
                  <a:gd name="T7" fmla="*/ 384 h 458"/>
                  <a:gd name="T8" fmla="*/ 5 w 296"/>
                  <a:gd name="T9" fmla="*/ 423 h 458"/>
                  <a:gd name="T10" fmla="*/ 13 w 296"/>
                  <a:gd name="T11" fmla="*/ 384 h 458"/>
                  <a:gd name="T12" fmla="*/ 17 w 296"/>
                  <a:gd name="T13" fmla="*/ 449 h 458"/>
                  <a:gd name="T14" fmla="*/ 30 w 296"/>
                  <a:gd name="T15" fmla="*/ 423 h 458"/>
                  <a:gd name="T16" fmla="*/ 47 w 296"/>
                  <a:gd name="T17" fmla="*/ 345 h 458"/>
                  <a:gd name="T18" fmla="*/ 77 w 296"/>
                  <a:gd name="T19" fmla="*/ 201 h 458"/>
                  <a:gd name="T20" fmla="*/ 68 w 296"/>
                  <a:gd name="T21" fmla="*/ 83 h 458"/>
                  <a:gd name="T22" fmla="*/ 64 w 296"/>
                  <a:gd name="T23" fmla="*/ 122 h 458"/>
                  <a:gd name="T24" fmla="*/ 51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302">
                <a:extLst>
                  <a:ext uri="{FF2B5EF4-FFF2-40B4-BE49-F238E27FC236}">
                    <a16:creationId xmlns:a16="http://schemas.microsoft.com/office/drawing/2014/main" id="{E8CF8D5A-A498-ED7E-C410-452786C8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776"/>
                <a:ext cx="48" cy="458"/>
              </a:xfrm>
              <a:custGeom>
                <a:avLst/>
                <a:gdLst>
                  <a:gd name="T0" fmla="*/ 26 w 296"/>
                  <a:gd name="T1" fmla="*/ 148 h 458"/>
                  <a:gd name="T2" fmla="*/ 19 w 296"/>
                  <a:gd name="T3" fmla="*/ 174 h 458"/>
                  <a:gd name="T4" fmla="*/ 13 w 296"/>
                  <a:gd name="T5" fmla="*/ 305 h 458"/>
                  <a:gd name="T6" fmla="*/ 4 w 296"/>
                  <a:gd name="T7" fmla="*/ 384 h 458"/>
                  <a:gd name="T8" fmla="*/ 2 w 296"/>
                  <a:gd name="T9" fmla="*/ 423 h 458"/>
                  <a:gd name="T10" fmla="*/ 6 w 296"/>
                  <a:gd name="T11" fmla="*/ 384 h 458"/>
                  <a:gd name="T12" fmla="*/ 9 w 296"/>
                  <a:gd name="T13" fmla="*/ 449 h 458"/>
                  <a:gd name="T14" fmla="*/ 15 w 296"/>
                  <a:gd name="T15" fmla="*/ 423 h 458"/>
                  <a:gd name="T16" fmla="*/ 24 w 296"/>
                  <a:gd name="T17" fmla="*/ 345 h 458"/>
                  <a:gd name="T18" fmla="*/ 38 w 296"/>
                  <a:gd name="T19" fmla="*/ 201 h 458"/>
                  <a:gd name="T20" fmla="*/ 34 w 296"/>
                  <a:gd name="T21" fmla="*/ 83 h 458"/>
                  <a:gd name="T22" fmla="*/ 32 w 296"/>
                  <a:gd name="T23" fmla="*/ 122 h 458"/>
                  <a:gd name="T24" fmla="*/ 26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5" name="Freeform 303">
                <a:extLst>
                  <a:ext uri="{FF2B5EF4-FFF2-40B4-BE49-F238E27FC236}">
                    <a16:creationId xmlns:a16="http://schemas.microsoft.com/office/drawing/2014/main" id="{67F43396-0895-984E-57FF-BB8A54FF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964"/>
                <a:ext cx="941" cy="944"/>
              </a:xfrm>
              <a:custGeom>
                <a:avLst/>
                <a:gdLst>
                  <a:gd name="T0" fmla="*/ 216 w 941"/>
                  <a:gd name="T1" fmla="*/ 497 h 944"/>
                  <a:gd name="T2" fmla="*/ 163 w 941"/>
                  <a:gd name="T3" fmla="*/ 615 h 944"/>
                  <a:gd name="T4" fmla="*/ 124 w 941"/>
                  <a:gd name="T5" fmla="*/ 628 h 944"/>
                  <a:gd name="T6" fmla="*/ 19 w 941"/>
                  <a:gd name="T7" fmla="*/ 772 h 944"/>
                  <a:gd name="T8" fmla="*/ 6 w 941"/>
                  <a:gd name="T9" fmla="*/ 811 h 944"/>
                  <a:gd name="T10" fmla="*/ 46 w 941"/>
                  <a:gd name="T11" fmla="*/ 824 h 944"/>
                  <a:gd name="T12" fmla="*/ 72 w 941"/>
                  <a:gd name="T13" fmla="*/ 864 h 944"/>
                  <a:gd name="T14" fmla="*/ 150 w 941"/>
                  <a:gd name="T15" fmla="*/ 903 h 944"/>
                  <a:gd name="T16" fmla="*/ 268 w 941"/>
                  <a:gd name="T17" fmla="*/ 929 h 944"/>
                  <a:gd name="T18" fmla="*/ 386 w 941"/>
                  <a:gd name="T19" fmla="*/ 733 h 944"/>
                  <a:gd name="T20" fmla="*/ 438 w 941"/>
                  <a:gd name="T21" fmla="*/ 720 h 944"/>
                  <a:gd name="T22" fmla="*/ 504 w 941"/>
                  <a:gd name="T23" fmla="*/ 641 h 944"/>
                  <a:gd name="T24" fmla="*/ 582 w 941"/>
                  <a:gd name="T25" fmla="*/ 589 h 944"/>
                  <a:gd name="T26" fmla="*/ 661 w 941"/>
                  <a:gd name="T27" fmla="*/ 432 h 944"/>
                  <a:gd name="T28" fmla="*/ 726 w 941"/>
                  <a:gd name="T29" fmla="*/ 366 h 944"/>
                  <a:gd name="T30" fmla="*/ 831 w 941"/>
                  <a:gd name="T31" fmla="*/ 235 h 944"/>
                  <a:gd name="T32" fmla="*/ 910 w 941"/>
                  <a:gd name="T33" fmla="*/ 183 h 944"/>
                  <a:gd name="T34" fmla="*/ 936 w 941"/>
                  <a:gd name="T35" fmla="*/ 104 h 944"/>
                  <a:gd name="T36" fmla="*/ 910 w 941"/>
                  <a:gd name="T37" fmla="*/ 65 h 944"/>
                  <a:gd name="T38" fmla="*/ 792 w 941"/>
                  <a:gd name="T39" fmla="*/ 0 h 944"/>
                  <a:gd name="T40" fmla="*/ 635 w 941"/>
                  <a:gd name="T41" fmla="*/ 26 h 944"/>
                  <a:gd name="T42" fmla="*/ 517 w 941"/>
                  <a:gd name="T43" fmla="*/ 104 h 944"/>
                  <a:gd name="T44" fmla="*/ 399 w 941"/>
                  <a:gd name="T45" fmla="*/ 196 h 9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1" h="944">
                    <a:moveTo>
                      <a:pt x="216" y="497"/>
                    </a:moveTo>
                    <a:cubicBezTo>
                      <a:pt x="175" y="559"/>
                      <a:pt x="195" y="521"/>
                      <a:pt x="163" y="615"/>
                    </a:cubicBezTo>
                    <a:cubicBezTo>
                      <a:pt x="159" y="628"/>
                      <a:pt x="137" y="624"/>
                      <a:pt x="124" y="628"/>
                    </a:cubicBezTo>
                    <a:cubicBezTo>
                      <a:pt x="102" y="693"/>
                      <a:pt x="74" y="736"/>
                      <a:pt x="19" y="772"/>
                    </a:cubicBezTo>
                    <a:cubicBezTo>
                      <a:pt x="15" y="785"/>
                      <a:pt x="0" y="799"/>
                      <a:pt x="6" y="811"/>
                    </a:cubicBezTo>
                    <a:cubicBezTo>
                      <a:pt x="12" y="823"/>
                      <a:pt x="35" y="815"/>
                      <a:pt x="46" y="824"/>
                    </a:cubicBezTo>
                    <a:cubicBezTo>
                      <a:pt x="58" y="834"/>
                      <a:pt x="61" y="853"/>
                      <a:pt x="72" y="864"/>
                    </a:cubicBezTo>
                    <a:cubicBezTo>
                      <a:pt x="97" y="889"/>
                      <a:pt x="119" y="893"/>
                      <a:pt x="150" y="903"/>
                    </a:cubicBezTo>
                    <a:cubicBezTo>
                      <a:pt x="193" y="944"/>
                      <a:pt x="210" y="944"/>
                      <a:pt x="268" y="929"/>
                    </a:cubicBezTo>
                    <a:cubicBezTo>
                      <a:pt x="292" y="857"/>
                      <a:pt x="344" y="796"/>
                      <a:pt x="386" y="733"/>
                    </a:cubicBezTo>
                    <a:cubicBezTo>
                      <a:pt x="396" y="718"/>
                      <a:pt x="421" y="724"/>
                      <a:pt x="438" y="720"/>
                    </a:cubicBezTo>
                    <a:cubicBezTo>
                      <a:pt x="461" y="685"/>
                      <a:pt x="470" y="668"/>
                      <a:pt x="504" y="641"/>
                    </a:cubicBezTo>
                    <a:cubicBezTo>
                      <a:pt x="529" y="622"/>
                      <a:pt x="582" y="589"/>
                      <a:pt x="582" y="589"/>
                    </a:cubicBezTo>
                    <a:cubicBezTo>
                      <a:pt x="618" y="484"/>
                      <a:pt x="602" y="504"/>
                      <a:pt x="661" y="432"/>
                    </a:cubicBezTo>
                    <a:cubicBezTo>
                      <a:pt x="716" y="365"/>
                      <a:pt x="654" y="414"/>
                      <a:pt x="726" y="366"/>
                    </a:cubicBezTo>
                    <a:cubicBezTo>
                      <a:pt x="748" y="300"/>
                      <a:pt x="780" y="277"/>
                      <a:pt x="831" y="235"/>
                    </a:cubicBezTo>
                    <a:cubicBezTo>
                      <a:pt x="896" y="181"/>
                      <a:pt x="840" y="206"/>
                      <a:pt x="910" y="183"/>
                    </a:cubicBezTo>
                    <a:cubicBezTo>
                      <a:pt x="919" y="157"/>
                      <a:pt x="927" y="130"/>
                      <a:pt x="936" y="104"/>
                    </a:cubicBezTo>
                    <a:cubicBezTo>
                      <a:pt x="941" y="89"/>
                      <a:pt x="920" y="77"/>
                      <a:pt x="910" y="65"/>
                    </a:cubicBezTo>
                    <a:cubicBezTo>
                      <a:pt x="877" y="25"/>
                      <a:pt x="840" y="12"/>
                      <a:pt x="792" y="0"/>
                    </a:cubicBezTo>
                    <a:cubicBezTo>
                      <a:pt x="753" y="4"/>
                      <a:pt x="680" y="4"/>
                      <a:pt x="635" y="26"/>
                    </a:cubicBezTo>
                    <a:cubicBezTo>
                      <a:pt x="588" y="49"/>
                      <a:pt x="568" y="87"/>
                      <a:pt x="517" y="104"/>
                    </a:cubicBezTo>
                    <a:cubicBezTo>
                      <a:pt x="479" y="144"/>
                      <a:pt x="425" y="143"/>
                      <a:pt x="399" y="1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6" name="Freeform 304">
                <a:extLst>
                  <a:ext uri="{FF2B5EF4-FFF2-40B4-BE49-F238E27FC236}">
                    <a16:creationId xmlns:a16="http://schemas.microsoft.com/office/drawing/2014/main" id="{AE064B01-67E9-3AE6-03D7-DCF2E81E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553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7" name="Freeform 305">
                <a:extLst>
                  <a:ext uri="{FF2B5EF4-FFF2-40B4-BE49-F238E27FC236}">
                    <a16:creationId xmlns:a16="http://schemas.microsoft.com/office/drawing/2014/main" id="{EC533F95-C196-A378-D06A-F74C848E8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304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8" name="Freeform 306">
                <a:extLst>
                  <a:ext uri="{FF2B5EF4-FFF2-40B4-BE49-F238E27FC236}">
                    <a16:creationId xmlns:a16="http://schemas.microsoft.com/office/drawing/2014/main" id="{DE4F56BA-9A04-3ECD-4140-7ACF52C5B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064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9" name="Freeform 307">
                <a:extLst>
                  <a:ext uri="{FF2B5EF4-FFF2-40B4-BE49-F238E27FC236}">
                    <a16:creationId xmlns:a16="http://schemas.microsoft.com/office/drawing/2014/main" id="{D90510AE-3B70-5B8E-FE9A-EFC4BD0A9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968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0" name="Freeform 308">
                <a:extLst>
                  <a:ext uri="{FF2B5EF4-FFF2-40B4-BE49-F238E27FC236}">
                    <a16:creationId xmlns:a16="http://schemas.microsoft.com/office/drawing/2014/main" id="{BEDEDF96-FD39-9C72-2245-F5FE0229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2697"/>
                <a:ext cx="325" cy="176"/>
              </a:xfrm>
              <a:custGeom>
                <a:avLst/>
                <a:gdLst>
                  <a:gd name="T0" fmla="*/ 43 w 325"/>
                  <a:gd name="T1" fmla="*/ 65 h 176"/>
                  <a:gd name="T2" fmla="*/ 279 w 325"/>
                  <a:gd name="T3" fmla="*/ 52 h 176"/>
                  <a:gd name="T4" fmla="*/ 305 w 325"/>
                  <a:gd name="T5" fmla="*/ 170 h 176"/>
                  <a:gd name="T6" fmla="*/ 161 w 325"/>
                  <a:gd name="T7" fmla="*/ 157 h 176"/>
                  <a:gd name="T8" fmla="*/ 83 w 325"/>
                  <a:gd name="T9" fmla="*/ 131 h 176"/>
                  <a:gd name="T10" fmla="*/ 43 w 325"/>
                  <a:gd name="T11" fmla="*/ 65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5" h="176">
                    <a:moveTo>
                      <a:pt x="43" y="65"/>
                    </a:moveTo>
                    <a:cubicBezTo>
                      <a:pt x="110" y="0"/>
                      <a:pt x="194" y="40"/>
                      <a:pt x="279" y="52"/>
                    </a:cubicBezTo>
                    <a:cubicBezTo>
                      <a:pt x="313" y="103"/>
                      <a:pt x="325" y="110"/>
                      <a:pt x="305" y="170"/>
                    </a:cubicBezTo>
                    <a:cubicBezTo>
                      <a:pt x="246" y="150"/>
                      <a:pt x="225" y="176"/>
                      <a:pt x="161" y="157"/>
                    </a:cubicBezTo>
                    <a:cubicBezTo>
                      <a:pt x="135" y="149"/>
                      <a:pt x="83" y="131"/>
                      <a:pt x="83" y="131"/>
                    </a:cubicBezTo>
                    <a:cubicBezTo>
                      <a:pt x="75" y="123"/>
                      <a:pt x="0" y="65"/>
                      <a:pt x="43" y="65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1" name="Freeform 309">
                <a:extLst>
                  <a:ext uri="{FF2B5EF4-FFF2-40B4-BE49-F238E27FC236}">
                    <a16:creationId xmlns:a16="http://schemas.microsoft.com/office/drawing/2014/main" id="{0C732799-B98D-681D-AF2E-A408E7DC3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008"/>
                <a:ext cx="816" cy="646"/>
              </a:xfrm>
              <a:custGeom>
                <a:avLst/>
                <a:gdLst>
                  <a:gd name="T0" fmla="*/ 581 w 865"/>
                  <a:gd name="T1" fmla="*/ 61 h 748"/>
                  <a:gd name="T2" fmla="*/ 322 w 865"/>
                  <a:gd name="T3" fmla="*/ 28 h 748"/>
                  <a:gd name="T4" fmla="*/ 174 w 865"/>
                  <a:gd name="T5" fmla="*/ 61 h 748"/>
                  <a:gd name="T6" fmla="*/ 149 w 865"/>
                  <a:gd name="T7" fmla="*/ 130 h 748"/>
                  <a:gd name="T8" fmla="*/ 75 w 865"/>
                  <a:gd name="T9" fmla="*/ 174 h 748"/>
                  <a:gd name="T10" fmla="*/ 50 w 865"/>
                  <a:gd name="T11" fmla="*/ 198 h 748"/>
                  <a:gd name="T12" fmla="*/ 13 w 865"/>
                  <a:gd name="T13" fmla="*/ 209 h 748"/>
                  <a:gd name="T14" fmla="*/ 0 w 865"/>
                  <a:gd name="T15" fmla="*/ 254 h 748"/>
                  <a:gd name="T16" fmla="*/ 13 w 865"/>
                  <a:gd name="T17" fmla="*/ 434 h 748"/>
                  <a:gd name="T18" fmla="*/ 38 w 865"/>
                  <a:gd name="T19" fmla="*/ 458 h 748"/>
                  <a:gd name="T20" fmla="*/ 50 w 865"/>
                  <a:gd name="T21" fmla="*/ 491 h 748"/>
                  <a:gd name="T22" fmla="*/ 124 w 865"/>
                  <a:gd name="T23" fmla="*/ 514 h 748"/>
                  <a:gd name="T24" fmla="*/ 161 w 865"/>
                  <a:gd name="T25" fmla="*/ 525 h 748"/>
                  <a:gd name="T26" fmla="*/ 198 w 865"/>
                  <a:gd name="T27" fmla="*/ 548 h 748"/>
                  <a:gd name="T28" fmla="*/ 259 w 865"/>
                  <a:gd name="T29" fmla="*/ 571 h 748"/>
                  <a:gd name="T30" fmla="*/ 285 w 865"/>
                  <a:gd name="T31" fmla="*/ 593 h 748"/>
                  <a:gd name="T32" fmla="*/ 358 w 865"/>
                  <a:gd name="T33" fmla="*/ 638 h 748"/>
                  <a:gd name="T34" fmla="*/ 705 w 865"/>
                  <a:gd name="T35" fmla="*/ 548 h 748"/>
                  <a:gd name="T36" fmla="*/ 815 w 865"/>
                  <a:gd name="T37" fmla="*/ 345 h 748"/>
                  <a:gd name="T38" fmla="*/ 803 w 865"/>
                  <a:gd name="T39" fmla="*/ 186 h 748"/>
                  <a:gd name="T40" fmla="*/ 766 w 865"/>
                  <a:gd name="T41" fmla="*/ 152 h 748"/>
                  <a:gd name="T42" fmla="*/ 581 w 865"/>
                  <a:gd name="T43" fmla="*/ 61 h 7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5" h="748">
                    <a:moveTo>
                      <a:pt x="616" y="71"/>
                    </a:moveTo>
                    <a:cubicBezTo>
                      <a:pt x="507" y="0"/>
                      <a:pt x="504" y="20"/>
                      <a:pt x="341" y="32"/>
                    </a:cubicBezTo>
                    <a:cubicBezTo>
                      <a:pt x="287" y="43"/>
                      <a:pt x="236" y="54"/>
                      <a:pt x="184" y="71"/>
                    </a:cubicBezTo>
                    <a:cubicBezTo>
                      <a:pt x="175" y="97"/>
                      <a:pt x="167" y="124"/>
                      <a:pt x="158" y="150"/>
                    </a:cubicBezTo>
                    <a:cubicBezTo>
                      <a:pt x="138" y="210"/>
                      <a:pt x="155" y="187"/>
                      <a:pt x="79" y="202"/>
                    </a:cubicBezTo>
                    <a:cubicBezTo>
                      <a:pt x="70" y="211"/>
                      <a:pt x="64" y="222"/>
                      <a:pt x="53" y="229"/>
                    </a:cubicBezTo>
                    <a:cubicBezTo>
                      <a:pt x="41" y="236"/>
                      <a:pt x="23" y="231"/>
                      <a:pt x="14" y="242"/>
                    </a:cubicBezTo>
                    <a:cubicBezTo>
                      <a:pt x="3" y="256"/>
                      <a:pt x="5" y="277"/>
                      <a:pt x="0" y="294"/>
                    </a:cubicBezTo>
                    <a:cubicBezTo>
                      <a:pt x="5" y="364"/>
                      <a:pt x="2" y="434"/>
                      <a:pt x="14" y="503"/>
                    </a:cubicBezTo>
                    <a:cubicBezTo>
                      <a:pt x="16" y="515"/>
                      <a:pt x="34" y="519"/>
                      <a:pt x="40" y="530"/>
                    </a:cubicBezTo>
                    <a:cubicBezTo>
                      <a:pt x="47" y="542"/>
                      <a:pt x="42" y="561"/>
                      <a:pt x="53" y="569"/>
                    </a:cubicBezTo>
                    <a:cubicBezTo>
                      <a:pt x="75" y="585"/>
                      <a:pt x="105" y="586"/>
                      <a:pt x="131" y="595"/>
                    </a:cubicBezTo>
                    <a:cubicBezTo>
                      <a:pt x="144" y="599"/>
                      <a:pt x="171" y="608"/>
                      <a:pt x="171" y="608"/>
                    </a:cubicBezTo>
                    <a:cubicBezTo>
                      <a:pt x="184" y="617"/>
                      <a:pt x="196" y="627"/>
                      <a:pt x="210" y="634"/>
                    </a:cubicBezTo>
                    <a:cubicBezTo>
                      <a:pt x="231" y="645"/>
                      <a:pt x="255" y="649"/>
                      <a:pt x="275" y="661"/>
                    </a:cubicBezTo>
                    <a:cubicBezTo>
                      <a:pt x="286" y="667"/>
                      <a:pt x="292" y="680"/>
                      <a:pt x="302" y="687"/>
                    </a:cubicBezTo>
                    <a:cubicBezTo>
                      <a:pt x="327" y="706"/>
                      <a:pt x="380" y="739"/>
                      <a:pt x="380" y="739"/>
                    </a:cubicBezTo>
                    <a:cubicBezTo>
                      <a:pt x="549" y="729"/>
                      <a:pt x="633" y="748"/>
                      <a:pt x="747" y="634"/>
                    </a:cubicBezTo>
                    <a:cubicBezTo>
                      <a:pt x="776" y="548"/>
                      <a:pt x="835" y="485"/>
                      <a:pt x="864" y="399"/>
                    </a:cubicBezTo>
                    <a:cubicBezTo>
                      <a:pt x="860" y="338"/>
                      <a:pt x="865" y="275"/>
                      <a:pt x="851" y="215"/>
                    </a:cubicBezTo>
                    <a:cubicBezTo>
                      <a:pt x="847" y="197"/>
                      <a:pt x="824" y="190"/>
                      <a:pt x="812" y="176"/>
                    </a:cubicBezTo>
                    <a:cubicBezTo>
                      <a:pt x="768" y="123"/>
                      <a:pt x="694" y="32"/>
                      <a:pt x="616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2" name="Freeform 310">
                <a:extLst>
                  <a:ext uri="{FF2B5EF4-FFF2-40B4-BE49-F238E27FC236}">
                    <a16:creationId xmlns:a16="http://schemas.microsoft.com/office/drawing/2014/main" id="{8D57BA03-D919-A176-DF90-45A81C4AA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746"/>
                <a:ext cx="508" cy="524"/>
              </a:xfrm>
              <a:custGeom>
                <a:avLst/>
                <a:gdLst>
                  <a:gd name="T0" fmla="*/ 497 w 508"/>
                  <a:gd name="T1" fmla="*/ 327 h 524"/>
                  <a:gd name="T2" fmla="*/ 458 w 508"/>
                  <a:gd name="T3" fmla="*/ 249 h 524"/>
                  <a:gd name="T4" fmla="*/ 445 w 508"/>
                  <a:gd name="T5" fmla="*/ 210 h 524"/>
                  <a:gd name="T6" fmla="*/ 392 w 508"/>
                  <a:gd name="T7" fmla="*/ 157 h 524"/>
                  <a:gd name="T8" fmla="*/ 340 w 508"/>
                  <a:gd name="T9" fmla="*/ 105 h 524"/>
                  <a:gd name="T10" fmla="*/ 209 w 508"/>
                  <a:gd name="T11" fmla="*/ 0 h 524"/>
                  <a:gd name="T12" fmla="*/ 65 w 508"/>
                  <a:gd name="T13" fmla="*/ 26 h 524"/>
                  <a:gd name="T14" fmla="*/ 0 w 508"/>
                  <a:gd name="T15" fmla="*/ 79 h 524"/>
                  <a:gd name="T16" fmla="*/ 13 w 508"/>
                  <a:gd name="T17" fmla="*/ 458 h 524"/>
                  <a:gd name="T18" fmla="*/ 26 w 508"/>
                  <a:gd name="T19" fmla="*/ 406 h 524"/>
                  <a:gd name="T20" fmla="*/ 65 w 508"/>
                  <a:gd name="T21" fmla="*/ 367 h 524"/>
                  <a:gd name="T22" fmla="*/ 183 w 508"/>
                  <a:gd name="T23" fmla="*/ 301 h 524"/>
                  <a:gd name="T24" fmla="*/ 353 w 508"/>
                  <a:gd name="T25" fmla="*/ 341 h 524"/>
                  <a:gd name="T26" fmla="*/ 392 w 508"/>
                  <a:gd name="T27" fmla="*/ 380 h 524"/>
                  <a:gd name="T28" fmla="*/ 432 w 508"/>
                  <a:gd name="T29" fmla="*/ 393 h 524"/>
                  <a:gd name="T30" fmla="*/ 432 w 508"/>
                  <a:gd name="T31" fmla="*/ 524 h 5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8" h="524">
                    <a:moveTo>
                      <a:pt x="497" y="327"/>
                    </a:moveTo>
                    <a:cubicBezTo>
                      <a:pt x="464" y="229"/>
                      <a:pt x="508" y="350"/>
                      <a:pt x="458" y="249"/>
                    </a:cubicBezTo>
                    <a:cubicBezTo>
                      <a:pt x="452" y="237"/>
                      <a:pt x="453" y="221"/>
                      <a:pt x="445" y="210"/>
                    </a:cubicBezTo>
                    <a:cubicBezTo>
                      <a:pt x="430" y="190"/>
                      <a:pt x="392" y="157"/>
                      <a:pt x="392" y="157"/>
                    </a:cubicBezTo>
                    <a:cubicBezTo>
                      <a:pt x="365" y="75"/>
                      <a:pt x="402" y="152"/>
                      <a:pt x="340" y="105"/>
                    </a:cubicBezTo>
                    <a:cubicBezTo>
                      <a:pt x="279" y="58"/>
                      <a:pt x="275" y="22"/>
                      <a:pt x="209" y="0"/>
                    </a:cubicBezTo>
                    <a:cubicBezTo>
                      <a:pt x="197" y="1"/>
                      <a:pt x="96" y="7"/>
                      <a:pt x="65" y="26"/>
                    </a:cubicBezTo>
                    <a:cubicBezTo>
                      <a:pt x="41" y="41"/>
                      <a:pt x="23" y="63"/>
                      <a:pt x="0" y="79"/>
                    </a:cubicBezTo>
                    <a:cubicBezTo>
                      <a:pt x="4" y="205"/>
                      <a:pt x="3" y="332"/>
                      <a:pt x="13" y="458"/>
                    </a:cubicBezTo>
                    <a:cubicBezTo>
                      <a:pt x="14" y="476"/>
                      <a:pt x="17" y="422"/>
                      <a:pt x="26" y="406"/>
                    </a:cubicBezTo>
                    <a:cubicBezTo>
                      <a:pt x="35" y="390"/>
                      <a:pt x="51" y="378"/>
                      <a:pt x="65" y="367"/>
                    </a:cubicBezTo>
                    <a:cubicBezTo>
                      <a:pt x="133" y="314"/>
                      <a:pt x="123" y="321"/>
                      <a:pt x="183" y="301"/>
                    </a:cubicBezTo>
                    <a:cubicBezTo>
                      <a:pt x="287" y="311"/>
                      <a:pt x="293" y="291"/>
                      <a:pt x="353" y="341"/>
                    </a:cubicBezTo>
                    <a:cubicBezTo>
                      <a:pt x="367" y="353"/>
                      <a:pt x="377" y="370"/>
                      <a:pt x="392" y="380"/>
                    </a:cubicBezTo>
                    <a:cubicBezTo>
                      <a:pt x="404" y="388"/>
                      <a:pt x="428" y="379"/>
                      <a:pt x="432" y="393"/>
                    </a:cubicBezTo>
                    <a:cubicBezTo>
                      <a:pt x="444" y="435"/>
                      <a:pt x="432" y="480"/>
                      <a:pt x="432" y="52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3" name="Freeform 311">
                <a:extLst>
                  <a:ext uri="{FF2B5EF4-FFF2-40B4-BE49-F238E27FC236}">
                    <a16:creationId xmlns:a16="http://schemas.microsoft.com/office/drawing/2014/main" id="{F5794E00-2A0C-90C9-B364-DE9C2306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419"/>
                <a:ext cx="356" cy="589"/>
              </a:xfrm>
              <a:custGeom>
                <a:avLst/>
                <a:gdLst>
                  <a:gd name="T0" fmla="*/ 219 w 356"/>
                  <a:gd name="T1" fmla="*/ 576 h 589"/>
                  <a:gd name="T2" fmla="*/ 62 w 356"/>
                  <a:gd name="T3" fmla="*/ 340 h 589"/>
                  <a:gd name="T4" fmla="*/ 153 w 356"/>
                  <a:gd name="T5" fmla="*/ 0 h 589"/>
                  <a:gd name="T6" fmla="*/ 297 w 356"/>
                  <a:gd name="T7" fmla="*/ 78 h 589"/>
                  <a:gd name="T8" fmla="*/ 337 w 356"/>
                  <a:gd name="T9" fmla="*/ 589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589">
                    <a:moveTo>
                      <a:pt x="219" y="576"/>
                    </a:moveTo>
                    <a:cubicBezTo>
                      <a:pt x="148" y="505"/>
                      <a:pt x="93" y="437"/>
                      <a:pt x="62" y="340"/>
                    </a:cubicBezTo>
                    <a:cubicBezTo>
                      <a:pt x="42" y="202"/>
                      <a:pt x="0" y="51"/>
                      <a:pt x="153" y="0"/>
                    </a:cubicBezTo>
                    <a:cubicBezTo>
                      <a:pt x="232" y="13"/>
                      <a:pt x="254" y="14"/>
                      <a:pt x="297" y="78"/>
                    </a:cubicBezTo>
                    <a:cubicBezTo>
                      <a:pt x="356" y="258"/>
                      <a:pt x="337" y="370"/>
                      <a:pt x="337" y="589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4" name="Freeform 312">
                <a:extLst>
                  <a:ext uri="{FF2B5EF4-FFF2-40B4-BE49-F238E27FC236}">
                    <a16:creationId xmlns:a16="http://schemas.microsoft.com/office/drawing/2014/main" id="{480B65E1-FB4B-0D55-7644-7EE0351871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2929">
                <a:off x="3566" y="955"/>
                <a:ext cx="417" cy="339"/>
              </a:xfrm>
              <a:custGeom>
                <a:avLst/>
                <a:gdLst>
                  <a:gd name="T0" fmla="*/ 32 w 412"/>
                  <a:gd name="T1" fmla="*/ 62 h 355"/>
                  <a:gd name="T2" fmla="*/ 112 w 412"/>
                  <a:gd name="T3" fmla="*/ 187 h 355"/>
                  <a:gd name="T4" fmla="*/ 126 w 412"/>
                  <a:gd name="T5" fmla="*/ 224 h 355"/>
                  <a:gd name="T6" fmla="*/ 204 w 412"/>
                  <a:gd name="T7" fmla="*/ 187 h 355"/>
                  <a:gd name="T8" fmla="*/ 324 w 412"/>
                  <a:gd name="T9" fmla="*/ 162 h 355"/>
                  <a:gd name="T10" fmla="*/ 350 w 412"/>
                  <a:gd name="T11" fmla="*/ 125 h 355"/>
                  <a:gd name="T12" fmla="*/ 390 w 412"/>
                  <a:gd name="T13" fmla="*/ 62 h 355"/>
                  <a:gd name="T14" fmla="*/ 417 w 412"/>
                  <a:gd name="T15" fmla="*/ 37 h 355"/>
                  <a:gd name="T16" fmla="*/ 350 w 412"/>
                  <a:gd name="T17" fmla="*/ 0 h 355"/>
                  <a:gd name="T18" fmla="*/ 112 w 412"/>
                  <a:gd name="T19" fmla="*/ 50 h 355"/>
                  <a:gd name="T20" fmla="*/ 6 w 412"/>
                  <a:gd name="T21" fmla="*/ 138 h 3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2" h="355">
                    <a:moveTo>
                      <a:pt x="32" y="65"/>
                    </a:moveTo>
                    <a:cubicBezTo>
                      <a:pt x="51" y="355"/>
                      <a:pt x="0" y="268"/>
                      <a:pt x="111" y="196"/>
                    </a:cubicBezTo>
                    <a:cubicBezTo>
                      <a:pt x="115" y="209"/>
                      <a:pt x="112" y="229"/>
                      <a:pt x="124" y="235"/>
                    </a:cubicBezTo>
                    <a:cubicBezTo>
                      <a:pt x="139" y="243"/>
                      <a:pt x="195" y="200"/>
                      <a:pt x="202" y="196"/>
                    </a:cubicBezTo>
                    <a:cubicBezTo>
                      <a:pt x="228" y="117"/>
                      <a:pt x="252" y="143"/>
                      <a:pt x="320" y="170"/>
                    </a:cubicBezTo>
                    <a:cubicBezTo>
                      <a:pt x="329" y="157"/>
                      <a:pt x="333" y="140"/>
                      <a:pt x="346" y="131"/>
                    </a:cubicBezTo>
                    <a:cubicBezTo>
                      <a:pt x="410" y="88"/>
                      <a:pt x="410" y="158"/>
                      <a:pt x="385" y="65"/>
                    </a:cubicBezTo>
                    <a:cubicBezTo>
                      <a:pt x="394" y="56"/>
                      <a:pt x="412" y="51"/>
                      <a:pt x="412" y="39"/>
                    </a:cubicBezTo>
                    <a:cubicBezTo>
                      <a:pt x="412" y="16"/>
                      <a:pt x="356" y="3"/>
                      <a:pt x="346" y="0"/>
                    </a:cubicBezTo>
                    <a:cubicBezTo>
                      <a:pt x="270" y="25"/>
                      <a:pt x="190" y="39"/>
                      <a:pt x="111" y="52"/>
                    </a:cubicBezTo>
                    <a:cubicBezTo>
                      <a:pt x="77" y="85"/>
                      <a:pt x="40" y="110"/>
                      <a:pt x="6" y="144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5" name="Freeform 313">
                <a:extLst>
                  <a:ext uri="{FF2B5EF4-FFF2-40B4-BE49-F238E27FC236}">
                    <a16:creationId xmlns:a16="http://schemas.microsoft.com/office/drawing/2014/main" id="{308773E4-D4F2-4C76-17D8-B5B39B3BE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165"/>
                <a:ext cx="197" cy="131"/>
              </a:xfrm>
              <a:custGeom>
                <a:avLst/>
                <a:gdLst>
                  <a:gd name="T0" fmla="*/ 0 w 197"/>
                  <a:gd name="T1" fmla="*/ 131 h 131"/>
                  <a:gd name="T2" fmla="*/ 27 w 197"/>
                  <a:gd name="T3" fmla="*/ 26 h 131"/>
                  <a:gd name="T4" fmla="*/ 105 w 197"/>
                  <a:gd name="T5" fmla="*/ 0 h 131"/>
                  <a:gd name="T6" fmla="*/ 197 w 197"/>
                  <a:gd name="T7" fmla="*/ 3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" h="131">
                    <a:moveTo>
                      <a:pt x="0" y="131"/>
                    </a:moveTo>
                    <a:cubicBezTo>
                      <a:pt x="3" y="117"/>
                      <a:pt x="17" y="33"/>
                      <a:pt x="27" y="26"/>
                    </a:cubicBezTo>
                    <a:cubicBezTo>
                      <a:pt x="49" y="10"/>
                      <a:pt x="105" y="0"/>
                      <a:pt x="105" y="0"/>
                    </a:cubicBezTo>
                    <a:cubicBezTo>
                      <a:pt x="134" y="10"/>
                      <a:pt x="172" y="39"/>
                      <a:pt x="197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6" name="Freeform 314">
                <a:extLst>
                  <a:ext uri="{FF2B5EF4-FFF2-40B4-BE49-F238E27FC236}">
                    <a16:creationId xmlns:a16="http://schemas.microsoft.com/office/drawing/2014/main" id="{DC729192-06FA-9C23-E123-0DFAB8B29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56"/>
                <a:ext cx="197" cy="131"/>
              </a:xfrm>
              <a:custGeom>
                <a:avLst/>
                <a:gdLst>
                  <a:gd name="T0" fmla="*/ 0 w 197"/>
                  <a:gd name="T1" fmla="*/ 131 h 131"/>
                  <a:gd name="T2" fmla="*/ 27 w 197"/>
                  <a:gd name="T3" fmla="*/ 26 h 131"/>
                  <a:gd name="T4" fmla="*/ 105 w 197"/>
                  <a:gd name="T5" fmla="*/ 0 h 131"/>
                  <a:gd name="T6" fmla="*/ 197 w 197"/>
                  <a:gd name="T7" fmla="*/ 3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" h="131">
                    <a:moveTo>
                      <a:pt x="0" y="131"/>
                    </a:moveTo>
                    <a:cubicBezTo>
                      <a:pt x="3" y="117"/>
                      <a:pt x="17" y="33"/>
                      <a:pt x="27" y="26"/>
                    </a:cubicBezTo>
                    <a:cubicBezTo>
                      <a:pt x="49" y="10"/>
                      <a:pt x="105" y="0"/>
                      <a:pt x="105" y="0"/>
                    </a:cubicBezTo>
                    <a:cubicBezTo>
                      <a:pt x="134" y="10"/>
                      <a:pt x="172" y="39"/>
                      <a:pt x="197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7" name="Freeform 315">
                <a:extLst>
                  <a:ext uri="{FF2B5EF4-FFF2-40B4-BE49-F238E27FC236}">
                    <a16:creationId xmlns:a16="http://schemas.microsoft.com/office/drawing/2014/main" id="{B8159966-867B-996A-A27C-2BA45264F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32"/>
                <a:ext cx="371" cy="183"/>
              </a:xfrm>
              <a:custGeom>
                <a:avLst/>
                <a:gdLst>
                  <a:gd name="T0" fmla="*/ 79 w 371"/>
                  <a:gd name="T1" fmla="*/ 78 h 183"/>
                  <a:gd name="T2" fmla="*/ 302 w 371"/>
                  <a:gd name="T3" fmla="*/ 0 h 183"/>
                  <a:gd name="T4" fmla="*/ 328 w 371"/>
                  <a:gd name="T5" fmla="*/ 144 h 183"/>
                  <a:gd name="T6" fmla="*/ 171 w 371"/>
                  <a:gd name="T7" fmla="*/ 183 h 183"/>
                  <a:gd name="T8" fmla="*/ 66 w 371"/>
                  <a:gd name="T9" fmla="*/ 170 h 183"/>
                  <a:gd name="T10" fmla="*/ 0 w 371"/>
                  <a:gd name="T11" fmla="*/ 91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1" h="183">
                    <a:moveTo>
                      <a:pt x="79" y="78"/>
                    </a:moveTo>
                    <a:cubicBezTo>
                      <a:pt x="215" y="66"/>
                      <a:pt x="221" y="79"/>
                      <a:pt x="302" y="0"/>
                    </a:cubicBezTo>
                    <a:cubicBezTo>
                      <a:pt x="325" y="34"/>
                      <a:pt x="371" y="101"/>
                      <a:pt x="328" y="144"/>
                    </a:cubicBezTo>
                    <a:cubicBezTo>
                      <a:pt x="308" y="164"/>
                      <a:pt x="197" y="179"/>
                      <a:pt x="171" y="183"/>
                    </a:cubicBezTo>
                    <a:cubicBezTo>
                      <a:pt x="136" y="179"/>
                      <a:pt x="99" y="183"/>
                      <a:pt x="66" y="170"/>
                    </a:cubicBezTo>
                    <a:cubicBezTo>
                      <a:pt x="60" y="168"/>
                      <a:pt x="16" y="106"/>
                      <a:pt x="0" y="9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8" name="Freeform 316">
                <a:extLst>
                  <a:ext uri="{FF2B5EF4-FFF2-40B4-BE49-F238E27FC236}">
                    <a16:creationId xmlns:a16="http://schemas.microsoft.com/office/drawing/2014/main" id="{175F0E9A-C178-C67A-4395-1F0E4915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1453"/>
                <a:ext cx="488" cy="354"/>
              </a:xfrm>
              <a:custGeom>
                <a:avLst/>
                <a:gdLst>
                  <a:gd name="T0" fmla="*/ 105 w 488"/>
                  <a:gd name="T1" fmla="*/ 66 h 354"/>
                  <a:gd name="T2" fmla="*/ 183 w 488"/>
                  <a:gd name="T3" fmla="*/ 52 h 354"/>
                  <a:gd name="T4" fmla="*/ 196 w 488"/>
                  <a:gd name="T5" fmla="*/ 13 h 354"/>
                  <a:gd name="T6" fmla="*/ 249 w 488"/>
                  <a:gd name="T7" fmla="*/ 0 h 354"/>
                  <a:gd name="T8" fmla="*/ 419 w 488"/>
                  <a:gd name="T9" fmla="*/ 92 h 354"/>
                  <a:gd name="T10" fmla="*/ 445 w 488"/>
                  <a:gd name="T11" fmla="*/ 236 h 354"/>
                  <a:gd name="T12" fmla="*/ 380 w 488"/>
                  <a:gd name="T13" fmla="*/ 249 h 354"/>
                  <a:gd name="T14" fmla="*/ 275 w 488"/>
                  <a:gd name="T15" fmla="*/ 354 h 354"/>
                  <a:gd name="T16" fmla="*/ 170 w 488"/>
                  <a:gd name="T17" fmla="*/ 275 h 354"/>
                  <a:gd name="T18" fmla="*/ 78 w 488"/>
                  <a:gd name="T19" fmla="*/ 183 h 354"/>
                  <a:gd name="T20" fmla="*/ 65 w 488"/>
                  <a:gd name="T21" fmla="*/ 144 h 354"/>
                  <a:gd name="T22" fmla="*/ 26 w 488"/>
                  <a:gd name="T23" fmla="*/ 131 h 354"/>
                  <a:gd name="T24" fmla="*/ 0 w 488"/>
                  <a:gd name="T25" fmla="*/ 105 h 3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8" h="354">
                    <a:moveTo>
                      <a:pt x="105" y="66"/>
                    </a:moveTo>
                    <a:cubicBezTo>
                      <a:pt x="131" y="61"/>
                      <a:pt x="160" y="65"/>
                      <a:pt x="183" y="52"/>
                    </a:cubicBezTo>
                    <a:cubicBezTo>
                      <a:pt x="195" y="45"/>
                      <a:pt x="185" y="21"/>
                      <a:pt x="196" y="13"/>
                    </a:cubicBezTo>
                    <a:cubicBezTo>
                      <a:pt x="210" y="2"/>
                      <a:pt x="231" y="4"/>
                      <a:pt x="249" y="0"/>
                    </a:cubicBezTo>
                    <a:cubicBezTo>
                      <a:pt x="346" y="19"/>
                      <a:pt x="345" y="42"/>
                      <a:pt x="419" y="92"/>
                    </a:cubicBezTo>
                    <a:cubicBezTo>
                      <a:pt x="442" y="127"/>
                      <a:pt x="488" y="193"/>
                      <a:pt x="445" y="236"/>
                    </a:cubicBezTo>
                    <a:cubicBezTo>
                      <a:pt x="429" y="252"/>
                      <a:pt x="402" y="245"/>
                      <a:pt x="380" y="249"/>
                    </a:cubicBezTo>
                    <a:cubicBezTo>
                      <a:pt x="334" y="279"/>
                      <a:pt x="305" y="308"/>
                      <a:pt x="275" y="354"/>
                    </a:cubicBezTo>
                    <a:cubicBezTo>
                      <a:pt x="221" y="335"/>
                      <a:pt x="218" y="307"/>
                      <a:pt x="170" y="275"/>
                    </a:cubicBezTo>
                    <a:cubicBezTo>
                      <a:pt x="143" y="235"/>
                      <a:pt x="112" y="217"/>
                      <a:pt x="78" y="183"/>
                    </a:cubicBezTo>
                    <a:cubicBezTo>
                      <a:pt x="74" y="170"/>
                      <a:pt x="75" y="154"/>
                      <a:pt x="65" y="144"/>
                    </a:cubicBezTo>
                    <a:cubicBezTo>
                      <a:pt x="55" y="134"/>
                      <a:pt x="38" y="138"/>
                      <a:pt x="26" y="131"/>
                    </a:cubicBezTo>
                    <a:cubicBezTo>
                      <a:pt x="15" y="125"/>
                      <a:pt x="9" y="114"/>
                      <a:pt x="0" y="105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9" name="Freeform 317">
                <a:extLst>
                  <a:ext uri="{FF2B5EF4-FFF2-40B4-BE49-F238E27FC236}">
                    <a16:creationId xmlns:a16="http://schemas.microsoft.com/office/drawing/2014/main" id="{B2DBE452-EF37-212A-D6CE-7D8E5ECB4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427"/>
                <a:ext cx="959" cy="720"/>
              </a:xfrm>
              <a:custGeom>
                <a:avLst/>
                <a:gdLst>
                  <a:gd name="T0" fmla="*/ 697 w 959"/>
                  <a:gd name="T1" fmla="*/ 0 h 720"/>
                  <a:gd name="T2" fmla="*/ 606 w 959"/>
                  <a:gd name="T3" fmla="*/ 92 h 720"/>
                  <a:gd name="T4" fmla="*/ 580 w 959"/>
                  <a:gd name="T5" fmla="*/ 131 h 720"/>
                  <a:gd name="T6" fmla="*/ 396 w 959"/>
                  <a:gd name="T7" fmla="*/ 170 h 720"/>
                  <a:gd name="T8" fmla="*/ 279 w 959"/>
                  <a:gd name="T9" fmla="*/ 183 h 720"/>
                  <a:gd name="T10" fmla="*/ 121 w 959"/>
                  <a:gd name="T11" fmla="*/ 209 h 720"/>
                  <a:gd name="T12" fmla="*/ 95 w 959"/>
                  <a:gd name="T13" fmla="*/ 196 h 720"/>
                  <a:gd name="T14" fmla="*/ 30 w 959"/>
                  <a:gd name="T15" fmla="*/ 249 h 720"/>
                  <a:gd name="T16" fmla="*/ 4 w 959"/>
                  <a:gd name="T17" fmla="*/ 327 h 720"/>
                  <a:gd name="T18" fmla="*/ 17 w 959"/>
                  <a:gd name="T19" fmla="*/ 366 h 720"/>
                  <a:gd name="T20" fmla="*/ 95 w 959"/>
                  <a:gd name="T21" fmla="*/ 419 h 720"/>
                  <a:gd name="T22" fmla="*/ 226 w 959"/>
                  <a:gd name="T23" fmla="*/ 537 h 720"/>
                  <a:gd name="T24" fmla="*/ 265 w 959"/>
                  <a:gd name="T25" fmla="*/ 576 h 720"/>
                  <a:gd name="T26" fmla="*/ 305 w 959"/>
                  <a:gd name="T27" fmla="*/ 589 h 720"/>
                  <a:gd name="T28" fmla="*/ 344 w 959"/>
                  <a:gd name="T29" fmla="*/ 668 h 720"/>
                  <a:gd name="T30" fmla="*/ 383 w 959"/>
                  <a:gd name="T31" fmla="*/ 694 h 720"/>
                  <a:gd name="T32" fmla="*/ 462 w 959"/>
                  <a:gd name="T33" fmla="*/ 720 h 720"/>
                  <a:gd name="T34" fmla="*/ 606 w 959"/>
                  <a:gd name="T35" fmla="*/ 681 h 720"/>
                  <a:gd name="T36" fmla="*/ 711 w 959"/>
                  <a:gd name="T37" fmla="*/ 615 h 720"/>
                  <a:gd name="T38" fmla="*/ 815 w 959"/>
                  <a:gd name="T39" fmla="*/ 537 h 720"/>
                  <a:gd name="T40" fmla="*/ 763 w 959"/>
                  <a:gd name="T41" fmla="*/ 458 h 720"/>
                  <a:gd name="T42" fmla="*/ 711 w 959"/>
                  <a:gd name="T43" fmla="*/ 393 h 720"/>
                  <a:gd name="T44" fmla="*/ 724 w 959"/>
                  <a:gd name="T45" fmla="*/ 340 h 720"/>
                  <a:gd name="T46" fmla="*/ 855 w 959"/>
                  <a:gd name="T47" fmla="*/ 314 h 720"/>
                  <a:gd name="T48" fmla="*/ 894 w 959"/>
                  <a:gd name="T49" fmla="*/ 288 h 720"/>
                  <a:gd name="T50" fmla="*/ 933 w 959"/>
                  <a:gd name="T51" fmla="*/ 275 h 720"/>
                  <a:gd name="T52" fmla="*/ 959 w 959"/>
                  <a:gd name="T53" fmla="*/ 196 h 720"/>
                  <a:gd name="T54" fmla="*/ 697 w 959"/>
                  <a:gd name="T55" fmla="*/ 0 h 7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59" h="720">
                    <a:moveTo>
                      <a:pt x="697" y="0"/>
                    </a:moveTo>
                    <a:cubicBezTo>
                      <a:pt x="628" y="23"/>
                      <a:pt x="666" y="1"/>
                      <a:pt x="606" y="92"/>
                    </a:cubicBezTo>
                    <a:cubicBezTo>
                      <a:pt x="597" y="105"/>
                      <a:pt x="595" y="128"/>
                      <a:pt x="580" y="131"/>
                    </a:cubicBezTo>
                    <a:cubicBezTo>
                      <a:pt x="518" y="141"/>
                      <a:pt x="458" y="163"/>
                      <a:pt x="396" y="170"/>
                    </a:cubicBezTo>
                    <a:cubicBezTo>
                      <a:pt x="357" y="174"/>
                      <a:pt x="318" y="177"/>
                      <a:pt x="279" y="183"/>
                    </a:cubicBezTo>
                    <a:cubicBezTo>
                      <a:pt x="226" y="190"/>
                      <a:pt x="121" y="209"/>
                      <a:pt x="121" y="209"/>
                    </a:cubicBezTo>
                    <a:cubicBezTo>
                      <a:pt x="90" y="305"/>
                      <a:pt x="128" y="213"/>
                      <a:pt x="95" y="196"/>
                    </a:cubicBezTo>
                    <a:cubicBezTo>
                      <a:pt x="83" y="190"/>
                      <a:pt x="37" y="242"/>
                      <a:pt x="30" y="249"/>
                    </a:cubicBezTo>
                    <a:cubicBezTo>
                      <a:pt x="21" y="275"/>
                      <a:pt x="13" y="301"/>
                      <a:pt x="4" y="327"/>
                    </a:cubicBezTo>
                    <a:cubicBezTo>
                      <a:pt x="0" y="340"/>
                      <a:pt x="7" y="356"/>
                      <a:pt x="17" y="366"/>
                    </a:cubicBezTo>
                    <a:cubicBezTo>
                      <a:pt x="39" y="388"/>
                      <a:pt x="72" y="397"/>
                      <a:pt x="95" y="419"/>
                    </a:cubicBezTo>
                    <a:cubicBezTo>
                      <a:pt x="141" y="464"/>
                      <a:pt x="163" y="516"/>
                      <a:pt x="226" y="537"/>
                    </a:cubicBezTo>
                    <a:cubicBezTo>
                      <a:pt x="239" y="550"/>
                      <a:pt x="250" y="566"/>
                      <a:pt x="265" y="576"/>
                    </a:cubicBezTo>
                    <a:cubicBezTo>
                      <a:pt x="277" y="584"/>
                      <a:pt x="295" y="579"/>
                      <a:pt x="305" y="589"/>
                    </a:cubicBezTo>
                    <a:cubicBezTo>
                      <a:pt x="326" y="610"/>
                      <a:pt x="323" y="647"/>
                      <a:pt x="344" y="668"/>
                    </a:cubicBezTo>
                    <a:cubicBezTo>
                      <a:pt x="355" y="679"/>
                      <a:pt x="369" y="688"/>
                      <a:pt x="383" y="694"/>
                    </a:cubicBezTo>
                    <a:cubicBezTo>
                      <a:pt x="408" y="705"/>
                      <a:pt x="462" y="720"/>
                      <a:pt x="462" y="720"/>
                    </a:cubicBezTo>
                    <a:cubicBezTo>
                      <a:pt x="510" y="708"/>
                      <a:pt x="564" y="707"/>
                      <a:pt x="606" y="681"/>
                    </a:cubicBezTo>
                    <a:cubicBezTo>
                      <a:pt x="649" y="654"/>
                      <a:pt x="653" y="634"/>
                      <a:pt x="711" y="615"/>
                    </a:cubicBezTo>
                    <a:cubicBezTo>
                      <a:pt x="766" y="578"/>
                      <a:pt x="777" y="593"/>
                      <a:pt x="815" y="537"/>
                    </a:cubicBezTo>
                    <a:cubicBezTo>
                      <a:pt x="785" y="416"/>
                      <a:pt x="828" y="540"/>
                      <a:pt x="763" y="458"/>
                    </a:cubicBezTo>
                    <a:cubicBezTo>
                      <a:pt x="691" y="368"/>
                      <a:pt x="823" y="468"/>
                      <a:pt x="711" y="393"/>
                    </a:cubicBezTo>
                    <a:cubicBezTo>
                      <a:pt x="715" y="375"/>
                      <a:pt x="709" y="350"/>
                      <a:pt x="724" y="340"/>
                    </a:cubicBezTo>
                    <a:cubicBezTo>
                      <a:pt x="762" y="316"/>
                      <a:pt x="813" y="328"/>
                      <a:pt x="855" y="314"/>
                    </a:cubicBezTo>
                    <a:cubicBezTo>
                      <a:pt x="868" y="305"/>
                      <a:pt x="880" y="295"/>
                      <a:pt x="894" y="288"/>
                    </a:cubicBezTo>
                    <a:cubicBezTo>
                      <a:pt x="906" y="282"/>
                      <a:pt x="925" y="286"/>
                      <a:pt x="933" y="275"/>
                    </a:cubicBezTo>
                    <a:cubicBezTo>
                      <a:pt x="949" y="252"/>
                      <a:pt x="959" y="196"/>
                      <a:pt x="959" y="196"/>
                    </a:cubicBezTo>
                    <a:cubicBezTo>
                      <a:pt x="924" y="91"/>
                      <a:pt x="807" y="0"/>
                      <a:pt x="697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0" name="Freeform 318">
                <a:extLst>
                  <a:ext uri="{FF2B5EF4-FFF2-40B4-BE49-F238E27FC236}">
                    <a16:creationId xmlns:a16="http://schemas.microsoft.com/office/drawing/2014/main" id="{3F9C5F44-87A1-768E-070E-A34A9CB7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1663"/>
                <a:ext cx="20" cy="248"/>
              </a:xfrm>
              <a:custGeom>
                <a:avLst/>
                <a:gdLst>
                  <a:gd name="T0" fmla="*/ 0 w 20"/>
                  <a:gd name="T1" fmla="*/ 0 h 248"/>
                  <a:gd name="T2" fmla="*/ 0 w 20"/>
                  <a:gd name="T3" fmla="*/ 248 h 2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48">
                    <a:moveTo>
                      <a:pt x="0" y="0"/>
                    </a:moveTo>
                    <a:cubicBezTo>
                      <a:pt x="20" y="80"/>
                      <a:pt x="0" y="248"/>
                      <a:pt x="0" y="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1" name="Freeform 319">
                <a:extLst>
                  <a:ext uri="{FF2B5EF4-FFF2-40B4-BE49-F238E27FC236}">
                    <a16:creationId xmlns:a16="http://schemas.microsoft.com/office/drawing/2014/main" id="{0CE2B486-3860-1E74-F7DA-042E1F36A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663"/>
                <a:ext cx="131" cy="117"/>
              </a:xfrm>
              <a:custGeom>
                <a:avLst/>
                <a:gdLst>
                  <a:gd name="T0" fmla="*/ 0 w 131"/>
                  <a:gd name="T1" fmla="*/ 0 h 117"/>
                  <a:gd name="T2" fmla="*/ 131 w 131"/>
                  <a:gd name="T3" fmla="*/ 1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1" h="117">
                    <a:moveTo>
                      <a:pt x="0" y="0"/>
                    </a:moveTo>
                    <a:cubicBezTo>
                      <a:pt x="43" y="42"/>
                      <a:pt x="89" y="75"/>
                      <a:pt x="131" y="1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2" name="Freeform 320">
                <a:extLst>
                  <a:ext uri="{FF2B5EF4-FFF2-40B4-BE49-F238E27FC236}">
                    <a16:creationId xmlns:a16="http://schemas.microsoft.com/office/drawing/2014/main" id="{3DC36567-6B00-A7C3-89ED-6CE9736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689"/>
                <a:ext cx="48" cy="288"/>
              </a:xfrm>
              <a:custGeom>
                <a:avLst/>
                <a:gdLst>
                  <a:gd name="T0" fmla="*/ 0 w 48"/>
                  <a:gd name="T1" fmla="*/ 0 h 288"/>
                  <a:gd name="T2" fmla="*/ 26 w 48"/>
                  <a:gd name="T3" fmla="*/ 288 h 2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288">
                    <a:moveTo>
                      <a:pt x="0" y="0"/>
                    </a:moveTo>
                    <a:cubicBezTo>
                      <a:pt x="48" y="144"/>
                      <a:pt x="26" y="51"/>
                      <a:pt x="26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321">
                <a:extLst>
                  <a:ext uri="{FF2B5EF4-FFF2-40B4-BE49-F238E27FC236}">
                    <a16:creationId xmlns:a16="http://schemas.microsoft.com/office/drawing/2014/main" id="{8857D872-5C53-B863-68ED-B5397551C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042"/>
                <a:ext cx="1324" cy="1625"/>
              </a:xfrm>
              <a:custGeom>
                <a:avLst/>
                <a:gdLst>
                  <a:gd name="T0" fmla="*/ 1030 w 1324"/>
                  <a:gd name="T1" fmla="*/ 0 h 1625"/>
                  <a:gd name="T2" fmla="*/ 1096 w 1324"/>
                  <a:gd name="T3" fmla="*/ 53 h 1625"/>
                  <a:gd name="T4" fmla="*/ 1174 w 1324"/>
                  <a:gd name="T5" fmla="*/ 393 h 1625"/>
                  <a:gd name="T6" fmla="*/ 1135 w 1324"/>
                  <a:gd name="T7" fmla="*/ 746 h 1625"/>
                  <a:gd name="T8" fmla="*/ 1109 w 1324"/>
                  <a:gd name="T9" fmla="*/ 825 h 1625"/>
                  <a:gd name="T10" fmla="*/ 1096 w 1324"/>
                  <a:gd name="T11" fmla="*/ 864 h 1625"/>
                  <a:gd name="T12" fmla="*/ 1161 w 1324"/>
                  <a:gd name="T13" fmla="*/ 1100 h 1625"/>
                  <a:gd name="T14" fmla="*/ 1240 w 1324"/>
                  <a:gd name="T15" fmla="*/ 1283 h 1625"/>
                  <a:gd name="T16" fmla="*/ 1253 w 1324"/>
                  <a:gd name="T17" fmla="*/ 1322 h 1625"/>
                  <a:gd name="T18" fmla="*/ 1318 w 1324"/>
                  <a:gd name="T19" fmla="*/ 1375 h 1625"/>
                  <a:gd name="T20" fmla="*/ 1109 w 1324"/>
                  <a:gd name="T21" fmla="*/ 1414 h 1625"/>
                  <a:gd name="T22" fmla="*/ 991 w 1324"/>
                  <a:gd name="T23" fmla="*/ 1453 h 1625"/>
                  <a:gd name="T24" fmla="*/ 952 w 1324"/>
                  <a:gd name="T25" fmla="*/ 1466 h 1625"/>
                  <a:gd name="T26" fmla="*/ 716 w 1324"/>
                  <a:gd name="T27" fmla="*/ 1205 h 1625"/>
                  <a:gd name="T28" fmla="*/ 664 w 1324"/>
                  <a:gd name="T29" fmla="*/ 1126 h 1625"/>
                  <a:gd name="T30" fmla="*/ 598 w 1324"/>
                  <a:gd name="T31" fmla="*/ 1061 h 1625"/>
                  <a:gd name="T32" fmla="*/ 612 w 1324"/>
                  <a:gd name="T33" fmla="*/ 720 h 1625"/>
                  <a:gd name="T34" fmla="*/ 585 w 1324"/>
                  <a:gd name="T35" fmla="*/ 655 h 1625"/>
                  <a:gd name="T36" fmla="*/ 559 w 1324"/>
                  <a:gd name="T37" fmla="*/ 694 h 1625"/>
                  <a:gd name="T38" fmla="*/ 520 w 1324"/>
                  <a:gd name="T39" fmla="*/ 707 h 1625"/>
                  <a:gd name="T40" fmla="*/ 481 w 1324"/>
                  <a:gd name="T41" fmla="*/ 1218 h 1625"/>
                  <a:gd name="T42" fmla="*/ 428 w 1324"/>
                  <a:gd name="T43" fmla="*/ 1427 h 1625"/>
                  <a:gd name="T44" fmla="*/ 415 w 1324"/>
                  <a:gd name="T45" fmla="*/ 1610 h 1625"/>
                  <a:gd name="T46" fmla="*/ 389 w 1324"/>
                  <a:gd name="T47" fmla="*/ 1571 h 1625"/>
                  <a:gd name="T48" fmla="*/ 310 w 1324"/>
                  <a:gd name="T49" fmla="*/ 1519 h 1625"/>
                  <a:gd name="T50" fmla="*/ 127 w 1324"/>
                  <a:gd name="T51" fmla="*/ 1479 h 1625"/>
                  <a:gd name="T52" fmla="*/ 153 w 1324"/>
                  <a:gd name="T53" fmla="*/ 1257 h 1625"/>
                  <a:gd name="T54" fmla="*/ 166 w 1324"/>
                  <a:gd name="T55" fmla="*/ 1296 h 1625"/>
                  <a:gd name="T56" fmla="*/ 153 w 1324"/>
                  <a:gd name="T57" fmla="*/ 1414 h 1625"/>
                  <a:gd name="T58" fmla="*/ 140 w 1324"/>
                  <a:gd name="T59" fmla="*/ 1506 h 1625"/>
                  <a:gd name="T60" fmla="*/ 271 w 1324"/>
                  <a:gd name="T61" fmla="*/ 1519 h 1625"/>
                  <a:gd name="T62" fmla="*/ 428 w 1324"/>
                  <a:gd name="T63" fmla="*/ 1610 h 1625"/>
                  <a:gd name="T64" fmla="*/ 180 w 1324"/>
                  <a:gd name="T65" fmla="*/ 1506 h 1625"/>
                  <a:gd name="T66" fmla="*/ 9 w 1324"/>
                  <a:gd name="T67" fmla="*/ 1466 h 1625"/>
                  <a:gd name="T68" fmla="*/ 36 w 1324"/>
                  <a:gd name="T69" fmla="*/ 825 h 1625"/>
                  <a:gd name="T70" fmla="*/ 153 w 1324"/>
                  <a:gd name="T71" fmla="*/ 864 h 1625"/>
                  <a:gd name="T72" fmla="*/ 297 w 1324"/>
                  <a:gd name="T73" fmla="*/ 851 h 1625"/>
                  <a:gd name="T74" fmla="*/ 324 w 1324"/>
                  <a:gd name="T75" fmla="*/ 759 h 1625"/>
                  <a:gd name="T76" fmla="*/ 454 w 1324"/>
                  <a:gd name="T77" fmla="*/ 615 h 1625"/>
                  <a:gd name="T78" fmla="*/ 507 w 1324"/>
                  <a:gd name="T79" fmla="*/ 550 h 1625"/>
                  <a:gd name="T80" fmla="*/ 651 w 1324"/>
                  <a:gd name="T81" fmla="*/ 327 h 1625"/>
                  <a:gd name="T82" fmla="*/ 703 w 1324"/>
                  <a:gd name="T83" fmla="*/ 314 h 1625"/>
                  <a:gd name="T84" fmla="*/ 965 w 1324"/>
                  <a:gd name="T85" fmla="*/ 262 h 1625"/>
                  <a:gd name="T86" fmla="*/ 1004 w 1324"/>
                  <a:gd name="T87" fmla="*/ 236 h 1625"/>
                  <a:gd name="T88" fmla="*/ 1017 w 1324"/>
                  <a:gd name="T89" fmla="*/ 197 h 1625"/>
                  <a:gd name="T90" fmla="*/ 965 w 1324"/>
                  <a:gd name="T91" fmla="*/ 210 h 1625"/>
                  <a:gd name="T92" fmla="*/ 795 w 1324"/>
                  <a:gd name="T93" fmla="*/ 262 h 16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24" h="1625">
                    <a:moveTo>
                      <a:pt x="1030" y="0"/>
                    </a:moveTo>
                    <a:cubicBezTo>
                      <a:pt x="1047" y="11"/>
                      <a:pt x="1085" y="32"/>
                      <a:pt x="1096" y="53"/>
                    </a:cubicBezTo>
                    <a:cubicBezTo>
                      <a:pt x="1147" y="156"/>
                      <a:pt x="1162" y="281"/>
                      <a:pt x="1174" y="393"/>
                    </a:cubicBezTo>
                    <a:cubicBezTo>
                      <a:pt x="1158" y="659"/>
                      <a:pt x="1175" y="542"/>
                      <a:pt x="1135" y="746"/>
                    </a:cubicBezTo>
                    <a:cubicBezTo>
                      <a:pt x="1130" y="773"/>
                      <a:pt x="1118" y="799"/>
                      <a:pt x="1109" y="825"/>
                    </a:cubicBezTo>
                    <a:cubicBezTo>
                      <a:pt x="1105" y="838"/>
                      <a:pt x="1096" y="864"/>
                      <a:pt x="1096" y="864"/>
                    </a:cubicBezTo>
                    <a:cubicBezTo>
                      <a:pt x="1110" y="950"/>
                      <a:pt x="1123" y="1022"/>
                      <a:pt x="1161" y="1100"/>
                    </a:cubicBezTo>
                    <a:cubicBezTo>
                      <a:pt x="1175" y="1172"/>
                      <a:pt x="1208" y="1219"/>
                      <a:pt x="1240" y="1283"/>
                    </a:cubicBezTo>
                    <a:cubicBezTo>
                      <a:pt x="1246" y="1295"/>
                      <a:pt x="1246" y="1310"/>
                      <a:pt x="1253" y="1322"/>
                    </a:cubicBezTo>
                    <a:cubicBezTo>
                      <a:pt x="1266" y="1345"/>
                      <a:pt x="1298" y="1362"/>
                      <a:pt x="1318" y="1375"/>
                    </a:cubicBezTo>
                    <a:cubicBezTo>
                      <a:pt x="1224" y="1438"/>
                      <a:pt x="1324" y="1380"/>
                      <a:pt x="1109" y="1414"/>
                    </a:cubicBezTo>
                    <a:cubicBezTo>
                      <a:pt x="1107" y="1414"/>
                      <a:pt x="1012" y="1446"/>
                      <a:pt x="991" y="1453"/>
                    </a:cubicBezTo>
                    <a:cubicBezTo>
                      <a:pt x="978" y="1457"/>
                      <a:pt x="952" y="1466"/>
                      <a:pt x="952" y="1466"/>
                    </a:cubicBezTo>
                    <a:cubicBezTo>
                      <a:pt x="855" y="1434"/>
                      <a:pt x="769" y="1286"/>
                      <a:pt x="716" y="1205"/>
                    </a:cubicBezTo>
                    <a:cubicBezTo>
                      <a:pt x="714" y="1203"/>
                      <a:pt x="666" y="1128"/>
                      <a:pt x="664" y="1126"/>
                    </a:cubicBezTo>
                    <a:cubicBezTo>
                      <a:pt x="642" y="1104"/>
                      <a:pt x="598" y="1061"/>
                      <a:pt x="598" y="1061"/>
                    </a:cubicBezTo>
                    <a:cubicBezTo>
                      <a:pt x="565" y="960"/>
                      <a:pt x="602" y="825"/>
                      <a:pt x="612" y="720"/>
                    </a:cubicBezTo>
                    <a:cubicBezTo>
                      <a:pt x="588" y="518"/>
                      <a:pt x="611" y="594"/>
                      <a:pt x="585" y="655"/>
                    </a:cubicBezTo>
                    <a:cubicBezTo>
                      <a:pt x="579" y="669"/>
                      <a:pt x="571" y="684"/>
                      <a:pt x="559" y="694"/>
                    </a:cubicBezTo>
                    <a:cubicBezTo>
                      <a:pt x="548" y="703"/>
                      <a:pt x="533" y="703"/>
                      <a:pt x="520" y="707"/>
                    </a:cubicBezTo>
                    <a:cubicBezTo>
                      <a:pt x="447" y="930"/>
                      <a:pt x="507" y="721"/>
                      <a:pt x="481" y="1218"/>
                    </a:cubicBezTo>
                    <a:cubicBezTo>
                      <a:pt x="477" y="1288"/>
                      <a:pt x="445" y="1360"/>
                      <a:pt x="428" y="1427"/>
                    </a:cubicBezTo>
                    <a:cubicBezTo>
                      <a:pt x="424" y="1488"/>
                      <a:pt x="431" y="1551"/>
                      <a:pt x="415" y="1610"/>
                    </a:cubicBezTo>
                    <a:cubicBezTo>
                      <a:pt x="411" y="1625"/>
                      <a:pt x="401" y="1581"/>
                      <a:pt x="389" y="1571"/>
                    </a:cubicBezTo>
                    <a:cubicBezTo>
                      <a:pt x="365" y="1550"/>
                      <a:pt x="336" y="1536"/>
                      <a:pt x="310" y="1519"/>
                    </a:cubicBezTo>
                    <a:cubicBezTo>
                      <a:pt x="230" y="1466"/>
                      <a:pt x="289" y="1495"/>
                      <a:pt x="127" y="1479"/>
                    </a:cubicBezTo>
                    <a:cubicBezTo>
                      <a:pt x="127" y="1478"/>
                      <a:pt x="146" y="1271"/>
                      <a:pt x="153" y="1257"/>
                    </a:cubicBezTo>
                    <a:cubicBezTo>
                      <a:pt x="159" y="1245"/>
                      <a:pt x="162" y="1283"/>
                      <a:pt x="166" y="1296"/>
                    </a:cubicBezTo>
                    <a:cubicBezTo>
                      <a:pt x="162" y="1335"/>
                      <a:pt x="163" y="1376"/>
                      <a:pt x="153" y="1414"/>
                    </a:cubicBezTo>
                    <a:cubicBezTo>
                      <a:pt x="149" y="1431"/>
                      <a:pt x="86" y="1481"/>
                      <a:pt x="140" y="1506"/>
                    </a:cubicBezTo>
                    <a:cubicBezTo>
                      <a:pt x="180" y="1524"/>
                      <a:pt x="227" y="1515"/>
                      <a:pt x="271" y="1519"/>
                    </a:cubicBezTo>
                    <a:cubicBezTo>
                      <a:pt x="332" y="1539"/>
                      <a:pt x="365" y="1589"/>
                      <a:pt x="428" y="1610"/>
                    </a:cubicBezTo>
                    <a:cubicBezTo>
                      <a:pt x="369" y="1521"/>
                      <a:pt x="278" y="1518"/>
                      <a:pt x="180" y="1506"/>
                    </a:cubicBezTo>
                    <a:cubicBezTo>
                      <a:pt x="119" y="1486"/>
                      <a:pt x="76" y="1475"/>
                      <a:pt x="9" y="1466"/>
                    </a:cubicBezTo>
                    <a:cubicBezTo>
                      <a:pt x="44" y="1255"/>
                      <a:pt x="0" y="1036"/>
                      <a:pt x="36" y="825"/>
                    </a:cubicBezTo>
                    <a:cubicBezTo>
                      <a:pt x="43" y="784"/>
                      <a:pt x="153" y="864"/>
                      <a:pt x="153" y="864"/>
                    </a:cubicBezTo>
                    <a:cubicBezTo>
                      <a:pt x="201" y="860"/>
                      <a:pt x="252" y="869"/>
                      <a:pt x="297" y="851"/>
                    </a:cubicBezTo>
                    <a:cubicBezTo>
                      <a:pt x="327" y="839"/>
                      <a:pt x="304" y="784"/>
                      <a:pt x="324" y="759"/>
                    </a:cubicBezTo>
                    <a:cubicBezTo>
                      <a:pt x="344" y="733"/>
                      <a:pt x="423" y="647"/>
                      <a:pt x="454" y="615"/>
                    </a:cubicBezTo>
                    <a:cubicBezTo>
                      <a:pt x="487" y="524"/>
                      <a:pt x="441" y="626"/>
                      <a:pt x="507" y="550"/>
                    </a:cubicBezTo>
                    <a:cubicBezTo>
                      <a:pt x="556" y="493"/>
                      <a:pt x="588" y="359"/>
                      <a:pt x="651" y="327"/>
                    </a:cubicBezTo>
                    <a:cubicBezTo>
                      <a:pt x="667" y="319"/>
                      <a:pt x="686" y="318"/>
                      <a:pt x="703" y="314"/>
                    </a:cubicBezTo>
                    <a:cubicBezTo>
                      <a:pt x="792" y="255"/>
                      <a:pt x="839" y="271"/>
                      <a:pt x="965" y="262"/>
                    </a:cubicBezTo>
                    <a:cubicBezTo>
                      <a:pt x="978" y="253"/>
                      <a:pt x="994" y="248"/>
                      <a:pt x="1004" y="236"/>
                    </a:cubicBezTo>
                    <a:cubicBezTo>
                      <a:pt x="1013" y="225"/>
                      <a:pt x="1028" y="205"/>
                      <a:pt x="1017" y="197"/>
                    </a:cubicBezTo>
                    <a:cubicBezTo>
                      <a:pt x="1002" y="187"/>
                      <a:pt x="982" y="205"/>
                      <a:pt x="965" y="210"/>
                    </a:cubicBezTo>
                    <a:cubicBezTo>
                      <a:pt x="898" y="229"/>
                      <a:pt x="872" y="262"/>
                      <a:pt x="795" y="262"/>
                    </a:cubicBezTo>
                  </a:path>
                </a:pathLst>
              </a:custGeom>
              <a:solidFill>
                <a:srgbClr val="99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322">
                <a:extLst>
                  <a:ext uri="{FF2B5EF4-FFF2-40B4-BE49-F238E27FC236}">
                    <a16:creationId xmlns:a16="http://schemas.microsoft.com/office/drawing/2014/main" id="{897A3726-1C1B-B2F0-CA51-E5E5575CE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3770"/>
                <a:ext cx="207" cy="114"/>
              </a:xfrm>
              <a:custGeom>
                <a:avLst/>
                <a:gdLst>
                  <a:gd name="T0" fmla="*/ 115 w 207"/>
                  <a:gd name="T1" fmla="*/ 0 h 114"/>
                  <a:gd name="T2" fmla="*/ 50 w 207"/>
                  <a:gd name="T3" fmla="*/ 92 h 114"/>
                  <a:gd name="T4" fmla="*/ 89 w 207"/>
                  <a:gd name="T5" fmla="*/ 105 h 114"/>
                  <a:gd name="T6" fmla="*/ 207 w 207"/>
                  <a:gd name="T7" fmla="*/ 66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114">
                    <a:moveTo>
                      <a:pt x="115" y="0"/>
                    </a:moveTo>
                    <a:cubicBezTo>
                      <a:pt x="74" y="14"/>
                      <a:pt x="0" y="29"/>
                      <a:pt x="50" y="92"/>
                    </a:cubicBezTo>
                    <a:cubicBezTo>
                      <a:pt x="58" y="103"/>
                      <a:pt x="76" y="101"/>
                      <a:pt x="89" y="105"/>
                    </a:cubicBezTo>
                    <a:cubicBezTo>
                      <a:pt x="193" y="90"/>
                      <a:pt x="159" y="114"/>
                      <a:pt x="207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323">
                <a:extLst>
                  <a:ext uri="{FF2B5EF4-FFF2-40B4-BE49-F238E27FC236}">
                    <a16:creationId xmlns:a16="http://schemas.microsoft.com/office/drawing/2014/main" id="{4CF2C45F-0551-9247-F286-2BD080ABD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1741"/>
                <a:ext cx="443" cy="458"/>
              </a:xfrm>
              <a:custGeom>
                <a:avLst/>
                <a:gdLst>
                  <a:gd name="T0" fmla="*/ 17 w 443"/>
                  <a:gd name="T1" fmla="*/ 301 h 458"/>
                  <a:gd name="T2" fmla="*/ 109 w 443"/>
                  <a:gd name="T3" fmla="*/ 144 h 458"/>
                  <a:gd name="T4" fmla="*/ 175 w 443"/>
                  <a:gd name="T5" fmla="*/ 79 h 458"/>
                  <a:gd name="T6" fmla="*/ 227 w 443"/>
                  <a:gd name="T7" fmla="*/ 0 h 458"/>
                  <a:gd name="T8" fmla="*/ 240 w 443"/>
                  <a:gd name="T9" fmla="*/ 66 h 458"/>
                  <a:gd name="T10" fmla="*/ 253 w 443"/>
                  <a:gd name="T11" fmla="*/ 105 h 458"/>
                  <a:gd name="T12" fmla="*/ 292 w 443"/>
                  <a:gd name="T13" fmla="*/ 79 h 458"/>
                  <a:gd name="T14" fmla="*/ 332 w 443"/>
                  <a:gd name="T15" fmla="*/ 66 h 458"/>
                  <a:gd name="T16" fmla="*/ 358 w 443"/>
                  <a:gd name="T17" fmla="*/ 39 h 458"/>
                  <a:gd name="T18" fmla="*/ 397 w 443"/>
                  <a:gd name="T19" fmla="*/ 170 h 458"/>
                  <a:gd name="T20" fmla="*/ 423 w 443"/>
                  <a:gd name="T21" fmla="*/ 210 h 458"/>
                  <a:gd name="T22" fmla="*/ 384 w 443"/>
                  <a:gd name="T23" fmla="*/ 223 h 458"/>
                  <a:gd name="T24" fmla="*/ 358 w 443"/>
                  <a:gd name="T25" fmla="*/ 301 h 458"/>
                  <a:gd name="T26" fmla="*/ 397 w 443"/>
                  <a:gd name="T27" fmla="*/ 340 h 458"/>
                  <a:gd name="T28" fmla="*/ 305 w 443"/>
                  <a:gd name="T29" fmla="*/ 458 h 458"/>
                  <a:gd name="T30" fmla="*/ 188 w 443"/>
                  <a:gd name="T31" fmla="*/ 445 h 458"/>
                  <a:gd name="T32" fmla="*/ 109 w 443"/>
                  <a:gd name="T33" fmla="*/ 406 h 458"/>
                  <a:gd name="T34" fmla="*/ 57 w 443"/>
                  <a:gd name="T35" fmla="*/ 354 h 458"/>
                  <a:gd name="T36" fmla="*/ 4 w 443"/>
                  <a:gd name="T37" fmla="*/ 288 h 458"/>
                  <a:gd name="T38" fmla="*/ 17 w 443"/>
                  <a:gd name="T39" fmla="*/ 301 h 4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3" h="458">
                    <a:moveTo>
                      <a:pt x="17" y="301"/>
                    </a:moveTo>
                    <a:cubicBezTo>
                      <a:pt x="31" y="185"/>
                      <a:pt x="13" y="176"/>
                      <a:pt x="109" y="144"/>
                    </a:cubicBezTo>
                    <a:cubicBezTo>
                      <a:pt x="131" y="122"/>
                      <a:pt x="153" y="101"/>
                      <a:pt x="175" y="79"/>
                    </a:cubicBezTo>
                    <a:cubicBezTo>
                      <a:pt x="197" y="57"/>
                      <a:pt x="227" y="0"/>
                      <a:pt x="227" y="0"/>
                    </a:cubicBezTo>
                    <a:cubicBezTo>
                      <a:pt x="231" y="22"/>
                      <a:pt x="235" y="44"/>
                      <a:pt x="240" y="66"/>
                    </a:cubicBezTo>
                    <a:cubicBezTo>
                      <a:pt x="243" y="79"/>
                      <a:pt x="240" y="102"/>
                      <a:pt x="253" y="105"/>
                    </a:cubicBezTo>
                    <a:cubicBezTo>
                      <a:pt x="268" y="109"/>
                      <a:pt x="278" y="86"/>
                      <a:pt x="292" y="79"/>
                    </a:cubicBezTo>
                    <a:cubicBezTo>
                      <a:pt x="305" y="73"/>
                      <a:pt x="319" y="70"/>
                      <a:pt x="332" y="66"/>
                    </a:cubicBezTo>
                    <a:cubicBezTo>
                      <a:pt x="341" y="57"/>
                      <a:pt x="349" y="30"/>
                      <a:pt x="358" y="39"/>
                    </a:cubicBezTo>
                    <a:cubicBezTo>
                      <a:pt x="379" y="60"/>
                      <a:pt x="384" y="139"/>
                      <a:pt x="397" y="170"/>
                    </a:cubicBezTo>
                    <a:cubicBezTo>
                      <a:pt x="403" y="185"/>
                      <a:pt x="414" y="197"/>
                      <a:pt x="423" y="210"/>
                    </a:cubicBezTo>
                    <a:cubicBezTo>
                      <a:pt x="410" y="214"/>
                      <a:pt x="392" y="212"/>
                      <a:pt x="384" y="223"/>
                    </a:cubicBezTo>
                    <a:cubicBezTo>
                      <a:pt x="368" y="245"/>
                      <a:pt x="358" y="301"/>
                      <a:pt x="358" y="301"/>
                    </a:cubicBezTo>
                    <a:cubicBezTo>
                      <a:pt x="371" y="314"/>
                      <a:pt x="387" y="325"/>
                      <a:pt x="397" y="340"/>
                    </a:cubicBezTo>
                    <a:cubicBezTo>
                      <a:pt x="443" y="410"/>
                      <a:pt x="347" y="431"/>
                      <a:pt x="305" y="458"/>
                    </a:cubicBezTo>
                    <a:cubicBezTo>
                      <a:pt x="266" y="454"/>
                      <a:pt x="226" y="454"/>
                      <a:pt x="188" y="445"/>
                    </a:cubicBezTo>
                    <a:cubicBezTo>
                      <a:pt x="159" y="438"/>
                      <a:pt x="137" y="415"/>
                      <a:pt x="109" y="406"/>
                    </a:cubicBezTo>
                    <a:cubicBezTo>
                      <a:pt x="80" y="320"/>
                      <a:pt x="120" y="406"/>
                      <a:pt x="57" y="354"/>
                    </a:cubicBezTo>
                    <a:cubicBezTo>
                      <a:pt x="35" y="336"/>
                      <a:pt x="25" y="307"/>
                      <a:pt x="4" y="288"/>
                    </a:cubicBezTo>
                    <a:cubicBezTo>
                      <a:pt x="0" y="284"/>
                      <a:pt x="13" y="297"/>
                      <a:pt x="17" y="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324">
                <a:extLst>
                  <a:ext uri="{FF2B5EF4-FFF2-40B4-BE49-F238E27FC236}">
                    <a16:creationId xmlns:a16="http://schemas.microsoft.com/office/drawing/2014/main" id="{3224F12F-86E5-B7B1-ED8A-4BC0BDDC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782"/>
                <a:ext cx="228" cy="214"/>
              </a:xfrm>
              <a:custGeom>
                <a:avLst/>
                <a:gdLst>
                  <a:gd name="T0" fmla="*/ 51 w 228"/>
                  <a:gd name="T1" fmla="*/ 201 h 214"/>
                  <a:gd name="T2" fmla="*/ 91 w 228"/>
                  <a:gd name="T3" fmla="*/ 13 h 214"/>
                  <a:gd name="T4" fmla="*/ 158 w 228"/>
                  <a:gd name="T5" fmla="*/ 214 h 214"/>
                  <a:gd name="T6" fmla="*/ 171 w 228"/>
                  <a:gd name="T7" fmla="*/ 147 h 214"/>
                  <a:gd name="T8" fmla="*/ 198 w 228"/>
                  <a:gd name="T9" fmla="*/ 107 h 214"/>
                  <a:gd name="T10" fmla="*/ 225 w 228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8" h="214">
                    <a:moveTo>
                      <a:pt x="51" y="201"/>
                    </a:moveTo>
                    <a:cubicBezTo>
                      <a:pt x="41" y="109"/>
                      <a:pt x="0" y="43"/>
                      <a:pt x="91" y="13"/>
                    </a:cubicBezTo>
                    <a:cubicBezTo>
                      <a:pt x="133" y="75"/>
                      <a:pt x="143" y="141"/>
                      <a:pt x="158" y="214"/>
                    </a:cubicBezTo>
                    <a:cubicBezTo>
                      <a:pt x="162" y="192"/>
                      <a:pt x="163" y="168"/>
                      <a:pt x="171" y="147"/>
                    </a:cubicBezTo>
                    <a:cubicBezTo>
                      <a:pt x="177" y="132"/>
                      <a:pt x="191" y="122"/>
                      <a:pt x="198" y="107"/>
                    </a:cubicBezTo>
                    <a:cubicBezTo>
                      <a:pt x="228" y="40"/>
                      <a:pt x="225" y="48"/>
                      <a:pt x="225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325">
                <a:extLst>
                  <a:ext uri="{FF2B5EF4-FFF2-40B4-BE49-F238E27FC236}">
                    <a16:creationId xmlns:a16="http://schemas.microsoft.com/office/drawing/2014/main" id="{19670252-0087-DC15-ECF5-323D61BE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482"/>
                <a:ext cx="136" cy="469"/>
              </a:xfrm>
              <a:custGeom>
                <a:avLst/>
                <a:gdLst>
                  <a:gd name="T0" fmla="*/ 136 w 136"/>
                  <a:gd name="T1" fmla="*/ 469 h 469"/>
                  <a:gd name="T2" fmla="*/ 56 w 136"/>
                  <a:gd name="T3" fmla="*/ 0 h 4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6" h="469">
                    <a:moveTo>
                      <a:pt x="136" y="469"/>
                    </a:moveTo>
                    <a:cubicBezTo>
                      <a:pt x="0" y="260"/>
                      <a:pt x="56" y="434"/>
                      <a:pt x="5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8" name="Freeform 326">
                <a:extLst>
                  <a:ext uri="{FF2B5EF4-FFF2-40B4-BE49-F238E27FC236}">
                    <a16:creationId xmlns:a16="http://schemas.microsoft.com/office/drawing/2014/main" id="{1E51F449-2E1C-82A8-9352-01BFB5A5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438"/>
                <a:ext cx="389" cy="442"/>
              </a:xfrm>
              <a:custGeom>
                <a:avLst/>
                <a:gdLst>
                  <a:gd name="T0" fmla="*/ 389 w 389"/>
                  <a:gd name="T1" fmla="*/ 0 h 442"/>
                  <a:gd name="T2" fmla="*/ 322 w 389"/>
                  <a:gd name="T3" fmla="*/ 187 h 442"/>
                  <a:gd name="T4" fmla="*/ 241 w 389"/>
                  <a:gd name="T5" fmla="*/ 295 h 442"/>
                  <a:gd name="T6" fmla="*/ 0 w 389"/>
                  <a:gd name="T7" fmla="*/ 442 h 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9" h="442">
                    <a:moveTo>
                      <a:pt x="389" y="0"/>
                    </a:moveTo>
                    <a:cubicBezTo>
                      <a:pt x="375" y="92"/>
                      <a:pt x="386" y="123"/>
                      <a:pt x="322" y="187"/>
                    </a:cubicBezTo>
                    <a:cubicBezTo>
                      <a:pt x="304" y="240"/>
                      <a:pt x="288" y="263"/>
                      <a:pt x="241" y="295"/>
                    </a:cubicBezTo>
                    <a:cubicBezTo>
                      <a:pt x="197" y="360"/>
                      <a:pt x="81" y="442"/>
                      <a:pt x="0" y="44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9" name="Freeform 327">
                <a:extLst>
                  <a:ext uri="{FF2B5EF4-FFF2-40B4-BE49-F238E27FC236}">
                    <a16:creationId xmlns:a16="http://schemas.microsoft.com/office/drawing/2014/main" id="{02153272-7D30-0EE4-DE58-B666A1A22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934"/>
                <a:ext cx="295" cy="361"/>
              </a:xfrm>
              <a:custGeom>
                <a:avLst/>
                <a:gdLst>
                  <a:gd name="T0" fmla="*/ 295 w 295"/>
                  <a:gd name="T1" fmla="*/ 0 h 361"/>
                  <a:gd name="T2" fmla="*/ 282 w 295"/>
                  <a:gd name="T3" fmla="*/ 134 h 361"/>
                  <a:gd name="T4" fmla="*/ 94 w 295"/>
                  <a:gd name="T5" fmla="*/ 308 h 361"/>
                  <a:gd name="T6" fmla="*/ 0 w 295"/>
                  <a:gd name="T7" fmla="*/ 361 h 3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" h="361">
                    <a:moveTo>
                      <a:pt x="295" y="0"/>
                    </a:moveTo>
                    <a:cubicBezTo>
                      <a:pt x="291" y="45"/>
                      <a:pt x="295" y="91"/>
                      <a:pt x="282" y="134"/>
                    </a:cubicBezTo>
                    <a:cubicBezTo>
                      <a:pt x="251" y="231"/>
                      <a:pt x="162" y="251"/>
                      <a:pt x="94" y="308"/>
                    </a:cubicBezTo>
                    <a:cubicBezTo>
                      <a:pt x="58" y="338"/>
                      <a:pt x="50" y="361"/>
                      <a:pt x="0" y="36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0" name="Freeform 328">
                <a:extLst>
                  <a:ext uri="{FF2B5EF4-FFF2-40B4-BE49-F238E27FC236}">
                    <a16:creationId xmlns:a16="http://schemas.microsoft.com/office/drawing/2014/main" id="{BBB83F84-05DF-BF00-0383-B37836607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152"/>
                <a:ext cx="864" cy="504"/>
              </a:xfrm>
              <a:custGeom>
                <a:avLst/>
                <a:gdLst>
                  <a:gd name="T0" fmla="*/ 531 w 864"/>
                  <a:gd name="T1" fmla="*/ 180 h 504"/>
                  <a:gd name="T2" fmla="*/ 595 w 864"/>
                  <a:gd name="T3" fmla="*/ 167 h 504"/>
                  <a:gd name="T4" fmla="*/ 634 w 864"/>
                  <a:gd name="T5" fmla="*/ 77 h 504"/>
                  <a:gd name="T6" fmla="*/ 646 w 864"/>
                  <a:gd name="T7" fmla="*/ 128 h 504"/>
                  <a:gd name="T8" fmla="*/ 710 w 864"/>
                  <a:gd name="T9" fmla="*/ 64 h 504"/>
                  <a:gd name="T10" fmla="*/ 723 w 864"/>
                  <a:gd name="T11" fmla="*/ 103 h 504"/>
                  <a:gd name="T12" fmla="*/ 826 w 864"/>
                  <a:gd name="T13" fmla="*/ 0 h 504"/>
                  <a:gd name="T14" fmla="*/ 813 w 864"/>
                  <a:gd name="T15" fmla="*/ 90 h 504"/>
                  <a:gd name="T16" fmla="*/ 826 w 864"/>
                  <a:gd name="T17" fmla="*/ 141 h 504"/>
                  <a:gd name="T18" fmla="*/ 851 w 864"/>
                  <a:gd name="T19" fmla="*/ 64 h 504"/>
                  <a:gd name="T20" fmla="*/ 864 w 864"/>
                  <a:gd name="T21" fmla="*/ 103 h 504"/>
                  <a:gd name="T22" fmla="*/ 851 w 864"/>
                  <a:gd name="T23" fmla="*/ 141 h 504"/>
                  <a:gd name="T24" fmla="*/ 800 w 864"/>
                  <a:gd name="T25" fmla="*/ 295 h 504"/>
                  <a:gd name="T26" fmla="*/ 749 w 864"/>
                  <a:gd name="T27" fmla="*/ 333 h 504"/>
                  <a:gd name="T28" fmla="*/ 634 w 864"/>
                  <a:gd name="T29" fmla="*/ 487 h 504"/>
                  <a:gd name="T30" fmla="*/ 250 w 864"/>
                  <a:gd name="T31" fmla="*/ 436 h 504"/>
                  <a:gd name="T32" fmla="*/ 96 w 864"/>
                  <a:gd name="T33" fmla="*/ 423 h 504"/>
                  <a:gd name="T34" fmla="*/ 134 w 864"/>
                  <a:gd name="T35" fmla="*/ 397 h 504"/>
                  <a:gd name="T36" fmla="*/ 173 w 864"/>
                  <a:gd name="T37" fmla="*/ 384 h 504"/>
                  <a:gd name="T38" fmla="*/ 109 w 864"/>
                  <a:gd name="T39" fmla="*/ 372 h 504"/>
                  <a:gd name="T40" fmla="*/ 70 w 864"/>
                  <a:gd name="T41" fmla="*/ 359 h 504"/>
                  <a:gd name="T42" fmla="*/ 19 w 864"/>
                  <a:gd name="T43" fmla="*/ 333 h 504"/>
                  <a:gd name="T44" fmla="*/ 275 w 864"/>
                  <a:gd name="T45" fmla="*/ 346 h 504"/>
                  <a:gd name="T46" fmla="*/ 314 w 864"/>
                  <a:gd name="T47" fmla="*/ 359 h 504"/>
                  <a:gd name="T48" fmla="*/ 262 w 864"/>
                  <a:gd name="T49" fmla="*/ 346 h 504"/>
                  <a:gd name="T50" fmla="*/ 250 w 864"/>
                  <a:gd name="T51" fmla="*/ 295 h 504"/>
                  <a:gd name="T52" fmla="*/ 314 w 864"/>
                  <a:gd name="T53" fmla="*/ 282 h 504"/>
                  <a:gd name="T54" fmla="*/ 250 w 864"/>
                  <a:gd name="T55" fmla="*/ 244 h 504"/>
                  <a:gd name="T56" fmla="*/ 211 w 864"/>
                  <a:gd name="T57" fmla="*/ 218 h 504"/>
                  <a:gd name="T58" fmla="*/ 250 w 864"/>
                  <a:gd name="T59" fmla="*/ 205 h 504"/>
                  <a:gd name="T60" fmla="*/ 403 w 864"/>
                  <a:gd name="T61" fmla="*/ 218 h 504"/>
                  <a:gd name="T62" fmla="*/ 531 w 864"/>
                  <a:gd name="T63" fmla="*/ 180 h 5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64" h="504">
                    <a:moveTo>
                      <a:pt x="531" y="180"/>
                    </a:moveTo>
                    <a:cubicBezTo>
                      <a:pt x="552" y="176"/>
                      <a:pt x="577" y="180"/>
                      <a:pt x="595" y="167"/>
                    </a:cubicBezTo>
                    <a:cubicBezTo>
                      <a:pt x="610" y="157"/>
                      <a:pt x="628" y="96"/>
                      <a:pt x="634" y="77"/>
                    </a:cubicBezTo>
                    <a:cubicBezTo>
                      <a:pt x="638" y="94"/>
                      <a:pt x="632" y="117"/>
                      <a:pt x="646" y="128"/>
                    </a:cubicBezTo>
                    <a:cubicBezTo>
                      <a:pt x="682" y="155"/>
                      <a:pt x="710" y="65"/>
                      <a:pt x="710" y="64"/>
                    </a:cubicBezTo>
                    <a:cubicBezTo>
                      <a:pt x="714" y="77"/>
                      <a:pt x="711" y="97"/>
                      <a:pt x="723" y="103"/>
                    </a:cubicBezTo>
                    <a:cubicBezTo>
                      <a:pt x="758" y="121"/>
                      <a:pt x="811" y="23"/>
                      <a:pt x="826" y="0"/>
                    </a:cubicBezTo>
                    <a:cubicBezTo>
                      <a:pt x="822" y="30"/>
                      <a:pt x="813" y="60"/>
                      <a:pt x="813" y="90"/>
                    </a:cubicBezTo>
                    <a:cubicBezTo>
                      <a:pt x="813" y="108"/>
                      <a:pt x="812" y="151"/>
                      <a:pt x="826" y="141"/>
                    </a:cubicBezTo>
                    <a:cubicBezTo>
                      <a:pt x="848" y="126"/>
                      <a:pt x="851" y="64"/>
                      <a:pt x="851" y="64"/>
                    </a:cubicBezTo>
                    <a:cubicBezTo>
                      <a:pt x="855" y="77"/>
                      <a:pt x="864" y="89"/>
                      <a:pt x="864" y="103"/>
                    </a:cubicBezTo>
                    <a:cubicBezTo>
                      <a:pt x="864" y="116"/>
                      <a:pt x="854" y="128"/>
                      <a:pt x="851" y="141"/>
                    </a:cubicBezTo>
                    <a:cubicBezTo>
                      <a:pt x="838" y="192"/>
                      <a:pt x="840" y="255"/>
                      <a:pt x="800" y="295"/>
                    </a:cubicBezTo>
                    <a:cubicBezTo>
                      <a:pt x="785" y="310"/>
                      <a:pt x="766" y="320"/>
                      <a:pt x="749" y="333"/>
                    </a:cubicBezTo>
                    <a:cubicBezTo>
                      <a:pt x="730" y="406"/>
                      <a:pt x="709" y="461"/>
                      <a:pt x="634" y="487"/>
                    </a:cubicBezTo>
                    <a:cubicBezTo>
                      <a:pt x="107" y="465"/>
                      <a:pt x="464" y="504"/>
                      <a:pt x="250" y="436"/>
                    </a:cubicBezTo>
                    <a:cubicBezTo>
                      <a:pt x="186" y="477"/>
                      <a:pt x="157" y="463"/>
                      <a:pt x="96" y="423"/>
                    </a:cubicBezTo>
                    <a:cubicBezTo>
                      <a:pt x="109" y="414"/>
                      <a:pt x="120" y="404"/>
                      <a:pt x="134" y="397"/>
                    </a:cubicBezTo>
                    <a:cubicBezTo>
                      <a:pt x="146" y="391"/>
                      <a:pt x="183" y="394"/>
                      <a:pt x="173" y="384"/>
                    </a:cubicBezTo>
                    <a:cubicBezTo>
                      <a:pt x="158" y="369"/>
                      <a:pt x="130" y="377"/>
                      <a:pt x="109" y="372"/>
                    </a:cubicBezTo>
                    <a:cubicBezTo>
                      <a:pt x="96" y="369"/>
                      <a:pt x="83" y="364"/>
                      <a:pt x="70" y="359"/>
                    </a:cubicBezTo>
                    <a:cubicBezTo>
                      <a:pt x="52" y="351"/>
                      <a:pt x="0" y="334"/>
                      <a:pt x="19" y="333"/>
                    </a:cubicBezTo>
                    <a:cubicBezTo>
                      <a:pt x="104" y="328"/>
                      <a:pt x="190" y="342"/>
                      <a:pt x="275" y="346"/>
                    </a:cubicBezTo>
                    <a:cubicBezTo>
                      <a:pt x="288" y="350"/>
                      <a:pt x="328" y="359"/>
                      <a:pt x="314" y="359"/>
                    </a:cubicBezTo>
                    <a:cubicBezTo>
                      <a:pt x="296" y="359"/>
                      <a:pt x="275" y="359"/>
                      <a:pt x="262" y="346"/>
                    </a:cubicBezTo>
                    <a:cubicBezTo>
                      <a:pt x="250" y="334"/>
                      <a:pt x="254" y="312"/>
                      <a:pt x="250" y="295"/>
                    </a:cubicBezTo>
                    <a:cubicBezTo>
                      <a:pt x="271" y="291"/>
                      <a:pt x="314" y="304"/>
                      <a:pt x="314" y="282"/>
                    </a:cubicBezTo>
                    <a:cubicBezTo>
                      <a:pt x="314" y="257"/>
                      <a:pt x="271" y="257"/>
                      <a:pt x="250" y="244"/>
                    </a:cubicBezTo>
                    <a:cubicBezTo>
                      <a:pt x="237" y="236"/>
                      <a:pt x="224" y="227"/>
                      <a:pt x="211" y="218"/>
                    </a:cubicBezTo>
                    <a:cubicBezTo>
                      <a:pt x="224" y="214"/>
                      <a:pt x="236" y="205"/>
                      <a:pt x="250" y="205"/>
                    </a:cubicBezTo>
                    <a:cubicBezTo>
                      <a:pt x="301" y="205"/>
                      <a:pt x="352" y="220"/>
                      <a:pt x="403" y="218"/>
                    </a:cubicBezTo>
                    <a:cubicBezTo>
                      <a:pt x="607" y="209"/>
                      <a:pt x="597" y="210"/>
                      <a:pt x="53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1" name="Freeform 329">
                <a:extLst>
                  <a:ext uri="{FF2B5EF4-FFF2-40B4-BE49-F238E27FC236}">
                    <a16:creationId xmlns:a16="http://schemas.microsoft.com/office/drawing/2014/main" id="{704C0072-8E9D-44D6-7160-13075F8BF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392"/>
                <a:ext cx="170" cy="164"/>
              </a:xfrm>
              <a:custGeom>
                <a:avLst/>
                <a:gdLst>
                  <a:gd name="T0" fmla="*/ 7 w 170"/>
                  <a:gd name="T1" fmla="*/ 120 h 164"/>
                  <a:gd name="T2" fmla="*/ 164 w 170"/>
                  <a:gd name="T3" fmla="*/ 81 h 164"/>
                  <a:gd name="T4" fmla="*/ 151 w 170"/>
                  <a:gd name="T5" fmla="*/ 16 h 164"/>
                  <a:gd name="T6" fmla="*/ 7 w 170"/>
                  <a:gd name="T7" fmla="*/ 81 h 164"/>
                  <a:gd name="T8" fmla="*/ 7 w 170"/>
                  <a:gd name="T9" fmla="*/ 12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64">
                    <a:moveTo>
                      <a:pt x="7" y="120"/>
                    </a:moveTo>
                    <a:cubicBezTo>
                      <a:pt x="75" y="143"/>
                      <a:pt x="136" y="164"/>
                      <a:pt x="164" y="81"/>
                    </a:cubicBezTo>
                    <a:cubicBezTo>
                      <a:pt x="160" y="59"/>
                      <a:pt x="170" y="27"/>
                      <a:pt x="151" y="16"/>
                    </a:cubicBezTo>
                    <a:cubicBezTo>
                      <a:pt x="123" y="0"/>
                      <a:pt x="23" y="54"/>
                      <a:pt x="7" y="81"/>
                    </a:cubicBezTo>
                    <a:cubicBezTo>
                      <a:pt x="0" y="92"/>
                      <a:pt x="7" y="107"/>
                      <a:pt x="7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2" name="Freeform 330">
                <a:extLst>
                  <a:ext uri="{FF2B5EF4-FFF2-40B4-BE49-F238E27FC236}">
                    <a16:creationId xmlns:a16="http://schemas.microsoft.com/office/drawing/2014/main" id="{C28E1475-F485-6283-3F95-248551667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254"/>
                <a:ext cx="176" cy="79"/>
              </a:xfrm>
              <a:custGeom>
                <a:avLst/>
                <a:gdLst>
                  <a:gd name="T0" fmla="*/ 54 w 176"/>
                  <a:gd name="T1" fmla="*/ 0 h 79"/>
                  <a:gd name="T2" fmla="*/ 144 w 176"/>
                  <a:gd name="T3" fmla="*/ 13 h 79"/>
                  <a:gd name="T4" fmla="*/ 169 w 176"/>
                  <a:gd name="T5" fmla="*/ 52 h 79"/>
                  <a:gd name="T6" fmla="*/ 118 w 176"/>
                  <a:gd name="T7" fmla="*/ 64 h 79"/>
                  <a:gd name="T8" fmla="*/ 80 w 176"/>
                  <a:gd name="T9" fmla="*/ 77 h 79"/>
                  <a:gd name="T10" fmla="*/ 16 w 176"/>
                  <a:gd name="T11" fmla="*/ 64 h 79"/>
                  <a:gd name="T12" fmla="*/ 54 w 176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9">
                    <a:moveTo>
                      <a:pt x="54" y="0"/>
                    </a:moveTo>
                    <a:cubicBezTo>
                      <a:pt x="84" y="4"/>
                      <a:pt x="116" y="1"/>
                      <a:pt x="144" y="13"/>
                    </a:cubicBezTo>
                    <a:cubicBezTo>
                      <a:pt x="158" y="19"/>
                      <a:pt x="176" y="38"/>
                      <a:pt x="169" y="52"/>
                    </a:cubicBezTo>
                    <a:cubicBezTo>
                      <a:pt x="161" y="68"/>
                      <a:pt x="135" y="59"/>
                      <a:pt x="118" y="64"/>
                    </a:cubicBezTo>
                    <a:cubicBezTo>
                      <a:pt x="105" y="68"/>
                      <a:pt x="93" y="73"/>
                      <a:pt x="80" y="77"/>
                    </a:cubicBezTo>
                    <a:cubicBezTo>
                      <a:pt x="59" y="73"/>
                      <a:pt x="31" y="79"/>
                      <a:pt x="16" y="64"/>
                    </a:cubicBezTo>
                    <a:cubicBezTo>
                      <a:pt x="0" y="48"/>
                      <a:pt x="49" y="5"/>
                      <a:pt x="5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3" name="Freeform 331">
                <a:extLst>
                  <a:ext uri="{FF2B5EF4-FFF2-40B4-BE49-F238E27FC236}">
                    <a16:creationId xmlns:a16="http://schemas.microsoft.com/office/drawing/2014/main" id="{31227F19-3488-F4AA-9AB9-7AEB31D74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152"/>
                <a:ext cx="176" cy="79"/>
              </a:xfrm>
              <a:custGeom>
                <a:avLst/>
                <a:gdLst>
                  <a:gd name="T0" fmla="*/ 54 w 176"/>
                  <a:gd name="T1" fmla="*/ 0 h 79"/>
                  <a:gd name="T2" fmla="*/ 144 w 176"/>
                  <a:gd name="T3" fmla="*/ 13 h 79"/>
                  <a:gd name="T4" fmla="*/ 169 w 176"/>
                  <a:gd name="T5" fmla="*/ 52 h 79"/>
                  <a:gd name="T6" fmla="*/ 118 w 176"/>
                  <a:gd name="T7" fmla="*/ 64 h 79"/>
                  <a:gd name="T8" fmla="*/ 80 w 176"/>
                  <a:gd name="T9" fmla="*/ 77 h 79"/>
                  <a:gd name="T10" fmla="*/ 16 w 176"/>
                  <a:gd name="T11" fmla="*/ 64 h 79"/>
                  <a:gd name="T12" fmla="*/ 54 w 176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9">
                    <a:moveTo>
                      <a:pt x="54" y="0"/>
                    </a:moveTo>
                    <a:cubicBezTo>
                      <a:pt x="84" y="4"/>
                      <a:pt x="116" y="1"/>
                      <a:pt x="144" y="13"/>
                    </a:cubicBezTo>
                    <a:cubicBezTo>
                      <a:pt x="158" y="19"/>
                      <a:pt x="176" y="38"/>
                      <a:pt x="169" y="52"/>
                    </a:cubicBezTo>
                    <a:cubicBezTo>
                      <a:pt x="161" y="68"/>
                      <a:pt x="135" y="59"/>
                      <a:pt x="118" y="64"/>
                    </a:cubicBezTo>
                    <a:cubicBezTo>
                      <a:pt x="105" y="68"/>
                      <a:pt x="93" y="73"/>
                      <a:pt x="80" y="77"/>
                    </a:cubicBezTo>
                    <a:cubicBezTo>
                      <a:pt x="59" y="73"/>
                      <a:pt x="31" y="79"/>
                      <a:pt x="16" y="64"/>
                    </a:cubicBezTo>
                    <a:cubicBezTo>
                      <a:pt x="0" y="48"/>
                      <a:pt x="49" y="5"/>
                      <a:pt x="5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4" name="Freeform 332">
                <a:extLst>
                  <a:ext uri="{FF2B5EF4-FFF2-40B4-BE49-F238E27FC236}">
                    <a16:creationId xmlns:a16="http://schemas.microsoft.com/office/drawing/2014/main" id="{ED5C0E91-905B-2771-38B0-FA4DF66127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48500">
                <a:off x="4265" y="1684"/>
                <a:ext cx="415" cy="833"/>
              </a:xfrm>
              <a:custGeom>
                <a:avLst/>
                <a:gdLst>
                  <a:gd name="T0" fmla="*/ 127 w 644"/>
                  <a:gd name="T1" fmla="*/ 0 h 706"/>
                  <a:gd name="T2" fmla="*/ 220 w 644"/>
                  <a:gd name="T3" fmla="*/ 92 h 706"/>
                  <a:gd name="T4" fmla="*/ 245 w 644"/>
                  <a:gd name="T5" fmla="*/ 107 h 706"/>
                  <a:gd name="T6" fmla="*/ 270 w 644"/>
                  <a:gd name="T7" fmla="*/ 123 h 706"/>
                  <a:gd name="T8" fmla="*/ 338 w 644"/>
                  <a:gd name="T9" fmla="*/ 201 h 706"/>
                  <a:gd name="T10" fmla="*/ 371 w 644"/>
                  <a:gd name="T11" fmla="*/ 293 h 706"/>
                  <a:gd name="T12" fmla="*/ 405 w 644"/>
                  <a:gd name="T13" fmla="*/ 355 h 706"/>
                  <a:gd name="T14" fmla="*/ 414 w 644"/>
                  <a:gd name="T15" fmla="*/ 447 h 706"/>
                  <a:gd name="T16" fmla="*/ 405 w 644"/>
                  <a:gd name="T17" fmla="*/ 741 h 706"/>
                  <a:gd name="T18" fmla="*/ 380 w 644"/>
                  <a:gd name="T19" fmla="*/ 772 h 706"/>
                  <a:gd name="T20" fmla="*/ 186 w 644"/>
                  <a:gd name="T21" fmla="*/ 833 h 706"/>
                  <a:gd name="T22" fmla="*/ 169 w 644"/>
                  <a:gd name="T23" fmla="*/ 695 h 706"/>
                  <a:gd name="T24" fmla="*/ 195 w 644"/>
                  <a:gd name="T25" fmla="*/ 680 h 706"/>
                  <a:gd name="T26" fmla="*/ 177 w 644"/>
                  <a:gd name="T27" fmla="*/ 586 h 706"/>
                  <a:gd name="T28" fmla="*/ 127 w 644"/>
                  <a:gd name="T29" fmla="*/ 417 h 706"/>
                  <a:gd name="T30" fmla="*/ 110 w 644"/>
                  <a:gd name="T31" fmla="*/ 370 h 706"/>
                  <a:gd name="T32" fmla="*/ 102 w 644"/>
                  <a:gd name="T33" fmla="*/ 323 h 706"/>
                  <a:gd name="T34" fmla="*/ 59 w 644"/>
                  <a:gd name="T35" fmla="*/ 262 h 706"/>
                  <a:gd name="T36" fmla="*/ 43 w 644"/>
                  <a:gd name="T37" fmla="*/ 216 h 706"/>
                  <a:gd name="T38" fmla="*/ 0 w 644"/>
                  <a:gd name="T39" fmla="*/ 138 h 7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4" h="706">
                    <a:moveTo>
                      <a:pt x="197" y="0"/>
                    </a:moveTo>
                    <a:cubicBezTo>
                      <a:pt x="240" y="65"/>
                      <a:pt x="272" y="55"/>
                      <a:pt x="341" y="78"/>
                    </a:cubicBezTo>
                    <a:cubicBezTo>
                      <a:pt x="354" y="82"/>
                      <a:pt x="367" y="87"/>
                      <a:pt x="380" y="91"/>
                    </a:cubicBezTo>
                    <a:cubicBezTo>
                      <a:pt x="393" y="95"/>
                      <a:pt x="419" y="104"/>
                      <a:pt x="419" y="104"/>
                    </a:cubicBezTo>
                    <a:cubicBezTo>
                      <a:pt x="452" y="136"/>
                      <a:pt x="480" y="155"/>
                      <a:pt x="524" y="170"/>
                    </a:cubicBezTo>
                    <a:cubicBezTo>
                      <a:pt x="541" y="196"/>
                      <a:pt x="559" y="222"/>
                      <a:pt x="576" y="248"/>
                    </a:cubicBezTo>
                    <a:cubicBezTo>
                      <a:pt x="590" y="269"/>
                      <a:pt x="629" y="301"/>
                      <a:pt x="629" y="301"/>
                    </a:cubicBezTo>
                    <a:cubicBezTo>
                      <a:pt x="633" y="327"/>
                      <a:pt x="642" y="353"/>
                      <a:pt x="642" y="379"/>
                    </a:cubicBezTo>
                    <a:cubicBezTo>
                      <a:pt x="642" y="462"/>
                      <a:pt x="644" y="546"/>
                      <a:pt x="629" y="628"/>
                    </a:cubicBezTo>
                    <a:cubicBezTo>
                      <a:pt x="626" y="643"/>
                      <a:pt x="604" y="648"/>
                      <a:pt x="590" y="654"/>
                    </a:cubicBezTo>
                    <a:cubicBezTo>
                      <a:pt x="495" y="696"/>
                      <a:pt x="389" y="697"/>
                      <a:pt x="288" y="706"/>
                    </a:cubicBezTo>
                    <a:cubicBezTo>
                      <a:pt x="269" y="677"/>
                      <a:pt x="225" y="625"/>
                      <a:pt x="262" y="589"/>
                    </a:cubicBezTo>
                    <a:cubicBezTo>
                      <a:pt x="272" y="579"/>
                      <a:pt x="289" y="580"/>
                      <a:pt x="302" y="576"/>
                    </a:cubicBezTo>
                    <a:cubicBezTo>
                      <a:pt x="226" y="500"/>
                      <a:pt x="206" y="520"/>
                      <a:pt x="275" y="497"/>
                    </a:cubicBezTo>
                    <a:cubicBezTo>
                      <a:pt x="303" y="413"/>
                      <a:pt x="254" y="391"/>
                      <a:pt x="197" y="353"/>
                    </a:cubicBezTo>
                    <a:cubicBezTo>
                      <a:pt x="188" y="340"/>
                      <a:pt x="178" y="328"/>
                      <a:pt x="171" y="314"/>
                    </a:cubicBezTo>
                    <a:cubicBezTo>
                      <a:pt x="165" y="301"/>
                      <a:pt x="165" y="286"/>
                      <a:pt x="158" y="274"/>
                    </a:cubicBezTo>
                    <a:cubicBezTo>
                      <a:pt x="146" y="255"/>
                      <a:pt x="108" y="233"/>
                      <a:pt x="92" y="222"/>
                    </a:cubicBezTo>
                    <a:cubicBezTo>
                      <a:pt x="83" y="209"/>
                      <a:pt x="76" y="195"/>
                      <a:pt x="66" y="183"/>
                    </a:cubicBezTo>
                    <a:cubicBezTo>
                      <a:pt x="45" y="160"/>
                      <a:pt x="0" y="117"/>
                      <a:pt x="0" y="11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5" name="Freeform 333">
                <a:extLst>
                  <a:ext uri="{FF2B5EF4-FFF2-40B4-BE49-F238E27FC236}">
                    <a16:creationId xmlns:a16="http://schemas.microsoft.com/office/drawing/2014/main" id="{4D101A03-0EBA-18C7-0BC0-0DEA8D5A4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440"/>
                <a:ext cx="482" cy="617"/>
              </a:xfrm>
              <a:custGeom>
                <a:avLst/>
                <a:gdLst>
                  <a:gd name="T0" fmla="*/ 0 w 482"/>
                  <a:gd name="T1" fmla="*/ 174 h 617"/>
                  <a:gd name="T2" fmla="*/ 148 w 482"/>
                  <a:gd name="T3" fmla="*/ 0 h 617"/>
                  <a:gd name="T4" fmla="*/ 281 w 482"/>
                  <a:gd name="T5" fmla="*/ 54 h 617"/>
                  <a:gd name="T6" fmla="*/ 402 w 482"/>
                  <a:gd name="T7" fmla="*/ 148 h 617"/>
                  <a:gd name="T8" fmla="*/ 482 w 482"/>
                  <a:gd name="T9" fmla="*/ 282 h 617"/>
                  <a:gd name="T10" fmla="*/ 375 w 482"/>
                  <a:gd name="T11" fmla="*/ 442 h 617"/>
                  <a:gd name="T12" fmla="*/ 348 w 482"/>
                  <a:gd name="T13" fmla="*/ 496 h 617"/>
                  <a:gd name="T14" fmla="*/ 295 w 482"/>
                  <a:gd name="T15" fmla="*/ 509 h 617"/>
                  <a:gd name="T16" fmla="*/ 241 w 482"/>
                  <a:gd name="T17" fmla="*/ 550 h 617"/>
                  <a:gd name="T18" fmla="*/ 161 w 482"/>
                  <a:gd name="T19" fmla="*/ 483 h 617"/>
                  <a:gd name="T20" fmla="*/ 107 w 482"/>
                  <a:gd name="T21" fmla="*/ 402 h 617"/>
                  <a:gd name="T22" fmla="*/ 67 w 482"/>
                  <a:gd name="T23" fmla="*/ 295 h 617"/>
                  <a:gd name="T24" fmla="*/ 0 w 482"/>
                  <a:gd name="T25" fmla="*/ 174 h 6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2" h="617">
                    <a:moveTo>
                      <a:pt x="0" y="174"/>
                    </a:moveTo>
                    <a:cubicBezTo>
                      <a:pt x="26" y="74"/>
                      <a:pt x="45" y="35"/>
                      <a:pt x="148" y="0"/>
                    </a:cubicBezTo>
                    <a:cubicBezTo>
                      <a:pt x="226" y="40"/>
                      <a:pt x="182" y="21"/>
                      <a:pt x="281" y="54"/>
                    </a:cubicBezTo>
                    <a:cubicBezTo>
                      <a:pt x="327" y="69"/>
                      <a:pt x="362" y="121"/>
                      <a:pt x="402" y="148"/>
                    </a:cubicBezTo>
                    <a:cubicBezTo>
                      <a:pt x="443" y="208"/>
                      <a:pt x="464" y="207"/>
                      <a:pt x="482" y="282"/>
                    </a:cubicBezTo>
                    <a:cubicBezTo>
                      <a:pt x="454" y="384"/>
                      <a:pt x="466" y="398"/>
                      <a:pt x="375" y="442"/>
                    </a:cubicBezTo>
                    <a:cubicBezTo>
                      <a:pt x="366" y="460"/>
                      <a:pt x="363" y="483"/>
                      <a:pt x="348" y="496"/>
                    </a:cubicBezTo>
                    <a:cubicBezTo>
                      <a:pt x="334" y="508"/>
                      <a:pt x="311" y="501"/>
                      <a:pt x="295" y="509"/>
                    </a:cubicBezTo>
                    <a:cubicBezTo>
                      <a:pt x="275" y="519"/>
                      <a:pt x="259" y="536"/>
                      <a:pt x="241" y="550"/>
                    </a:cubicBezTo>
                    <a:cubicBezTo>
                      <a:pt x="148" y="409"/>
                      <a:pt x="295" y="617"/>
                      <a:pt x="161" y="483"/>
                    </a:cubicBezTo>
                    <a:cubicBezTo>
                      <a:pt x="138" y="460"/>
                      <a:pt x="107" y="402"/>
                      <a:pt x="107" y="402"/>
                    </a:cubicBezTo>
                    <a:cubicBezTo>
                      <a:pt x="73" y="264"/>
                      <a:pt x="120" y="438"/>
                      <a:pt x="67" y="295"/>
                    </a:cubicBezTo>
                    <a:cubicBezTo>
                      <a:pt x="48" y="245"/>
                      <a:pt x="53" y="201"/>
                      <a:pt x="0" y="174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6" name="Freeform 334">
                <a:extLst>
                  <a:ext uri="{FF2B5EF4-FFF2-40B4-BE49-F238E27FC236}">
                    <a16:creationId xmlns:a16="http://schemas.microsoft.com/office/drawing/2014/main" id="{18E45374-FDB2-D8C0-C350-4B850803A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2183"/>
                <a:ext cx="362" cy="536"/>
              </a:xfrm>
              <a:custGeom>
                <a:avLst/>
                <a:gdLst>
                  <a:gd name="T0" fmla="*/ 0 w 362"/>
                  <a:gd name="T1" fmla="*/ 536 h 536"/>
                  <a:gd name="T2" fmla="*/ 13 w 362"/>
                  <a:gd name="T3" fmla="*/ 496 h 536"/>
                  <a:gd name="T4" fmla="*/ 94 w 362"/>
                  <a:gd name="T5" fmla="*/ 416 h 536"/>
                  <a:gd name="T6" fmla="*/ 201 w 362"/>
                  <a:gd name="T7" fmla="*/ 228 h 536"/>
                  <a:gd name="T8" fmla="*/ 254 w 362"/>
                  <a:gd name="T9" fmla="*/ 175 h 536"/>
                  <a:gd name="T10" fmla="*/ 295 w 362"/>
                  <a:gd name="T11" fmla="*/ 134 h 536"/>
                  <a:gd name="T12" fmla="*/ 348 w 362"/>
                  <a:gd name="T13" fmla="*/ 54 h 536"/>
                  <a:gd name="T14" fmla="*/ 362 w 362"/>
                  <a:gd name="T15" fmla="*/ 0 h 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" h="536">
                    <a:moveTo>
                      <a:pt x="0" y="536"/>
                    </a:moveTo>
                    <a:cubicBezTo>
                      <a:pt x="4" y="523"/>
                      <a:pt x="4" y="507"/>
                      <a:pt x="13" y="496"/>
                    </a:cubicBezTo>
                    <a:cubicBezTo>
                      <a:pt x="36" y="466"/>
                      <a:pt x="94" y="416"/>
                      <a:pt x="94" y="416"/>
                    </a:cubicBezTo>
                    <a:cubicBezTo>
                      <a:pt x="113" y="338"/>
                      <a:pt x="145" y="284"/>
                      <a:pt x="201" y="228"/>
                    </a:cubicBezTo>
                    <a:cubicBezTo>
                      <a:pt x="226" y="151"/>
                      <a:pt x="193" y="216"/>
                      <a:pt x="254" y="175"/>
                    </a:cubicBezTo>
                    <a:cubicBezTo>
                      <a:pt x="270" y="164"/>
                      <a:pt x="281" y="148"/>
                      <a:pt x="295" y="134"/>
                    </a:cubicBezTo>
                    <a:cubicBezTo>
                      <a:pt x="334" y="13"/>
                      <a:pt x="270" y="189"/>
                      <a:pt x="348" y="54"/>
                    </a:cubicBezTo>
                    <a:cubicBezTo>
                      <a:pt x="357" y="38"/>
                      <a:pt x="362" y="0"/>
                      <a:pt x="3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7" name="Freeform 335">
                <a:extLst>
                  <a:ext uri="{FF2B5EF4-FFF2-40B4-BE49-F238E27FC236}">
                    <a16:creationId xmlns:a16="http://schemas.microsoft.com/office/drawing/2014/main" id="{E8B4C36A-8B00-A2BA-6929-D32B63903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370"/>
                <a:ext cx="359" cy="614"/>
              </a:xfrm>
              <a:custGeom>
                <a:avLst/>
                <a:gdLst>
                  <a:gd name="T0" fmla="*/ 0 w 359"/>
                  <a:gd name="T1" fmla="*/ 230 h 614"/>
                  <a:gd name="T2" fmla="*/ 77 w 359"/>
                  <a:gd name="T3" fmla="*/ 25 h 614"/>
                  <a:gd name="T4" fmla="*/ 128 w 359"/>
                  <a:gd name="T5" fmla="*/ 0 h 614"/>
                  <a:gd name="T6" fmla="*/ 308 w 359"/>
                  <a:gd name="T7" fmla="*/ 64 h 614"/>
                  <a:gd name="T8" fmla="*/ 359 w 359"/>
                  <a:gd name="T9" fmla="*/ 153 h 614"/>
                  <a:gd name="T10" fmla="*/ 244 w 359"/>
                  <a:gd name="T11" fmla="*/ 307 h 614"/>
                  <a:gd name="T12" fmla="*/ 154 w 359"/>
                  <a:gd name="T13" fmla="*/ 486 h 614"/>
                  <a:gd name="T14" fmla="*/ 90 w 359"/>
                  <a:gd name="T15" fmla="*/ 614 h 6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9" h="614">
                    <a:moveTo>
                      <a:pt x="0" y="230"/>
                    </a:moveTo>
                    <a:cubicBezTo>
                      <a:pt x="21" y="169"/>
                      <a:pt x="24" y="70"/>
                      <a:pt x="77" y="25"/>
                    </a:cubicBezTo>
                    <a:cubicBezTo>
                      <a:pt x="91" y="13"/>
                      <a:pt x="111" y="8"/>
                      <a:pt x="128" y="0"/>
                    </a:cubicBezTo>
                    <a:cubicBezTo>
                      <a:pt x="284" y="42"/>
                      <a:pt x="228" y="11"/>
                      <a:pt x="308" y="64"/>
                    </a:cubicBezTo>
                    <a:cubicBezTo>
                      <a:pt x="323" y="84"/>
                      <a:pt x="359" y="122"/>
                      <a:pt x="359" y="153"/>
                    </a:cubicBezTo>
                    <a:cubicBezTo>
                      <a:pt x="359" y="230"/>
                      <a:pt x="304" y="276"/>
                      <a:pt x="244" y="307"/>
                    </a:cubicBezTo>
                    <a:cubicBezTo>
                      <a:pt x="213" y="368"/>
                      <a:pt x="181" y="423"/>
                      <a:pt x="154" y="486"/>
                    </a:cubicBezTo>
                    <a:cubicBezTo>
                      <a:pt x="138" y="523"/>
                      <a:pt x="118" y="586"/>
                      <a:pt x="90" y="614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8" name="Freeform 336">
                <a:extLst>
                  <a:ext uri="{FF2B5EF4-FFF2-40B4-BE49-F238E27FC236}">
                    <a16:creationId xmlns:a16="http://schemas.microsoft.com/office/drawing/2014/main" id="{57EFC851-DFF3-B258-57EC-4FFDB1056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626"/>
                <a:ext cx="103" cy="140"/>
              </a:xfrm>
              <a:custGeom>
                <a:avLst/>
                <a:gdLst>
                  <a:gd name="T0" fmla="*/ 0 w 103"/>
                  <a:gd name="T1" fmla="*/ 140 h 140"/>
                  <a:gd name="T2" fmla="*/ 13 w 103"/>
                  <a:gd name="T3" fmla="*/ 89 h 140"/>
                  <a:gd name="T4" fmla="*/ 90 w 103"/>
                  <a:gd name="T5" fmla="*/ 38 h 140"/>
                  <a:gd name="T6" fmla="*/ 103 w 103"/>
                  <a:gd name="T7" fmla="*/ 0 h 1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40">
                    <a:moveTo>
                      <a:pt x="0" y="140"/>
                    </a:moveTo>
                    <a:cubicBezTo>
                      <a:pt x="4" y="123"/>
                      <a:pt x="1" y="102"/>
                      <a:pt x="13" y="89"/>
                    </a:cubicBezTo>
                    <a:cubicBezTo>
                      <a:pt x="33" y="66"/>
                      <a:pt x="90" y="38"/>
                      <a:pt x="90" y="38"/>
                    </a:cubicBezTo>
                    <a:cubicBezTo>
                      <a:pt x="94" y="25"/>
                      <a:pt x="103" y="0"/>
                      <a:pt x="10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49" name="Freeform 337">
                <a:extLst>
                  <a:ext uri="{FF2B5EF4-FFF2-40B4-BE49-F238E27FC236}">
                    <a16:creationId xmlns:a16="http://schemas.microsoft.com/office/drawing/2014/main" id="{84BFFDD0-7862-4EB5-9183-0F74B4924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458"/>
                <a:ext cx="158" cy="142"/>
              </a:xfrm>
              <a:custGeom>
                <a:avLst/>
                <a:gdLst>
                  <a:gd name="T0" fmla="*/ 0 w 158"/>
                  <a:gd name="T1" fmla="*/ 142 h 142"/>
                  <a:gd name="T2" fmla="*/ 102 w 158"/>
                  <a:gd name="T3" fmla="*/ 91 h 142"/>
                  <a:gd name="T4" fmla="*/ 115 w 158"/>
                  <a:gd name="T5" fmla="*/ 52 h 142"/>
                  <a:gd name="T6" fmla="*/ 154 w 158"/>
                  <a:gd name="T7" fmla="*/ 14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42">
                    <a:moveTo>
                      <a:pt x="0" y="142"/>
                    </a:moveTo>
                    <a:cubicBezTo>
                      <a:pt x="34" y="125"/>
                      <a:pt x="90" y="127"/>
                      <a:pt x="102" y="91"/>
                    </a:cubicBezTo>
                    <a:cubicBezTo>
                      <a:pt x="106" y="78"/>
                      <a:pt x="106" y="63"/>
                      <a:pt x="115" y="52"/>
                    </a:cubicBezTo>
                    <a:cubicBezTo>
                      <a:pt x="158" y="0"/>
                      <a:pt x="154" y="49"/>
                      <a:pt x="154" y="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338">
              <a:extLst>
                <a:ext uri="{FF2B5EF4-FFF2-40B4-BE49-F238E27FC236}">
                  <a16:creationId xmlns:a16="http://schemas.microsoft.com/office/drawing/2014/main" id="{AB4A919B-4A43-87E9-D5D7-E56EEDCE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175"/>
              <a:ext cx="92" cy="98"/>
            </a:xfrm>
            <a:custGeom>
              <a:avLst/>
              <a:gdLst>
                <a:gd name="T0" fmla="*/ 8 w 92"/>
                <a:gd name="T1" fmla="*/ 44 h 98"/>
                <a:gd name="T2" fmla="*/ 48 w 92"/>
                <a:gd name="T3" fmla="*/ 4 h 98"/>
                <a:gd name="T4" fmla="*/ 88 w 92"/>
                <a:gd name="T5" fmla="*/ 17 h 98"/>
                <a:gd name="T6" fmla="*/ 61 w 92"/>
                <a:gd name="T7" fmla="*/ 98 h 98"/>
                <a:gd name="T8" fmla="*/ 8 w 92"/>
                <a:gd name="T9" fmla="*/ 4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98">
                  <a:moveTo>
                    <a:pt x="8" y="44"/>
                  </a:moveTo>
                  <a:cubicBezTo>
                    <a:pt x="21" y="31"/>
                    <a:pt x="30" y="10"/>
                    <a:pt x="48" y="4"/>
                  </a:cubicBezTo>
                  <a:cubicBezTo>
                    <a:pt x="61" y="0"/>
                    <a:pt x="86" y="3"/>
                    <a:pt x="88" y="17"/>
                  </a:cubicBezTo>
                  <a:cubicBezTo>
                    <a:pt x="92" y="45"/>
                    <a:pt x="70" y="71"/>
                    <a:pt x="61" y="98"/>
                  </a:cubicBezTo>
                  <a:cubicBezTo>
                    <a:pt x="0" y="67"/>
                    <a:pt x="8" y="91"/>
                    <a:pt x="8" y="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498" name="Picture 341" descr="Animated-Butterfly">
            <a:extLst>
              <a:ext uri="{FF2B5EF4-FFF2-40B4-BE49-F238E27FC236}">
                <a16:creationId xmlns:a16="http://schemas.microsoft.com/office/drawing/2014/main" id="{CEAF68AE-67AA-5756-5730-83DB18A77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175"/>
            <a:ext cx="10117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7002 C -0.0052 0.07719 -0.00937 0.07049 -0.025 0.06563 C -0.03437 0.06864 -0.04566 0.06656 -0.05295 0.07488 C -0.10329 0.13219 -0.04427 0.10307 -0.07743 0.11717 C -0.11319 0.11116 -0.09583 0.11671 -0.12604 0.10307 C -0.12934 0.10169 -0.13298 0.09984 -0.13645 0.09845 C -0.1401 0.09683 -0.14704 0.0936 -0.14704 0.09383 C -0.15156 0.09452 -0.17152 0.09822 -0.17829 0.10307 C -0.18559 0.10862 -0.19947 0.12202 -0.19947 0.12225 C -0.20503 0.13358 -0.2085 0.15484 -0.21649 0.16408 C -0.22048 0.16871 -0.22586 0.17032 -0.23055 0.17356 C -0.2717 0.1627 -0.22934 0.17703 -0.2585 0.15946 C -0.26527 0.1553 -0.27256 0.15322 -0.27951 0.14999 C -0.28298 0.1486 -0.28993 0.14536 -0.28993 0.14583 C -0.29288 0.14698 -0.32031 0.15808 -0.32482 0.16408 C -0.32743 0.16755 -0.32552 0.17495 -0.32812 0.17841 C -0.33177 0.18327 -0.3375 0.18442 -0.34218 0.18766 C -0.34791 0.18604 -0.35468 0.18719 -0.35972 0.18303 C -0.37812 0.16755 -0.36041 0.15946 -0.38385 0.15484 C -0.39427 0.15276 -0.40503 0.15484 -0.41527 0.15484 " pathEditMode="relative" rAng="0" ptsTypes="fffffffffffffffffffA">
                                      <p:cBhvr>
                                        <p:cTn id="6" dur="3000" fill="hold"/>
                                        <p:tgtEl>
                                          <p:spTgt spid="1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5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0"/>
                                        <p:tgtEl>
                                          <p:spTgt spid="1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6961 -0.00996 0.09514 -0.01227 0.15 -0.04422 " pathEditMode="relative" rAng="0" ptsTypes="fA">
                                      <p:cBhvr>
                                        <p:cTn id="13" dur="2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189">
            <a:extLst>
              <a:ext uri="{FF2B5EF4-FFF2-40B4-BE49-F238E27FC236}">
                <a16:creationId xmlns:a16="http://schemas.microsoft.com/office/drawing/2014/main" id="{D88A2198-C92B-FD0D-B07F-431C16F4C87F}"/>
              </a:ext>
            </a:extLst>
          </p:cNvPr>
          <p:cNvSpPr>
            <a:spLocks/>
          </p:cNvSpPr>
          <p:nvPr/>
        </p:nvSpPr>
        <p:spPr bwMode="auto">
          <a:xfrm>
            <a:off x="7037388" y="6548438"/>
            <a:ext cx="963612" cy="358775"/>
          </a:xfrm>
          <a:custGeom>
            <a:avLst/>
            <a:gdLst>
              <a:gd name="T0" fmla="*/ 506412 w 607"/>
              <a:gd name="T1" fmla="*/ 15875 h 226"/>
              <a:gd name="T2" fmla="*/ 376237 w 607"/>
              <a:gd name="T3" fmla="*/ 31750 h 226"/>
              <a:gd name="T4" fmla="*/ 293687 w 607"/>
              <a:gd name="T5" fmla="*/ 80963 h 226"/>
              <a:gd name="T6" fmla="*/ 130175 w 607"/>
              <a:gd name="T7" fmla="*/ 146050 h 226"/>
              <a:gd name="T8" fmla="*/ 0 w 607"/>
              <a:gd name="T9" fmla="*/ 244475 h 226"/>
              <a:gd name="T10" fmla="*/ 261937 w 607"/>
              <a:gd name="T11" fmla="*/ 358775 h 226"/>
              <a:gd name="T12" fmla="*/ 719137 w 607"/>
              <a:gd name="T13" fmla="*/ 293688 h 226"/>
              <a:gd name="T14" fmla="*/ 833437 w 607"/>
              <a:gd name="T15" fmla="*/ 244475 h 226"/>
              <a:gd name="T16" fmla="*/ 898525 w 607"/>
              <a:gd name="T17" fmla="*/ 146050 h 226"/>
              <a:gd name="T18" fmla="*/ 914400 w 607"/>
              <a:gd name="T19" fmla="*/ 96838 h 226"/>
              <a:gd name="T20" fmla="*/ 963612 w 607"/>
              <a:gd name="T21" fmla="*/ 47625 h 226"/>
              <a:gd name="T22" fmla="*/ 914400 w 607"/>
              <a:gd name="T23" fmla="*/ 15875 h 226"/>
              <a:gd name="T24" fmla="*/ 784225 w 607"/>
              <a:gd name="T25" fmla="*/ 0 h 226"/>
              <a:gd name="T26" fmla="*/ 506412 w 607"/>
              <a:gd name="T27" fmla="*/ 15875 h 2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7" h="226">
                <a:moveTo>
                  <a:pt x="319" y="10"/>
                </a:moveTo>
                <a:cubicBezTo>
                  <a:pt x="292" y="13"/>
                  <a:pt x="263" y="12"/>
                  <a:pt x="237" y="20"/>
                </a:cubicBezTo>
                <a:cubicBezTo>
                  <a:pt x="218" y="26"/>
                  <a:pt x="203" y="42"/>
                  <a:pt x="185" y="51"/>
                </a:cubicBezTo>
                <a:cubicBezTo>
                  <a:pt x="153" y="67"/>
                  <a:pt x="116" y="81"/>
                  <a:pt x="82" y="92"/>
                </a:cubicBezTo>
                <a:cubicBezTo>
                  <a:pt x="42" y="120"/>
                  <a:pt x="28" y="113"/>
                  <a:pt x="0" y="154"/>
                </a:cubicBezTo>
                <a:cubicBezTo>
                  <a:pt x="73" y="178"/>
                  <a:pt x="101" y="193"/>
                  <a:pt x="165" y="226"/>
                </a:cubicBezTo>
                <a:cubicBezTo>
                  <a:pt x="267" y="215"/>
                  <a:pt x="349" y="193"/>
                  <a:pt x="453" y="185"/>
                </a:cubicBezTo>
                <a:cubicBezTo>
                  <a:pt x="478" y="178"/>
                  <a:pt x="506" y="175"/>
                  <a:pt x="525" y="154"/>
                </a:cubicBezTo>
                <a:cubicBezTo>
                  <a:pt x="541" y="135"/>
                  <a:pt x="566" y="92"/>
                  <a:pt x="566" y="92"/>
                </a:cubicBezTo>
                <a:cubicBezTo>
                  <a:pt x="569" y="82"/>
                  <a:pt x="570" y="70"/>
                  <a:pt x="576" y="61"/>
                </a:cubicBezTo>
                <a:cubicBezTo>
                  <a:pt x="584" y="49"/>
                  <a:pt x="607" y="45"/>
                  <a:pt x="607" y="30"/>
                </a:cubicBezTo>
                <a:cubicBezTo>
                  <a:pt x="607" y="18"/>
                  <a:pt x="588" y="13"/>
                  <a:pt x="576" y="10"/>
                </a:cubicBezTo>
                <a:cubicBezTo>
                  <a:pt x="549" y="3"/>
                  <a:pt x="522" y="0"/>
                  <a:pt x="494" y="0"/>
                </a:cubicBezTo>
                <a:cubicBezTo>
                  <a:pt x="436" y="0"/>
                  <a:pt x="377" y="7"/>
                  <a:pt x="319" y="1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Freeform 188">
            <a:extLst>
              <a:ext uri="{FF2B5EF4-FFF2-40B4-BE49-F238E27FC236}">
                <a16:creationId xmlns:a16="http://schemas.microsoft.com/office/drawing/2014/main" id="{18C64EE9-7461-68AF-9929-107D29D46421}"/>
              </a:ext>
            </a:extLst>
          </p:cNvPr>
          <p:cNvSpPr>
            <a:spLocks/>
          </p:cNvSpPr>
          <p:nvPr/>
        </p:nvSpPr>
        <p:spPr bwMode="auto">
          <a:xfrm>
            <a:off x="6416675" y="6394450"/>
            <a:ext cx="784225" cy="422275"/>
          </a:xfrm>
          <a:custGeom>
            <a:avLst/>
            <a:gdLst>
              <a:gd name="T0" fmla="*/ 360363 w 494"/>
              <a:gd name="T1" fmla="*/ 120650 h 266"/>
              <a:gd name="T2" fmla="*/ 65088 w 494"/>
              <a:gd name="T3" fmla="*/ 250825 h 266"/>
              <a:gd name="T4" fmla="*/ 33338 w 494"/>
              <a:gd name="T5" fmla="*/ 349250 h 266"/>
              <a:gd name="T6" fmla="*/ 342900 w 494"/>
              <a:gd name="T7" fmla="*/ 398463 h 266"/>
              <a:gd name="T8" fmla="*/ 555625 w 494"/>
              <a:gd name="T9" fmla="*/ 382588 h 266"/>
              <a:gd name="T10" fmla="*/ 654050 w 494"/>
              <a:gd name="T11" fmla="*/ 315913 h 266"/>
              <a:gd name="T12" fmla="*/ 703263 w 494"/>
              <a:gd name="T13" fmla="*/ 284163 h 266"/>
              <a:gd name="T14" fmla="*/ 784225 w 494"/>
              <a:gd name="T15" fmla="*/ 169863 h 266"/>
              <a:gd name="T16" fmla="*/ 360363 w 494"/>
              <a:gd name="T17" fmla="*/ 120650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4" h="266">
                <a:moveTo>
                  <a:pt x="227" y="76"/>
                </a:moveTo>
                <a:cubicBezTo>
                  <a:pt x="128" y="87"/>
                  <a:pt x="106" y="93"/>
                  <a:pt x="41" y="158"/>
                </a:cubicBezTo>
                <a:cubicBezTo>
                  <a:pt x="34" y="179"/>
                  <a:pt x="0" y="213"/>
                  <a:pt x="21" y="220"/>
                </a:cubicBezTo>
                <a:cubicBezTo>
                  <a:pt x="85" y="241"/>
                  <a:pt x="149" y="244"/>
                  <a:pt x="216" y="251"/>
                </a:cubicBezTo>
                <a:cubicBezTo>
                  <a:pt x="263" y="266"/>
                  <a:pt x="304" y="256"/>
                  <a:pt x="350" y="241"/>
                </a:cubicBezTo>
                <a:cubicBezTo>
                  <a:pt x="371" y="227"/>
                  <a:pt x="391" y="213"/>
                  <a:pt x="412" y="199"/>
                </a:cubicBezTo>
                <a:cubicBezTo>
                  <a:pt x="422" y="192"/>
                  <a:pt x="443" y="179"/>
                  <a:pt x="443" y="179"/>
                </a:cubicBezTo>
                <a:cubicBezTo>
                  <a:pt x="464" y="115"/>
                  <a:pt x="473" y="171"/>
                  <a:pt x="494" y="107"/>
                </a:cubicBezTo>
                <a:cubicBezTo>
                  <a:pt x="460" y="0"/>
                  <a:pt x="294" y="62"/>
                  <a:pt x="227" y="76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Freeform 187">
            <a:extLst>
              <a:ext uri="{FF2B5EF4-FFF2-40B4-BE49-F238E27FC236}">
                <a16:creationId xmlns:a16="http://schemas.microsoft.com/office/drawing/2014/main" id="{2F448157-2429-7110-BEA9-D7EEA28D2FCE}"/>
              </a:ext>
            </a:extLst>
          </p:cNvPr>
          <p:cNvSpPr>
            <a:spLocks/>
          </p:cNvSpPr>
          <p:nvPr/>
        </p:nvSpPr>
        <p:spPr bwMode="auto">
          <a:xfrm>
            <a:off x="6564313" y="4621213"/>
            <a:ext cx="1012825" cy="1966912"/>
          </a:xfrm>
          <a:custGeom>
            <a:avLst/>
            <a:gdLst>
              <a:gd name="T0" fmla="*/ 98425 w 638"/>
              <a:gd name="T1" fmla="*/ 49212 h 1239"/>
              <a:gd name="T2" fmla="*/ 441325 w 638"/>
              <a:gd name="T3" fmla="*/ 0 h 1239"/>
              <a:gd name="T4" fmla="*/ 979488 w 638"/>
              <a:gd name="T5" fmla="*/ 98425 h 1239"/>
              <a:gd name="T6" fmla="*/ 1012825 w 638"/>
              <a:gd name="T7" fmla="*/ 146050 h 1239"/>
              <a:gd name="T8" fmla="*/ 979488 w 638"/>
              <a:gd name="T9" fmla="*/ 244475 h 1239"/>
              <a:gd name="T10" fmla="*/ 963613 w 638"/>
              <a:gd name="T11" fmla="*/ 342900 h 1239"/>
              <a:gd name="T12" fmla="*/ 881063 w 638"/>
              <a:gd name="T13" fmla="*/ 898525 h 1239"/>
              <a:gd name="T14" fmla="*/ 685800 w 638"/>
              <a:gd name="T15" fmla="*/ 1665287 h 1239"/>
              <a:gd name="T16" fmla="*/ 571500 w 638"/>
              <a:gd name="T17" fmla="*/ 1860550 h 1239"/>
              <a:gd name="T18" fmla="*/ 538163 w 638"/>
              <a:gd name="T19" fmla="*/ 1909762 h 1239"/>
              <a:gd name="T20" fmla="*/ 293688 w 638"/>
              <a:gd name="T21" fmla="*/ 1927225 h 1239"/>
              <a:gd name="T22" fmla="*/ 228600 w 638"/>
              <a:gd name="T23" fmla="*/ 1893887 h 1239"/>
              <a:gd name="T24" fmla="*/ 260350 w 638"/>
              <a:gd name="T25" fmla="*/ 1257300 h 1239"/>
              <a:gd name="T26" fmla="*/ 244475 w 638"/>
              <a:gd name="T27" fmla="*/ 995362 h 1239"/>
              <a:gd name="T28" fmla="*/ 163513 w 638"/>
              <a:gd name="T29" fmla="*/ 293687 h 1239"/>
              <a:gd name="T30" fmla="*/ 80963 w 638"/>
              <a:gd name="T31" fmla="*/ 228600 h 1239"/>
              <a:gd name="T32" fmla="*/ 31750 w 638"/>
              <a:gd name="T33" fmla="*/ 179387 h 1239"/>
              <a:gd name="T34" fmla="*/ 0 w 638"/>
              <a:gd name="T35" fmla="*/ 163512 h 12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38" h="1239">
                <a:moveTo>
                  <a:pt x="62" y="31"/>
                </a:moveTo>
                <a:cubicBezTo>
                  <a:pt x="132" y="5"/>
                  <a:pt x="207" y="23"/>
                  <a:pt x="278" y="0"/>
                </a:cubicBezTo>
                <a:cubicBezTo>
                  <a:pt x="400" y="10"/>
                  <a:pt x="501" y="31"/>
                  <a:pt x="617" y="62"/>
                </a:cubicBezTo>
                <a:cubicBezTo>
                  <a:pt x="624" y="72"/>
                  <a:pt x="638" y="80"/>
                  <a:pt x="638" y="92"/>
                </a:cubicBezTo>
                <a:cubicBezTo>
                  <a:pt x="638" y="114"/>
                  <a:pt x="624" y="133"/>
                  <a:pt x="617" y="154"/>
                </a:cubicBezTo>
                <a:cubicBezTo>
                  <a:pt x="610" y="174"/>
                  <a:pt x="610" y="195"/>
                  <a:pt x="607" y="216"/>
                </a:cubicBezTo>
                <a:cubicBezTo>
                  <a:pt x="591" y="325"/>
                  <a:pt x="592" y="462"/>
                  <a:pt x="555" y="566"/>
                </a:cubicBezTo>
                <a:cubicBezTo>
                  <a:pt x="537" y="734"/>
                  <a:pt x="472" y="887"/>
                  <a:pt x="432" y="1049"/>
                </a:cubicBezTo>
                <a:cubicBezTo>
                  <a:pt x="420" y="1096"/>
                  <a:pt x="387" y="1132"/>
                  <a:pt x="360" y="1172"/>
                </a:cubicBezTo>
                <a:cubicBezTo>
                  <a:pt x="353" y="1182"/>
                  <a:pt x="351" y="1202"/>
                  <a:pt x="339" y="1203"/>
                </a:cubicBezTo>
                <a:cubicBezTo>
                  <a:pt x="288" y="1207"/>
                  <a:pt x="236" y="1210"/>
                  <a:pt x="185" y="1214"/>
                </a:cubicBezTo>
                <a:cubicBezTo>
                  <a:pt x="157" y="1223"/>
                  <a:pt x="144" y="1239"/>
                  <a:pt x="144" y="1193"/>
                </a:cubicBezTo>
                <a:cubicBezTo>
                  <a:pt x="144" y="844"/>
                  <a:pt x="117" y="938"/>
                  <a:pt x="164" y="792"/>
                </a:cubicBezTo>
                <a:cubicBezTo>
                  <a:pt x="161" y="737"/>
                  <a:pt x="156" y="682"/>
                  <a:pt x="154" y="627"/>
                </a:cubicBezTo>
                <a:cubicBezTo>
                  <a:pt x="151" y="554"/>
                  <a:pt x="227" y="269"/>
                  <a:pt x="103" y="185"/>
                </a:cubicBezTo>
                <a:cubicBezTo>
                  <a:pt x="55" y="115"/>
                  <a:pt x="112" y="184"/>
                  <a:pt x="51" y="144"/>
                </a:cubicBezTo>
                <a:cubicBezTo>
                  <a:pt x="39" y="136"/>
                  <a:pt x="31" y="122"/>
                  <a:pt x="20" y="113"/>
                </a:cubicBezTo>
                <a:cubicBezTo>
                  <a:pt x="14" y="108"/>
                  <a:pt x="7" y="106"/>
                  <a:pt x="0" y="103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Freeform 186">
            <a:extLst>
              <a:ext uri="{FF2B5EF4-FFF2-40B4-BE49-F238E27FC236}">
                <a16:creationId xmlns:a16="http://schemas.microsoft.com/office/drawing/2014/main" id="{0BF96B09-F253-215B-193B-6C418A7A357D}"/>
              </a:ext>
            </a:extLst>
          </p:cNvPr>
          <p:cNvSpPr>
            <a:spLocks/>
          </p:cNvSpPr>
          <p:nvPr/>
        </p:nvSpPr>
        <p:spPr bwMode="auto">
          <a:xfrm>
            <a:off x="6784975" y="4267200"/>
            <a:ext cx="1978025" cy="2524125"/>
          </a:xfrm>
          <a:custGeom>
            <a:avLst/>
            <a:gdLst>
              <a:gd name="T0" fmla="*/ 1263331 w 1215"/>
              <a:gd name="T1" fmla="*/ 32426 h 1479"/>
              <a:gd name="T2" fmla="*/ 1899881 w 1215"/>
              <a:gd name="T3" fmla="*/ 174078 h 1479"/>
              <a:gd name="T4" fmla="*/ 1934069 w 1215"/>
              <a:gd name="T5" fmla="*/ 735563 h 1479"/>
              <a:gd name="T6" fmla="*/ 1816853 w 1215"/>
              <a:gd name="T7" fmla="*/ 928414 h 1479"/>
              <a:gd name="T8" fmla="*/ 1715916 w 1215"/>
              <a:gd name="T9" fmla="*/ 1121264 h 1479"/>
              <a:gd name="T10" fmla="*/ 1614980 w 1215"/>
              <a:gd name="T11" fmla="*/ 1279982 h 1479"/>
              <a:gd name="T12" fmla="*/ 1497764 w 1215"/>
              <a:gd name="T13" fmla="*/ 1542805 h 1479"/>
              <a:gd name="T14" fmla="*/ 1347987 w 1215"/>
              <a:gd name="T15" fmla="*/ 1841468 h 1479"/>
              <a:gd name="T16" fmla="*/ 1263331 w 1215"/>
              <a:gd name="T17" fmla="*/ 2104291 h 1479"/>
              <a:gd name="T18" fmla="*/ 1146115 w 1215"/>
              <a:gd name="T19" fmla="*/ 2350047 h 1479"/>
              <a:gd name="T20" fmla="*/ 309321 w 1215"/>
              <a:gd name="T21" fmla="*/ 2367114 h 1479"/>
              <a:gd name="T22" fmla="*/ 343509 w 1215"/>
              <a:gd name="T23" fmla="*/ 1964346 h 1479"/>
              <a:gd name="T24" fmla="*/ 442817 w 1215"/>
              <a:gd name="T25" fmla="*/ 1805628 h 1479"/>
              <a:gd name="T26" fmla="*/ 477005 w 1215"/>
              <a:gd name="T27" fmla="*/ 1752722 h 1479"/>
              <a:gd name="T28" fmla="*/ 527473 w 1215"/>
              <a:gd name="T29" fmla="*/ 1208303 h 1479"/>
              <a:gd name="T30" fmla="*/ 509565 w 1215"/>
              <a:gd name="T31" fmla="*/ 523939 h 1479"/>
              <a:gd name="T32" fmla="*/ 410257 w 1215"/>
              <a:gd name="T33" fmla="*/ 471033 h 1479"/>
              <a:gd name="T34" fmla="*/ 258853 w 1215"/>
              <a:gd name="T35" fmla="*/ 348155 h 1479"/>
              <a:gd name="T36" fmla="*/ 91168 w 1215"/>
              <a:gd name="T37" fmla="*/ 225277 h 1479"/>
              <a:gd name="T38" fmla="*/ 24420 w 1215"/>
              <a:gd name="T39" fmla="*/ 191144 h 14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15" h="1479">
                <a:moveTo>
                  <a:pt x="776" y="19"/>
                </a:moveTo>
                <a:cubicBezTo>
                  <a:pt x="913" y="29"/>
                  <a:pt x="1065" y="0"/>
                  <a:pt x="1167" y="102"/>
                </a:cubicBezTo>
                <a:cubicBezTo>
                  <a:pt x="1215" y="246"/>
                  <a:pt x="1208" y="157"/>
                  <a:pt x="1188" y="431"/>
                </a:cubicBezTo>
                <a:cubicBezTo>
                  <a:pt x="1184" y="480"/>
                  <a:pt x="1163" y="529"/>
                  <a:pt x="1116" y="544"/>
                </a:cubicBezTo>
                <a:cubicBezTo>
                  <a:pt x="1087" y="582"/>
                  <a:pt x="1076" y="617"/>
                  <a:pt x="1054" y="657"/>
                </a:cubicBezTo>
                <a:cubicBezTo>
                  <a:pt x="1036" y="690"/>
                  <a:pt x="1008" y="717"/>
                  <a:pt x="992" y="750"/>
                </a:cubicBezTo>
                <a:cubicBezTo>
                  <a:pt x="967" y="801"/>
                  <a:pt x="945" y="853"/>
                  <a:pt x="920" y="904"/>
                </a:cubicBezTo>
                <a:cubicBezTo>
                  <a:pt x="891" y="961"/>
                  <a:pt x="848" y="1018"/>
                  <a:pt x="828" y="1079"/>
                </a:cubicBezTo>
                <a:cubicBezTo>
                  <a:pt x="808" y="1140"/>
                  <a:pt x="805" y="1177"/>
                  <a:pt x="776" y="1233"/>
                </a:cubicBezTo>
                <a:cubicBezTo>
                  <a:pt x="762" y="1479"/>
                  <a:pt x="811" y="1412"/>
                  <a:pt x="704" y="1377"/>
                </a:cubicBezTo>
                <a:cubicBezTo>
                  <a:pt x="581" y="1381"/>
                  <a:pt x="331" y="1417"/>
                  <a:pt x="190" y="1387"/>
                </a:cubicBezTo>
                <a:cubicBezTo>
                  <a:pt x="164" y="1307"/>
                  <a:pt x="185" y="1227"/>
                  <a:pt x="211" y="1151"/>
                </a:cubicBezTo>
                <a:cubicBezTo>
                  <a:pt x="223" y="1116"/>
                  <a:pt x="252" y="1089"/>
                  <a:pt x="272" y="1058"/>
                </a:cubicBezTo>
                <a:cubicBezTo>
                  <a:pt x="279" y="1048"/>
                  <a:pt x="293" y="1027"/>
                  <a:pt x="293" y="1027"/>
                </a:cubicBezTo>
                <a:cubicBezTo>
                  <a:pt x="326" y="924"/>
                  <a:pt x="297" y="813"/>
                  <a:pt x="324" y="708"/>
                </a:cubicBezTo>
                <a:cubicBezTo>
                  <a:pt x="320" y="574"/>
                  <a:pt x="326" y="440"/>
                  <a:pt x="313" y="307"/>
                </a:cubicBezTo>
                <a:cubicBezTo>
                  <a:pt x="312" y="293"/>
                  <a:pt x="260" y="280"/>
                  <a:pt x="252" y="276"/>
                </a:cubicBezTo>
                <a:cubicBezTo>
                  <a:pt x="127" y="206"/>
                  <a:pt x="238" y="265"/>
                  <a:pt x="159" y="204"/>
                </a:cubicBezTo>
                <a:cubicBezTo>
                  <a:pt x="126" y="178"/>
                  <a:pt x="92" y="153"/>
                  <a:pt x="56" y="132"/>
                </a:cubicBezTo>
                <a:cubicBezTo>
                  <a:pt x="0" y="100"/>
                  <a:pt x="42" y="139"/>
                  <a:pt x="15" y="112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Freeform 176">
            <a:extLst>
              <a:ext uri="{FF2B5EF4-FFF2-40B4-BE49-F238E27FC236}">
                <a16:creationId xmlns:a16="http://schemas.microsoft.com/office/drawing/2014/main" id="{A6E4623B-6B1E-84B9-C9B4-09C342317C01}"/>
              </a:ext>
            </a:extLst>
          </p:cNvPr>
          <p:cNvSpPr>
            <a:spLocks/>
          </p:cNvSpPr>
          <p:nvPr/>
        </p:nvSpPr>
        <p:spPr bwMode="auto">
          <a:xfrm>
            <a:off x="7167563" y="2708275"/>
            <a:ext cx="1138237" cy="1939925"/>
          </a:xfrm>
          <a:custGeom>
            <a:avLst/>
            <a:gdLst>
              <a:gd name="T0" fmla="*/ 325711 w 650"/>
              <a:gd name="T1" fmla="*/ 42960 h 1445"/>
              <a:gd name="T2" fmla="*/ 217141 w 650"/>
              <a:gd name="T3" fmla="*/ 16110 h 1445"/>
              <a:gd name="T4" fmla="*/ 162855 w 650"/>
              <a:gd name="T5" fmla="*/ 1343 h 1445"/>
              <a:gd name="T6" fmla="*/ 54285 w 650"/>
              <a:gd name="T7" fmla="*/ 29535 h 1445"/>
              <a:gd name="T8" fmla="*/ 19262 w 650"/>
              <a:gd name="T9" fmla="*/ 236282 h 1445"/>
              <a:gd name="T10" fmla="*/ 0 w 650"/>
              <a:gd name="T11" fmla="*/ 982716 h 1445"/>
              <a:gd name="T12" fmla="*/ 19262 w 650"/>
              <a:gd name="T13" fmla="*/ 1686191 h 1445"/>
              <a:gd name="T14" fmla="*/ 108570 w 650"/>
              <a:gd name="T15" fmla="*/ 1837894 h 1445"/>
              <a:gd name="T16" fmla="*/ 360734 w 650"/>
              <a:gd name="T17" fmla="*/ 1879512 h 1445"/>
              <a:gd name="T18" fmla="*/ 1027916 w 650"/>
              <a:gd name="T19" fmla="*/ 1727809 h 1445"/>
              <a:gd name="T20" fmla="*/ 1045427 w 650"/>
              <a:gd name="T21" fmla="*/ 1064609 h 1445"/>
              <a:gd name="T22" fmla="*/ 991142 w 650"/>
              <a:gd name="T23" fmla="*/ 831013 h 1445"/>
              <a:gd name="T24" fmla="*/ 847549 w 650"/>
              <a:gd name="T25" fmla="*/ 457795 h 1445"/>
              <a:gd name="T26" fmla="*/ 830037 w 650"/>
              <a:gd name="T27" fmla="*/ 416178 h 1445"/>
              <a:gd name="T28" fmla="*/ 721467 w 650"/>
              <a:gd name="T29" fmla="*/ 332942 h 1445"/>
              <a:gd name="T30" fmla="*/ 630408 w 650"/>
              <a:gd name="T31" fmla="*/ 277899 h 1445"/>
              <a:gd name="T32" fmla="*/ 469304 w 650"/>
              <a:gd name="T33" fmla="*/ 194664 h 1445"/>
              <a:gd name="T34" fmla="*/ 397507 w 650"/>
              <a:gd name="T35" fmla="*/ 112771 h 1445"/>
              <a:gd name="T36" fmla="*/ 288937 w 650"/>
              <a:gd name="T37" fmla="*/ 57728 h 1445"/>
              <a:gd name="T38" fmla="*/ 325711 w 650"/>
              <a:gd name="T39" fmla="*/ 42960 h 14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0" h="1445">
                <a:moveTo>
                  <a:pt x="186" y="32"/>
                </a:moveTo>
                <a:cubicBezTo>
                  <a:pt x="165" y="25"/>
                  <a:pt x="145" y="19"/>
                  <a:pt x="124" y="12"/>
                </a:cubicBezTo>
                <a:cubicBezTo>
                  <a:pt x="114" y="9"/>
                  <a:pt x="93" y="1"/>
                  <a:pt x="93" y="1"/>
                </a:cubicBezTo>
                <a:cubicBezTo>
                  <a:pt x="72" y="8"/>
                  <a:pt x="34" y="0"/>
                  <a:pt x="31" y="22"/>
                </a:cubicBezTo>
                <a:cubicBezTo>
                  <a:pt x="17" y="121"/>
                  <a:pt x="24" y="70"/>
                  <a:pt x="11" y="176"/>
                </a:cubicBezTo>
                <a:cubicBezTo>
                  <a:pt x="7" y="361"/>
                  <a:pt x="0" y="547"/>
                  <a:pt x="0" y="732"/>
                </a:cubicBezTo>
                <a:cubicBezTo>
                  <a:pt x="0" y="907"/>
                  <a:pt x="5" y="1081"/>
                  <a:pt x="11" y="1256"/>
                </a:cubicBezTo>
                <a:cubicBezTo>
                  <a:pt x="12" y="1290"/>
                  <a:pt x="33" y="1348"/>
                  <a:pt x="62" y="1369"/>
                </a:cubicBezTo>
                <a:cubicBezTo>
                  <a:pt x="90" y="1389"/>
                  <a:pt x="179" y="1396"/>
                  <a:pt x="206" y="1400"/>
                </a:cubicBezTo>
                <a:cubicBezTo>
                  <a:pt x="574" y="1387"/>
                  <a:pt x="429" y="1445"/>
                  <a:pt x="587" y="1287"/>
                </a:cubicBezTo>
                <a:cubicBezTo>
                  <a:pt x="650" y="1091"/>
                  <a:pt x="614" y="1226"/>
                  <a:pt x="597" y="793"/>
                </a:cubicBezTo>
                <a:cubicBezTo>
                  <a:pt x="595" y="735"/>
                  <a:pt x="578" y="676"/>
                  <a:pt x="566" y="619"/>
                </a:cubicBezTo>
                <a:cubicBezTo>
                  <a:pt x="545" y="522"/>
                  <a:pt x="522" y="432"/>
                  <a:pt x="484" y="341"/>
                </a:cubicBezTo>
                <a:cubicBezTo>
                  <a:pt x="480" y="331"/>
                  <a:pt x="481" y="319"/>
                  <a:pt x="474" y="310"/>
                </a:cubicBezTo>
                <a:cubicBezTo>
                  <a:pt x="456" y="287"/>
                  <a:pt x="433" y="269"/>
                  <a:pt x="412" y="248"/>
                </a:cubicBezTo>
                <a:cubicBezTo>
                  <a:pt x="366" y="202"/>
                  <a:pt x="419" y="226"/>
                  <a:pt x="360" y="207"/>
                </a:cubicBezTo>
                <a:cubicBezTo>
                  <a:pt x="329" y="175"/>
                  <a:pt x="304" y="169"/>
                  <a:pt x="268" y="145"/>
                </a:cubicBezTo>
                <a:cubicBezTo>
                  <a:pt x="254" y="125"/>
                  <a:pt x="241" y="104"/>
                  <a:pt x="227" y="84"/>
                </a:cubicBezTo>
                <a:cubicBezTo>
                  <a:pt x="213" y="63"/>
                  <a:pt x="143" y="54"/>
                  <a:pt x="165" y="43"/>
                </a:cubicBezTo>
                <a:cubicBezTo>
                  <a:pt x="172" y="39"/>
                  <a:pt x="179" y="36"/>
                  <a:pt x="186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Freeform 172">
            <a:extLst>
              <a:ext uri="{FF2B5EF4-FFF2-40B4-BE49-F238E27FC236}">
                <a16:creationId xmlns:a16="http://schemas.microsoft.com/office/drawing/2014/main" id="{D6C496EA-FA2E-FF09-6DB7-28CBB3D49911}"/>
              </a:ext>
            </a:extLst>
          </p:cNvPr>
          <p:cNvSpPr>
            <a:spLocks/>
          </p:cNvSpPr>
          <p:nvPr/>
        </p:nvSpPr>
        <p:spPr bwMode="auto">
          <a:xfrm rot="-179839">
            <a:off x="6392863" y="2590800"/>
            <a:ext cx="2436812" cy="2209800"/>
          </a:xfrm>
          <a:custGeom>
            <a:avLst/>
            <a:gdLst>
              <a:gd name="T0" fmla="*/ 865187 w 1535"/>
              <a:gd name="T1" fmla="*/ 66238 h 1568"/>
              <a:gd name="T2" fmla="*/ 963612 w 1535"/>
              <a:gd name="T3" fmla="*/ 36642 h 1568"/>
              <a:gd name="T4" fmla="*/ 1012825 w 1535"/>
              <a:gd name="T5" fmla="*/ 22549 h 1568"/>
              <a:gd name="T6" fmla="*/ 1878012 w 1535"/>
              <a:gd name="T7" fmla="*/ 109926 h 1568"/>
              <a:gd name="T8" fmla="*/ 1927225 w 1535"/>
              <a:gd name="T9" fmla="*/ 211397 h 1568"/>
              <a:gd name="T10" fmla="*/ 1992312 w 1535"/>
              <a:gd name="T11" fmla="*/ 500305 h 1568"/>
              <a:gd name="T12" fmla="*/ 2057400 w 1535"/>
              <a:gd name="T13" fmla="*/ 601776 h 1568"/>
              <a:gd name="T14" fmla="*/ 2139950 w 1535"/>
              <a:gd name="T15" fmla="*/ 1051346 h 1568"/>
              <a:gd name="T16" fmla="*/ 2155825 w 1535"/>
              <a:gd name="T17" fmla="*/ 1152817 h 1568"/>
              <a:gd name="T18" fmla="*/ 2205037 w 1535"/>
              <a:gd name="T19" fmla="*/ 1210598 h 1568"/>
              <a:gd name="T20" fmla="*/ 2270125 w 1535"/>
              <a:gd name="T21" fmla="*/ 1457228 h 1568"/>
              <a:gd name="T22" fmla="*/ 2400300 w 1535"/>
              <a:gd name="T23" fmla="*/ 1863109 h 1568"/>
              <a:gd name="T24" fmla="*/ 2433637 w 1535"/>
              <a:gd name="T25" fmla="*/ 1906798 h 1568"/>
              <a:gd name="T26" fmla="*/ 2384425 w 1535"/>
              <a:gd name="T27" fmla="*/ 1936394 h 1568"/>
              <a:gd name="T28" fmla="*/ 2008187 w 1535"/>
              <a:gd name="T29" fmla="*/ 1950487 h 1568"/>
              <a:gd name="T30" fmla="*/ 1568450 w 1535"/>
              <a:gd name="T31" fmla="*/ 1892705 h 1568"/>
              <a:gd name="T32" fmla="*/ 1503362 w 1535"/>
              <a:gd name="T33" fmla="*/ 1747546 h 1568"/>
              <a:gd name="T34" fmla="*/ 1485900 w 1535"/>
              <a:gd name="T35" fmla="*/ 1254287 h 1568"/>
              <a:gd name="T36" fmla="*/ 1404937 w 1535"/>
              <a:gd name="T37" fmla="*/ 979471 h 1568"/>
              <a:gd name="T38" fmla="*/ 1290637 w 1535"/>
              <a:gd name="T39" fmla="*/ 587683 h 1568"/>
              <a:gd name="T40" fmla="*/ 1208087 w 1535"/>
              <a:gd name="T41" fmla="*/ 500305 h 1568"/>
              <a:gd name="T42" fmla="*/ 1062037 w 1535"/>
              <a:gd name="T43" fmla="*/ 253676 h 1568"/>
              <a:gd name="T44" fmla="*/ 963612 w 1535"/>
              <a:gd name="T45" fmla="*/ 109926 h 1568"/>
              <a:gd name="T46" fmla="*/ 669925 w 1535"/>
              <a:gd name="T47" fmla="*/ 66238 h 1568"/>
              <a:gd name="T48" fmla="*/ 506412 w 1535"/>
              <a:gd name="T49" fmla="*/ 124019 h 1568"/>
              <a:gd name="T50" fmla="*/ 342900 w 1535"/>
              <a:gd name="T51" fmla="*/ 253676 h 1568"/>
              <a:gd name="T52" fmla="*/ 212725 w 1535"/>
              <a:gd name="T53" fmla="*/ 486212 h 1568"/>
              <a:gd name="T54" fmla="*/ 114300 w 1535"/>
              <a:gd name="T55" fmla="*/ 776530 h 1568"/>
              <a:gd name="T56" fmla="*/ 0 w 1535"/>
              <a:gd name="T57" fmla="*/ 2153428 h 1568"/>
              <a:gd name="T58" fmla="*/ 571500 w 1535"/>
              <a:gd name="T59" fmla="*/ 2109739 h 1568"/>
              <a:gd name="T60" fmla="*/ 735012 w 1535"/>
              <a:gd name="T61" fmla="*/ 2080143 h 1568"/>
              <a:gd name="T62" fmla="*/ 833437 w 1535"/>
              <a:gd name="T63" fmla="*/ 2051957 h 1568"/>
              <a:gd name="T64" fmla="*/ 849312 w 1535"/>
              <a:gd name="T65" fmla="*/ 834312 h 1568"/>
              <a:gd name="T66" fmla="*/ 882650 w 1535"/>
              <a:gd name="T67" fmla="*/ 543994 h 1568"/>
              <a:gd name="T68" fmla="*/ 898525 w 1535"/>
              <a:gd name="T69" fmla="*/ 283272 h 1568"/>
              <a:gd name="T70" fmla="*/ 914400 w 1535"/>
              <a:gd name="T71" fmla="*/ 167708 h 1568"/>
              <a:gd name="T72" fmla="*/ 1012825 w 1535"/>
              <a:gd name="T73" fmla="*/ 109926 h 15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35" h="1568">
                <a:moveTo>
                  <a:pt x="545" y="47"/>
                </a:moveTo>
                <a:cubicBezTo>
                  <a:pt x="566" y="40"/>
                  <a:pt x="586" y="33"/>
                  <a:pt x="607" y="26"/>
                </a:cubicBezTo>
                <a:cubicBezTo>
                  <a:pt x="617" y="23"/>
                  <a:pt x="638" y="16"/>
                  <a:pt x="638" y="16"/>
                </a:cubicBezTo>
                <a:cubicBezTo>
                  <a:pt x="898" y="23"/>
                  <a:pt x="984" y="7"/>
                  <a:pt x="1183" y="78"/>
                </a:cubicBezTo>
                <a:cubicBezTo>
                  <a:pt x="1191" y="103"/>
                  <a:pt x="1207" y="125"/>
                  <a:pt x="1214" y="150"/>
                </a:cubicBezTo>
                <a:cubicBezTo>
                  <a:pt x="1229" y="206"/>
                  <a:pt x="1222" y="306"/>
                  <a:pt x="1255" y="355"/>
                </a:cubicBezTo>
                <a:cubicBezTo>
                  <a:pt x="1285" y="399"/>
                  <a:pt x="1271" y="375"/>
                  <a:pt x="1296" y="427"/>
                </a:cubicBezTo>
                <a:cubicBezTo>
                  <a:pt x="1302" y="527"/>
                  <a:pt x="1300" y="653"/>
                  <a:pt x="1348" y="746"/>
                </a:cubicBezTo>
                <a:cubicBezTo>
                  <a:pt x="1351" y="770"/>
                  <a:pt x="1350" y="795"/>
                  <a:pt x="1358" y="818"/>
                </a:cubicBezTo>
                <a:cubicBezTo>
                  <a:pt x="1364" y="834"/>
                  <a:pt x="1384" y="842"/>
                  <a:pt x="1389" y="859"/>
                </a:cubicBezTo>
                <a:cubicBezTo>
                  <a:pt x="1447" y="1069"/>
                  <a:pt x="1373" y="949"/>
                  <a:pt x="1430" y="1034"/>
                </a:cubicBezTo>
                <a:cubicBezTo>
                  <a:pt x="1457" y="1147"/>
                  <a:pt x="1384" y="1281"/>
                  <a:pt x="1512" y="1322"/>
                </a:cubicBezTo>
                <a:cubicBezTo>
                  <a:pt x="1519" y="1332"/>
                  <a:pt x="1535" y="1341"/>
                  <a:pt x="1533" y="1353"/>
                </a:cubicBezTo>
                <a:cubicBezTo>
                  <a:pt x="1531" y="1365"/>
                  <a:pt x="1514" y="1373"/>
                  <a:pt x="1502" y="1374"/>
                </a:cubicBezTo>
                <a:cubicBezTo>
                  <a:pt x="1423" y="1383"/>
                  <a:pt x="1344" y="1381"/>
                  <a:pt x="1265" y="1384"/>
                </a:cubicBezTo>
                <a:cubicBezTo>
                  <a:pt x="1122" y="1377"/>
                  <a:pt x="1080" y="1403"/>
                  <a:pt x="988" y="1343"/>
                </a:cubicBezTo>
                <a:cubicBezTo>
                  <a:pt x="975" y="1306"/>
                  <a:pt x="957" y="1279"/>
                  <a:pt x="947" y="1240"/>
                </a:cubicBezTo>
                <a:cubicBezTo>
                  <a:pt x="943" y="1123"/>
                  <a:pt x="942" y="1007"/>
                  <a:pt x="936" y="890"/>
                </a:cubicBezTo>
                <a:cubicBezTo>
                  <a:pt x="933" y="825"/>
                  <a:pt x="905" y="757"/>
                  <a:pt x="885" y="695"/>
                </a:cubicBezTo>
                <a:cubicBezTo>
                  <a:pt x="856" y="607"/>
                  <a:pt x="835" y="508"/>
                  <a:pt x="813" y="417"/>
                </a:cubicBezTo>
                <a:cubicBezTo>
                  <a:pt x="808" y="395"/>
                  <a:pt x="773" y="370"/>
                  <a:pt x="761" y="355"/>
                </a:cubicBezTo>
                <a:cubicBezTo>
                  <a:pt x="717" y="299"/>
                  <a:pt x="706" y="238"/>
                  <a:pt x="669" y="180"/>
                </a:cubicBezTo>
                <a:cubicBezTo>
                  <a:pt x="657" y="131"/>
                  <a:pt x="643" y="113"/>
                  <a:pt x="607" y="78"/>
                </a:cubicBezTo>
                <a:cubicBezTo>
                  <a:pt x="582" y="0"/>
                  <a:pt x="495" y="41"/>
                  <a:pt x="422" y="47"/>
                </a:cubicBezTo>
                <a:cubicBezTo>
                  <a:pt x="387" y="70"/>
                  <a:pt x="360" y="78"/>
                  <a:pt x="319" y="88"/>
                </a:cubicBezTo>
                <a:cubicBezTo>
                  <a:pt x="280" y="118"/>
                  <a:pt x="257" y="154"/>
                  <a:pt x="216" y="180"/>
                </a:cubicBezTo>
                <a:cubicBezTo>
                  <a:pt x="197" y="239"/>
                  <a:pt x="157" y="287"/>
                  <a:pt x="134" y="345"/>
                </a:cubicBezTo>
                <a:cubicBezTo>
                  <a:pt x="107" y="412"/>
                  <a:pt x="96" y="483"/>
                  <a:pt x="72" y="551"/>
                </a:cubicBezTo>
                <a:cubicBezTo>
                  <a:pt x="18" y="878"/>
                  <a:pt x="112" y="1213"/>
                  <a:pt x="0" y="1528"/>
                </a:cubicBezTo>
                <a:cubicBezTo>
                  <a:pt x="123" y="1568"/>
                  <a:pt x="243" y="1529"/>
                  <a:pt x="360" y="1497"/>
                </a:cubicBezTo>
                <a:cubicBezTo>
                  <a:pt x="479" y="1464"/>
                  <a:pt x="301" y="1517"/>
                  <a:pt x="463" y="1476"/>
                </a:cubicBezTo>
                <a:cubicBezTo>
                  <a:pt x="484" y="1471"/>
                  <a:pt x="525" y="1456"/>
                  <a:pt x="525" y="1456"/>
                </a:cubicBezTo>
                <a:cubicBezTo>
                  <a:pt x="528" y="1168"/>
                  <a:pt x="529" y="880"/>
                  <a:pt x="535" y="592"/>
                </a:cubicBezTo>
                <a:cubicBezTo>
                  <a:pt x="538" y="427"/>
                  <a:pt x="527" y="468"/>
                  <a:pt x="556" y="386"/>
                </a:cubicBezTo>
                <a:cubicBezTo>
                  <a:pt x="559" y="324"/>
                  <a:pt x="561" y="263"/>
                  <a:pt x="566" y="201"/>
                </a:cubicBezTo>
                <a:cubicBezTo>
                  <a:pt x="568" y="174"/>
                  <a:pt x="565" y="144"/>
                  <a:pt x="576" y="119"/>
                </a:cubicBezTo>
                <a:cubicBezTo>
                  <a:pt x="584" y="102"/>
                  <a:pt x="619" y="87"/>
                  <a:pt x="638" y="78"/>
                </a:cubicBezTo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Freeform 156">
            <a:extLst>
              <a:ext uri="{FF2B5EF4-FFF2-40B4-BE49-F238E27FC236}">
                <a16:creationId xmlns:a16="http://schemas.microsoft.com/office/drawing/2014/main" id="{B6F041B5-AA57-E70E-D193-F666207E4686}"/>
              </a:ext>
            </a:extLst>
          </p:cNvPr>
          <p:cNvSpPr>
            <a:spLocks/>
          </p:cNvSpPr>
          <p:nvPr/>
        </p:nvSpPr>
        <p:spPr bwMode="auto">
          <a:xfrm>
            <a:off x="5110163" y="2816225"/>
            <a:ext cx="476250" cy="1436688"/>
          </a:xfrm>
          <a:custGeom>
            <a:avLst/>
            <a:gdLst>
              <a:gd name="T0" fmla="*/ 0 w 300"/>
              <a:gd name="T1" fmla="*/ 25400 h 905"/>
              <a:gd name="T2" fmla="*/ 295275 w 300"/>
              <a:gd name="T3" fmla="*/ 90488 h 905"/>
              <a:gd name="T4" fmla="*/ 327025 w 300"/>
              <a:gd name="T5" fmla="*/ 204788 h 905"/>
              <a:gd name="T6" fmla="*/ 376238 w 300"/>
              <a:gd name="T7" fmla="*/ 433388 h 905"/>
              <a:gd name="T8" fmla="*/ 441325 w 300"/>
              <a:gd name="T9" fmla="*/ 1168400 h 905"/>
              <a:gd name="T10" fmla="*/ 295275 w 300"/>
              <a:gd name="T11" fmla="*/ 1363663 h 905"/>
              <a:gd name="T12" fmla="*/ 246063 w 300"/>
              <a:gd name="T13" fmla="*/ 1331913 h 905"/>
              <a:gd name="T14" fmla="*/ 147638 w 300"/>
              <a:gd name="T15" fmla="*/ 1135063 h 905"/>
              <a:gd name="T16" fmla="*/ 131763 w 300"/>
              <a:gd name="T17" fmla="*/ 1085850 h 905"/>
              <a:gd name="T18" fmla="*/ 114300 w 300"/>
              <a:gd name="T19" fmla="*/ 1036638 h 905"/>
              <a:gd name="T20" fmla="*/ 98425 w 300"/>
              <a:gd name="T21" fmla="*/ 334963 h 905"/>
              <a:gd name="T22" fmla="*/ 49213 w 300"/>
              <a:gd name="T23" fmla="*/ 220663 h 905"/>
              <a:gd name="T24" fmla="*/ 0 w 300"/>
              <a:gd name="T25" fmla="*/ 25400 h 9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0" h="905">
                <a:moveTo>
                  <a:pt x="0" y="16"/>
                </a:moveTo>
                <a:cubicBezTo>
                  <a:pt x="52" y="20"/>
                  <a:pt x="145" y="0"/>
                  <a:pt x="186" y="57"/>
                </a:cubicBezTo>
                <a:cubicBezTo>
                  <a:pt x="201" y="77"/>
                  <a:pt x="198" y="105"/>
                  <a:pt x="206" y="129"/>
                </a:cubicBezTo>
                <a:cubicBezTo>
                  <a:pt x="213" y="181"/>
                  <a:pt x="221" y="224"/>
                  <a:pt x="237" y="273"/>
                </a:cubicBezTo>
                <a:cubicBezTo>
                  <a:pt x="253" y="905"/>
                  <a:pt x="209" y="523"/>
                  <a:pt x="278" y="736"/>
                </a:cubicBezTo>
                <a:cubicBezTo>
                  <a:pt x="259" y="862"/>
                  <a:pt x="300" y="892"/>
                  <a:pt x="186" y="859"/>
                </a:cubicBezTo>
                <a:cubicBezTo>
                  <a:pt x="174" y="856"/>
                  <a:pt x="165" y="846"/>
                  <a:pt x="155" y="839"/>
                </a:cubicBezTo>
                <a:cubicBezTo>
                  <a:pt x="103" y="760"/>
                  <a:pt x="121" y="799"/>
                  <a:pt x="93" y="715"/>
                </a:cubicBezTo>
                <a:cubicBezTo>
                  <a:pt x="90" y="705"/>
                  <a:pt x="86" y="694"/>
                  <a:pt x="83" y="684"/>
                </a:cubicBezTo>
                <a:cubicBezTo>
                  <a:pt x="79" y="674"/>
                  <a:pt x="72" y="653"/>
                  <a:pt x="72" y="653"/>
                </a:cubicBezTo>
                <a:cubicBezTo>
                  <a:pt x="69" y="506"/>
                  <a:pt x="68" y="358"/>
                  <a:pt x="62" y="211"/>
                </a:cubicBezTo>
                <a:cubicBezTo>
                  <a:pt x="59" y="139"/>
                  <a:pt x="51" y="198"/>
                  <a:pt x="31" y="139"/>
                </a:cubicBezTo>
                <a:cubicBezTo>
                  <a:pt x="17" y="99"/>
                  <a:pt x="10" y="57"/>
                  <a:pt x="0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Freeform 51">
            <a:extLst>
              <a:ext uri="{FF2B5EF4-FFF2-40B4-BE49-F238E27FC236}">
                <a16:creationId xmlns:a16="http://schemas.microsoft.com/office/drawing/2014/main" id="{D06F29D1-D3EE-3EC3-EC9A-B79B6845BB65}"/>
              </a:ext>
            </a:extLst>
          </p:cNvPr>
          <p:cNvSpPr>
            <a:spLocks/>
          </p:cNvSpPr>
          <p:nvPr/>
        </p:nvSpPr>
        <p:spPr bwMode="auto">
          <a:xfrm>
            <a:off x="852488" y="6400800"/>
            <a:ext cx="935037" cy="477838"/>
          </a:xfrm>
          <a:custGeom>
            <a:avLst/>
            <a:gdLst>
              <a:gd name="T0" fmla="*/ 0 w 589"/>
              <a:gd name="T1" fmla="*/ 0 h 222"/>
              <a:gd name="T2" fmla="*/ 207962 w 589"/>
              <a:gd name="T3" fmla="*/ 55963 h 222"/>
              <a:gd name="T4" fmla="*/ 393700 w 589"/>
              <a:gd name="T5" fmla="*/ 195871 h 222"/>
              <a:gd name="T6" fmla="*/ 415925 w 589"/>
              <a:gd name="T7" fmla="*/ 279815 h 222"/>
              <a:gd name="T8" fmla="*/ 685800 w 589"/>
              <a:gd name="T9" fmla="*/ 421875 h 222"/>
              <a:gd name="T10" fmla="*/ 747712 w 589"/>
              <a:gd name="T11" fmla="*/ 449856 h 222"/>
              <a:gd name="T12" fmla="*/ 809625 w 589"/>
              <a:gd name="T13" fmla="*/ 477838 h 222"/>
              <a:gd name="T14" fmla="*/ 873125 w 589"/>
              <a:gd name="T15" fmla="*/ 449856 h 222"/>
              <a:gd name="T16" fmla="*/ 850900 w 589"/>
              <a:gd name="T17" fmla="*/ 365912 h 222"/>
              <a:gd name="T18" fmla="*/ 935037 w 589"/>
              <a:gd name="T19" fmla="*/ 309949 h 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9" h="222">
                <a:moveTo>
                  <a:pt x="0" y="0"/>
                </a:moveTo>
                <a:cubicBezTo>
                  <a:pt x="44" y="9"/>
                  <a:pt x="87" y="17"/>
                  <a:pt x="131" y="26"/>
                </a:cubicBezTo>
                <a:cubicBezTo>
                  <a:pt x="175" y="35"/>
                  <a:pt x="206" y="77"/>
                  <a:pt x="248" y="91"/>
                </a:cubicBezTo>
                <a:cubicBezTo>
                  <a:pt x="253" y="104"/>
                  <a:pt x="252" y="120"/>
                  <a:pt x="262" y="130"/>
                </a:cubicBezTo>
                <a:cubicBezTo>
                  <a:pt x="302" y="170"/>
                  <a:pt x="380" y="179"/>
                  <a:pt x="432" y="196"/>
                </a:cubicBezTo>
                <a:cubicBezTo>
                  <a:pt x="445" y="200"/>
                  <a:pt x="458" y="205"/>
                  <a:pt x="471" y="209"/>
                </a:cubicBezTo>
                <a:cubicBezTo>
                  <a:pt x="484" y="213"/>
                  <a:pt x="510" y="222"/>
                  <a:pt x="510" y="222"/>
                </a:cubicBezTo>
                <a:cubicBezTo>
                  <a:pt x="523" y="218"/>
                  <a:pt x="544" y="222"/>
                  <a:pt x="550" y="209"/>
                </a:cubicBezTo>
                <a:cubicBezTo>
                  <a:pt x="556" y="197"/>
                  <a:pt x="531" y="183"/>
                  <a:pt x="536" y="170"/>
                </a:cubicBezTo>
                <a:cubicBezTo>
                  <a:pt x="547" y="142"/>
                  <a:pt x="569" y="144"/>
                  <a:pt x="589" y="144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2" name="Group 52">
            <a:extLst>
              <a:ext uri="{FF2B5EF4-FFF2-40B4-BE49-F238E27FC236}">
                <a16:creationId xmlns:a16="http://schemas.microsoft.com/office/drawing/2014/main" id="{4002D5BF-98DD-0ACD-2FEB-9F8ECA3A103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0"/>
            <a:ext cx="3376613" cy="6429375"/>
            <a:chOff x="1017" y="0"/>
            <a:chExt cx="2127" cy="4050"/>
          </a:xfrm>
        </p:grpSpPr>
        <p:grpSp>
          <p:nvGrpSpPr>
            <p:cNvPr id="59484" name="Group 53">
              <a:extLst>
                <a:ext uri="{FF2B5EF4-FFF2-40B4-BE49-F238E27FC236}">
                  <a16:creationId xmlns:a16="http://schemas.microsoft.com/office/drawing/2014/main" id="{9C2D862D-BF67-16E0-9514-F9E296BFB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496"/>
              <a:ext cx="1368" cy="1402"/>
              <a:chOff x="1776" y="2496"/>
              <a:chExt cx="1368" cy="1402"/>
            </a:xfrm>
          </p:grpSpPr>
          <p:sp>
            <p:nvSpPr>
              <p:cNvPr id="59522" name="Freeform 54">
                <a:extLst>
                  <a:ext uri="{FF2B5EF4-FFF2-40B4-BE49-F238E27FC236}">
                    <a16:creationId xmlns:a16="http://schemas.microsoft.com/office/drawing/2014/main" id="{3ECA195F-DFF9-CBCE-CE5F-89177221764D}"/>
                  </a:ext>
                </a:extLst>
              </p:cNvPr>
              <p:cNvSpPr>
                <a:spLocks/>
              </p:cNvSpPr>
              <p:nvPr/>
            </p:nvSpPr>
            <p:spPr bwMode="auto">
              <a:xfrm rot="37609">
                <a:off x="2447" y="2608"/>
                <a:ext cx="611" cy="1211"/>
              </a:xfrm>
              <a:custGeom>
                <a:avLst/>
                <a:gdLst>
                  <a:gd name="T0" fmla="*/ 611 w 611"/>
                  <a:gd name="T1" fmla="*/ 31 h 1268"/>
                  <a:gd name="T2" fmla="*/ 515 w 611"/>
                  <a:gd name="T3" fmla="*/ 283 h 1268"/>
                  <a:gd name="T4" fmla="*/ 419 w 611"/>
                  <a:gd name="T5" fmla="*/ 489 h 1268"/>
                  <a:gd name="T6" fmla="*/ 371 w 611"/>
                  <a:gd name="T7" fmla="*/ 592 h 1268"/>
                  <a:gd name="T8" fmla="*/ 311 w 611"/>
                  <a:gd name="T9" fmla="*/ 741 h 1268"/>
                  <a:gd name="T10" fmla="*/ 263 w 611"/>
                  <a:gd name="T11" fmla="*/ 1177 h 1268"/>
                  <a:gd name="T12" fmla="*/ 227 w 611"/>
                  <a:gd name="T13" fmla="*/ 1188 h 1268"/>
                  <a:gd name="T14" fmla="*/ 83 w 611"/>
                  <a:gd name="T15" fmla="*/ 1211 h 1268"/>
                  <a:gd name="T16" fmla="*/ 59 w 611"/>
                  <a:gd name="T17" fmla="*/ 959 h 1268"/>
                  <a:gd name="T18" fmla="*/ 83 w 611"/>
                  <a:gd name="T19" fmla="*/ 787 h 1268"/>
                  <a:gd name="T20" fmla="*/ 215 w 611"/>
                  <a:gd name="T21" fmla="*/ 374 h 1268"/>
                  <a:gd name="T22" fmla="*/ 263 w 611"/>
                  <a:gd name="T23" fmla="*/ 329 h 1268"/>
                  <a:gd name="T24" fmla="*/ 335 w 611"/>
                  <a:gd name="T25" fmla="*/ 283 h 1268"/>
                  <a:gd name="T26" fmla="*/ 359 w 611"/>
                  <a:gd name="T27" fmla="*/ 237 h 1268"/>
                  <a:gd name="T28" fmla="*/ 407 w 611"/>
                  <a:gd name="T29" fmla="*/ 214 h 1268"/>
                  <a:gd name="T30" fmla="*/ 443 w 611"/>
                  <a:gd name="T31" fmla="*/ 180 h 1268"/>
                  <a:gd name="T32" fmla="*/ 479 w 611"/>
                  <a:gd name="T33" fmla="*/ 157 h 1268"/>
                  <a:gd name="T34" fmla="*/ 491 w 611"/>
                  <a:gd name="T35" fmla="*/ 111 h 1268"/>
                  <a:gd name="T36" fmla="*/ 527 w 611"/>
                  <a:gd name="T37" fmla="*/ 99 h 1268"/>
                  <a:gd name="T38" fmla="*/ 611 w 611"/>
                  <a:gd name="T39" fmla="*/ 31 h 12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11" h="1268">
                    <a:moveTo>
                      <a:pt x="611" y="32"/>
                    </a:moveTo>
                    <a:cubicBezTo>
                      <a:pt x="569" y="157"/>
                      <a:pt x="610" y="201"/>
                      <a:pt x="515" y="296"/>
                    </a:cubicBezTo>
                    <a:cubicBezTo>
                      <a:pt x="490" y="370"/>
                      <a:pt x="454" y="442"/>
                      <a:pt x="419" y="512"/>
                    </a:cubicBezTo>
                    <a:cubicBezTo>
                      <a:pt x="333" y="683"/>
                      <a:pt x="442" y="514"/>
                      <a:pt x="371" y="620"/>
                    </a:cubicBezTo>
                    <a:cubicBezTo>
                      <a:pt x="357" y="677"/>
                      <a:pt x="344" y="727"/>
                      <a:pt x="311" y="776"/>
                    </a:cubicBezTo>
                    <a:cubicBezTo>
                      <a:pt x="286" y="925"/>
                      <a:pt x="292" y="1087"/>
                      <a:pt x="263" y="1232"/>
                    </a:cubicBezTo>
                    <a:cubicBezTo>
                      <a:pt x="261" y="1244"/>
                      <a:pt x="239" y="1241"/>
                      <a:pt x="227" y="1244"/>
                    </a:cubicBezTo>
                    <a:cubicBezTo>
                      <a:pt x="180" y="1256"/>
                      <a:pt x="130" y="1261"/>
                      <a:pt x="83" y="1268"/>
                    </a:cubicBezTo>
                    <a:cubicBezTo>
                      <a:pt x="0" y="1185"/>
                      <a:pt x="44" y="1112"/>
                      <a:pt x="59" y="1004"/>
                    </a:cubicBezTo>
                    <a:cubicBezTo>
                      <a:pt x="68" y="944"/>
                      <a:pt x="74" y="884"/>
                      <a:pt x="83" y="824"/>
                    </a:cubicBezTo>
                    <a:cubicBezTo>
                      <a:pt x="29" y="662"/>
                      <a:pt x="103" y="504"/>
                      <a:pt x="215" y="392"/>
                    </a:cubicBezTo>
                    <a:cubicBezTo>
                      <a:pt x="238" y="323"/>
                      <a:pt x="208" y="381"/>
                      <a:pt x="263" y="344"/>
                    </a:cubicBezTo>
                    <a:cubicBezTo>
                      <a:pt x="353" y="284"/>
                      <a:pt x="249" y="325"/>
                      <a:pt x="335" y="296"/>
                    </a:cubicBezTo>
                    <a:cubicBezTo>
                      <a:pt x="343" y="280"/>
                      <a:pt x="346" y="261"/>
                      <a:pt x="359" y="248"/>
                    </a:cubicBezTo>
                    <a:cubicBezTo>
                      <a:pt x="372" y="235"/>
                      <a:pt x="392" y="234"/>
                      <a:pt x="407" y="224"/>
                    </a:cubicBezTo>
                    <a:cubicBezTo>
                      <a:pt x="421" y="214"/>
                      <a:pt x="430" y="199"/>
                      <a:pt x="443" y="188"/>
                    </a:cubicBezTo>
                    <a:cubicBezTo>
                      <a:pt x="454" y="179"/>
                      <a:pt x="467" y="172"/>
                      <a:pt x="479" y="164"/>
                    </a:cubicBezTo>
                    <a:cubicBezTo>
                      <a:pt x="483" y="148"/>
                      <a:pt x="481" y="129"/>
                      <a:pt x="491" y="116"/>
                    </a:cubicBezTo>
                    <a:cubicBezTo>
                      <a:pt x="499" y="106"/>
                      <a:pt x="517" y="112"/>
                      <a:pt x="527" y="104"/>
                    </a:cubicBezTo>
                    <a:cubicBezTo>
                      <a:pt x="546" y="88"/>
                      <a:pt x="579" y="0"/>
                      <a:pt x="611" y="32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3" name="Freeform 55">
                <a:extLst>
                  <a:ext uri="{FF2B5EF4-FFF2-40B4-BE49-F238E27FC236}">
                    <a16:creationId xmlns:a16="http://schemas.microsoft.com/office/drawing/2014/main" id="{CB538CEA-8433-6666-1606-31B7ACE6CA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573">
                <a:off x="1776" y="2496"/>
                <a:ext cx="1368" cy="1402"/>
              </a:xfrm>
              <a:custGeom>
                <a:avLst/>
                <a:gdLst>
                  <a:gd name="T0" fmla="*/ 57 w 1443"/>
                  <a:gd name="T1" fmla="*/ 49 h 1468"/>
                  <a:gd name="T2" fmla="*/ 11 w 1443"/>
                  <a:gd name="T3" fmla="*/ 255 h 1468"/>
                  <a:gd name="T4" fmla="*/ 125 w 1443"/>
                  <a:gd name="T5" fmla="*/ 530 h 1468"/>
                  <a:gd name="T6" fmla="*/ 148 w 1443"/>
                  <a:gd name="T7" fmla="*/ 610 h 1468"/>
                  <a:gd name="T8" fmla="*/ 182 w 1443"/>
                  <a:gd name="T9" fmla="*/ 679 h 1468"/>
                  <a:gd name="T10" fmla="*/ 102 w 1443"/>
                  <a:gd name="T11" fmla="*/ 1046 h 1468"/>
                  <a:gd name="T12" fmla="*/ 46 w 1443"/>
                  <a:gd name="T13" fmla="*/ 1241 h 1468"/>
                  <a:gd name="T14" fmla="*/ 23 w 1443"/>
                  <a:gd name="T15" fmla="*/ 1286 h 1468"/>
                  <a:gd name="T16" fmla="*/ 0 w 1443"/>
                  <a:gd name="T17" fmla="*/ 1378 h 1468"/>
                  <a:gd name="T18" fmla="*/ 273 w 1443"/>
                  <a:gd name="T19" fmla="*/ 1332 h 1468"/>
                  <a:gd name="T20" fmla="*/ 694 w 1443"/>
                  <a:gd name="T21" fmla="*/ 1321 h 1468"/>
                  <a:gd name="T22" fmla="*/ 774 w 1443"/>
                  <a:gd name="T23" fmla="*/ 1275 h 1468"/>
                  <a:gd name="T24" fmla="*/ 819 w 1443"/>
                  <a:gd name="T25" fmla="*/ 1206 h 1468"/>
                  <a:gd name="T26" fmla="*/ 774 w 1443"/>
                  <a:gd name="T27" fmla="*/ 1011 h 1468"/>
                  <a:gd name="T28" fmla="*/ 808 w 1443"/>
                  <a:gd name="T29" fmla="*/ 702 h 1468"/>
                  <a:gd name="T30" fmla="*/ 921 w 1443"/>
                  <a:gd name="T31" fmla="*/ 587 h 1468"/>
                  <a:gd name="T32" fmla="*/ 956 w 1443"/>
                  <a:gd name="T33" fmla="*/ 564 h 1468"/>
                  <a:gd name="T34" fmla="*/ 1069 w 1443"/>
                  <a:gd name="T35" fmla="*/ 415 h 1468"/>
                  <a:gd name="T36" fmla="*/ 1126 w 1443"/>
                  <a:gd name="T37" fmla="*/ 347 h 1468"/>
                  <a:gd name="T38" fmla="*/ 1149 w 1443"/>
                  <a:gd name="T39" fmla="*/ 312 h 1468"/>
                  <a:gd name="T40" fmla="*/ 1183 w 1443"/>
                  <a:gd name="T41" fmla="*/ 278 h 1468"/>
                  <a:gd name="T42" fmla="*/ 1206 w 1443"/>
                  <a:gd name="T43" fmla="*/ 232 h 1468"/>
                  <a:gd name="T44" fmla="*/ 1240 w 1443"/>
                  <a:gd name="T45" fmla="*/ 221 h 1468"/>
                  <a:gd name="T46" fmla="*/ 1274 w 1443"/>
                  <a:gd name="T47" fmla="*/ 175 h 1468"/>
                  <a:gd name="T48" fmla="*/ 1308 w 1443"/>
                  <a:gd name="T49" fmla="*/ 163 h 1468"/>
                  <a:gd name="T50" fmla="*/ 1274 w 1443"/>
                  <a:gd name="T51" fmla="*/ 140 h 1468"/>
                  <a:gd name="T52" fmla="*/ 1229 w 1443"/>
                  <a:gd name="T53" fmla="*/ 163 h 1468"/>
                  <a:gd name="T54" fmla="*/ 671 w 1443"/>
                  <a:gd name="T55" fmla="*/ 117 h 1468"/>
                  <a:gd name="T56" fmla="*/ 228 w 1443"/>
                  <a:gd name="T57" fmla="*/ 83 h 1468"/>
                  <a:gd name="T58" fmla="*/ 68 w 1443"/>
                  <a:gd name="T59" fmla="*/ 26 h 1468"/>
                  <a:gd name="T60" fmla="*/ 23 w 1443"/>
                  <a:gd name="T61" fmla="*/ 14 h 1468"/>
                  <a:gd name="T62" fmla="*/ 57 w 1443"/>
                  <a:gd name="T63" fmla="*/ 49 h 14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3" h="1468">
                    <a:moveTo>
                      <a:pt x="60" y="51"/>
                    </a:moveTo>
                    <a:cubicBezTo>
                      <a:pt x="46" y="123"/>
                      <a:pt x="30" y="196"/>
                      <a:pt x="12" y="267"/>
                    </a:cubicBezTo>
                    <a:cubicBezTo>
                      <a:pt x="33" y="372"/>
                      <a:pt x="85" y="460"/>
                      <a:pt x="132" y="555"/>
                    </a:cubicBezTo>
                    <a:cubicBezTo>
                      <a:pt x="145" y="581"/>
                      <a:pt x="143" y="613"/>
                      <a:pt x="156" y="639"/>
                    </a:cubicBezTo>
                    <a:cubicBezTo>
                      <a:pt x="203" y="732"/>
                      <a:pt x="162" y="621"/>
                      <a:pt x="192" y="711"/>
                    </a:cubicBezTo>
                    <a:cubicBezTo>
                      <a:pt x="184" y="847"/>
                      <a:pt x="191" y="984"/>
                      <a:pt x="108" y="1095"/>
                    </a:cubicBezTo>
                    <a:cubicBezTo>
                      <a:pt x="90" y="1165"/>
                      <a:pt x="71" y="1230"/>
                      <a:pt x="48" y="1299"/>
                    </a:cubicBezTo>
                    <a:cubicBezTo>
                      <a:pt x="42" y="1316"/>
                      <a:pt x="30" y="1330"/>
                      <a:pt x="24" y="1347"/>
                    </a:cubicBezTo>
                    <a:cubicBezTo>
                      <a:pt x="14" y="1378"/>
                      <a:pt x="0" y="1443"/>
                      <a:pt x="0" y="1443"/>
                    </a:cubicBezTo>
                    <a:cubicBezTo>
                      <a:pt x="99" y="1468"/>
                      <a:pt x="187" y="1400"/>
                      <a:pt x="288" y="1395"/>
                    </a:cubicBezTo>
                    <a:cubicBezTo>
                      <a:pt x="436" y="1388"/>
                      <a:pt x="584" y="1387"/>
                      <a:pt x="732" y="1383"/>
                    </a:cubicBezTo>
                    <a:cubicBezTo>
                      <a:pt x="746" y="1376"/>
                      <a:pt x="803" y="1350"/>
                      <a:pt x="816" y="1335"/>
                    </a:cubicBezTo>
                    <a:cubicBezTo>
                      <a:pt x="835" y="1313"/>
                      <a:pt x="864" y="1263"/>
                      <a:pt x="864" y="1263"/>
                    </a:cubicBezTo>
                    <a:cubicBezTo>
                      <a:pt x="852" y="1193"/>
                      <a:pt x="833" y="1128"/>
                      <a:pt x="816" y="1059"/>
                    </a:cubicBezTo>
                    <a:cubicBezTo>
                      <a:pt x="818" y="1011"/>
                      <a:pt x="806" y="817"/>
                      <a:pt x="852" y="735"/>
                    </a:cubicBezTo>
                    <a:cubicBezTo>
                      <a:pt x="899" y="650"/>
                      <a:pt x="893" y="668"/>
                      <a:pt x="972" y="615"/>
                    </a:cubicBezTo>
                    <a:cubicBezTo>
                      <a:pt x="984" y="607"/>
                      <a:pt x="1008" y="591"/>
                      <a:pt x="1008" y="591"/>
                    </a:cubicBezTo>
                    <a:cubicBezTo>
                      <a:pt x="1024" y="527"/>
                      <a:pt x="1072" y="472"/>
                      <a:pt x="1128" y="435"/>
                    </a:cubicBezTo>
                    <a:cubicBezTo>
                      <a:pt x="1151" y="366"/>
                      <a:pt x="1123" y="428"/>
                      <a:pt x="1188" y="363"/>
                    </a:cubicBezTo>
                    <a:cubicBezTo>
                      <a:pt x="1198" y="353"/>
                      <a:pt x="1203" y="338"/>
                      <a:pt x="1212" y="327"/>
                    </a:cubicBezTo>
                    <a:cubicBezTo>
                      <a:pt x="1223" y="314"/>
                      <a:pt x="1238" y="305"/>
                      <a:pt x="1248" y="291"/>
                    </a:cubicBezTo>
                    <a:cubicBezTo>
                      <a:pt x="1258" y="276"/>
                      <a:pt x="1259" y="256"/>
                      <a:pt x="1272" y="243"/>
                    </a:cubicBezTo>
                    <a:cubicBezTo>
                      <a:pt x="1281" y="234"/>
                      <a:pt x="1296" y="235"/>
                      <a:pt x="1308" y="231"/>
                    </a:cubicBezTo>
                    <a:cubicBezTo>
                      <a:pt x="1320" y="215"/>
                      <a:pt x="1329" y="196"/>
                      <a:pt x="1344" y="183"/>
                    </a:cubicBezTo>
                    <a:cubicBezTo>
                      <a:pt x="1354" y="175"/>
                      <a:pt x="1371" y="180"/>
                      <a:pt x="1380" y="171"/>
                    </a:cubicBezTo>
                    <a:cubicBezTo>
                      <a:pt x="1443" y="108"/>
                      <a:pt x="1344" y="147"/>
                      <a:pt x="1344" y="147"/>
                    </a:cubicBezTo>
                    <a:cubicBezTo>
                      <a:pt x="1327" y="153"/>
                      <a:pt x="1312" y="163"/>
                      <a:pt x="1296" y="171"/>
                    </a:cubicBezTo>
                    <a:cubicBezTo>
                      <a:pt x="1090" y="160"/>
                      <a:pt x="917" y="132"/>
                      <a:pt x="708" y="123"/>
                    </a:cubicBezTo>
                    <a:cubicBezTo>
                      <a:pt x="561" y="86"/>
                      <a:pt x="387" y="93"/>
                      <a:pt x="240" y="87"/>
                    </a:cubicBezTo>
                    <a:cubicBezTo>
                      <a:pt x="181" y="72"/>
                      <a:pt x="131" y="45"/>
                      <a:pt x="72" y="27"/>
                    </a:cubicBezTo>
                    <a:cubicBezTo>
                      <a:pt x="56" y="22"/>
                      <a:pt x="31" y="0"/>
                      <a:pt x="24" y="15"/>
                    </a:cubicBezTo>
                    <a:cubicBezTo>
                      <a:pt x="16" y="30"/>
                      <a:pt x="48" y="39"/>
                      <a:pt x="60" y="5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85" name="Freeform 56">
              <a:extLst>
                <a:ext uri="{FF2B5EF4-FFF2-40B4-BE49-F238E27FC236}">
                  <a16:creationId xmlns:a16="http://schemas.microsoft.com/office/drawing/2014/main" id="{8CEAAACE-53C5-DD15-3EFB-71305D6C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3755"/>
              <a:ext cx="979" cy="295"/>
            </a:xfrm>
            <a:custGeom>
              <a:avLst/>
              <a:gdLst>
                <a:gd name="T0" fmla="*/ 66 w 979"/>
                <a:gd name="T1" fmla="*/ 94 h 306"/>
                <a:gd name="T2" fmla="*/ 0 w 979"/>
                <a:gd name="T3" fmla="*/ 220 h 306"/>
                <a:gd name="T4" fmla="*/ 288 w 979"/>
                <a:gd name="T5" fmla="*/ 282 h 306"/>
                <a:gd name="T6" fmla="*/ 851 w 979"/>
                <a:gd name="T7" fmla="*/ 295 h 306"/>
                <a:gd name="T8" fmla="*/ 864 w 979"/>
                <a:gd name="T9" fmla="*/ 232 h 306"/>
                <a:gd name="T10" fmla="*/ 707 w 979"/>
                <a:gd name="T11" fmla="*/ 144 h 306"/>
                <a:gd name="T12" fmla="*/ 66 w 979"/>
                <a:gd name="T13" fmla="*/ 94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306">
                  <a:moveTo>
                    <a:pt x="66" y="97"/>
                  </a:moveTo>
                  <a:cubicBezTo>
                    <a:pt x="53" y="160"/>
                    <a:pt x="45" y="185"/>
                    <a:pt x="0" y="228"/>
                  </a:cubicBezTo>
                  <a:cubicBezTo>
                    <a:pt x="74" y="300"/>
                    <a:pt x="188" y="289"/>
                    <a:pt x="288" y="293"/>
                  </a:cubicBezTo>
                  <a:cubicBezTo>
                    <a:pt x="476" y="300"/>
                    <a:pt x="663" y="302"/>
                    <a:pt x="851" y="306"/>
                  </a:cubicBezTo>
                  <a:cubicBezTo>
                    <a:pt x="979" y="285"/>
                    <a:pt x="925" y="300"/>
                    <a:pt x="864" y="241"/>
                  </a:cubicBezTo>
                  <a:cubicBezTo>
                    <a:pt x="835" y="153"/>
                    <a:pt x="794" y="163"/>
                    <a:pt x="707" y="149"/>
                  </a:cubicBezTo>
                  <a:cubicBezTo>
                    <a:pt x="484" y="0"/>
                    <a:pt x="504" y="86"/>
                    <a:pt x="66" y="9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6" name="Freeform 57">
              <a:extLst>
                <a:ext uri="{FF2B5EF4-FFF2-40B4-BE49-F238E27FC236}">
                  <a16:creationId xmlns:a16="http://schemas.microsoft.com/office/drawing/2014/main" id="{84BE4E46-3123-3A40-0256-E0299A23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98"/>
              <a:ext cx="530" cy="439"/>
            </a:xfrm>
            <a:custGeom>
              <a:avLst/>
              <a:gdLst>
                <a:gd name="T0" fmla="*/ 417 w 530"/>
                <a:gd name="T1" fmla="*/ 363 h 460"/>
                <a:gd name="T2" fmla="*/ 208 w 530"/>
                <a:gd name="T3" fmla="*/ 412 h 460"/>
                <a:gd name="T4" fmla="*/ 103 w 530"/>
                <a:gd name="T5" fmla="*/ 312 h 460"/>
                <a:gd name="T6" fmla="*/ 77 w 530"/>
                <a:gd name="T7" fmla="*/ 275 h 460"/>
                <a:gd name="T8" fmla="*/ 50 w 530"/>
                <a:gd name="T9" fmla="*/ 250 h 460"/>
                <a:gd name="T10" fmla="*/ 64 w 530"/>
                <a:gd name="T11" fmla="*/ 113 h 460"/>
                <a:gd name="T12" fmla="*/ 103 w 530"/>
                <a:gd name="T13" fmla="*/ 100 h 460"/>
                <a:gd name="T14" fmla="*/ 116 w 530"/>
                <a:gd name="T15" fmla="*/ 63 h 460"/>
                <a:gd name="T16" fmla="*/ 155 w 530"/>
                <a:gd name="T17" fmla="*/ 50 h 460"/>
                <a:gd name="T18" fmla="*/ 286 w 530"/>
                <a:gd name="T19" fmla="*/ 0 h 460"/>
                <a:gd name="T20" fmla="*/ 509 w 530"/>
                <a:gd name="T21" fmla="*/ 75 h 460"/>
                <a:gd name="T22" fmla="*/ 522 w 530"/>
                <a:gd name="T23" fmla="*/ 113 h 460"/>
                <a:gd name="T24" fmla="*/ 443 w 530"/>
                <a:gd name="T25" fmla="*/ 162 h 460"/>
                <a:gd name="T26" fmla="*/ 404 w 530"/>
                <a:gd name="T27" fmla="*/ 200 h 460"/>
                <a:gd name="T28" fmla="*/ 352 w 530"/>
                <a:gd name="T29" fmla="*/ 213 h 460"/>
                <a:gd name="T30" fmla="*/ 365 w 530"/>
                <a:gd name="T31" fmla="*/ 287 h 460"/>
                <a:gd name="T32" fmla="*/ 417 w 530"/>
                <a:gd name="T33" fmla="*/ 363 h 4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0" h="460">
                  <a:moveTo>
                    <a:pt x="417" y="380"/>
                  </a:moveTo>
                  <a:cubicBezTo>
                    <a:pt x="337" y="460"/>
                    <a:pt x="340" y="445"/>
                    <a:pt x="208" y="432"/>
                  </a:cubicBezTo>
                  <a:cubicBezTo>
                    <a:pt x="120" y="345"/>
                    <a:pt x="155" y="381"/>
                    <a:pt x="103" y="327"/>
                  </a:cubicBezTo>
                  <a:cubicBezTo>
                    <a:pt x="92" y="316"/>
                    <a:pt x="87" y="300"/>
                    <a:pt x="77" y="288"/>
                  </a:cubicBezTo>
                  <a:cubicBezTo>
                    <a:pt x="69" y="278"/>
                    <a:pt x="59" y="271"/>
                    <a:pt x="50" y="262"/>
                  </a:cubicBezTo>
                  <a:cubicBezTo>
                    <a:pt x="32" y="208"/>
                    <a:pt x="0" y="156"/>
                    <a:pt x="64" y="118"/>
                  </a:cubicBezTo>
                  <a:cubicBezTo>
                    <a:pt x="76" y="111"/>
                    <a:pt x="90" y="109"/>
                    <a:pt x="103" y="105"/>
                  </a:cubicBezTo>
                  <a:cubicBezTo>
                    <a:pt x="107" y="92"/>
                    <a:pt x="106" y="76"/>
                    <a:pt x="116" y="66"/>
                  </a:cubicBezTo>
                  <a:cubicBezTo>
                    <a:pt x="126" y="56"/>
                    <a:pt x="143" y="58"/>
                    <a:pt x="155" y="52"/>
                  </a:cubicBezTo>
                  <a:cubicBezTo>
                    <a:pt x="207" y="25"/>
                    <a:pt x="227" y="15"/>
                    <a:pt x="286" y="0"/>
                  </a:cubicBezTo>
                  <a:cubicBezTo>
                    <a:pt x="381" y="12"/>
                    <a:pt x="442" y="12"/>
                    <a:pt x="509" y="79"/>
                  </a:cubicBezTo>
                  <a:cubicBezTo>
                    <a:pt x="513" y="92"/>
                    <a:pt x="530" y="107"/>
                    <a:pt x="522" y="118"/>
                  </a:cubicBezTo>
                  <a:cubicBezTo>
                    <a:pt x="503" y="144"/>
                    <a:pt x="469" y="153"/>
                    <a:pt x="443" y="170"/>
                  </a:cubicBezTo>
                  <a:cubicBezTo>
                    <a:pt x="427" y="180"/>
                    <a:pt x="420" y="201"/>
                    <a:pt x="404" y="210"/>
                  </a:cubicBezTo>
                  <a:cubicBezTo>
                    <a:pt x="389" y="219"/>
                    <a:pt x="369" y="219"/>
                    <a:pt x="352" y="223"/>
                  </a:cubicBezTo>
                  <a:cubicBezTo>
                    <a:pt x="337" y="264"/>
                    <a:pt x="325" y="266"/>
                    <a:pt x="365" y="301"/>
                  </a:cubicBezTo>
                  <a:cubicBezTo>
                    <a:pt x="444" y="370"/>
                    <a:pt x="469" y="328"/>
                    <a:pt x="417" y="3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7" name="AutoShape 58">
              <a:extLst>
                <a:ext uri="{FF2B5EF4-FFF2-40B4-BE49-F238E27FC236}">
                  <a16:creationId xmlns:a16="http://schemas.microsoft.com/office/drawing/2014/main" id="{B5DBE4CA-8481-3651-7DD6-C3AFB9C9B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91623">
              <a:off x="2073" y="2298"/>
              <a:ext cx="967" cy="91"/>
            </a:xfrm>
            <a:prstGeom prst="flowChartMagneticDrum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488" name="Freeform 59">
              <a:extLst>
                <a:ext uri="{FF2B5EF4-FFF2-40B4-BE49-F238E27FC236}">
                  <a16:creationId xmlns:a16="http://schemas.microsoft.com/office/drawing/2014/main" id="{9698A6EE-E70E-3EBD-448E-6C8A19BE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190"/>
              <a:ext cx="329" cy="271"/>
            </a:xfrm>
            <a:custGeom>
              <a:avLst/>
              <a:gdLst>
                <a:gd name="T0" fmla="*/ 15 w 329"/>
                <a:gd name="T1" fmla="*/ 249 h 284"/>
                <a:gd name="T2" fmla="*/ 67 w 329"/>
                <a:gd name="T3" fmla="*/ 175 h 284"/>
                <a:gd name="T4" fmla="*/ 106 w 329"/>
                <a:gd name="T5" fmla="*/ 150 h 284"/>
                <a:gd name="T6" fmla="*/ 133 w 329"/>
                <a:gd name="T7" fmla="*/ 124 h 284"/>
                <a:gd name="T8" fmla="*/ 211 w 329"/>
                <a:gd name="T9" fmla="*/ 87 h 284"/>
                <a:gd name="T10" fmla="*/ 329 w 329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9" h="284">
                  <a:moveTo>
                    <a:pt x="15" y="261"/>
                  </a:moveTo>
                  <a:cubicBezTo>
                    <a:pt x="113" y="196"/>
                    <a:pt x="0" y="284"/>
                    <a:pt x="67" y="183"/>
                  </a:cubicBezTo>
                  <a:cubicBezTo>
                    <a:pt x="76" y="170"/>
                    <a:pt x="94" y="167"/>
                    <a:pt x="106" y="157"/>
                  </a:cubicBezTo>
                  <a:cubicBezTo>
                    <a:pt x="116" y="149"/>
                    <a:pt x="123" y="138"/>
                    <a:pt x="133" y="130"/>
                  </a:cubicBezTo>
                  <a:cubicBezTo>
                    <a:pt x="194" y="81"/>
                    <a:pt x="147" y="123"/>
                    <a:pt x="211" y="91"/>
                  </a:cubicBezTo>
                  <a:cubicBezTo>
                    <a:pt x="250" y="71"/>
                    <a:pt x="298" y="31"/>
                    <a:pt x="32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9" name="Freeform 60">
              <a:extLst>
                <a:ext uri="{FF2B5EF4-FFF2-40B4-BE49-F238E27FC236}">
                  <a16:creationId xmlns:a16="http://schemas.microsoft.com/office/drawing/2014/main" id="{94554AEA-3A29-0D98-A288-C5F0A593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277"/>
              <a:ext cx="170" cy="362"/>
            </a:xfrm>
            <a:custGeom>
              <a:avLst/>
              <a:gdLst>
                <a:gd name="T0" fmla="*/ 0 w 170"/>
                <a:gd name="T1" fmla="*/ 362 h 380"/>
                <a:gd name="T2" fmla="*/ 131 w 170"/>
                <a:gd name="T3" fmla="*/ 100 h 380"/>
                <a:gd name="T4" fmla="*/ 170 w 170"/>
                <a:gd name="T5" fmla="*/ 0 h 3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380">
                  <a:moveTo>
                    <a:pt x="0" y="380"/>
                  </a:moveTo>
                  <a:cubicBezTo>
                    <a:pt x="23" y="265"/>
                    <a:pt x="46" y="190"/>
                    <a:pt x="131" y="105"/>
                  </a:cubicBezTo>
                  <a:cubicBezTo>
                    <a:pt x="160" y="17"/>
                    <a:pt x="145" y="51"/>
                    <a:pt x="17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0" name="Freeform 61">
              <a:extLst>
                <a:ext uri="{FF2B5EF4-FFF2-40B4-BE49-F238E27FC236}">
                  <a16:creationId xmlns:a16="http://schemas.microsoft.com/office/drawing/2014/main" id="{73A7F4F4-87D7-DF3E-B557-9FFF13F7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664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1" name="Freeform 62">
              <a:extLst>
                <a:ext uri="{FF2B5EF4-FFF2-40B4-BE49-F238E27FC236}">
                  <a16:creationId xmlns:a16="http://schemas.microsoft.com/office/drawing/2014/main" id="{42F928F5-9437-D0F0-E20C-88ADEA0A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227"/>
              <a:ext cx="183" cy="135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4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2" name="Freeform 63">
              <a:extLst>
                <a:ext uri="{FF2B5EF4-FFF2-40B4-BE49-F238E27FC236}">
                  <a16:creationId xmlns:a16="http://schemas.microsoft.com/office/drawing/2014/main" id="{5CB4F3F7-F4B5-4ACB-B7CE-4D2320053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740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3" name="Freeform 64">
              <a:extLst>
                <a:ext uri="{FF2B5EF4-FFF2-40B4-BE49-F238E27FC236}">
                  <a16:creationId xmlns:a16="http://schemas.microsoft.com/office/drawing/2014/main" id="{E0900D2D-A619-2C0B-1CD4-3D3DD1E4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1077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4" name="Freeform 65">
              <a:extLst>
                <a:ext uri="{FF2B5EF4-FFF2-40B4-BE49-F238E27FC236}">
                  <a16:creationId xmlns:a16="http://schemas.microsoft.com/office/drawing/2014/main" id="{C06A290B-C001-3928-DD43-31499E0A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336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5" name="Freeform 66">
              <a:extLst>
                <a:ext uri="{FF2B5EF4-FFF2-40B4-BE49-F238E27FC236}">
                  <a16:creationId xmlns:a16="http://schemas.microsoft.com/office/drawing/2014/main" id="{02CF3926-D2D6-C39E-0385-D68E4328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381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6" name="Freeform 67">
              <a:extLst>
                <a:ext uri="{FF2B5EF4-FFF2-40B4-BE49-F238E27FC236}">
                  <a16:creationId xmlns:a16="http://schemas.microsoft.com/office/drawing/2014/main" id="{4EAB29B3-8342-C046-82CD-52CDD418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230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7" name="Freeform 68">
              <a:extLst>
                <a:ext uri="{FF2B5EF4-FFF2-40B4-BE49-F238E27FC236}">
                  <a16:creationId xmlns:a16="http://schemas.microsoft.com/office/drawing/2014/main" id="{A9163C3A-8A76-8981-3432-CAE0F5CA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489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Freeform 69">
              <a:extLst>
                <a:ext uri="{FF2B5EF4-FFF2-40B4-BE49-F238E27FC236}">
                  <a16:creationId xmlns:a16="http://schemas.microsoft.com/office/drawing/2014/main" id="{BD0714F1-AE0D-F223-D8A7-18E2B58E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536"/>
              <a:ext cx="1481" cy="1184"/>
            </a:xfrm>
            <a:custGeom>
              <a:avLst/>
              <a:gdLst>
                <a:gd name="T0" fmla="*/ 629 w 1481"/>
                <a:gd name="T1" fmla="*/ 74 h 1240"/>
                <a:gd name="T2" fmla="*/ 458 w 1481"/>
                <a:gd name="T3" fmla="*/ 162 h 1240"/>
                <a:gd name="T4" fmla="*/ 432 w 1481"/>
                <a:gd name="T5" fmla="*/ 238 h 1240"/>
                <a:gd name="T6" fmla="*/ 419 w 1481"/>
                <a:gd name="T7" fmla="*/ 275 h 1240"/>
                <a:gd name="T8" fmla="*/ 314 w 1481"/>
                <a:gd name="T9" fmla="*/ 675 h 1240"/>
                <a:gd name="T10" fmla="*/ 249 w 1481"/>
                <a:gd name="T11" fmla="*/ 800 h 1240"/>
                <a:gd name="T12" fmla="*/ 249 w 1481"/>
                <a:gd name="T13" fmla="*/ 800 h 1240"/>
                <a:gd name="T14" fmla="*/ 236 w 1481"/>
                <a:gd name="T15" fmla="*/ 837 h 1240"/>
                <a:gd name="T16" fmla="*/ 197 w 1481"/>
                <a:gd name="T17" fmla="*/ 850 h 1240"/>
                <a:gd name="T18" fmla="*/ 79 w 1481"/>
                <a:gd name="T19" fmla="*/ 938 h 1240"/>
                <a:gd name="T20" fmla="*/ 40 w 1481"/>
                <a:gd name="T21" fmla="*/ 962 h 1240"/>
                <a:gd name="T22" fmla="*/ 0 w 1481"/>
                <a:gd name="T23" fmla="*/ 975 h 1240"/>
                <a:gd name="T24" fmla="*/ 341 w 1481"/>
                <a:gd name="T25" fmla="*/ 1075 h 1240"/>
                <a:gd name="T26" fmla="*/ 773 w 1481"/>
                <a:gd name="T27" fmla="*/ 1088 h 1240"/>
                <a:gd name="T28" fmla="*/ 1257 w 1481"/>
                <a:gd name="T29" fmla="*/ 1150 h 1240"/>
                <a:gd name="T30" fmla="*/ 1427 w 1481"/>
                <a:gd name="T31" fmla="*/ 1137 h 1240"/>
                <a:gd name="T32" fmla="*/ 1362 w 1481"/>
                <a:gd name="T33" fmla="*/ 788 h 1240"/>
                <a:gd name="T34" fmla="*/ 1336 w 1481"/>
                <a:gd name="T35" fmla="*/ 712 h 1240"/>
                <a:gd name="T36" fmla="*/ 1322 w 1481"/>
                <a:gd name="T37" fmla="*/ 675 h 1240"/>
                <a:gd name="T38" fmla="*/ 1336 w 1481"/>
                <a:gd name="T39" fmla="*/ 887 h 1240"/>
                <a:gd name="T40" fmla="*/ 1375 w 1481"/>
                <a:gd name="T41" fmla="*/ 925 h 1240"/>
                <a:gd name="T42" fmla="*/ 1427 w 1481"/>
                <a:gd name="T43" fmla="*/ 1050 h 1240"/>
                <a:gd name="T44" fmla="*/ 1375 w 1481"/>
                <a:gd name="T45" fmla="*/ 475 h 1240"/>
                <a:gd name="T46" fmla="*/ 1322 w 1481"/>
                <a:gd name="T47" fmla="*/ 375 h 1240"/>
                <a:gd name="T48" fmla="*/ 1296 w 1481"/>
                <a:gd name="T49" fmla="*/ 300 h 1240"/>
                <a:gd name="T50" fmla="*/ 1270 w 1481"/>
                <a:gd name="T51" fmla="*/ 263 h 1240"/>
                <a:gd name="T52" fmla="*/ 1205 w 1481"/>
                <a:gd name="T53" fmla="*/ 113 h 1240"/>
                <a:gd name="T54" fmla="*/ 1087 w 1481"/>
                <a:gd name="T55" fmla="*/ 0 h 1240"/>
                <a:gd name="T56" fmla="*/ 629 w 1481"/>
                <a:gd name="T57" fmla="*/ 74 h 1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81" h="1240">
                  <a:moveTo>
                    <a:pt x="629" y="78"/>
                  </a:moveTo>
                  <a:cubicBezTo>
                    <a:pt x="557" y="103"/>
                    <a:pt x="513" y="116"/>
                    <a:pt x="458" y="170"/>
                  </a:cubicBezTo>
                  <a:cubicBezTo>
                    <a:pt x="449" y="196"/>
                    <a:pt x="441" y="223"/>
                    <a:pt x="432" y="249"/>
                  </a:cubicBezTo>
                  <a:cubicBezTo>
                    <a:pt x="428" y="262"/>
                    <a:pt x="419" y="288"/>
                    <a:pt x="419" y="288"/>
                  </a:cubicBezTo>
                  <a:cubicBezTo>
                    <a:pt x="404" y="739"/>
                    <a:pt x="522" y="639"/>
                    <a:pt x="314" y="707"/>
                  </a:cubicBezTo>
                  <a:cubicBezTo>
                    <a:pt x="293" y="790"/>
                    <a:pt x="311" y="744"/>
                    <a:pt x="249" y="838"/>
                  </a:cubicBezTo>
                  <a:cubicBezTo>
                    <a:pt x="245" y="851"/>
                    <a:pt x="246" y="867"/>
                    <a:pt x="236" y="877"/>
                  </a:cubicBezTo>
                  <a:cubicBezTo>
                    <a:pt x="226" y="887"/>
                    <a:pt x="210" y="886"/>
                    <a:pt x="197" y="890"/>
                  </a:cubicBezTo>
                  <a:cubicBezTo>
                    <a:pt x="174" y="960"/>
                    <a:pt x="153" y="957"/>
                    <a:pt x="79" y="982"/>
                  </a:cubicBezTo>
                  <a:cubicBezTo>
                    <a:pt x="64" y="987"/>
                    <a:pt x="54" y="1001"/>
                    <a:pt x="40" y="1008"/>
                  </a:cubicBezTo>
                  <a:cubicBezTo>
                    <a:pt x="27" y="1014"/>
                    <a:pt x="13" y="1017"/>
                    <a:pt x="0" y="1021"/>
                  </a:cubicBezTo>
                  <a:cubicBezTo>
                    <a:pt x="106" y="1056"/>
                    <a:pt x="229" y="1120"/>
                    <a:pt x="341" y="1126"/>
                  </a:cubicBezTo>
                  <a:cubicBezTo>
                    <a:pt x="485" y="1134"/>
                    <a:pt x="629" y="1135"/>
                    <a:pt x="773" y="1139"/>
                  </a:cubicBezTo>
                  <a:cubicBezTo>
                    <a:pt x="927" y="1190"/>
                    <a:pt x="1097" y="1191"/>
                    <a:pt x="1257" y="1204"/>
                  </a:cubicBezTo>
                  <a:cubicBezTo>
                    <a:pt x="1314" y="1200"/>
                    <a:pt x="1398" y="1240"/>
                    <a:pt x="1427" y="1191"/>
                  </a:cubicBezTo>
                  <a:cubicBezTo>
                    <a:pt x="1479" y="1105"/>
                    <a:pt x="1422" y="916"/>
                    <a:pt x="1362" y="825"/>
                  </a:cubicBezTo>
                  <a:cubicBezTo>
                    <a:pt x="1353" y="799"/>
                    <a:pt x="1345" y="772"/>
                    <a:pt x="1336" y="746"/>
                  </a:cubicBezTo>
                  <a:cubicBezTo>
                    <a:pt x="1332" y="733"/>
                    <a:pt x="1322" y="707"/>
                    <a:pt x="1322" y="707"/>
                  </a:cubicBezTo>
                  <a:cubicBezTo>
                    <a:pt x="1327" y="781"/>
                    <a:pt x="1321" y="856"/>
                    <a:pt x="1336" y="929"/>
                  </a:cubicBezTo>
                  <a:cubicBezTo>
                    <a:pt x="1340" y="947"/>
                    <a:pt x="1363" y="955"/>
                    <a:pt x="1375" y="969"/>
                  </a:cubicBezTo>
                  <a:cubicBezTo>
                    <a:pt x="1408" y="1009"/>
                    <a:pt x="1415" y="1051"/>
                    <a:pt x="1427" y="1100"/>
                  </a:cubicBezTo>
                  <a:cubicBezTo>
                    <a:pt x="1411" y="462"/>
                    <a:pt x="1481" y="739"/>
                    <a:pt x="1375" y="497"/>
                  </a:cubicBezTo>
                  <a:cubicBezTo>
                    <a:pt x="1328" y="391"/>
                    <a:pt x="1376" y="445"/>
                    <a:pt x="1322" y="393"/>
                  </a:cubicBezTo>
                  <a:cubicBezTo>
                    <a:pt x="1313" y="367"/>
                    <a:pt x="1311" y="337"/>
                    <a:pt x="1296" y="314"/>
                  </a:cubicBezTo>
                  <a:cubicBezTo>
                    <a:pt x="1287" y="301"/>
                    <a:pt x="1276" y="289"/>
                    <a:pt x="1270" y="275"/>
                  </a:cubicBezTo>
                  <a:cubicBezTo>
                    <a:pt x="1244" y="215"/>
                    <a:pt x="1240" y="171"/>
                    <a:pt x="1205" y="118"/>
                  </a:cubicBezTo>
                  <a:cubicBezTo>
                    <a:pt x="1184" y="55"/>
                    <a:pt x="1147" y="20"/>
                    <a:pt x="1087" y="0"/>
                  </a:cubicBezTo>
                  <a:cubicBezTo>
                    <a:pt x="934" y="22"/>
                    <a:pt x="783" y="59"/>
                    <a:pt x="629" y="7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9" name="Freeform 70">
              <a:extLst>
                <a:ext uri="{FF2B5EF4-FFF2-40B4-BE49-F238E27FC236}">
                  <a16:creationId xmlns:a16="http://schemas.microsoft.com/office/drawing/2014/main" id="{DCABBF3B-AC30-0C0B-F36C-BA74815C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523"/>
              <a:ext cx="413" cy="1185"/>
            </a:xfrm>
            <a:custGeom>
              <a:avLst/>
              <a:gdLst>
                <a:gd name="T0" fmla="*/ 70 w 413"/>
                <a:gd name="T1" fmla="*/ 54 h 1241"/>
                <a:gd name="T2" fmla="*/ 162 w 413"/>
                <a:gd name="T3" fmla="*/ 104 h 1241"/>
                <a:gd name="T4" fmla="*/ 240 w 413"/>
                <a:gd name="T5" fmla="*/ 292 h 1241"/>
                <a:gd name="T6" fmla="*/ 319 w 413"/>
                <a:gd name="T7" fmla="*/ 530 h 1241"/>
                <a:gd name="T8" fmla="*/ 384 w 413"/>
                <a:gd name="T9" fmla="*/ 830 h 1241"/>
                <a:gd name="T10" fmla="*/ 384 w 413"/>
                <a:gd name="T11" fmla="*/ 1167 h 1241"/>
                <a:gd name="T12" fmla="*/ 319 w 413"/>
                <a:gd name="T13" fmla="*/ 1154 h 1241"/>
                <a:gd name="T14" fmla="*/ 253 w 413"/>
                <a:gd name="T15" fmla="*/ 1029 h 1241"/>
                <a:gd name="T16" fmla="*/ 214 w 413"/>
                <a:gd name="T17" fmla="*/ 329 h 1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3" h="1241">
                  <a:moveTo>
                    <a:pt x="70" y="57"/>
                  </a:moveTo>
                  <a:cubicBezTo>
                    <a:pt x="214" y="201"/>
                    <a:pt x="0" y="0"/>
                    <a:pt x="162" y="109"/>
                  </a:cubicBezTo>
                  <a:cubicBezTo>
                    <a:pt x="221" y="149"/>
                    <a:pt x="204" y="252"/>
                    <a:pt x="240" y="306"/>
                  </a:cubicBezTo>
                  <a:cubicBezTo>
                    <a:pt x="292" y="385"/>
                    <a:pt x="301" y="463"/>
                    <a:pt x="319" y="555"/>
                  </a:cubicBezTo>
                  <a:cubicBezTo>
                    <a:pt x="340" y="660"/>
                    <a:pt x="367" y="763"/>
                    <a:pt x="384" y="869"/>
                  </a:cubicBezTo>
                  <a:cubicBezTo>
                    <a:pt x="385" y="889"/>
                    <a:pt x="413" y="1172"/>
                    <a:pt x="384" y="1222"/>
                  </a:cubicBezTo>
                  <a:cubicBezTo>
                    <a:pt x="373" y="1241"/>
                    <a:pt x="341" y="1213"/>
                    <a:pt x="319" y="1209"/>
                  </a:cubicBezTo>
                  <a:cubicBezTo>
                    <a:pt x="303" y="1161"/>
                    <a:pt x="281" y="1120"/>
                    <a:pt x="253" y="1078"/>
                  </a:cubicBezTo>
                  <a:cubicBezTo>
                    <a:pt x="240" y="359"/>
                    <a:pt x="407" y="538"/>
                    <a:pt x="214" y="345"/>
                  </a:cubicBez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0" name="Freeform 71">
              <a:extLst>
                <a:ext uri="{FF2B5EF4-FFF2-40B4-BE49-F238E27FC236}">
                  <a16:creationId xmlns:a16="http://schemas.microsoft.com/office/drawing/2014/main" id="{BFFF2AC6-3815-E349-691B-D622DB36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2324"/>
              <a:ext cx="196" cy="78"/>
            </a:xfrm>
            <a:custGeom>
              <a:avLst/>
              <a:gdLst>
                <a:gd name="T0" fmla="*/ 0 w 196"/>
                <a:gd name="T1" fmla="*/ 78 h 81"/>
                <a:gd name="T2" fmla="*/ 196 w 196"/>
                <a:gd name="T3" fmla="*/ 78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" h="81">
                  <a:moveTo>
                    <a:pt x="0" y="81"/>
                  </a:moveTo>
                  <a:cubicBezTo>
                    <a:pt x="55" y="44"/>
                    <a:pt x="156" y="0"/>
                    <a:pt x="196" y="81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1" name="Freeform 72">
              <a:extLst>
                <a:ext uri="{FF2B5EF4-FFF2-40B4-BE49-F238E27FC236}">
                  <a16:creationId xmlns:a16="http://schemas.microsoft.com/office/drawing/2014/main" id="{D9170555-4694-3FA1-5A49-8B4AE6D8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2462"/>
              <a:ext cx="157" cy="65"/>
            </a:xfrm>
            <a:custGeom>
              <a:avLst/>
              <a:gdLst>
                <a:gd name="T0" fmla="*/ 0 w 157"/>
                <a:gd name="T1" fmla="*/ 53 h 68"/>
                <a:gd name="T2" fmla="*/ 26 w 157"/>
                <a:gd name="T3" fmla="*/ 15 h 68"/>
                <a:gd name="T4" fmla="*/ 157 w 157"/>
                <a:gd name="T5" fmla="*/ 65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" h="68">
                  <a:moveTo>
                    <a:pt x="0" y="55"/>
                  </a:moveTo>
                  <a:cubicBezTo>
                    <a:pt x="9" y="42"/>
                    <a:pt x="11" y="19"/>
                    <a:pt x="26" y="16"/>
                  </a:cubicBezTo>
                  <a:cubicBezTo>
                    <a:pt x="99" y="0"/>
                    <a:pt x="118" y="29"/>
                    <a:pt x="157" y="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2" name="Freeform 73">
              <a:extLst>
                <a:ext uri="{FF2B5EF4-FFF2-40B4-BE49-F238E27FC236}">
                  <a16:creationId xmlns:a16="http://schemas.microsoft.com/office/drawing/2014/main" id="{344DDBD5-40B9-36CD-689D-2C4FC11AC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792"/>
              <a:ext cx="662" cy="188"/>
            </a:xfrm>
            <a:custGeom>
              <a:avLst/>
              <a:gdLst>
                <a:gd name="T0" fmla="*/ 279 w 662"/>
                <a:gd name="T1" fmla="*/ 26 h 197"/>
                <a:gd name="T2" fmla="*/ 489 w 662"/>
                <a:gd name="T3" fmla="*/ 75 h 197"/>
                <a:gd name="T4" fmla="*/ 554 w 662"/>
                <a:gd name="T5" fmla="*/ 88 h 197"/>
                <a:gd name="T6" fmla="*/ 633 w 662"/>
                <a:gd name="T7" fmla="*/ 113 h 197"/>
                <a:gd name="T8" fmla="*/ 659 w 662"/>
                <a:gd name="T9" fmla="*/ 151 h 197"/>
                <a:gd name="T10" fmla="*/ 554 w 662"/>
                <a:gd name="T11" fmla="*/ 188 h 197"/>
                <a:gd name="T12" fmla="*/ 332 w 662"/>
                <a:gd name="T13" fmla="*/ 176 h 197"/>
                <a:gd name="T14" fmla="*/ 266 w 662"/>
                <a:gd name="T15" fmla="*/ 125 h 197"/>
                <a:gd name="T16" fmla="*/ 57 w 662"/>
                <a:gd name="T17" fmla="*/ 75 h 197"/>
                <a:gd name="T18" fmla="*/ 31 w 662"/>
                <a:gd name="T19" fmla="*/ 38 h 197"/>
                <a:gd name="T20" fmla="*/ 4 w 662"/>
                <a:gd name="T21" fmla="*/ 13 h 197"/>
                <a:gd name="T22" fmla="*/ 44 w 662"/>
                <a:gd name="T23" fmla="*/ 0 h 197"/>
                <a:gd name="T24" fmla="*/ 371 w 662"/>
                <a:gd name="T25" fmla="*/ 26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197">
                  <a:moveTo>
                    <a:pt x="279" y="27"/>
                  </a:moveTo>
                  <a:cubicBezTo>
                    <a:pt x="349" y="44"/>
                    <a:pt x="419" y="62"/>
                    <a:pt x="489" y="79"/>
                  </a:cubicBezTo>
                  <a:cubicBezTo>
                    <a:pt x="510" y="84"/>
                    <a:pt x="533" y="86"/>
                    <a:pt x="554" y="92"/>
                  </a:cubicBezTo>
                  <a:cubicBezTo>
                    <a:pt x="581" y="99"/>
                    <a:pt x="633" y="118"/>
                    <a:pt x="633" y="118"/>
                  </a:cubicBezTo>
                  <a:cubicBezTo>
                    <a:pt x="642" y="131"/>
                    <a:pt x="662" y="142"/>
                    <a:pt x="659" y="158"/>
                  </a:cubicBezTo>
                  <a:cubicBezTo>
                    <a:pt x="653" y="186"/>
                    <a:pt x="561" y="196"/>
                    <a:pt x="554" y="197"/>
                  </a:cubicBezTo>
                  <a:cubicBezTo>
                    <a:pt x="480" y="193"/>
                    <a:pt x="405" y="195"/>
                    <a:pt x="332" y="184"/>
                  </a:cubicBezTo>
                  <a:cubicBezTo>
                    <a:pt x="293" y="178"/>
                    <a:pt x="294" y="148"/>
                    <a:pt x="266" y="131"/>
                  </a:cubicBezTo>
                  <a:cubicBezTo>
                    <a:pt x="197" y="89"/>
                    <a:pt x="143" y="87"/>
                    <a:pt x="57" y="79"/>
                  </a:cubicBezTo>
                  <a:cubicBezTo>
                    <a:pt x="48" y="66"/>
                    <a:pt x="41" y="52"/>
                    <a:pt x="31" y="40"/>
                  </a:cubicBezTo>
                  <a:cubicBezTo>
                    <a:pt x="23" y="30"/>
                    <a:pt x="0" y="26"/>
                    <a:pt x="4" y="14"/>
                  </a:cubicBezTo>
                  <a:cubicBezTo>
                    <a:pt x="8" y="1"/>
                    <a:pt x="31" y="5"/>
                    <a:pt x="44" y="0"/>
                  </a:cubicBezTo>
                  <a:cubicBezTo>
                    <a:pt x="154" y="12"/>
                    <a:pt x="260" y="27"/>
                    <a:pt x="371" y="2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3" name="Freeform 74">
              <a:extLst>
                <a:ext uri="{FF2B5EF4-FFF2-40B4-BE49-F238E27FC236}">
                  <a16:creationId xmlns:a16="http://schemas.microsoft.com/office/drawing/2014/main" id="{E65DEBF7-0D5A-5B42-7B87-565012293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878"/>
              <a:ext cx="1009" cy="789"/>
            </a:xfrm>
            <a:custGeom>
              <a:avLst/>
              <a:gdLst>
                <a:gd name="T0" fmla="*/ 154 w 1009"/>
                <a:gd name="T1" fmla="*/ 187 h 827"/>
                <a:gd name="T2" fmla="*/ 167 w 1009"/>
                <a:gd name="T3" fmla="*/ 125 h 827"/>
                <a:gd name="T4" fmla="*/ 573 w 1009"/>
                <a:gd name="T5" fmla="*/ 0 h 827"/>
                <a:gd name="T6" fmla="*/ 809 w 1009"/>
                <a:gd name="T7" fmla="*/ 12 h 827"/>
                <a:gd name="T8" fmla="*/ 887 w 1009"/>
                <a:gd name="T9" fmla="*/ 37 h 827"/>
                <a:gd name="T10" fmla="*/ 953 w 1009"/>
                <a:gd name="T11" fmla="*/ 125 h 827"/>
                <a:gd name="T12" fmla="*/ 966 w 1009"/>
                <a:gd name="T13" fmla="*/ 437 h 827"/>
                <a:gd name="T14" fmla="*/ 900 w 1009"/>
                <a:gd name="T15" fmla="*/ 737 h 827"/>
                <a:gd name="T16" fmla="*/ 599 w 1009"/>
                <a:gd name="T17" fmla="*/ 762 h 827"/>
                <a:gd name="T18" fmla="*/ 377 w 1009"/>
                <a:gd name="T19" fmla="*/ 749 h 827"/>
                <a:gd name="T20" fmla="*/ 285 w 1009"/>
                <a:gd name="T21" fmla="*/ 662 h 827"/>
                <a:gd name="T22" fmla="*/ 180 w 1009"/>
                <a:gd name="T23" fmla="*/ 599 h 827"/>
                <a:gd name="T24" fmla="*/ 50 w 1009"/>
                <a:gd name="T25" fmla="*/ 462 h 827"/>
                <a:gd name="T26" fmla="*/ 23 w 1009"/>
                <a:gd name="T27" fmla="*/ 387 h 827"/>
                <a:gd name="T28" fmla="*/ 102 w 1009"/>
                <a:gd name="T29" fmla="*/ 213 h 827"/>
                <a:gd name="T30" fmla="*/ 128 w 1009"/>
                <a:gd name="T31" fmla="*/ 187 h 827"/>
                <a:gd name="T32" fmla="*/ 154 w 1009"/>
                <a:gd name="T33" fmla="*/ 187 h 8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9" h="827">
                  <a:moveTo>
                    <a:pt x="154" y="196"/>
                  </a:moveTo>
                  <a:cubicBezTo>
                    <a:pt x="158" y="174"/>
                    <a:pt x="156" y="150"/>
                    <a:pt x="167" y="131"/>
                  </a:cubicBezTo>
                  <a:cubicBezTo>
                    <a:pt x="244" y="4"/>
                    <a:pt x="450" y="15"/>
                    <a:pt x="573" y="0"/>
                  </a:cubicBezTo>
                  <a:cubicBezTo>
                    <a:pt x="652" y="4"/>
                    <a:pt x="731" y="3"/>
                    <a:pt x="809" y="13"/>
                  </a:cubicBezTo>
                  <a:cubicBezTo>
                    <a:pt x="836" y="16"/>
                    <a:pt x="887" y="39"/>
                    <a:pt x="887" y="39"/>
                  </a:cubicBezTo>
                  <a:cubicBezTo>
                    <a:pt x="950" y="102"/>
                    <a:pt x="932" y="68"/>
                    <a:pt x="953" y="131"/>
                  </a:cubicBezTo>
                  <a:cubicBezTo>
                    <a:pt x="957" y="240"/>
                    <a:pt x="958" y="349"/>
                    <a:pt x="966" y="458"/>
                  </a:cubicBezTo>
                  <a:cubicBezTo>
                    <a:pt x="974" y="568"/>
                    <a:pt x="1009" y="700"/>
                    <a:pt x="900" y="772"/>
                  </a:cubicBezTo>
                  <a:cubicBezTo>
                    <a:pt x="816" y="827"/>
                    <a:pt x="700" y="794"/>
                    <a:pt x="599" y="799"/>
                  </a:cubicBezTo>
                  <a:cubicBezTo>
                    <a:pt x="525" y="794"/>
                    <a:pt x="450" y="796"/>
                    <a:pt x="377" y="785"/>
                  </a:cubicBezTo>
                  <a:cubicBezTo>
                    <a:pt x="333" y="778"/>
                    <a:pt x="311" y="720"/>
                    <a:pt x="285" y="694"/>
                  </a:cubicBezTo>
                  <a:cubicBezTo>
                    <a:pt x="256" y="665"/>
                    <a:pt x="218" y="640"/>
                    <a:pt x="180" y="628"/>
                  </a:cubicBezTo>
                  <a:cubicBezTo>
                    <a:pt x="143" y="573"/>
                    <a:pt x="78" y="547"/>
                    <a:pt x="50" y="484"/>
                  </a:cubicBezTo>
                  <a:cubicBezTo>
                    <a:pt x="39" y="459"/>
                    <a:pt x="23" y="406"/>
                    <a:pt x="23" y="406"/>
                  </a:cubicBezTo>
                  <a:cubicBezTo>
                    <a:pt x="4" y="292"/>
                    <a:pt x="0" y="274"/>
                    <a:pt x="102" y="223"/>
                  </a:cubicBezTo>
                  <a:cubicBezTo>
                    <a:pt x="111" y="214"/>
                    <a:pt x="120" y="206"/>
                    <a:pt x="128" y="196"/>
                  </a:cubicBezTo>
                  <a:cubicBezTo>
                    <a:pt x="161" y="154"/>
                    <a:pt x="154" y="135"/>
                    <a:pt x="154" y="1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4" name="Freeform 75">
              <a:extLst>
                <a:ext uri="{FF2B5EF4-FFF2-40B4-BE49-F238E27FC236}">
                  <a16:creationId xmlns:a16="http://schemas.microsoft.com/office/drawing/2014/main" id="{3C7E9992-4AF2-EE5C-774B-9CDD1ACA4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8"/>
              <a:ext cx="785" cy="950"/>
            </a:xfrm>
            <a:custGeom>
              <a:avLst/>
              <a:gdLst>
                <a:gd name="T0" fmla="*/ 785 w 785"/>
                <a:gd name="T1" fmla="*/ 813 h 995"/>
                <a:gd name="T2" fmla="*/ 654 w 785"/>
                <a:gd name="T3" fmla="*/ 562 h 995"/>
                <a:gd name="T4" fmla="*/ 589 w 785"/>
                <a:gd name="T5" fmla="*/ 400 h 995"/>
                <a:gd name="T6" fmla="*/ 549 w 785"/>
                <a:gd name="T7" fmla="*/ 312 h 995"/>
                <a:gd name="T8" fmla="*/ 536 w 785"/>
                <a:gd name="T9" fmla="*/ 275 h 995"/>
                <a:gd name="T10" fmla="*/ 510 w 785"/>
                <a:gd name="T11" fmla="*/ 238 h 995"/>
                <a:gd name="T12" fmla="*/ 497 w 785"/>
                <a:gd name="T13" fmla="*/ 187 h 995"/>
                <a:gd name="T14" fmla="*/ 458 w 785"/>
                <a:gd name="T15" fmla="*/ 175 h 995"/>
                <a:gd name="T16" fmla="*/ 301 w 785"/>
                <a:gd name="T17" fmla="*/ 88 h 995"/>
                <a:gd name="T18" fmla="*/ 183 w 785"/>
                <a:gd name="T19" fmla="*/ 37 h 995"/>
                <a:gd name="T20" fmla="*/ 144 w 785"/>
                <a:gd name="T21" fmla="*/ 12 h 995"/>
                <a:gd name="T22" fmla="*/ 104 w 785"/>
                <a:gd name="T23" fmla="*/ 0 h 995"/>
                <a:gd name="T24" fmla="*/ 0 w 785"/>
                <a:gd name="T25" fmla="*/ 88 h 995"/>
                <a:gd name="T26" fmla="*/ 26 w 785"/>
                <a:gd name="T27" fmla="*/ 212 h 995"/>
                <a:gd name="T28" fmla="*/ 52 w 785"/>
                <a:gd name="T29" fmla="*/ 337 h 995"/>
                <a:gd name="T30" fmla="*/ 39 w 785"/>
                <a:gd name="T31" fmla="*/ 400 h 995"/>
                <a:gd name="T32" fmla="*/ 117 w 785"/>
                <a:gd name="T33" fmla="*/ 500 h 995"/>
                <a:gd name="T34" fmla="*/ 275 w 785"/>
                <a:gd name="T35" fmla="*/ 600 h 995"/>
                <a:gd name="T36" fmla="*/ 392 w 785"/>
                <a:gd name="T37" fmla="*/ 638 h 995"/>
                <a:gd name="T38" fmla="*/ 432 w 785"/>
                <a:gd name="T39" fmla="*/ 650 h 995"/>
                <a:gd name="T40" fmla="*/ 654 w 785"/>
                <a:gd name="T41" fmla="*/ 950 h 9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5" h="995">
                  <a:moveTo>
                    <a:pt x="785" y="851"/>
                  </a:moveTo>
                  <a:cubicBezTo>
                    <a:pt x="767" y="760"/>
                    <a:pt x="719" y="654"/>
                    <a:pt x="654" y="589"/>
                  </a:cubicBezTo>
                  <a:cubicBezTo>
                    <a:pt x="635" y="530"/>
                    <a:pt x="623" y="470"/>
                    <a:pt x="589" y="419"/>
                  </a:cubicBezTo>
                  <a:cubicBezTo>
                    <a:pt x="559" y="265"/>
                    <a:pt x="600" y="411"/>
                    <a:pt x="549" y="327"/>
                  </a:cubicBezTo>
                  <a:cubicBezTo>
                    <a:pt x="542" y="315"/>
                    <a:pt x="542" y="300"/>
                    <a:pt x="536" y="288"/>
                  </a:cubicBezTo>
                  <a:cubicBezTo>
                    <a:pt x="529" y="274"/>
                    <a:pt x="519" y="262"/>
                    <a:pt x="510" y="249"/>
                  </a:cubicBezTo>
                  <a:cubicBezTo>
                    <a:pt x="506" y="231"/>
                    <a:pt x="508" y="210"/>
                    <a:pt x="497" y="196"/>
                  </a:cubicBezTo>
                  <a:cubicBezTo>
                    <a:pt x="489" y="185"/>
                    <a:pt x="470" y="190"/>
                    <a:pt x="458" y="183"/>
                  </a:cubicBezTo>
                  <a:cubicBezTo>
                    <a:pt x="400" y="151"/>
                    <a:pt x="362" y="112"/>
                    <a:pt x="301" y="92"/>
                  </a:cubicBezTo>
                  <a:cubicBezTo>
                    <a:pt x="190" y="8"/>
                    <a:pt x="310" y="86"/>
                    <a:pt x="183" y="39"/>
                  </a:cubicBezTo>
                  <a:cubicBezTo>
                    <a:pt x="168" y="34"/>
                    <a:pt x="158" y="20"/>
                    <a:pt x="144" y="13"/>
                  </a:cubicBezTo>
                  <a:cubicBezTo>
                    <a:pt x="131" y="7"/>
                    <a:pt x="117" y="4"/>
                    <a:pt x="104" y="0"/>
                  </a:cubicBezTo>
                  <a:cubicBezTo>
                    <a:pt x="20" y="17"/>
                    <a:pt x="25" y="14"/>
                    <a:pt x="0" y="92"/>
                  </a:cubicBezTo>
                  <a:cubicBezTo>
                    <a:pt x="24" y="190"/>
                    <a:pt x="3" y="96"/>
                    <a:pt x="26" y="222"/>
                  </a:cubicBezTo>
                  <a:cubicBezTo>
                    <a:pt x="34" y="266"/>
                    <a:pt x="52" y="353"/>
                    <a:pt x="52" y="353"/>
                  </a:cubicBezTo>
                  <a:cubicBezTo>
                    <a:pt x="48" y="375"/>
                    <a:pt x="39" y="397"/>
                    <a:pt x="39" y="419"/>
                  </a:cubicBezTo>
                  <a:cubicBezTo>
                    <a:pt x="39" y="469"/>
                    <a:pt x="84" y="498"/>
                    <a:pt x="117" y="524"/>
                  </a:cubicBezTo>
                  <a:cubicBezTo>
                    <a:pt x="166" y="563"/>
                    <a:pt x="217" y="603"/>
                    <a:pt x="275" y="628"/>
                  </a:cubicBezTo>
                  <a:cubicBezTo>
                    <a:pt x="313" y="645"/>
                    <a:pt x="353" y="655"/>
                    <a:pt x="392" y="668"/>
                  </a:cubicBezTo>
                  <a:cubicBezTo>
                    <a:pt x="405" y="673"/>
                    <a:pt x="432" y="681"/>
                    <a:pt x="432" y="681"/>
                  </a:cubicBezTo>
                  <a:cubicBezTo>
                    <a:pt x="550" y="760"/>
                    <a:pt x="654" y="843"/>
                    <a:pt x="654" y="9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5" name="Freeform 76">
              <a:extLst>
                <a:ext uri="{FF2B5EF4-FFF2-40B4-BE49-F238E27FC236}">
                  <a16:creationId xmlns:a16="http://schemas.microsoft.com/office/drawing/2014/main" id="{DD24A5C4-9472-5C47-D904-429D1AC0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0"/>
              <a:ext cx="874" cy="924"/>
            </a:xfrm>
            <a:custGeom>
              <a:avLst/>
              <a:gdLst>
                <a:gd name="T0" fmla="*/ 851 w 874"/>
                <a:gd name="T1" fmla="*/ 877 h 968"/>
                <a:gd name="T2" fmla="*/ 838 w 874"/>
                <a:gd name="T3" fmla="*/ 727 h 968"/>
                <a:gd name="T4" fmla="*/ 811 w 874"/>
                <a:gd name="T5" fmla="*/ 652 h 968"/>
                <a:gd name="T6" fmla="*/ 798 w 874"/>
                <a:gd name="T7" fmla="*/ 615 h 968"/>
                <a:gd name="T8" fmla="*/ 772 w 874"/>
                <a:gd name="T9" fmla="*/ 403 h 968"/>
                <a:gd name="T10" fmla="*/ 746 w 874"/>
                <a:gd name="T11" fmla="*/ 377 h 968"/>
                <a:gd name="T12" fmla="*/ 694 w 874"/>
                <a:gd name="T13" fmla="*/ 303 h 968"/>
                <a:gd name="T14" fmla="*/ 641 w 874"/>
                <a:gd name="T15" fmla="*/ 252 h 968"/>
                <a:gd name="T16" fmla="*/ 628 w 874"/>
                <a:gd name="T17" fmla="*/ 215 h 968"/>
                <a:gd name="T18" fmla="*/ 550 w 874"/>
                <a:gd name="T19" fmla="*/ 165 h 968"/>
                <a:gd name="T20" fmla="*/ 393 w 874"/>
                <a:gd name="T21" fmla="*/ 77 h 968"/>
                <a:gd name="T22" fmla="*/ 91 w 874"/>
                <a:gd name="T23" fmla="*/ 53 h 968"/>
                <a:gd name="T24" fmla="*/ 26 w 874"/>
                <a:gd name="T25" fmla="*/ 65 h 968"/>
                <a:gd name="T26" fmla="*/ 0 w 874"/>
                <a:gd name="T27" fmla="*/ 140 h 968"/>
                <a:gd name="T28" fmla="*/ 144 w 874"/>
                <a:gd name="T29" fmla="*/ 240 h 968"/>
                <a:gd name="T30" fmla="*/ 157 w 874"/>
                <a:gd name="T31" fmla="*/ 278 h 968"/>
                <a:gd name="T32" fmla="*/ 209 w 874"/>
                <a:gd name="T33" fmla="*/ 315 h 968"/>
                <a:gd name="T34" fmla="*/ 327 w 874"/>
                <a:gd name="T35" fmla="*/ 389 h 968"/>
                <a:gd name="T36" fmla="*/ 353 w 874"/>
                <a:gd name="T37" fmla="*/ 415 h 968"/>
                <a:gd name="T38" fmla="*/ 393 w 874"/>
                <a:gd name="T39" fmla="*/ 428 h 968"/>
                <a:gd name="T40" fmla="*/ 406 w 874"/>
                <a:gd name="T41" fmla="*/ 465 h 968"/>
                <a:gd name="T42" fmla="*/ 484 w 874"/>
                <a:gd name="T43" fmla="*/ 578 h 968"/>
                <a:gd name="T44" fmla="*/ 537 w 874"/>
                <a:gd name="T45" fmla="*/ 690 h 968"/>
                <a:gd name="T46" fmla="*/ 589 w 874"/>
                <a:gd name="T47" fmla="*/ 727 h 968"/>
                <a:gd name="T48" fmla="*/ 641 w 874"/>
                <a:gd name="T49" fmla="*/ 802 h 968"/>
                <a:gd name="T50" fmla="*/ 667 w 874"/>
                <a:gd name="T51" fmla="*/ 877 h 968"/>
                <a:gd name="T52" fmla="*/ 772 w 874"/>
                <a:gd name="T53" fmla="*/ 890 h 968"/>
                <a:gd name="T54" fmla="*/ 825 w 874"/>
                <a:gd name="T55" fmla="*/ 902 h 968"/>
                <a:gd name="T56" fmla="*/ 864 w 874"/>
                <a:gd name="T57" fmla="*/ 914 h 968"/>
                <a:gd name="T58" fmla="*/ 851 w 874"/>
                <a:gd name="T59" fmla="*/ 877 h 9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4" h="968">
                  <a:moveTo>
                    <a:pt x="851" y="919"/>
                  </a:moveTo>
                  <a:cubicBezTo>
                    <a:pt x="847" y="867"/>
                    <a:pt x="847" y="814"/>
                    <a:pt x="838" y="762"/>
                  </a:cubicBezTo>
                  <a:cubicBezTo>
                    <a:pt x="833" y="735"/>
                    <a:pt x="820" y="709"/>
                    <a:pt x="811" y="683"/>
                  </a:cubicBezTo>
                  <a:cubicBezTo>
                    <a:pt x="807" y="670"/>
                    <a:pt x="798" y="644"/>
                    <a:pt x="798" y="644"/>
                  </a:cubicBezTo>
                  <a:cubicBezTo>
                    <a:pt x="789" y="570"/>
                    <a:pt x="791" y="494"/>
                    <a:pt x="772" y="422"/>
                  </a:cubicBezTo>
                  <a:cubicBezTo>
                    <a:pt x="769" y="410"/>
                    <a:pt x="753" y="405"/>
                    <a:pt x="746" y="395"/>
                  </a:cubicBezTo>
                  <a:cubicBezTo>
                    <a:pt x="727" y="370"/>
                    <a:pt x="716" y="339"/>
                    <a:pt x="694" y="317"/>
                  </a:cubicBezTo>
                  <a:cubicBezTo>
                    <a:pt x="676" y="299"/>
                    <a:pt x="641" y="264"/>
                    <a:pt x="641" y="264"/>
                  </a:cubicBezTo>
                  <a:cubicBezTo>
                    <a:pt x="637" y="251"/>
                    <a:pt x="638" y="235"/>
                    <a:pt x="628" y="225"/>
                  </a:cubicBezTo>
                  <a:cubicBezTo>
                    <a:pt x="606" y="203"/>
                    <a:pt x="576" y="190"/>
                    <a:pt x="550" y="173"/>
                  </a:cubicBezTo>
                  <a:cubicBezTo>
                    <a:pt x="496" y="137"/>
                    <a:pt x="457" y="102"/>
                    <a:pt x="393" y="81"/>
                  </a:cubicBezTo>
                  <a:cubicBezTo>
                    <a:pt x="309" y="0"/>
                    <a:pt x="215" y="48"/>
                    <a:pt x="91" y="55"/>
                  </a:cubicBezTo>
                  <a:cubicBezTo>
                    <a:pt x="69" y="59"/>
                    <a:pt x="42" y="52"/>
                    <a:pt x="26" y="68"/>
                  </a:cubicBezTo>
                  <a:cubicBezTo>
                    <a:pt x="7" y="88"/>
                    <a:pt x="0" y="147"/>
                    <a:pt x="0" y="147"/>
                  </a:cubicBezTo>
                  <a:cubicBezTo>
                    <a:pt x="51" y="181"/>
                    <a:pt x="94" y="218"/>
                    <a:pt x="144" y="251"/>
                  </a:cubicBezTo>
                  <a:cubicBezTo>
                    <a:pt x="148" y="264"/>
                    <a:pt x="148" y="280"/>
                    <a:pt x="157" y="291"/>
                  </a:cubicBezTo>
                  <a:cubicBezTo>
                    <a:pt x="171" y="308"/>
                    <a:pt x="192" y="316"/>
                    <a:pt x="209" y="330"/>
                  </a:cubicBezTo>
                  <a:cubicBezTo>
                    <a:pt x="251" y="366"/>
                    <a:pt x="274" y="390"/>
                    <a:pt x="327" y="408"/>
                  </a:cubicBezTo>
                  <a:cubicBezTo>
                    <a:pt x="336" y="417"/>
                    <a:pt x="342" y="429"/>
                    <a:pt x="353" y="435"/>
                  </a:cubicBezTo>
                  <a:cubicBezTo>
                    <a:pt x="365" y="442"/>
                    <a:pt x="383" y="438"/>
                    <a:pt x="393" y="448"/>
                  </a:cubicBezTo>
                  <a:cubicBezTo>
                    <a:pt x="403" y="458"/>
                    <a:pt x="399" y="475"/>
                    <a:pt x="406" y="487"/>
                  </a:cubicBezTo>
                  <a:cubicBezTo>
                    <a:pt x="429" y="528"/>
                    <a:pt x="469" y="560"/>
                    <a:pt x="484" y="605"/>
                  </a:cubicBezTo>
                  <a:cubicBezTo>
                    <a:pt x="490" y="622"/>
                    <a:pt x="528" y="712"/>
                    <a:pt x="537" y="723"/>
                  </a:cubicBezTo>
                  <a:cubicBezTo>
                    <a:pt x="551" y="740"/>
                    <a:pt x="575" y="746"/>
                    <a:pt x="589" y="762"/>
                  </a:cubicBezTo>
                  <a:cubicBezTo>
                    <a:pt x="610" y="785"/>
                    <a:pt x="641" y="840"/>
                    <a:pt x="641" y="840"/>
                  </a:cubicBezTo>
                  <a:cubicBezTo>
                    <a:pt x="650" y="866"/>
                    <a:pt x="639" y="916"/>
                    <a:pt x="667" y="919"/>
                  </a:cubicBezTo>
                  <a:cubicBezTo>
                    <a:pt x="702" y="923"/>
                    <a:pt x="737" y="926"/>
                    <a:pt x="772" y="932"/>
                  </a:cubicBezTo>
                  <a:cubicBezTo>
                    <a:pt x="790" y="935"/>
                    <a:pt x="807" y="940"/>
                    <a:pt x="825" y="945"/>
                  </a:cubicBezTo>
                  <a:cubicBezTo>
                    <a:pt x="838" y="949"/>
                    <a:pt x="854" y="968"/>
                    <a:pt x="864" y="958"/>
                  </a:cubicBezTo>
                  <a:cubicBezTo>
                    <a:pt x="874" y="948"/>
                    <a:pt x="855" y="932"/>
                    <a:pt x="851" y="9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6" name="Freeform 77">
              <a:extLst>
                <a:ext uri="{FF2B5EF4-FFF2-40B4-BE49-F238E27FC236}">
                  <a16:creationId xmlns:a16="http://schemas.microsoft.com/office/drawing/2014/main" id="{B2564AD0-D3D2-2D6C-9C10-767A7C0D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843"/>
              <a:ext cx="480" cy="322"/>
            </a:xfrm>
            <a:custGeom>
              <a:avLst/>
              <a:gdLst>
                <a:gd name="T0" fmla="*/ 192 w 480"/>
                <a:gd name="T1" fmla="*/ 34 h 337"/>
                <a:gd name="T2" fmla="*/ 375 w 480"/>
                <a:gd name="T3" fmla="*/ 47 h 337"/>
                <a:gd name="T4" fmla="*/ 414 w 480"/>
                <a:gd name="T5" fmla="*/ 59 h 337"/>
                <a:gd name="T6" fmla="*/ 480 w 480"/>
                <a:gd name="T7" fmla="*/ 122 h 337"/>
                <a:gd name="T8" fmla="*/ 441 w 480"/>
                <a:gd name="T9" fmla="*/ 135 h 337"/>
                <a:gd name="T10" fmla="*/ 375 w 480"/>
                <a:gd name="T11" fmla="*/ 147 h 337"/>
                <a:gd name="T12" fmla="*/ 388 w 480"/>
                <a:gd name="T13" fmla="*/ 197 h 337"/>
                <a:gd name="T14" fmla="*/ 349 w 480"/>
                <a:gd name="T15" fmla="*/ 197 h 337"/>
                <a:gd name="T16" fmla="*/ 310 w 480"/>
                <a:gd name="T17" fmla="*/ 172 h 337"/>
                <a:gd name="T18" fmla="*/ 270 w 480"/>
                <a:gd name="T19" fmla="*/ 197 h 337"/>
                <a:gd name="T20" fmla="*/ 192 w 480"/>
                <a:gd name="T21" fmla="*/ 234 h 337"/>
                <a:gd name="T22" fmla="*/ 166 w 480"/>
                <a:gd name="T23" fmla="*/ 197 h 337"/>
                <a:gd name="T24" fmla="*/ 126 w 480"/>
                <a:gd name="T25" fmla="*/ 184 h 337"/>
                <a:gd name="T26" fmla="*/ 100 w 480"/>
                <a:gd name="T27" fmla="*/ 222 h 337"/>
                <a:gd name="T28" fmla="*/ 22 w 480"/>
                <a:gd name="T29" fmla="*/ 247 h 337"/>
                <a:gd name="T30" fmla="*/ 22 w 480"/>
                <a:gd name="T31" fmla="*/ 172 h 337"/>
                <a:gd name="T32" fmla="*/ 74 w 480"/>
                <a:gd name="T33" fmla="*/ 97 h 337"/>
                <a:gd name="T34" fmla="*/ 244 w 480"/>
                <a:gd name="T35" fmla="*/ 47 h 337"/>
                <a:gd name="T36" fmla="*/ 310 w 480"/>
                <a:gd name="T37" fmla="*/ 22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0" h="337">
                  <a:moveTo>
                    <a:pt x="192" y="36"/>
                  </a:moveTo>
                  <a:cubicBezTo>
                    <a:pt x="253" y="40"/>
                    <a:pt x="314" y="42"/>
                    <a:pt x="375" y="49"/>
                  </a:cubicBezTo>
                  <a:cubicBezTo>
                    <a:pt x="389" y="51"/>
                    <a:pt x="406" y="51"/>
                    <a:pt x="414" y="62"/>
                  </a:cubicBezTo>
                  <a:cubicBezTo>
                    <a:pt x="479" y="144"/>
                    <a:pt x="362" y="99"/>
                    <a:pt x="480" y="128"/>
                  </a:cubicBezTo>
                  <a:cubicBezTo>
                    <a:pt x="467" y="132"/>
                    <a:pt x="454" y="138"/>
                    <a:pt x="441" y="141"/>
                  </a:cubicBezTo>
                  <a:cubicBezTo>
                    <a:pt x="419" y="146"/>
                    <a:pt x="389" y="137"/>
                    <a:pt x="375" y="154"/>
                  </a:cubicBezTo>
                  <a:cubicBezTo>
                    <a:pt x="364" y="168"/>
                    <a:pt x="384" y="189"/>
                    <a:pt x="388" y="206"/>
                  </a:cubicBezTo>
                  <a:cubicBezTo>
                    <a:pt x="366" y="271"/>
                    <a:pt x="387" y="244"/>
                    <a:pt x="349" y="206"/>
                  </a:cubicBezTo>
                  <a:cubicBezTo>
                    <a:pt x="338" y="195"/>
                    <a:pt x="323" y="189"/>
                    <a:pt x="310" y="180"/>
                  </a:cubicBezTo>
                  <a:cubicBezTo>
                    <a:pt x="291" y="237"/>
                    <a:pt x="296" y="337"/>
                    <a:pt x="270" y="206"/>
                  </a:cubicBezTo>
                  <a:cubicBezTo>
                    <a:pt x="262" y="211"/>
                    <a:pt x="209" y="252"/>
                    <a:pt x="192" y="245"/>
                  </a:cubicBezTo>
                  <a:cubicBezTo>
                    <a:pt x="177" y="239"/>
                    <a:pt x="178" y="216"/>
                    <a:pt x="166" y="206"/>
                  </a:cubicBezTo>
                  <a:cubicBezTo>
                    <a:pt x="155" y="197"/>
                    <a:pt x="139" y="197"/>
                    <a:pt x="126" y="193"/>
                  </a:cubicBezTo>
                  <a:cubicBezTo>
                    <a:pt x="117" y="206"/>
                    <a:pt x="113" y="224"/>
                    <a:pt x="100" y="232"/>
                  </a:cubicBezTo>
                  <a:cubicBezTo>
                    <a:pt x="77" y="247"/>
                    <a:pt x="22" y="259"/>
                    <a:pt x="22" y="259"/>
                  </a:cubicBezTo>
                  <a:cubicBezTo>
                    <a:pt x="9" y="219"/>
                    <a:pt x="0" y="219"/>
                    <a:pt x="22" y="180"/>
                  </a:cubicBezTo>
                  <a:cubicBezTo>
                    <a:pt x="37" y="152"/>
                    <a:pt x="74" y="101"/>
                    <a:pt x="74" y="101"/>
                  </a:cubicBezTo>
                  <a:cubicBezTo>
                    <a:pt x="99" y="0"/>
                    <a:pt x="137" y="37"/>
                    <a:pt x="244" y="49"/>
                  </a:cubicBezTo>
                  <a:cubicBezTo>
                    <a:pt x="314" y="35"/>
                    <a:pt x="310" y="58"/>
                    <a:pt x="310" y="2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7" name="Freeform 78">
              <a:extLst>
                <a:ext uri="{FF2B5EF4-FFF2-40B4-BE49-F238E27FC236}">
                  <a16:creationId xmlns:a16="http://schemas.microsoft.com/office/drawing/2014/main" id="{0B8FD495-3A37-8570-3FC1-E503804A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123"/>
              <a:ext cx="238" cy="72"/>
            </a:xfrm>
            <a:custGeom>
              <a:avLst/>
              <a:gdLst>
                <a:gd name="T0" fmla="*/ 0 w 238"/>
                <a:gd name="T1" fmla="*/ 72 h 75"/>
                <a:gd name="T2" fmla="*/ 37 w 238"/>
                <a:gd name="T3" fmla="*/ 60 h 75"/>
                <a:gd name="T4" fmla="*/ 113 w 238"/>
                <a:gd name="T5" fmla="*/ 12 h 75"/>
                <a:gd name="T6" fmla="*/ 238 w 238"/>
                <a:gd name="T7" fmla="*/ 36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8" h="75">
                  <a:moveTo>
                    <a:pt x="0" y="75"/>
                  </a:moveTo>
                  <a:cubicBezTo>
                    <a:pt x="12" y="71"/>
                    <a:pt x="26" y="68"/>
                    <a:pt x="37" y="62"/>
                  </a:cubicBezTo>
                  <a:cubicBezTo>
                    <a:pt x="63" y="47"/>
                    <a:pt x="113" y="12"/>
                    <a:pt x="113" y="12"/>
                  </a:cubicBezTo>
                  <a:cubicBezTo>
                    <a:pt x="231" y="26"/>
                    <a:pt x="197" y="0"/>
                    <a:pt x="238" y="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8" name="Freeform 79">
              <a:extLst>
                <a:ext uri="{FF2B5EF4-FFF2-40B4-BE49-F238E27FC236}">
                  <a16:creationId xmlns:a16="http://schemas.microsoft.com/office/drawing/2014/main" id="{92EEB393-A861-A6AA-DCEC-29154E8C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198"/>
              <a:ext cx="176" cy="134"/>
            </a:xfrm>
            <a:custGeom>
              <a:avLst/>
              <a:gdLst>
                <a:gd name="T0" fmla="*/ 101 w 176"/>
                <a:gd name="T1" fmla="*/ 1 h 140"/>
                <a:gd name="T2" fmla="*/ 13 w 176"/>
                <a:gd name="T3" fmla="*/ 12 h 140"/>
                <a:gd name="T4" fmla="*/ 0 w 176"/>
                <a:gd name="T5" fmla="*/ 49 h 140"/>
                <a:gd name="T6" fmla="*/ 51 w 176"/>
                <a:gd name="T7" fmla="*/ 133 h 140"/>
                <a:gd name="T8" fmla="*/ 163 w 176"/>
                <a:gd name="T9" fmla="*/ 121 h 140"/>
                <a:gd name="T10" fmla="*/ 176 w 176"/>
                <a:gd name="T11" fmla="*/ 85 h 140"/>
                <a:gd name="T12" fmla="*/ 101 w 176"/>
                <a:gd name="T13" fmla="*/ 1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6" h="140">
                  <a:moveTo>
                    <a:pt x="101" y="1"/>
                  </a:moveTo>
                  <a:cubicBezTo>
                    <a:pt x="72" y="5"/>
                    <a:pt x="40" y="0"/>
                    <a:pt x="13" y="13"/>
                  </a:cubicBezTo>
                  <a:cubicBezTo>
                    <a:pt x="1" y="19"/>
                    <a:pt x="0" y="38"/>
                    <a:pt x="0" y="51"/>
                  </a:cubicBezTo>
                  <a:cubicBezTo>
                    <a:pt x="0" y="118"/>
                    <a:pt x="6" y="110"/>
                    <a:pt x="51" y="139"/>
                  </a:cubicBezTo>
                  <a:cubicBezTo>
                    <a:pt x="88" y="135"/>
                    <a:pt x="128" y="140"/>
                    <a:pt x="163" y="126"/>
                  </a:cubicBezTo>
                  <a:cubicBezTo>
                    <a:pt x="175" y="121"/>
                    <a:pt x="176" y="102"/>
                    <a:pt x="176" y="89"/>
                  </a:cubicBezTo>
                  <a:cubicBezTo>
                    <a:pt x="176" y="42"/>
                    <a:pt x="14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9" name="Freeform 80">
              <a:extLst>
                <a:ext uri="{FF2B5EF4-FFF2-40B4-BE49-F238E27FC236}">
                  <a16:creationId xmlns:a16="http://schemas.microsoft.com/office/drawing/2014/main" id="{24AB0C8F-B6CC-29E5-248F-7D453E799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240"/>
              <a:ext cx="172" cy="99"/>
            </a:xfrm>
            <a:custGeom>
              <a:avLst/>
              <a:gdLst>
                <a:gd name="T0" fmla="*/ 45 w 172"/>
                <a:gd name="T1" fmla="*/ 99 h 104"/>
                <a:gd name="T2" fmla="*/ 111 w 172"/>
                <a:gd name="T3" fmla="*/ 0 h 104"/>
                <a:gd name="T4" fmla="*/ 150 w 172"/>
                <a:gd name="T5" fmla="*/ 12 h 104"/>
                <a:gd name="T6" fmla="*/ 98 w 172"/>
                <a:gd name="T7" fmla="*/ 87 h 104"/>
                <a:gd name="T8" fmla="*/ 19 w 172"/>
                <a:gd name="T9" fmla="*/ 74 h 104"/>
                <a:gd name="T10" fmla="*/ 58 w 172"/>
                <a:gd name="T11" fmla="*/ 12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104">
                  <a:moveTo>
                    <a:pt x="45" y="104"/>
                  </a:moveTo>
                  <a:cubicBezTo>
                    <a:pt x="77" y="11"/>
                    <a:pt x="49" y="41"/>
                    <a:pt x="111" y="0"/>
                  </a:cubicBezTo>
                  <a:cubicBezTo>
                    <a:pt x="124" y="4"/>
                    <a:pt x="146" y="0"/>
                    <a:pt x="150" y="13"/>
                  </a:cubicBezTo>
                  <a:cubicBezTo>
                    <a:pt x="172" y="79"/>
                    <a:pt x="135" y="79"/>
                    <a:pt x="98" y="91"/>
                  </a:cubicBezTo>
                  <a:cubicBezTo>
                    <a:pt x="72" y="87"/>
                    <a:pt x="40" y="95"/>
                    <a:pt x="19" y="78"/>
                  </a:cubicBezTo>
                  <a:cubicBezTo>
                    <a:pt x="0" y="63"/>
                    <a:pt x="54" y="17"/>
                    <a:pt x="58" y="1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0" name="Freeform 81">
              <a:extLst>
                <a:ext uri="{FF2B5EF4-FFF2-40B4-BE49-F238E27FC236}">
                  <a16:creationId xmlns:a16="http://schemas.microsoft.com/office/drawing/2014/main" id="{5DD264AC-52C2-DE5A-AB65-791483A8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087"/>
              <a:ext cx="66" cy="41"/>
            </a:xfrm>
            <a:custGeom>
              <a:avLst/>
              <a:gdLst>
                <a:gd name="T0" fmla="*/ 66 w 66"/>
                <a:gd name="T1" fmla="*/ 3 h 42"/>
                <a:gd name="T2" fmla="*/ 0 w 66"/>
                <a:gd name="T3" fmla="*/ 41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42">
                  <a:moveTo>
                    <a:pt x="66" y="3"/>
                  </a:moveTo>
                  <a:cubicBezTo>
                    <a:pt x="4" y="18"/>
                    <a:pt x="21" y="0"/>
                    <a:pt x="0" y="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1" name="Freeform 82">
              <a:extLst>
                <a:ext uri="{FF2B5EF4-FFF2-40B4-BE49-F238E27FC236}">
                  <a16:creationId xmlns:a16="http://schemas.microsoft.com/office/drawing/2014/main" id="{69E70CA1-B3EF-ADC9-80C9-8AD3C3E2B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152"/>
              <a:ext cx="95" cy="126"/>
            </a:xfrm>
            <a:custGeom>
              <a:avLst/>
              <a:gdLst>
                <a:gd name="T0" fmla="*/ 95 w 95"/>
                <a:gd name="T1" fmla="*/ 0 h 131"/>
                <a:gd name="T2" fmla="*/ 16 w 95"/>
                <a:gd name="T3" fmla="*/ 38 h 131"/>
                <a:gd name="T4" fmla="*/ 95 w 95"/>
                <a:gd name="T5" fmla="*/ 126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31">
                  <a:moveTo>
                    <a:pt x="95" y="0"/>
                  </a:moveTo>
                  <a:cubicBezTo>
                    <a:pt x="81" y="5"/>
                    <a:pt x="21" y="20"/>
                    <a:pt x="16" y="39"/>
                  </a:cubicBezTo>
                  <a:cubicBezTo>
                    <a:pt x="0" y="97"/>
                    <a:pt x="46" y="131"/>
                    <a:pt x="95" y="131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2" name="Freeform 83">
              <a:extLst>
                <a:ext uri="{FF2B5EF4-FFF2-40B4-BE49-F238E27FC236}">
                  <a16:creationId xmlns:a16="http://schemas.microsoft.com/office/drawing/2014/main" id="{3E6E9198-C3EE-BD3C-A765-631234A0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198"/>
              <a:ext cx="105" cy="80"/>
            </a:xfrm>
            <a:custGeom>
              <a:avLst/>
              <a:gdLst>
                <a:gd name="T0" fmla="*/ 105 w 105"/>
                <a:gd name="T1" fmla="*/ 4 h 83"/>
                <a:gd name="T2" fmla="*/ 39 w 105"/>
                <a:gd name="T3" fmla="*/ 16 h 83"/>
                <a:gd name="T4" fmla="*/ 105 w 105"/>
                <a:gd name="T5" fmla="*/ 80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83">
                  <a:moveTo>
                    <a:pt x="105" y="4"/>
                  </a:moveTo>
                  <a:cubicBezTo>
                    <a:pt x="83" y="8"/>
                    <a:pt x="53" y="0"/>
                    <a:pt x="39" y="17"/>
                  </a:cubicBezTo>
                  <a:cubicBezTo>
                    <a:pt x="0" y="66"/>
                    <a:pt x="85" y="83"/>
                    <a:pt x="105" y="8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3" name="Freeform 84">
              <a:extLst>
                <a:ext uri="{FF2B5EF4-FFF2-40B4-BE49-F238E27FC236}">
                  <a16:creationId xmlns:a16="http://schemas.microsoft.com/office/drawing/2014/main" id="{3B765CF7-9C38-0F9F-C83D-8F0D8EE0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889"/>
              <a:ext cx="182" cy="376"/>
            </a:xfrm>
            <a:custGeom>
              <a:avLst/>
              <a:gdLst>
                <a:gd name="T0" fmla="*/ 0 w 182"/>
                <a:gd name="T1" fmla="*/ 0 h 393"/>
                <a:gd name="T2" fmla="*/ 78 w 182"/>
                <a:gd name="T3" fmla="*/ 25 h 393"/>
                <a:gd name="T4" fmla="*/ 131 w 182"/>
                <a:gd name="T5" fmla="*/ 76 h 393"/>
                <a:gd name="T6" fmla="*/ 157 w 182"/>
                <a:gd name="T7" fmla="*/ 37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2" h="393">
                  <a:moveTo>
                    <a:pt x="0" y="0"/>
                  </a:moveTo>
                  <a:cubicBezTo>
                    <a:pt x="26" y="9"/>
                    <a:pt x="70" y="0"/>
                    <a:pt x="78" y="26"/>
                  </a:cubicBezTo>
                  <a:cubicBezTo>
                    <a:pt x="95" y="79"/>
                    <a:pt x="78" y="62"/>
                    <a:pt x="131" y="79"/>
                  </a:cubicBezTo>
                  <a:cubicBezTo>
                    <a:pt x="182" y="232"/>
                    <a:pt x="157" y="130"/>
                    <a:pt x="157" y="3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4" name="Freeform 85">
              <a:extLst>
                <a:ext uri="{FF2B5EF4-FFF2-40B4-BE49-F238E27FC236}">
                  <a16:creationId xmlns:a16="http://schemas.microsoft.com/office/drawing/2014/main" id="{5864E989-5CAE-E76F-A2E1-81CC66C7C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336"/>
              <a:ext cx="171" cy="128"/>
            </a:xfrm>
            <a:custGeom>
              <a:avLst/>
              <a:gdLst>
                <a:gd name="T0" fmla="*/ 143 w 171"/>
                <a:gd name="T1" fmla="*/ 42 h 135"/>
                <a:gd name="T2" fmla="*/ 38 w 171"/>
                <a:gd name="T3" fmla="*/ 16 h 135"/>
                <a:gd name="T4" fmla="*/ 169 w 171"/>
                <a:gd name="T5" fmla="*/ 79 h 135"/>
                <a:gd name="T6" fmla="*/ 156 w 171"/>
                <a:gd name="T7" fmla="*/ 29 h 135"/>
                <a:gd name="T8" fmla="*/ 104 w 171"/>
                <a:gd name="T9" fmla="*/ 42 h 135"/>
                <a:gd name="T10" fmla="*/ 143 w 171"/>
                <a:gd name="T11" fmla="*/ 42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" h="135">
                  <a:moveTo>
                    <a:pt x="143" y="44"/>
                  </a:moveTo>
                  <a:cubicBezTo>
                    <a:pt x="106" y="5"/>
                    <a:pt x="89" y="0"/>
                    <a:pt x="38" y="17"/>
                  </a:cubicBezTo>
                  <a:cubicBezTo>
                    <a:pt x="0" y="135"/>
                    <a:pt x="56" y="94"/>
                    <a:pt x="169" y="83"/>
                  </a:cubicBezTo>
                  <a:cubicBezTo>
                    <a:pt x="165" y="66"/>
                    <a:pt x="171" y="40"/>
                    <a:pt x="156" y="31"/>
                  </a:cubicBezTo>
                  <a:cubicBezTo>
                    <a:pt x="141" y="22"/>
                    <a:pt x="117" y="31"/>
                    <a:pt x="104" y="44"/>
                  </a:cubicBezTo>
                  <a:cubicBezTo>
                    <a:pt x="95" y="53"/>
                    <a:pt x="130" y="44"/>
                    <a:pt x="143" y="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5" name="Freeform 86">
              <a:extLst>
                <a:ext uri="{FF2B5EF4-FFF2-40B4-BE49-F238E27FC236}">
                  <a16:creationId xmlns:a16="http://schemas.microsoft.com/office/drawing/2014/main" id="{93044040-1321-F544-87F8-416C1FC97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423"/>
              <a:ext cx="288" cy="118"/>
            </a:xfrm>
            <a:custGeom>
              <a:avLst/>
              <a:gdLst>
                <a:gd name="T0" fmla="*/ 118 w 288"/>
                <a:gd name="T1" fmla="*/ 16 h 123"/>
                <a:gd name="T2" fmla="*/ 0 w 288"/>
                <a:gd name="T3" fmla="*/ 80 h 123"/>
                <a:gd name="T4" fmla="*/ 39 w 288"/>
                <a:gd name="T5" fmla="*/ 92 h 123"/>
                <a:gd name="T6" fmla="*/ 92 w 288"/>
                <a:gd name="T7" fmla="*/ 117 h 123"/>
                <a:gd name="T8" fmla="*/ 209 w 288"/>
                <a:gd name="T9" fmla="*/ 105 h 123"/>
                <a:gd name="T10" fmla="*/ 262 w 288"/>
                <a:gd name="T11" fmla="*/ 54 h 123"/>
                <a:gd name="T12" fmla="*/ 275 w 288"/>
                <a:gd name="T13" fmla="*/ 4 h 123"/>
                <a:gd name="T14" fmla="*/ 183 w 288"/>
                <a:gd name="T15" fmla="*/ 29 h 123"/>
                <a:gd name="T16" fmla="*/ 118 w 288"/>
                <a:gd name="T17" fmla="*/ 16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123">
                  <a:moveTo>
                    <a:pt x="118" y="17"/>
                  </a:moveTo>
                  <a:cubicBezTo>
                    <a:pt x="27" y="77"/>
                    <a:pt x="69" y="58"/>
                    <a:pt x="0" y="83"/>
                  </a:cubicBezTo>
                  <a:cubicBezTo>
                    <a:pt x="0" y="83"/>
                    <a:pt x="26" y="91"/>
                    <a:pt x="39" y="96"/>
                  </a:cubicBezTo>
                  <a:cubicBezTo>
                    <a:pt x="57" y="104"/>
                    <a:pt x="74" y="113"/>
                    <a:pt x="92" y="122"/>
                  </a:cubicBezTo>
                  <a:cubicBezTo>
                    <a:pt x="131" y="118"/>
                    <a:pt x="172" y="123"/>
                    <a:pt x="209" y="109"/>
                  </a:cubicBezTo>
                  <a:cubicBezTo>
                    <a:pt x="232" y="100"/>
                    <a:pt x="262" y="56"/>
                    <a:pt x="262" y="56"/>
                  </a:cubicBezTo>
                  <a:cubicBezTo>
                    <a:pt x="266" y="39"/>
                    <a:pt x="288" y="16"/>
                    <a:pt x="275" y="4"/>
                  </a:cubicBezTo>
                  <a:cubicBezTo>
                    <a:pt x="271" y="0"/>
                    <a:pt x="193" y="27"/>
                    <a:pt x="183" y="30"/>
                  </a:cubicBezTo>
                  <a:cubicBezTo>
                    <a:pt x="136" y="14"/>
                    <a:pt x="158" y="17"/>
                    <a:pt x="118" y="1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6" name="Freeform 87">
              <a:extLst>
                <a:ext uri="{FF2B5EF4-FFF2-40B4-BE49-F238E27FC236}">
                  <a16:creationId xmlns:a16="http://schemas.microsoft.com/office/drawing/2014/main" id="{622A73C1-385F-ECF0-C0EF-85588FC1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1247"/>
              <a:ext cx="876" cy="415"/>
            </a:xfrm>
            <a:custGeom>
              <a:avLst/>
              <a:gdLst>
                <a:gd name="T0" fmla="*/ 494 w 876"/>
                <a:gd name="T1" fmla="*/ 218 h 435"/>
                <a:gd name="T2" fmla="*/ 389 w 876"/>
                <a:gd name="T3" fmla="*/ 143 h 435"/>
                <a:gd name="T4" fmla="*/ 363 w 876"/>
                <a:gd name="T5" fmla="*/ 218 h 435"/>
                <a:gd name="T6" fmla="*/ 285 w 876"/>
                <a:gd name="T7" fmla="*/ 143 h 435"/>
                <a:gd name="T8" fmla="*/ 245 w 876"/>
                <a:gd name="T9" fmla="*/ 105 h 435"/>
                <a:gd name="T10" fmla="*/ 232 w 876"/>
                <a:gd name="T11" fmla="*/ 143 h 435"/>
                <a:gd name="T12" fmla="*/ 219 w 876"/>
                <a:gd name="T13" fmla="*/ 218 h 435"/>
                <a:gd name="T14" fmla="*/ 180 w 876"/>
                <a:gd name="T15" fmla="*/ 193 h 435"/>
                <a:gd name="T16" fmla="*/ 49 w 876"/>
                <a:gd name="T17" fmla="*/ 156 h 435"/>
                <a:gd name="T18" fmla="*/ 10 w 876"/>
                <a:gd name="T19" fmla="*/ 168 h 435"/>
                <a:gd name="T20" fmla="*/ 88 w 876"/>
                <a:gd name="T21" fmla="*/ 193 h 435"/>
                <a:gd name="T22" fmla="*/ 36 w 876"/>
                <a:gd name="T23" fmla="*/ 242 h 435"/>
                <a:gd name="T24" fmla="*/ 49 w 876"/>
                <a:gd name="T25" fmla="*/ 280 h 435"/>
                <a:gd name="T26" fmla="*/ 154 w 876"/>
                <a:gd name="T27" fmla="*/ 342 h 435"/>
                <a:gd name="T28" fmla="*/ 363 w 876"/>
                <a:gd name="T29" fmla="*/ 380 h 435"/>
                <a:gd name="T30" fmla="*/ 625 w 876"/>
                <a:gd name="T31" fmla="*/ 367 h 435"/>
                <a:gd name="T32" fmla="*/ 795 w 876"/>
                <a:gd name="T33" fmla="*/ 230 h 435"/>
                <a:gd name="T34" fmla="*/ 835 w 876"/>
                <a:gd name="T35" fmla="*/ 180 h 435"/>
                <a:gd name="T36" fmla="*/ 861 w 876"/>
                <a:gd name="T37" fmla="*/ 143 h 435"/>
                <a:gd name="T38" fmla="*/ 782 w 876"/>
                <a:gd name="T39" fmla="*/ 168 h 435"/>
                <a:gd name="T40" fmla="*/ 795 w 876"/>
                <a:gd name="T41" fmla="*/ 105 h 435"/>
                <a:gd name="T42" fmla="*/ 782 w 876"/>
                <a:gd name="T43" fmla="*/ 55 h 435"/>
                <a:gd name="T44" fmla="*/ 743 w 876"/>
                <a:gd name="T45" fmla="*/ 68 h 435"/>
                <a:gd name="T46" fmla="*/ 704 w 876"/>
                <a:gd name="T47" fmla="*/ 93 h 435"/>
                <a:gd name="T48" fmla="*/ 599 w 876"/>
                <a:gd name="T49" fmla="*/ 180 h 4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6" h="435">
                  <a:moveTo>
                    <a:pt x="494" y="228"/>
                  </a:moveTo>
                  <a:cubicBezTo>
                    <a:pt x="441" y="192"/>
                    <a:pt x="450" y="170"/>
                    <a:pt x="389" y="150"/>
                  </a:cubicBezTo>
                  <a:cubicBezTo>
                    <a:pt x="380" y="176"/>
                    <a:pt x="382" y="247"/>
                    <a:pt x="363" y="228"/>
                  </a:cubicBezTo>
                  <a:cubicBezTo>
                    <a:pt x="337" y="202"/>
                    <a:pt x="311" y="176"/>
                    <a:pt x="285" y="150"/>
                  </a:cubicBezTo>
                  <a:cubicBezTo>
                    <a:pt x="272" y="137"/>
                    <a:pt x="245" y="110"/>
                    <a:pt x="245" y="110"/>
                  </a:cubicBezTo>
                  <a:cubicBezTo>
                    <a:pt x="241" y="123"/>
                    <a:pt x="235" y="136"/>
                    <a:pt x="232" y="150"/>
                  </a:cubicBezTo>
                  <a:cubicBezTo>
                    <a:pt x="226" y="176"/>
                    <a:pt x="238" y="209"/>
                    <a:pt x="219" y="228"/>
                  </a:cubicBezTo>
                  <a:cubicBezTo>
                    <a:pt x="208" y="239"/>
                    <a:pt x="194" y="208"/>
                    <a:pt x="180" y="202"/>
                  </a:cubicBezTo>
                  <a:cubicBezTo>
                    <a:pt x="140" y="184"/>
                    <a:pt x="92" y="174"/>
                    <a:pt x="49" y="163"/>
                  </a:cubicBezTo>
                  <a:cubicBezTo>
                    <a:pt x="36" y="167"/>
                    <a:pt x="0" y="166"/>
                    <a:pt x="10" y="176"/>
                  </a:cubicBezTo>
                  <a:cubicBezTo>
                    <a:pt x="29" y="195"/>
                    <a:pt x="88" y="202"/>
                    <a:pt x="88" y="202"/>
                  </a:cubicBezTo>
                  <a:cubicBezTo>
                    <a:pt x="118" y="292"/>
                    <a:pt x="98" y="190"/>
                    <a:pt x="36" y="254"/>
                  </a:cubicBezTo>
                  <a:cubicBezTo>
                    <a:pt x="26" y="264"/>
                    <a:pt x="40" y="283"/>
                    <a:pt x="49" y="294"/>
                  </a:cubicBezTo>
                  <a:cubicBezTo>
                    <a:pt x="71" y="322"/>
                    <a:pt x="121" y="348"/>
                    <a:pt x="154" y="359"/>
                  </a:cubicBezTo>
                  <a:cubicBezTo>
                    <a:pt x="230" y="435"/>
                    <a:pt x="240" y="406"/>
                    <a:pt x="363" y="398"/>
                  </a:cubicBezTo>
                  <a:cubicBezTo>
                    <a:pt x="450" y="392"/>
                    <a:pt x="538" y="389"/>
                    <a:pt x="625" y="385"/>
                  </a:cubicBezTo>
                  <a:cubicBezTo>
                    <a:pt x="698" y="361"/>
                    <a:pt x="751" y="302"/>
                    <a:pt x="795" y="241"/>
                  </a:cubicBezTo>
                  <a:cubicBezTo>
                    <a:pt x="808" y="223"/>
                    <a:pt x="822" y="207"/>
                    <a:pt x="835" y="189"/>
                  </a:cubicBezTo>
                  <a:cubicBezTo>
                    <a:pt x="844" y="176"/>
                    <a:pt x="876" y="154"/>
                    <a:pt x="861" y="150"/>
                  </a:cubicBezTo>
                  <a:cubicBezTo>
                    <a:pt x="834" y="143"/>
                    <a:pt x="782" y="176"/>
                    <a:pt x="782" y="176"/>
                  </a:cubicBezTo>
                  <a:cubicBezTo>
                    <a:pt x="786" y="154"/>
                    <a:pt x="789" y="132"/>
                    <a:pt x="795" y="110"/>
                  </a:cubicBezTo>
                  <a:cubicBezTo>
                    <a:pt x="825" y="0"/>
                    <a:pt x="844" y="27"/>
                    <a:pt x="782" y="58"/>
                  </a:cubicBezTo>
                  <a:cubicBezTo>
                    <a:pt x="770" y="64"/>
                    <a:pt x="755" y="65"/>
                    <a:pt x="743" y="71"/>
                  </a:cubicBezTo>
                  <a:cubicBezTo>
                    <a:pt x="729" y="78"/>
                    <a:pt x="717" y="88"/>
                    <a:pt x="704" y="97"/>
                  </a:cubicBezTo>
                  <a:cubicBezTo>
                    <a:pt x="688" y="147"/>
                    <a:pt x="656" y="189"/>
                    <a:pt x="599" y="18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7" name="Freeform 88">
              <a:extLst>
                <a:ext uri="{FF2B5EF4-FFF2-40B4-BE49-F238E27FC236}">
                  <a16:creationId xmlns:a16="http://schemas.microsoft.com/office/drawing/2014/main" id="{18926A81-D02E-0457-0F0D-57C3DD3A3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1627"/>
              <a:ext cx="564" cy="594"/>
            </a:xfrm>
            <a:custGeom>
              <a:avLst/>
              <a:gdLst>
                <a:gd name="T0" fmla="*/ 224 w 564"/>
                <a:gd name="T1" fmla="*/ 13 h 623"/>
                <a:gd name="T2" fmla="*/ 80 w 564"/>
                <a:gd name="T3" fmla="*/ 38 h 623"/>
                <a:gd name="T4" fmla="*/ 66 w 564"/>
                <a:gd name="T5" fmla="*/ 75 h 623"/>
                <a:gd name="T6" fmla="*/ 40 w 564"/>
                <a:gd name="T7" fmla="*/ 113 h 623"/>
                <a:gd name="T8" fmla="*/ 106 w 564"/>
                <a:gd name="T9" fmla="*/ 450 h 623"/>
                <a:gd name="T10" fmla="*/ 210 w 564"/>
                <a:gd name="T11" fmla="*/ 575 h 623"/>
                <a:gd name="T12" fmla="*/ 263 w 564"/>
                <a:gd name="T13" fmla="*/ 512 h 623"/>
                <a:gd name="T14" fmla="*/ 276 w 564"/>
                <a:gd name="T15" fmla="*/ 475 h 623"/>
                <a:gd name="T16" fmla="*/ 354 w 564"/>
                <a:gd name="T17" fmla="*/ 450 h 623"/>
                <a:gd name="T18" fmla="*/ 564 w 564"/>
                <a:gd name="T19" fmla="*/ 387 h 623"/>
                <a:gd name="T20" fmla="*/ 446 w 564"/>
                <a:gd name="T21" fmla="*/ 262 h 623"/>
                <a:gd name="T22" fmla="*/ 368 w 564"/>
                <a:gd name="T23" fmla="*/ 125 h 623"/>
                <a:gd name="T24" fmla="*/ 289 w 564"/>
                <a:gd name="T25" fmla="*/ 26 h 623"/>
                <a:gd name="T26" fmla="*/ 210 w 564"/>
                <a:gd name="T27" fmla="*/ 0 h 623"/>
                <a:gd name="T28" fmla="*/ 119 w 564"/>
                <a:gd name="T29" fmla="*/ 26 h 6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4" h="623">
                  <a:moveTo>
                    <a:pt x="224" y="14"/>
                  </a:moveTo>
                  <a:cubicBezTo>
                    <a:pt x="176" y="20"/>
                    <a:pt x="115" y="6"/>
                    <a:pt x="80" y="40"/>
                  </a:cubicBezTo>
                  <a:cubicBezTo>
                    <a:pt x="70" y="50"/>
                    <a:pt x="72" y="67"/>
                    <a:pt x="66" y="79"/>
                  </a:cubicBezTo>
                  <a:cubicBezTo>
                    <a:pt x="59" y="93"/>
                    <a:pt x="49" y="105"/>
                    <a:pt x="40" y="118"/>
                  </a:cubicBezTo>
                  <a:cubicBezTo>
                    <a:pt x="0" y="242"/>
                    <a:pt x="53" y="364"/>
                    <a:pt x="106" y="472"/>
                  </a:cubicBezTo>
                  <a:cubicBezTo>
                    <a:pt x="136" y="532"/>
                    <a:pt x="144" y="581"/>
                    <a:pt x="210" y="603"/>
                  </a:cubicBezTo>
                  <a:cubicBezTo>
                    <a:pt x="246" y="501"/>
                    <a:pt x="194" y="623"/>
                    <a:pt x="263" y="537"/>
                  </a:cubicBezTo>
                  <a:cubicBezTo>
                    <a:pt x="272" y="526"/>
                    <a:pt x="265" y="506"/>
                    <a:pt x="276" y="498"/>
                  </a:cubicBezTo>
                  <a:cubicBezTo>
                    <a:pt x="298" y="482"/>
                    <a:pt x="354" y="472"/>
                    <a:pt x="354" y="472"/>
                  </a:cubicBezTo>
                  <a:cubicBezTo>
                    <a:pt x="410" y="418"/>
                    <a:pt x="490" y="417"/>
                    <a:pt x="564" y="406"/>
                  </a:cubicBezTo>
                  <a:cubicBezTo>
                    <a:pt x="512" y="371"/>
                    <a:pt x="488" y="319"/>
                    <a:pt x="446" y="275"/>
                  </a:cubicBezTo>
                  <a:cubicBezTo>
                    <a:pt x="430" y="228"/>
                    <a:pt x="402" y="167"/>
                    <a:pt x="368" y="131"/>
                  </a:cubicBezTo>
                  <a:cubicBezTo>
                    <a:pt x="352" y="86"/>
                    <a:pt x="336" y="48"/>
                    <a:pt x="289" y="27"/>
                  </a:cubicBezTo>
                  <a:cubicBezTo>
                    <a:pt x="264" y="16"/>
                    <a:pt x="210" y="0"/>
                    <a:pt x="210" y="0"/>
                  </a:cubicBezTo>
                  <a:cubicBezTo>
                    <a:pt x="136" y="16"/>
                    <a:pt x="165" y="4"/>
                    <a:pt x="119" y="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8" name="Freeform 89">
              <a:extLst>
                <a:ext uri="{FF2B5EF4-FFF2-40B4-BE49-F238E27FC236}">
                  <a16:creationId xmlns:a16="http://schemas.microsoft.com/office/drawing/2014/main" id="{6F3848FF-F8DE-241F-5D30-14A24D92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589"/>
              <a:ext cx="262" cy="296"/>
            </a:xfrm>
            <a:custGeom>
              <a:avLst/>
              <a:gdLst>
                <a:gd name="T0" fmla="*/ 0 w 262"/>
                <a:gd name="T1" fmla="*/ 0 h 310"/>
                <a:gd name="T2" fmla="*/ 105 w 262"/>
                <a:gd name="T3" fmla="*/ 12 h 310"/>
                <a:gd name="T4" fmla="*/ 144 w 262"/>
                <a:gd name="T5" fmla="*/ 51 h 310"/>
                <a:gd name="T6" fmla="*/ 184 w 262"/>
                <a:gd name="T7" fmla="*/ 75 h 310"/>
                <a:gd name="T8" fmla="*/ 262 w 262"/>
                <a:gd name="T9" fmla="*/ 263 h 310"/>
                <a:gd name="T10" fmla="*/ 131 w 262"/>
                <a:gd name="T11" fmla="*/ 263 h 310"/>
                <a:gd name="T12" fmla="*/ 105 w 262"/>
                <a:gd name="T13" fmla="*/ 188 h 310"/>
                <a:gd name="T14" fmla="*/ 53 w 262"/>
                <a:gd name="T15" fmla="*/ 37 h 310"/>
                <a:gd name="T16" fmla="*/ 0 w 262"/>
                <a:gd name="T17" fmla="*/ 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310">
                  <a:moveTo>
                    <a:pt x="0" y="0"/>
                  </a:moveTo>
                  <a:cubicBezTo>
                    <a:pt x="35" y="4"/>
                    <a:pt x="72" y="1"/>
                    <a:pt x="105" y="13"/>
                  </a:cubicBezTo>
                  <a:cubicBezTo>
                    <a:pt x="122" y="19"/>
                    <a:pt x="130" y="41"/>
                    <a:pt x="144" y="53"/>
                  </a:cubicBezTo>
                  <a:cubicBezTo>
                    <a:pt x="156" y="63"/>
                    <a:pt x="171" y="70"/>
                    <a:pt x="184" y="79"/>
                  </a:cubicBezTo>
                  <a:cubicBezTo>
                    <a:pt x="217" y="145"/>
                    <a:pt x="221" y="213"/>
                    <a:pt x="262" y="275"/>
                  </a:cubicBezTo>
                  <a:cubicBezTo>
                    <a:pt x="220" y="289"/>
                    <a:pt x="176" y="310"/>
                    <a:pt x="131" y="275"/>
                  </a:cubicBezTo>
                  <a:cubicBezTo>
                    <a:pt x="109" y="258"/>
                    <a:pt x="114" y="223"/>
                    <a:pt x="105" y="197"/>
                  </a:cubicBezTo>
                  <a:cubicBezTo>
                    <a:pt x="88" y="144"/>
                    <a:pt x="70" y="92"/>
                    <a:pt x="53" y="39"/>
                  </a:cubicBezTo>
                  <a:cubicBezTo>
                    <a:pt x="46" y="18"/>
                    <a:pt x="18" y="13"/>
                    <a:pt x="0" y="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9" name="Freeform 90">
              <a:extLst>
                <a:ext uri="{FF2B5EF4-FFF2-40B4-BE49-F238E27FC236}">
                  <a16:creationId xmlns:a16="http://schemas.microsoft.com/office/drawing/2014/main" id="{D5A492F8-F699-AF37-3E38-12FB4984C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440"/>
              <a:ext cx="161" cy="75"/>
            </a:xfrm>
            <a:custGeom>
              <a:avLst/>
              <a:gdLst>
                <a:gd name="T0" fmla="*/ 157 w 161"/>
                <a:gd name="T1" fmla="*/ 0 h 79"/>
                <a:gd name="T2" fmla="*/ 104 w 161"/>
                <a:gd name="T3" fmla="*/ 75 h 79"/>
                <a:gd name="T4" fmla="*/ 0 w 161"/>
                <a:gd name="T5" fmla="*/ 63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" h="79">
                  <a:moveTo>
                    <a:pt x="157" y="0"/>
                  </a:moveTo>
                  <a:cubicBezTo>
                    <a:pt x="148" y="48"/>
                    <a:pt x="161" y="79"/>
                    <a:pt x="104" y="79"/>
                  </a:cubicBezTo>
                  <a:cubicBezTo>
                    <a:pt x="69" y="79"/>
                    <a:pt x="0" y="66"/>
                    <a:pt x="0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0" name="Freeform 91">
              <a:extLst>
                <a:ext uri="{FF2B5EF4-FFF2-40B4-BE49-F238E27FC236}">
                  <a16:creationId xmlns:a16="http://schemas.microsoft.com/office/drawing/2014/main" id="{4D34D0A9-A9E2-6EC1-7C63-071DD5AE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378"/>
              <a:ext cx="198" cy="96"/>
            </a:xfrm>
            <a:custGeom>
              <a:avLst/>
              <a:gdLst>
                <a:gd name="T0" fmla="*/ 0 w 198"/>
                <a:gd name="T1" fmla="*/ 49 h 101"/>
                <a:gd name="T2" fmla="*/ 183 w 198"/>
                <a:gd name="T3" fmla="*/ 74 h 101"/>
                <a:gd name="T4" fmla="*/ 196 w 198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01">
                  <a:moveTo>
                    <a:pt x="0" y="52"/>
                  </a:moveTo>
                  <a:cubicBezTo>
                    <a:pt x="73" y="101"/>
                    <a:pt x="85" y="90"/>
                    <a:pt x="183" y="78"/>
                  </a:cubicBezTo>
                  <a:cubicBezTo>
                    <a:pt x="198" y="18"/>
                    <a:pt x="196" y="44"/>
                    <a:pt x="1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21" name="Freeform 92">
              <a:extLst>
                <a:ext uri="{FF2B5EF4-FFF2-40B4-BE49-F238E27FC236}">
                  <a16:creationId xmlns:a16="http://schemas.microsoft.com/office/drawing/2014/main" id="{079F2A6E-3341-5EC7-9606-D5C94678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464"/>
              <a:ext cx="184" cy="93"/>
            </a:xfrm>
            <a:custGeom>
              <a:avLst/>
              <a:gdLst>
                <a:gd name="T0" fmla="*/ 0 w 184"/>
                <a:gd name="T1" fmla="*/ 38 h 97"/>
                <a:gd name="T2" fmla="*/ 27 w 184"/>
                <a:gd name="T3" fmla="*/ 63 h 97"/>
                <a:gd name="T4" fmla="*/ 105 w 184"/>
                <a:gd name="T5" fmla="*/ 88 h 97"/>
                <a:gd name="T6" fmla="*/ 158 w 184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97">
                  <a:moveTo>
                    <a:pt x="0" y="40"/>
                  </a:moveTo>
                  <a:cubicBezTo>
                    <a:pt x="9" y="49"/>
                    <a:pt x="16" y="60"/>
                    <a:pt x="27" y="66"/>
                  </a:cubicBezTo>
                  <a:cubicBezTo>
                    <a:pt x="52" y="78"/>
                    <a:pt x="105" y="92"/>
                    <a:pt x="105" y="92"/>
                  </a:cubicBezTo>
                  <a:cubicBezTo>
                    <a:pt x="184" y="73"/>
                    <a:pt x="158" y="97"/>
                    <a:pt x="158" y="0"/>
                  </a:cubicBez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3" name="Freeform 93">
            <a:extLst>
              <a:ext uri="{FF2B5EF4-FFF2-40B4-BE49-F238E27FC236}">
                <a16:creationId xmlns:a16="http://schemas.microsoft.com/office/drawing/2014/main" id="{34850E19-888A-3B8C-8EDF-BFA0F5CED0D9}"/>
              </a:ext>
            </a:extLst>
          </p:cNvPr>
          <p:cNvSpPr>
            <a:spLocks/>
          </p:cNvSpPr>
          <p:nvPr/>
        </p:nvSpPr>
        <p:spPr bwMode="auto">
          <a:xfrm>
            <a:off x="4038600" y="3124200"/>
            <a:ext cx="1054100" cy="1411288"/>
          </a:xfrm>
          <a:custGeom>
            <a:avLst/>
            <a:gdLst>
              <a:gd name="T0" fmla="*/ 0 w 708"/>
              <a:gd name="T1" fmla="*/ 317500 h 889"/>
              <a:gd name="T2" fmla="*/ 117619 w 708"/>
              <a:gd name="T3" fmla="*/ 401638 h 889"/>
              <a:gd name="T4" fmla="*/ 136973 w 708"/>
              <a:gd name="T5" fmla="*/ 484188 h 889"/>
              <a:gd name="T6" fmla="*/ 195038 w 708"/>
              <a:gd name="T7" fmla="*/ 588963 h 889"/>
              <a:gd name="T8" fmla="*/ 273947 w 708"/>
              <a:gd name="T9" fmla="*/ 754063 h 889"/>
              <a:gd name="T10" fmla="*/ 468985 w 708"/>
              <a:gd name="T11" fmla="*/ 1087438 h 889"/>
              <a:gd name="T12" fmla="*/ 623825 w 708"/>
              <a:gd name="T13" fmla="*/ 1357313 h 889"/>
              <a:gd name="T14" fmla="*/ 643180 w 708"/>
              <a:gd name="T15" fmla="*/ 1211263 h 889"/>
              <a:gd name="T16" fmla="*/ 741443 w 708"/>
              <a:gd name="T17" fmla="*/ 1274763 h 889"/>
              <a:gd name="T18" fmla="*/ 975191 w 708"/>
              <a:gd name="T19" fmla="*/ 1169988 h 889"/>
              <a:gd name="T20" fmla="*/ 955836 w 708"/>
              <a:gd name="T21" fmla="*/ 858838 h 889"/>
              <a:gd name="T22" fmla="*/ 876928 w 708"/>
              <a:gd name="T23" fmla="*/ 817563 h 889"/>
              <a:gd name="T24" fmla="*/ 838218 w 708"/>
              <a:gd name="T25" fmla="*/ 774700 h 889"/>
              <a:gd name="T26" fmla="*/ 780153 w 708"/>
              <a:gd name="T27" fmla="*/ 733425 h 889"/>
              <a:gd name="T28" fmla="*/ 683378 w 708"/>
              <a:gd name="T29" fmla="*/ 630238 h 889"/>
              <a:gd name="T30" fmla="*/ 585115 w 708"/>
              <a:gd name="T31" fmla="*/ 276225 h 889"/>
              <a:gd name="T32" fmla="*/ 507695 w 708"/>
              <a:gd name="T33" fmla="*/ 68263 h 889"/>
              <a:gd name="T34" fmla="*/ 488340 w 708"/>
              <a:gd name="T35" fmla="*/ 6350 h 889"/>
              <a:gd name="T36" fmla="*/ 448141 w 708"/>
              <a:gd name="T37" fmla="*/ 47625 h 889"/>
              <a:gd name="T38" fmla="*/ 370722 w 708"/>
              <a:gd name="T39" fmla="*/ 68263 h 889"/>
              <a:gd name="T40" fmla="*/ 175683 w 708"/>
              <a:gd name="T41" fmla="*/ 131763 h 889"/>
              <a:gd name="T42" fmla="*/ 156328 w 708"/>
              <a:gd name="T43" fmla="*/ 193675 h 889"/>
              <a:gd name="T44" fmla="*/ 98264 w 708"/>
              <a:gd name="T45" fmla="*/ 214313 h 889"/>
              <a:gd name="T46" fmla="*/ 0 w 708"/>
              <a:gd name="T47" fmla="*/ 317500 h 8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08" h="889">
                <a:moveTo>
                  <a:pt x="0" y="200"/>
                </a:moveTo>
                <a:cubicBezTo>
                  <a:pt x="26" y="218"/>
                  <a:pt x="53" y="235"/>
                  <a:pt x="79" y="253"/>
                </a:cubicBezTo>
                <a:cubicBezTo>
                  <a:pt x="94" y="263"/>
                  <a:pt x="87" y="288"/>
                  <a:pt x="92" y="305"/>
                </a:cubicBezTo>
                <a:cubicBezTo>
                  <a:pt x="106" y="352"/>
                  <a:pt x="99" y="337"/>
                  <a:pt x="131" y="371"/>
                </a:cubicBezTo>
                <a:cubicBezTo>
                  <a:pt x="161" y="461"/>
                  <a:pt x="137" y="430"/>
                  <a:pt x="184" y="475"/>
                </a:cubicBezTo>
                <a:cubicBezTo>
                  <a:pt x="213" y="563"/>
                  <a:pt x="235" y="633"/>
                  <a:pt x="315" y="685"/>
                </a:cubicBezTo>
                <a:cubicBezTo>
                  <a:pt x="327" y="842"/>
                  <a:pt x="284" y="889"/>
                  <a:pt x="419" y="855"/>
                </a:cubicBezTo>
                <a:cubicBezTo>
                  <a:pt x="423" y="824"/>
                  <a:pt x="415" y="789"/>
                  <a:pt x="432" y="763"/>
                </a:cubicBezTo>
                <a:cubicBezTo>
                  <a:pt x="447" y="741"/>
                  <a:pt x="495" y="800"/>
                  <a:pt x="498" y="803"/>
                </a:cubicBezTo>
                <a:cubicBezTo>
                  <a:pt x="614" y="786"/>
                  <a:pt x="574" y="791"/>
                  <a:pt x="655" y="737"/>
                </a:cubicBezTo>
                <a:cubicBezTo>
                  <a:pt x="676" y="675"/>
                  <a:pt x="708" y="595"/>
                  <a:pt x="642" y="541"/>
                </a:cubicBezTo>
                <a:cubicBezTo>
                  <a:pt x="627" y="528"/>
                  <a:pt x="607" y="524"/>
                  <a:pt x="589" y="515"/>
                </a:cubicBezTo>
                <a:cubicBezTo>
                  <a:pt x="580" y="506"/>
                  <a:pt x="573" y="496"/>
                  <a:pt x="563" y="488"/>
                </a:cubicBezTo>
                <a:cubicBezTo>
                  <a:pt x="551" y="478"/>
                  <a:pt x="535" y="473"/>
                  <a:pt x="524" y="462"/>
                </a:cubicBezTo>
                <a:cubicBezTo>
                  <a:pt x="437" y="375"/>
                  <a:pt x="563" y="466"/>
                  <a:pt x="459" y="397"/>
                </a:cubicBezTo>
                <a:cubicBezTo>
                  <a:pt x="433" y="323"/>
                  <a:pt x="417" y="248"/>
                  <a:pt x="393" y="174"/>
                </a:cubicBezTo>
                <a:cubicBezTo>
                  <a:pt x="374" y="116"/>
                  <a:pt x="383" y="87"/>
                  <a:pt x="341" y="43"/>
                </a:cubicBezTo>
                <a:cubicBezTo>
                  <a:pt x="337" y="30"/>
                  <a:pt x="341" y="8"/>
                  <a:pt x="328" y="4"/>
                </a:cubicBezTo>
                <a:cubicBezTo>
                  <a:pt x="316" y="0"/>
                  <a:pt x="312" y="24"/>
                  <a:pt x="301" y="30"/>
                </a:cubicBezTo>
                <a:cubicBezTo>
                  <a:pt x="285" y="38"/>
                  <a:pt x="266" y="38"/>
                  <a:pt x="249" y="43"/>
                </a:cubicBezTo>
                <a:cubicBezTo>
                  <a:pt x="95" y="90"/>
                  <a:pt x="237" y="54"/>
                  <a:pt x="118" y="83"/>
                </a:cubicBezTo>
                <a:cubicBezTo>
                  <a:pt x="114" y="96"/>
                  <a:pt x="115" y="112"/>
                  <a:pt x="105" y="122"/>
                </a:cubicBezTo>
                <a:cubicBezTo>
                  <a:pt x="95" y="132"/>
                  <a:pt x="78" y="129"/>
                  <a:pt x="66" y="135"/>
                </a:cubicBezTo>
                <a:cubicBezTo>
                  <a:pt x="23" y="156"/>
                  <a:pt x="27" y="162"/>
                  <a:pt x="0" y="2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4" name="Group 96">
            <a:extLst>
              <a:ext uri="{FF2B5EF4-FFF2-40B4-BE49-F238E27FC236}">
                <a16:creationId xmlns:a16="http://schemas.microsoft.com/office/drawing/2014/main" id="{583F6941-A46C-B038-D145-142A11BB333F}"/>
              </a:ext>
            </a:extLst>
          </p:cNvPr>
          <p:cNvGrpSpPr>
            <a:grpSpLocks/>
          </p:cNvGrpSpPr>
          <p:nvPr/>
        </p:nvGrpSpPr>
        <p:grpSpPr bwMode="auto">
          <a:xfrm>
            <a:off x="0" y="1163638"/>
            <a:ext cx="2881313" cy="5694362"/>
            <a:chOff x="48" y="720"/>
            <a:chExt cx="1815" cy="3587"/>
          </a:xfrm>
        </p:grpSpPr>
        <p:sp>
          <p:nvSpPr>
            <p:cNvPr id="59425" name="Freeform 97">
              <a:extLst>
                <a:ext uri="{FF2B5EF4-FFF2-40B4-BE49-F238E27FC236}">
                  <a16:creationId xmlns:a16="http://schemas.microsoft.com/office/drawing/2014/main" id="{63B6608E-BAF0-EF20-1187-F355685C7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Freeform 98">
              <a:extLst>
                <a:ext uri="{FF2B5EF4-FFF2-40B4-BE49-F238E27FC236}">
                  <a16:creationId xmlns:a16="http://schemas.microsoft.com/office/drawing/2014/main" id="{FC3528A8-FCA4-6B0D-D613-4E44D699F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65 h 139"/>
                <a:gd name="T2" fmla="*/ 393 w 484"/>
                <a:gd name="T3" fmla="*/ 40 h 139"/>
                <a:gd name="T4" fmla="*/ 432 w 484"/>
                <a:gd name="T5" fmla="*/ 15 h 139"/>
                <a:gd name="T6" fmla="*/ 484 w 484"/>
                <a:gd name="T7" fmla="*/ 166 h 139"/>
                <a:gd name="T8" fmla="*/ 471 w 484"/>
                <a:gd name="T9" fmla="*/ 241 h 139"/>
                <a:gd name="T10" fmla="*/ 393 w 484"/>
                <a:gd name="T11" fmla="*/ 266 h 139"/>
                <a:gd name="T12" fmla="*/ 118 w 484"/>
                <a:gd name="T13" fmla="*/ 241 h 139"/>
                <a:gd name="T14" fmla="*/ 39 w 484"/>
                <a:gd name="T15" fmla="*/ 142 h 139"/>
                <a:gd name="T16" fmla="*/ 0 w 484"/>
                <a:gd name="T17" fmla="*/ 11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Freeform 99">
              <a:extLst>
                <a:ext uri="{FF2B5EF4-FFF2-40B4-BE49-F238E27FC236}">
                  <a16:creationId xmlns:a16="http://schemas.microsoft.com/office/drawing/2014/main" id="{E429428E-5B1A-D273-2417-E6780FD1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5 w 1401"/>
                <a:gd name="T1" fmla="*/ 180 h 1510"/>
                <a:gd name="T2" fmla="*/ 155 w 1401"/>
                <a:gd name="T3" fmla="*/ 468 h 1510"/>
                <a:gd name="T4" fmla="*/ 205 w 1401"/>
                <a:gd name="T5" fmla="*/ 592 h 1510"/>
                <a:gd name="T6" fmla="*/ 128 w 1401"/>
                <a:gd name="T7" fmla="*/ 1278 h 1510"/>
                <a:gd name="T8" fmla="*/ 52 w 1401"/>
                <a:gd name="T9" fmla="*/ 1401 h 1510"/>
                <a:gd name="T10" fmla="*/ 0 w 1401"/>
                <a:gd name="T11" fmla="*/ 1538 h 1510"/>
                <a:gd name="T12" fmla="*/ 628 w 1401"/>
                <a:gd name="T13" fmla="*/ 1580 h 1510"/>
                <a:gd name="T14" fmla="*/ 973 w 1401"/>
                <a:gd name="T15" fmla="*/ 1566 h 1510"/>
                <a:gd name="T16" fmla="*/ 935 w 1401"/>
                <a:gd name="T17" fmla="*/ 1538 h 1510"/>
                <a:gd name="T18" fmla="*/ 884 w 1401"/>
                <a:gd name="T19" fmla="*/ 1415 h 1510"/>
                <a:gd name="T20" fmla="*/ 909 w 1401"/>
                <a:gd name="T21" fmla="*/ 1209 h 1510"/>
                <a:gd name="T22" fmla="*/ 897 w 1401"/>
                <a:gd name="T23" fmla="*/ 537 h 1510"/>
                <a:gd name="T24" fmla="*/ 922 w 1401"/>
                <a:gd name="T25" fmla="*/ 839 h 1510"/>
                <a:gd name="T26" fmla="*/ 973 w 1401"/>
                <a:gd name="T27" fmla="*/ 1319 h 1510"/>
                <a:gd name="T28" fmla="*/ 999 w 1401"/>
                <a:gd name="T29" fmla="*/ 1484 h 1510"/>
                <a:gd name="T30" fmla="*/ 1012 w 1401"/>
                <a:gd name="T31" fmla="*/ 1566 h 1510"/>
                <a:gd name="T32" fmla="*/ 1166 w 1401"/>
                <a:gd name="T33" fmla="*/ 1497 h 1510"/>
                <a:gd name="T34" fmla="*/ 1038 w 1401"/>
                <a:gd name="T35" fmla="*/ 1524 h 1510"/>
                <a:gd name="T36" fmla="*/ 1076 w 1401"/>
                <a:gd name="T37" fmla="*/ 1511 h 1510"/>
                <a:gd name="T38" fmla="*/ 1114 w 1401"/>
                <a:gd name="T39" fmla="*/ 1497 h 1510"/>
                <a:gd name="T40" fmla="*/ 1370 w 1401"/>
                <a:gd name="T41" fmla="*/ 1511 h 1510"/>
                <a:gd name="T42" fmla="*/ 1306 w 1401"/>
                <a:gd name="T43" fmla="*/ 1401 h 1510"/>
                <a:gd name="T44" fmla="*/ 1255 w 1401"/>
                <a:gd name="T45" fmla="*/ 1292 h 1510"/>
                <a:gd name="T46" fmla="*/ 1255 w 1401"/>
                <a:gd name="T47" fmla="*/ 1168 h 1510"/>
                <a:gd name="T48" fmla="*/ 1281 w 1401"/>
                <a:gd name="T49" fmla="*/ 976 h 1510"/>
                <a:gd name="T50" fmla="*/ 1267 w 1401"/>
                <a:gd name="T51" fmla="*/ 58 h 1510"/>
                <a:gd name="T52" fmla="*/ 1114 w 1401"/>
                <a:gd name="T53" fmla="*/ 112 h 1510"/>
                <a:gd name="T54" fmla="*/ 986 w 1401"/>
                <a:gd name="T55" fmla="*/ 153 h 1510"/>
                <a:gd name="T56" fmla="*/ 909 w 1401"/>
                <a:gd name="T57" fmla="*/ 126 h 1510"/>
                <a:gd name="T58" fmla="*/ 871 w 1401"/>
                <a:gd name="T59" fmla="*/ 85 h 1510"/>
                <a:gd name="T60" fmla="*/ 807 w 1401"/>
                <a:gd name="T61" fmla="*/ 43 h 1510"/>
                <a:gd name="T62" fmla="*/ 819 w 1401"/>
                <a:gd name="T63" fmla="*/ 167 h 1510"/>
                <a:gd name="T64" fmla="*/ 832 w 1401"/>
                <a:gd name="T65" fmla="*/ 208 h 1510"/>
                <a:gd name="T66" fmla="*/ 859 w 1401"/>
                <a:gd name="T67" fmla="*/ 236 h 1510"/>
                <a:gd name="T68" fmla="*/ 832 w 1401"/>
                <a:gd name="T69" fmla="*/ 263 h 1510"/>
                <a:gd name="T70" fmla="*/ 718 w 1401"/>
                <a:gd name="T71" fmla="*/ 277 h 1510"/>
                <a:gd name="T72" fmla="*/ 449 w 1401"/>
                <a:gd name="T73" fmla="*/ 290 h 1510"/>
                <a:gd name="T74" fmla="*/ 231 w 1401"/>
                <a:gd name="T75" fmla="*/ 277 h 1510"/>
                <a:gd name="T76" fmla="*/ 90 w 1401"/>
                <a:gd name="T77" fmla="*/ 194 h 1510"/>
                <a:gd name="T78" fmla="*/ 65 w 1401"/>
                <a:gd name="T79" fmla="*/ 180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Freeform 100">
              <a:extLst>
                <a:ext uri="{FF2B5EF4-FFF2-40B4-BE49-F238E27FC236}">
                  <a16:creationId xmlns:a16="http://schemas.microsoft.com/office/drawing/2014/main" id="{31DEF499-6FE9-EC97-4874-3974E011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Freeform 101">
              <a:extLst>
                <a:ext uri="{FF2B5EF4-FFF2-40B4-BE49-F238E27FC236}">
                  <a16:creationId xmlns:a16="http://schemas.microsoft.com/office/drawing/2014/main" id="{06BCA375-AD1F-BFD0-DFA3-FBF3D9C1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Freeform 102">
              <a:extLst>
                <a:ext uri="{FF2B5EF4-FFF2-40B4-BE49-F238E27FC236}">
                  <a16:creationId xmlns:a16="http://schemas.microsoft.com/office/drawing/2014/main" id="{2FFAA374-D314-CA50-B53B-D543A661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Freeform 103">
              <a:extLst>
                <a:ext uri="{FF2B5EF4-FFF2-40B4-BE49-F238E27FC236}">
                  <a16:creationId xmlns:a16="http://schemas.microsoft.com/office/drawing/2014/main" id="{8452C2DE-7648-06FE-C19A-34970D59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Freeform 104">
              <a:extLst>
                <a:ext uri="{FF2B5EF4-FFF2-40B4-BE49-F238E27FC236}">
                  <a16:creationId xmlns:a16="http://schemas.microsoft.com/office/drawing/2014/main" id="{E05E3D78-ED38-29B4-1C68-13203BDB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3 w 68"/>
                <a:gd name="T3" fmla="*/ 576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Freeform 105">
              <a:extLst>
                <a:ext uri="{FF2B5EF4-FFF2-40B4-BE49-F238E27FC236}">
                  <a16:creationId xmlns:a16="http://schemas.microsoft.com/office/drawing/2014/main" id="{01D1B33A-5510-CF02-9907-20F5A5074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Freeform 106">
              <a:extLst>
                <a:ext uri="{FF2B5EF4-FFF2-40B4-BE49-F238E27FC236}">
                  <a16:creationId xmlns:a16="http://schemas.microsoft.com/office/drawing/2014/main" id="{B5F914A4-02C1-032C-9481-EAA67788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Freeform 107">
              <a:extLst>
                <a:ext uri="{FF2B5EF4-FFF2-40B4-BE49-F238E27FC236}">
                  <a16:creationId xmlns:a16="http://schemas.microsoft.com/office/drawing/2014/main" id="{954A2B72-524B-3616-9F70-B369579E9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Freeform 108">
              <a:extLst>
                <a:ext uri="{FF2B5EF4-FFF2-40B4-BE49-F238E27FC236}">
                  <a16:creationId xmlns:a16="http://schemas.microsoft.com/office/drawing/2014/main" id="{01BABBB8-ED0D-9DD9-C5A8-94FB9979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Freeform 109">
              <a:extLst>
                <a:ext uri="{FF2B5EF4-FFF2-40B4-BE49-F238E27FC236}">
                  <a16:creationId xmlns:a16="http://schemas.microsoft.com/office/drawing/2014/main" id="{59CA9494-1342-BB4C-1327-BAFDFBC1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Freeform 110">
              <a:extLst>
                <a:ext uri="{FF2B5EF4-FFF2-40B4-BE49-F238E27FC236}">
                  <a16:creationId xmlns:a16="http://schemas.microsoft.com/office/drawing/2014/main" id="{373EBE86-B0F3-8D4B-1D5D-4E22438F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Freeform 111">
              <a:extLst>
                <a:ext uri="{FF2B5EF4-FFF2-40B4-BE49-F238E27FC236}">
                  <a16:creationId xmlns:a16="http://schemas.microsoft.com/office/drawing/2014/main" id="{4E9EBC41-9B7C-FEC3-40CD-85D5A6C6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Freeform 112">
              <a:extLst>
                <a:ext uri="{FF2B5EF4-FFF2-40B4-BE49-F238E27FC236}">
                  <a16:creationId xmlns:a16="http://schemas.microsoft.com/office/drawing/2014/main" id="{CAABEAD1-B117-6B15-1BD4-F240B3CD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Freeform 113">
              <a:extLst>
                <a:ext uri="{FF2B5EF4-FFF2-40B4-BE49-F238E27FC236}">
                  <a16:creationId xmlns:a16="http://schemas.microsoft.com/office/drawing/2014/main" id="{5C64E204-A09F-F9FA-0C77-7CBBA102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2" name="Freeform 114">
              <a:extLst>
                <a:ext uri="{FF2B5EF4-FFF2-40B4-BE49-F238E27FC236}">
                  <a16:creationId xmlns:a16="http://schemas.microsoft.com/office/drawing/2014/main" id="{AF4E9949-4D46-F8F1-F1D7-43714C38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3" name="Freeform 115">
              <a:extLst>
                <a:ext uri="{FF2B5EF4-FFF2-40B4-BE49-F238E27FC236}">
                  <a16:creationId xmlns:a16="http://schemas.microsoft.com/office/drawing/2014/main" id="{82619573-CB0B-AF50-88E4-DDB8C467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Freeform 116">
              <a:extLst>
                <a:ext uri="{FF2B5EF4-FFF2-40B4-BE49-F238E27FC236}">
                  <a16:creationId xmlns:a16="http://schemas.microsoft.com/office/drawing/2014/main" id="{5AD0EBAA-EC57-F238-85F2-2AB681EDD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Freeform 117">
              <a:extLst>
                <a:ext uri="{FF2B5EF4-FFF2-40B4-BE49-F238E27FC236}">
                  <a16:creationId xmlns:a16="http://schemas.microsoft.com/office/drawing/2014/main" id="{386A7C3C-07AE-6C7F-A153-27FE65538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Freeform 118">
              <a:extLst>
                <a:ext uri="{FF2B5EF4-FFF2-40B4-BE49-F238E27FC236}">
                  <a16:creationId xmlns:a16="http://schemas.microsoft.com/office/drawing/2014/main" id="{6086F2F8-D900-38D5-FBD1-44DD9701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Freeform 119">
              <a:extLst>
                <a:ext uri="{FF2B5EF4-FFF2-40B4-BE49-F238E27FC236}">
                  <a16:creationId xmlns:a16="http://schemas.microsoft.com/office/drawing/2014/main" id="{AD2D4607-4B52-AE31-94A3-0FCCCD30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Freeform 120">
              <a:extLst>
                <a:ext uri="{FF2B5EF4-FFF2-40B4-BE49-F238E27FC236}">
                  <a16:creationId xmlns:a16="http://schemas.microsoft.com/office/drawing/2014/main" id="{2124D7CB-DE3C-F41A-5944-01286231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Freeform 121">
              <a:extLst>
                <a:ext uri="{FF2B5EF4-FFF2-40B4-BE49-F238E27FC236}">
                  <a16:creationId xmlns:a16="http://schemas.microsoft.com/office/drawing/2014/main" id="{62872AE0-B143-B2F4-DE48-24E7FACA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0" name="Freeform 122">
              <a:extLst>
                <a:ext uri="{FF2B5EF4-FFF2-40B4-BE49-F238E27FC236}">
                  <a16:creationId xmlns:a16="http://schemas.microsoft.com/office/drawing/2014/main" id="{2EF9A93A-E998-D6D8-2F66-D20C07F2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Freeform 123">
              <a:extLst>
                <a:ext uri="{FF2B5EF4-FFF2-40B4-BE49-F238E27FC236}">
                  <a16:creationId xmlns:a16="http://schemas.microsoft.com/office/drawing/2014/main" id="{C93BF4BE-B2CB-7494-FE77-A725F3F4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Freeform 124">
              <a:extLst>
                <a:ext uri="{FF2B5EF4-FFF2-40B4-BE49-F238E27FC236}">
                  <a16:creationId xmlns:a16="http://schemas.microsoft.com/office/drawing/2014/main" id="{049D9FE7-915A-A908-FF85-8D9D4990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Freeform 125">
              <a:extLst>
                <a:ext uri="{FF2B5EF4-FFF2-40B4-BE49-F238E27FC236}">
                  <a16:creationId xmlns:a16="http://schemas.microsoft.com/office/drawing/2014/main" id="{7CA86951-4049-31CF-1AC2-6D4BF09D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4" name="Freeform 126">
              <a:extLst>
                <a:ext uri="{FF2B5EF4-FFF2-40B4-BE49-F238E27FC236}">
                  <a16:creationId xmlns:a16="http://schemas.microsoft.com/office/drawing/2014/main" id="{CBE039BD-307A-8E0F-E760-7F69435C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5" name="Freeform 127">
              <a:extLst>
                <a:ext uri="{FF2B5EF4-FFF2-40B4-BE49-F238E27FC236}">
                  <a16:creationId xmlns:a16="http://schemas.microsoft.com/office/drawing/2014/main" id="{B9ED9C4C-F23C-3520-D0C1-C9FB2542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6" name="Freeform 128">
              <a:extLst>
                <a:ext uri="{FF2B5EF4-FFF2-40B4-BE49-F238E27FC236}">
                  <a16:creationId xmlns:a16="http://schemas.microsoft.com/office/drawing/2014/main" id="{2BD797ED-D8E4-200A-9E1D-FE405B11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7" name="Freeform 129">
              <a:extLst>
                <a:ext uri="{FF2B5EF4-FFF2-40B4-BE49-F238E27FC236}">
                  <a16:creationId xmlns:a16="http://schemas.microsoft.com/office/drawing/2014/main" id="{ABD0F039-D40D-F829-FD29-5595DBB02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Freeform 130">
              <a:extLst>
                <a:ext uri="{FF2B5EF4-FFF2-40B4-BE49-F238E27FC236}">
                  <a16:creationId xmlns:a16="http://schemas.microsoft.com/office/drawing/2014/main" id="{D927E5DF-DB10-6465-0E35-B657B4FFC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42 w 1113"/>
                <a:gd name="T1" fmla="*/ 295 h 894"/>
                <a:gd name="T2" fmla="*/ 376 w 1113"/>
                <a:gd name="T3" fmla="*/ 64 h 894"/>
                <a:gd name="T4" fmla="*/ 469 w 1113"/>
                <a:gd name="T5" fmla="*/ 4 h 894"/>
                <a:gd name="T6" fmla="*/ 697 w 1113"/>
                <a:gd name="T7" fmla="*/ 64 h 894"/>
                <a:gd name="T8" fmla="*/ 884 w 1113"/>
                <a:gd name="T9" fmla="*/ 81 h 894"/>
                <a:gd name="T10" fmla="*/ 1005 w 1113"/>
                <a:gd name="T11" fmla="*/ 172 h 894"/>
                <a:gd name="T12" fmla="*/ 1005 w 1113"/>
                <a:gd name="T13" fmla="*/ 265 h 894"/>
                <a:gd name="T14" fmla="*/ 1018 w 1113"/>
                <a:gd name="T15" fmla="*/ 356 h 894"/>
                <a:gd name="T16" fmla="*/ 1071 w 1113"/>
                <a:gd name="T17" fmla="*/ 694 h 894"/>
                <a:gd name="T18" fmla="*/ 1099 w 1113"/>
                <a:gd name="T19" fmla="*/ 817 h 894"/>
                <a:gd name="T20" fmla="*/ 1139 w 1113"/>
                <a:gd name="T21" fmla="*/ 848 h 894"/>
                <a:gd name="T22" fmla="*/ 1099 w 1113"/>
                <a:gd name="T23" fmla="*/ 832 h 894"/>
                <a:gd name="T24" fmla="*/ 978 w 1113"/>
                <a:gd name="T25" fmla="*/ 817 h 894"/>
                <a:gd name="T26" fmla="*/ 924 w 1113"/>
                <a:gd name="T27" fmla="*/ 909 h 894"/>
                <a:gd name="T28" fmla="*/ 871 w 1113"/>
                <a:gd name="T29" fmla="*/ 1001 h 894"/>
                <a:gd name="T30" fmla="*/ 777 w 1113"/>
                <a:gd name="T31" fmla="*/ 925 h 894"/>
                <a:gd name="T32" fmla="*/ 724 w 1113"/>
                <a:gd name="T33" fmla="*/ 955 h 894"/>
                <a:gd name="T34" fmla="*/ 644 w 1113"/>
                <a:gd name="T35" fmla="*/ 986 h 894"/>
                <a:gd name="T36" fmla="*/ 536 w 1113"/>
                <a:gd name="T37" fmla="*/ 971 h 894"/>
                <a:gd name="T38" fmla="*/ 402 w 1113"/>
                <a:gd name="T39" fmla="*/ 955 h 894"/>
                <a:gd name="T40" fmla="*/ 376 w 1113"/>
                <a:gd name="T41" fmla="*/ 1001 h 894"/>
                <a:gd name="T42" fmla="*/ 321 w 1113"/>
                <a:gd name="T43" fmla="*/ 925 h 894"/>
                <a:gd name="T44" fmla="*/ 228 w 1113"/>
                <a:gd name="T45" fmla="*/ 955 h 894"/>
                <a:gd name="T46" fmla="*/ 147 w 1113"/>
                <a:gd name="T47" fmla="*/ 1032 h 894"/>
                <a:gd name="T48" fmla="*/ 0 w 1113"/>
                <a:gd name="T49" fmla="*/ 832 h 894"/>
                <a:gd name="T50" fmla="*/ 147 w 1113"/>
                <a:gd name="T51" fmla="*/ 648 h 894"/>
                <a:gd name="T52" fmla="*/ 27 w 1113"/>
                <a:gd name="T53" fmla="*/ 618 h 894"/>
                <a:gd name="T54" fmla="*/ 68 w 1113"/>
                <a:gd name="T55" fmla="*/ 540 h 894"/>
                <a:gd name="T56" fmla="*/ 94 w 1113"/>
                <a:gd name="T57" fmla="*/ 495 h 894"/>
                <a:gd name="T58" fmla="*/ 174 w 1113"/>
                <a:gd name="T59" fmla="*/ 402 h 894"/>
                <a:gd name="T60" fmla="*/ 202 w 1113"/>
                <a:gd name="T61" fmla="*/ 311 h 894"/>
                <a:gd name="T62" fmla="*/ 242 w 1113"/>
                <a:gd name="T63" fmla="*/ 295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Freeform 131">
              <a:extLst>
                <a:ext uri="{FF2B5EF4-FFF2-40B4-BE49-F238E27FC236}">
                  <a16:creationId xmlns:a16="http://schemas.microsoft.com/office/drawing/2014/main" id="{E6ABA067-0ED4-2B0C-7B9D-9EA9071A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69 h 643"/>
                <a:gd name="T2" fmla="*/ 164 w 954"/>
                <a:gd name="T3" fmla="*/ 85 h 643"/>
                <a:gd name="T4" fmla="*/ 177 w 954"/>
                <a:gd name="T5" fmla="*/ 43 h 643"/>
                <a:gd name="T6" fmla="*/ 216 w 954"/>
                <a:gd name="T7" fmla="*/ 28 h 643"/>
                <a:gd name="T8" fmla="*/ 256 w 954"/>
                <a:gd name="T9" fmla="*/ 0 h 643"/>
                <a:gd name="T10" fmla="*/ 452 w 954"/>
                <a:gd name="T11" fmla="*/ 14 h 643"/>
                <a:gd name="T12" fmla="*/ 478 w 954"/>
                <a:gd name="T13" fmla="*/ 43 h 643"/>
                <a:gd name="T14" fmla="*/ 504 w 954"/>
                <a:gd name="T15" fmla="*/ 14 h 643"/>
                <a:gd name="T16" fmla="*/ 648 w 954"/>
                <a:gd name="T17" fmla="*/ 28 h 643"/>
                <a:gd name="T18" fmla="*/ 792 w 954"/>
                <a:gd name="T19" fmla="*/ 254 h 643"/>
                <a:gd name="T20" fmla="*/ 845 w 954"/>
                <a:gd name="T21" fmla="*/ 323 h 643"/>
                <a:gd name="T22" fmla="*/ 936 w 954"/>
                <a:gd name="T23" fmla="*/ 366 h 643"/>
                <a:gd name="T24" fmla="*/ 923 w 954"/>
                <a:gd name="T25" fmla="*/ 549 h 643"/>
                <a:gd name="T26" fmla="*/ 819 w 954"/>
                <a:gd name="T27" fmla="*/ 563 h 643"/>
                <a:gd name="T28" fmla="*/ 779 w 954"/>
                <a:gd name="T29" fmla="*/ 591 h 643"/>
                <a:gd name="T30" fmla="*/ 740 w 954"/>
                <a:gd name="T31" fmla="*/ 605 h 643"/>
                <a:gd name="T32" fmla="*/ 544 w 954"/>
                <a:gd name="T33" fmla="*/ 633 h 643"/>
                <a:gd name="T34" fmla="*/ 112 w 954"/>
                <a:gd name="T35" fmla="*/ 647 h 643"/>
                <a:gd name="T36" fmla="*/ 33 w 954"/>
                <a:gd name="T37" fmla="*/ 521 h 643"/>
                <a:gd name="T38" fmla="*/ 46 w 954"/>
                <a:gd name="T39" fmla="*/ 254 h 643"/>
                <a:gd name="T40" fmla="*/ 86 w 954"/>
                <a:gd name="T41" fmla="*/ 226 h 643"/>
                <a:gd name="T42" fmla="*/ 125 w 954"/>
                <a:gd name="T43" fmla="*/ 183 h 643"/>
                <a:gd name="T44" fmla="*/ 164 w 954"/>
                <a:gd name="T45" fmla="*/ 155 h 643"/>
                <a:gd name="T46" fmla="*/ 112 w 954"/>
                <a:gd name="T47" fmla="*/ 169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Freeform 132">
              <a:extLst>
                <a:ext uri="{FF2B5EF4-FFF2-40B4-BE49-F238E27FC236}">
                  <a16:creationId xmlns:a16="http://schemas.microsoft.com/office/drawing/2014/main" id="{F0E37298-41F2-6E68-C54B-D017B9F74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1" name="Freeform 133">
              <a:extLst>
                <a:ext uri="{FF2B5EF4-FFF2-40B4-BE49-F238E27FC236}">
                  <a16:creationId xmlns:a16="http://schemas.microsoft.com/office/drawing/2014/main" id="{3BD1FD52-C286-20B9-7199-F7235D5F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2" name="Freeform 134">
              <a:extLst>
                <a:ext uri="{FF2B5EF4-FFF2-40B4-BE49-F238E27FC236}">
                  <a16:creationId xmlns:a16="http://schemas.microsoft.com/office/drawing/2014/main" id="{968A559F-541C-EB9A-25F9-C8067B9A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3" name="Freeform 135">
              <a:extLst>
                <a:ext uri="{FF2B5EF4-FFF2-40B4-BE49-F238E27FC236}">
                  <a16:creationId xmlns:a16="http://schemas.microsoft.com/office/drawing/2014/main" id="{98248B90-733D-24EB-72D7-82F33911F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58 w 312"/>
                <a:gd name="T1" fmla="*/ 1 h 118"/>
                <a:gd name="T2" fmla="*/ 29 w 312"/>
                <a:gd name="T3" fmla="*/ 8 h 118"/>
                <a:gd name="T4" fmla="*/ 114 w 312"/>
                <a:gd name="T5" fmla="*/ 15 h 118"/>
                <a:gd name="T6" fmla="*/ 150 w 312"/>
                <a:gd name="T7" fmla="*/ 30 h 118"/>
                <a:gd name="T8" fmla="*/ 210 w 312"/>
                <a:gd name="T9" fmla="*/ 66 h 118"/>
                <a:gd name="T10" fmla="*/ 246 w 312"/>
                <a:gd name="T11" fmla="*/ 51 h 118"/>
                <a:gd name="T12" fmla="*/ 25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Freeform 136">
              <a:extLst>
                <a:ext uri="{FF2B5EF4-FFF2-40B4-BE49-F238E27FC236}">
                  <a16:creationId xmlns:a16="http://schemas.microsoft.com/office/drawing/2014/main" id="{22D7EA94-016E-3FE8-F99F-0B859A37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5" name="Freeform 137">
              <a:extLst>
                <a:ext uri="{FF2B5EF4-FFF2-40B4-BE49-F238E27FC236}">
                  <a16:creationId xmlns:a16="http://schemas.microsoft.com/office/drawing/2014/main" id="{65E8322F-907A-BAFF-B768-9FC920A0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6" name="Freeform 138">
              <a:extLst>
                <a:ext uri="{FF2B5EF4-FFF2-40B4-BE49-F238E27FC236}">
                  <a16:creationId xmlns:a16="http://schemas.microsoft.com/office/drawing/2014/main" id="{669FECC5-7293-913C-1FC4-814BC6B3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7" name="Freeform 139">
              <a:extLst>
                <a:ext uri="{FF2B5EF4-FFF2-40B4-BE49-F238E27FC236}">
                  <a16:creationId xmlns:a16="http://schemas.microsoft.com/office/drawing/2014/main" id="{CAAA2C6C-F545-5035-7A9C-D26568513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8" name="Freeform 140">
              <a:extLst>
                <a:ext uri="{FF2B5EF4-FFF2-40B4-BE49-F238E27FC236}">
                  <a16:creationId xmlns:a16="http://schemas.microsoft.com/office/drawing/2014/main" id="{8E26B590-9AF7-6012-B065-21C8AE0F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9" name="Freeform 141">
              <a:extLst>
                <a:ext uri="{FF2B5EF4-FFF2-40B4-BE49-F238E27FC236}">
                  <a16:creationId xmlns:a16="http://schemas.microsoft.com/office/drawing/2014/main" id="{EA27B8E3-5B3D-471D-39C4-729EA804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0" name="Freeform 142">
              <a:extLst>
                <a:ext uri="{FF2B5EF4-FFF2-40B4-BE49-F238E27FC236}">
                  <a16:creationId xmlns:a16="http://schemas.microsoft.com/office/drawing/2014/main" id="{B8A09C21-2FAE-A817-A82E-5C5FB537C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1" name="Freeform 143">
              <a:extLst>
                <a:ext uri="{FF2B5EF4-FFF2-40B4-BE49-F238E27FC236}">
                  <a16:creationId xmlns:a16="http://schemas.microsoft.com/office/drawing/2014/main" id="{A48A31AF-F4E0-7599-051B-9DE35368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2" name="Freeform 144">
              <a:extLst>
                <a:ext uri="{FF2B5EF4-FFF2-40B4-BE49-F238E27FC236}">
                  <a16:creationId xmlns:a16="http://schemas.microsoft.com/office/drawing/2014/main" id="{AC31C147-437C-A4B1-AD84-81BB821DA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145">
              <a:extLst>
                <a:ext uri="{FF2B5EF4-FFF2-40B4-BE49-F238E27FC236}">
                  <a16:creationId xmlns:a16="http://schemas.microsoft.com/office/drawing/2014/main" id="{D53E50C9-66B1-B214-970B-C6E98C5D8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60 w 835"/>
                <a:gd name="T1" fmla="*/ 25 h 1270"/>
                <a:gd name="T2" fmla="*/ 130 w 835"/>
                <a:gd name="T3" fmla="*/ 0 h 1270"/>
                <a:gd name="T4" fmla="*/ 24 w 835"/>
                <a:gd name="T5" fmla="*/ 86 h 1270"/>
                <a:gd name="T6" fmla="*/ 24 w 835"/>
                <a:gd name="T7" fmla="*/ 371 h 1270"/>
                <a:gd name="T8" fmla="*/ 70 w 835"/>
                <a:gd name="T9" fmla="*/ 544 h 1270"/>
                <a:gd name="T10" fmla="*/ 221 w 835"/>
                <a:gd name="T11" fmla="*/ 668 h 1270"/>
                <a:gd name="T12" fmla="*/ 310 w 835"/>
                <a:gd name="T13" fmla="*/ 717 h 1270"/>
                <a:gd name="T14" fmla="*/ 476 w 835"/>
                <a:gd name="T15" fmla="*/ 866 h 1270"/>
                <a:gd name="T16" fmla="*/ 656 w 835"/>
                <a:gd name="T17" fmla="*/ 1038 h 1270"/>
                <a:gd name="T18" fmla="*/ 747 w 835"/>
                <a:gd name="T19" fmla="*/ 1125 h 1270"/>
                <a:gd name="T20" fmla="*/ 777 w 835"/>
                <a:gd name="T21" fmla="*/ 1089 h 1270"/>
                <a:gd name="T22" fmla="*/ 807 w 835"/>
                <a:gd name="T23" fmla="*/ 1125 h 1270"/>
                <a:gd name="T24" fmla="*/ 852 w 835"/>
                <a:gd name="T25" fmla="*/ 1150 h 1270"/>
                <a:gd name="T26" fmla="*/ 913 w 835"/>
                <a:gd name="T27" fmla="*/ 1200 h 1270"/>
                <a:gd name="T28" fmla="*/ 958 w 835"/>
                <a:gd name="T29" fmla="*/ 977 h 1270"/>
                <a:gd name="T30" fmla="*/ 883 w 835"/>
                <a:gd name="T31" fmla="*/ 841 h 1270"/>
                <a:gd name="T32" fmla="*/ 807 w 835"/>
                <a:gd name="T33" fmla="*/ 804 h 1270"/>
                <a:gd name="T34" fmla="*/ 732 w 835"/>
                <a:gd name="T35" fmla="*/ 754 h 1270"/>
                <a:gd name="T36" fmla="*/ 642 w 835"/>
                <a:gd name="T37" fmla="*/ 680 h 1270"/>
                <a:gd name="T38" fmla="*/ 597 w 835"/>
                <a:gd name="T39" fmla="*/ 656 h 1270"/>
                <a:gd name="T40" fmla="*/ 537 w 835"/>
                <a:gd name="T41" fmla="*/ 593 h 1270"/>
                <a:gd name="T42" fmla="*/ 476 w 835"/>
                <a:gd name="T43" fmla="*/ 532 h 1270"/>
                <a:gd name="T44" fmla="*/ 355 w 835"/>
                <a:gd name="T45" fmla="*/ 260 h 1270"/>
                <a:gd name="T46" fmla="*/ 236 w 835"/>
                <a:gd name="T47" fmla="*/ 111 h 1270"/>
                <a:gd name="T48" fmla="*/ 160 w 835"/>
                <a:gd name="T49" fmla="*/ 25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146">
              <a:extLst>
                <a:ext uri="{FF2B5EF4-FFF2-40B4-BE49-F238E27FC236}">
                  <a16:creationId xmlns:a16="http://schemas.microsoft.com/office/drawing/2014/main" id="{AD255FF3-2995-A81C-5060-78195BD8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147">
              <a:extLst>
                <a:ext uri="{FF2B5EF4-FFF2-40B4-BE49-F238E27FC236}">
                  <a16:creationId xmlns:a16="http://schemas.microsoft.com/office/drawing/2014/main" id="{BE827BD2-1D2A-E4DC-9527-DED8FA57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148">
              <a:extLst>
                <a:ext uri="{FF2B5EF4-FFF2-40B4-BE49-F238E27FC236}">
                  <a16:creationId xmlns:a16="http://schemas.microsoft.com/office/drawing/2014/main" id="{99C33A93-AAA9-043A-5647-2806AF62C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149">
              <a:extLst>
                <a:ext uri="{FF2B5EF4-FFF2-40B4-BE49-F238E27FC236}">
                  <a16:creationId xmlns:a16="http://schemas.microsoft.com/office/drawing/2014/main" id="{547C4310-0158-775D-D2D0-212BB2189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8" name="Freeform 150">
              <a:extLst>
                <a:ext uri="{FF2B5EF4-FFF2-40B4-BE49-F238E27FC236}">
                  <a16:creationId xmlns:a16="http://schemas.microsoft.com/office/drawing/2014/main" id="{5184C2ED-C54B-7DD6-6E4C-68C97D8E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9" name="Freeform 151">
              <a:extLst>
                <a:ext uri="{FF2B5EF4-FFF2-40B4-BE49-F238E27FC236}">
                  <a16:creationId xmlns:a16="http://schemas.microsoft.com/office/drawing/2014/main" id="{74B2817A-622F-A50B-9603-9734B8B66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152">
              <a:extLst>
                <a:ext uri="{FF2B5EF4-FFF2-40B4-BE49-F238E27FC236}">
                  <a16:creationId xmlns:a16="http://schemas.microsoft.com/office/drawing/2014/main" id="{C724A1D3-18E7-D96D-50E5-5B8B2C19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153">
              <a:extLst>
                <a:ext uri="{FF2B5EF4-FFF2-40B4-BE49-F238E27FC236}">
                  <a16:creationId xmlns:a16="http://schemas.microsoft.com/office/drawing/2014/main" id="{21D9C9A6-2C57-FCEF-B01B-886BD6DD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154">
              <a:extLst>
                <a:ext uri="{FF2B5EF4-FFF2-40B4-BE49-F238E27FC236}">
                  <a16:creationId xmlns:a16="http://schemas.microsoft.com/office/drawing/2014/main" id="{8228D2B7-7793-364D-61E1-DB8342CF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155">
              <a:extLst>
                <a:ext uri="{FF2B5EF4-FFF2-40B4-BE49-F238E27FC236}">
                  <a16:creationId xmlns:a16="http://schemas.microsoft.com/office/drawing/2014/main" id="{A11ACE8D-A610-577A-03B5-61870614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5" name="Freeform 177">
            <a:extLst>
              <a:ext uri="{FF2B5EF4-FFF2-40B4-BE49-F238E27FC236}">
                <a16:creationId xmlns:a16="http://schemas.microsoft.com/office/drawing/2014/main" id="{B5073872-B792-9C1B-2276-45CCE8D9D849}"/>
              </a:ext>
            </a:extLst>
          </p:cNvPr>
          <p:cNvSpPr>
            <a:spLocks/>
          </p:cNvSpPr>
          <p:nvPr/>
        </p:nvSpPr>
        <p:spPr bwMode="auto">
          <a:xfrm rot="627595">
            <a:off x="6324600" y="2514600"/>
            <a:ext cx="1828800" cy="1676400"/>
          </a:xfrm>
          <a:custGeom>
            <a:avLst/>
            <a:gdLst>
              <a:gd name="T0" fmla="*/ 1736495 w 1268"/>
              <a:gd name="T1" fmla="*/ 42937 h 898"/>
              <a:gd name="T2" fmla="*/ 1824473 w 1268"/>
              <a:gd name="T3" fmla="*/ 311758 h 898"/>
              <a:gd name="T4" fmla="*/ 1810050 w 1268"/>
              <a:gd name="T5" fmla="*/ 793396 h 898"/>
              <a:gd name="T6" fmla="*/ 1765340 w 1268"/>
              <a:gd name="T7" fmla="*/ 830733 h 898"/>
              <a:gd name="T8" fmla="*/ 1572076 w 1268"/>
              <a:gd name="T9" fmla="*/ 1099554 h 898"/>
              <a:gd name="T10" fmla="*/ 1484097 w 1268"/>
              <a:gd name="T11" fmla="*/ 1138757 h 898"/>
              <a:gd name="T12" fmla="*/ 830748 w 1268"/>
              <a:gd name="T13" fmla="*/ 1118222 h 898"/>
              <a:gd name="T14" fmla="*/ 682194 w 1268"/>
              <a:gd name="T15" fmla="*/ 1157425 h 898"/>
              <a:gd name="T16" fmla="*/ 578351 w 1268"/>
              <a:gd name="T17" fmla="*/ 1233965 h 898"/>
              <a:gd name="T18" fmla="*/ 490372 w 1268"/>
              <a:gd name="T19" fmla="*/ 1273168 h 898"/>
              <a:gd name="T20" fmla="*/ 282685 w 1268"/>
              <a:gd name="T21" fmla="*/ 1465450 h 898"/>
              <a:gd name="T22" fmla="*/ 178842 w 1268"/>
              <a:gd name="T23" fmla="*/ 1579326 h 898"/>
              <a:gd name="T24" fmla="*/ 0 w 1268"/>
              <a:gd name="T25" fmla="*/ 1502786 h 898"/>
              <a:gd name="T26" fmla="*/ 30288 w 1268"/>
              <a:gd name="T27" fmla="*/ 1331039 h 898"/>
              <a:gd name="T28" fmla="*/ 44710 w 1268"/>
              <a:gd name="T29" fmla="*/ 1062218 h 898"/>
              <a:gd name="T30" fmla="*/ 282685 w 1268"/>
              <a:gd name="T31" fmla="*/ 946475 h 898"/>
              <a:gd name="T32" fmla="*/ 474507 w 1268"/>
              <a:gd name="T33" fmla="*/ 849401 h 898"/>
              <a:gd name="T34" fmla="*/ 1484097 w 1268"/>
              <a:gd name="T35" fmla="*/ 714990 h 898"/>
              <a:gd name="T36" fmla="*/ 1453809 w 1268"/>
              <a:gd name="T37" fmla="*/ 255754 h 898"/>
              <a:gd name="T38" fmla="*/ 1468232 w 1268"/>
              <a:gd name="T39" fmla="*/ 100808 h 898"/>
              <a:gd name="T40" fmla="*/ 1512943 w 1268"/>
              <a:gd name="T41" fmla="*/ 82140 h 898"/>
              <a:gd name="T42" fmla="*/ 1736495 w 1268"/>
              <a:gd name="T43" fmla="*/ 42937 h 8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68" h="898">
                <a:moveTo>
                  <a:pt x="1204" y="23"/>
                </a:moveTo>
                <a:cubicBezTo>
                  <a:pt x="1227" y="72"/>
                  <a:pt x="1235" y="122"/>
                  <a:pt x="1265" y="167"/>
                </a:cubicBezTo>
                <a:cubicBezTo>
                  <a:pt x="1262" y="253"/>
                  <a:pt x="1268" y="340"/>
                  <a:pt x="1255" y="425"/>
                </a:cubicBezTo>
                <a:cubicBezTo>
                  <a:pt x="1253" y="437"/>
                  <a:pt x="1232" y="436"/>
                  <a:pt x="1224" y="445"/>
                </a:cubicBezTo>
                <a:cubicBezTo>
                  <a:pt x="1180" y="496"/>
                  <a:pt x="1152" y="554"/>
                  <a:pt x="1090" y="589"/>
                </a:cubicBezTo>
                <a:cubicBezTo>
                  <a:pt x="1071" y="600"/>
                  <a:pt x="1029" y="610"/>
                  <a:pt x="1029" y="610"/>
                </a:cubicBezTo>
                <a:cubicBezTo>
                  <a:pt x="844" y="590"/>
                  <a:pt x="815" y="591"/>
                  <a:pt x="576" y="599"/>
                </a:cubicBezTo>
                <a:cubicBezTo>
                  <a:pt x="542" y="606"/>
                  <a:pt x="506" y="609"/>
                  <a:pt x="473" y="620"/>
                </a:cubicBezTo>
                <a:cubicBezTo>
                  <a:pt x="424" y="636"/>
                  <a:pt x="443" y="641"/>
                  <a:pt x="401" y="661"/>
                </a:cubicBezTo>
                <a:cubicBezTo>
                  <a:pt x="382" y="670"/>
                  <a:pt x="360" y="675"/>
                  <a:pt x="340" y="682"/>
                </a:cubicBezTo>
                <a:cubicBezTo>
                  <a:pt x="293" y="718"/>
                  <a:pt x="243" y="749"/>
                  <a:pt x="196" y="785"/>
                </a:cubicBezTo>
                <a:cubicBezTo>
                  <a:pt x="50" y="898"/>
                  <a:pt x="229" y="776"/>
                  <a:pt x="124" y="846"/>
                </a:cubicBezTo>
                <a:cubicBezTo>
                  <a:pt x="55" y="835"/>
                  <a:pt x="58" y="824"/>
                  <a:pt x="0" y="805"/>
                </a:cubicBezTo>
                <a:cubicBezTo>
                  <a:pt x="5" y="774"/>
                  <a:pt x="17" y="744"/>
                  <a:pt x="21" y="713"/>
                </a:cubicBezTo>
                <a:cubicBezTo>
                  <a:pt x="27" y="665"/>
                  <a:pt x="18" y="615"/>
                  <a:pt x="31" y="569"/>
                </a:cubicBezTo>
                <a:cubicBezTo>
                  <a:pt x="42" y="532"/>
                  <a:pt x="164" y="517"/>
                  <a:pt x="196" y="507"/>
                </a:cubicBezTo>
                <a:cubicBezTo>
                  <a:pt x="277" y="452"/>
                  <a:pt x="233" y="470"/>
                  <a:pt x="329" y="455"/>
                </a:cubicBezTo>
                <a:cubicBezTo>
                  <a:pt x="555" y="382"/>
                  <a:pt x="792" y="390"/>
                  <a:pt x="1029" y="383"/>
                </a:cubicBezTo>
                <a:cubicBezTo>
                  <a:pt x="1057" y="299"/>
                  <a:pt x="1061" y="213"/>
                  <a:pt x="1008" y="137"/>
                </a:cubicBezTo>
                <a:cubicBezTo>
                  <a:pt x="1011" y="109"/>
                  <a:pt x="1007" y="79"/>
                  <a:pt x="1018" y="54"/>
                </a:cubicBezTo>
                <a:cubicBezTo>
                  <a:pt x="1022" y="44"/>
                  <a:pt x="1039" y="49"/>
                  <a:pt x="1049" y="44"/>
                </a:cubicBezTo>
                <a:cubicBezTo>
                  <a:pt x="1137" y="0"/>
                  <a:pt x="991" y="23"/>
                  <a:pt x="1204" y="23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79">
            <a:extLst>
              <a:ext uri="{FF2B5EF4-FFF2-40B4-BE49-F238E27FC236}">
                <a16:creationId xmlns:a16="http://schemas.microsoft.com/office/drawing/2014/main" id="{8BC19A4D-000B-FA0C-1E9B-EA9D4EA10C9D}"/>
              </a:ext>
            </a:extLst>
          </p:cNvPr>
          <p:cNvSpPr>
            <a:spLocks/>
          </p:cNvSpPr>
          <p:nvPr/>
        </p:nvSpPr>
        <p:spPr bwMode="auto">
          <a:xfrm>
            <a:off x="6546850" y="2633663"/>
            <a:ext cx="1398588" cy="1319212"/>
          </a:xfrm>
          <a:custGeom>
            <a:avLst/>
            <a:gdLst>
              <a:gd name="T0" fmla="*/ 474663 w 881"/>
              <a:gd name="T1" fmla="*/ 44450 h 831"/>
              <a:gd name="T2" fmla="*/ 212725 w 881"/>
              <a:gd name="T3" fmla="*/ 125412 h 831"/>
              <a:gd name="T4" fmla="*/ 82550 w 881"/>
              <a:gd name="T5" fmla="*/ 273050 h 831"/>
              <a:gd name="T6" fmla="*/ 66675 w 881"/>
              <a:gd name="T7" fmla="*/ 338137 h 831"/>
              <a:gd name="T8" fmla="*/ 33338 w 881"/>
              <a:gd name="T9" fmla="*/ 436562 h 831"/>
              <a:gd name="T10" fmla="*/ 33338 w 881"/>
              <a:gd name="T11" fmla="*/ 1122362 h 831"/>
              <a:gd name="T12" fmla="*/ 82550 w 881"/>
              <a:gd name="T13" fmla="*/ 1138237 h 831"/>
              <a:gd name="T14" fmla="*/ 376238 w 881"/>
              <a:gd name="T15" fmla="*/ 1154112 h 831"/>
              <a:gd name="T16" fmla="*/ 1225550 w 881"/>
              <a:gd name="T17" fmla="*/ 1171575 h 831"/>
              <a:gd name="T18" fmla="*/ 1339850 w 881"/>
              <a:gd name="T19" fmla="*/ 1317625 h 831"/>
              <a:gd name="T20" fmla="*/ 1389063 w 881"/>
              <a:gd name="T21" fmla="*/ 1301750 h 831"/>
              <a:gd name="T22" fmla="*/ 1373188 w 881"/>
              <a:gd name="T23" fmla="*/ 1089025 h 831"/>
              <a:gd name="T24" fmla="*/ 1323975 w 881"/>
              <a:gd name="T25" fmla="*/ 779462 h 831"/>
              <a:gd name="T26" fmla="*/ 1225550 w 881"/>
              <a:gd name="T27" fmla="*/ 696912 h 831"/>
              <a:gd name="T28" fmla="*/ 1127125 w 881"/>
              <a:gd name="T29" fmla="*/ 665162 h 831"/>
              <a:gd name="T30" fmla="*/ 1077913 w 881"/>
              <a:gd name="T31" fmla="*/ 631825 h 831"/>
              <a:gd name="T32" fmla="*/ 849313 w 881"/>
              <a:gd name="T33" fmla="*/ 681037 h 831"/>
              <a:gd name="T34" fmla="*/ 506413 w 881"/>
              <a:gd name="T35" fmla="*/ 665162 h 831"/>
              <a:gd name="T36" fmla="*/ 425450 w 881"/>
              <a:gd name="T37" fmla="*/ 517525 h 831"/>
              <a:gd name="T38" fmla="*/ 441325 w 881"/>
              <a:gd name="T39" fmla="*/ 223837 h 831"/>
              <a:gd name="T40" fmla="*/ 458788 w 881"/>
              <a:gd name="T41" fmla="*/ 174625 h 831"/>
              <a:gd name="T42" fmla="*/ 441325 w 881"/>
              <a:gd name="T43" fmla="*/ 60325 h 831"/>
              <a:gd name="T44" fmla="*/ 409575 w 881"/>
              <a:gd name="T45" fmla="*/ 11112 h 831"/>
              <a:gd name="T46" fmla="*/ 474663 w 881"/>
              <a:gd name="T47" fmla="*/ 44450 h 8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81" h="831">
                <a:moveTo>
                  <a:pt x="299" y="28"/>
                </a:moveTo>
                <a:cubicBezTo>
                  <a:pt x="205" y="5"/>
                  <a:pt x="202" y="20"/>
                  <a:pt x="134" y="79"/>
                </a:cubicBezTo>
                <a:cubicBezTo>
                  <a:pt x="96" y="112"/>
                  <a:pt x="76" y="126"/>
                  <a:pt x="52" y="172"/>
                </a:cubicBezTo>
                <a:cubicBezTo>
                  <a:pt x="49" y="186"/>
                  <a:pt x="46" y="200"/>
                  <a:pt x="42" y="213"/>
                </a:cubicBezTo>
                <a:cubicBezTo>
                  <a:pt x="36" y="234"/>
                  <a:pt x="21" y="275"/>
                  <a:pt x="21" y="275"/>
                </a:cubicBezTo>
                <a:cubicBezTo>
                  <a:pt x="15" y="401"/>
                  <a:pt x="0" y="583"/>
                  <a:pt x="21" y="707"/>
                </a:cubicBezTo>
                <a:cubicBezTo>
                  <a:pt x="23" y="718"/>
                  <a:pt x="41" y="716"/>
                  <a:pt x="52" y="717"/>
                </a:cubicBezTo>
                <a:cubicBezTo>
                  <a:pt x="113" y="723"/>
                  <a:pt x="175" y="725"/>
                  <a:pt x="237" y="727"/>
                </a:cubicBezTo>
                <a:cubicBezTo>
                  <a:pt x="415" y="732"/>
                  <a:pt x="594" y="734"/>
                  <a:pt x="772" y="738"/>
                </a:cubicBezTo>
                <a:cubicBezTo>
                  <a:pt x="821" y="811"/>
                  <a:pt x="796" y="782"/>
                  <a:pt x="844" y="830"/>
                </a:cubicBezTo>
                <a:cubicBezTo>
                  <a:pt x="854" y="827"/>
                  <a:pt x="873" y="831"/>
                  <a:pt x="875" y="820"/>
                </a:cubicBezTo>
                <a:cubicBezTo>
                  <a:pt x="881" y="776"/>
                  <a:pt x="869" y="731"/>
                  <a:pt x="865" y="686"/>
                </a:cubicBezTo>
                <a:cubicBezTo>
                  <a:pt x="862" y="653"/>
                  <a:pt x="863" y="535"/>
                  <a:pt x="834" y="491"/>
                </a:cubicBezTo>
                <a:cubicBezTo>
                  <a:pt x="824" y="476"/>
                  <a:pt x="789" y="447"/>
                  <a:pt x="772" y="439"/>
                </a:cubicBezTo>
                <a:cubicBezTo>
                  <a:pt x="752" y="430"/>
                  <a:pt x="710" y="419"/>
                  <a:pt x="710" y="419"/>
                </a:cubicBezTo>
                <a:cubicBezTo>
                  <a:pt x="700" y="412"/>
                  <a:pt x="691" y="400"/>
                  <a:pt x="679" y="398"/>
                </a:cubicBezTo>
                <a:cubicBezTo>
                  <a:pt x="663" y="396"/>
                  <a:pt x="551" y="426"/>
                  <a:pt x="535" y="429"/>
                </a:cubicBezTo>
                <a:cubicBezTo>
                  <a:pt x="469" y="475"/>
                  <a:pt x="385" y="462"/>
                  <a:pt x="319" y="419"/>
                </a:cubicBezTo>
                <a:cubicBezTo>
                  <a:pt x="272" y="348"/>
                  <a:pt x="286" y="381"/>
                  <a:pt x="268" y="326"/>
                </a:cubicBezTo>
                <a:cubicBezTo>
                  <a:pt x="271" y="264"/>
                  <a:pt x="272" y="202"/>
                  <a:pt x="278" y="141"/>
                </a:cubicBezTo>
                <a:cubicBezTo>
                  <a:pt x="279" y="130"/>
                  <a:pt x="289" y="121"/>
                  <a:pt x="289" y="110"/>
                </a:cubicBezTo>
                <a:cubicBezTo>
                  <a:pt x="289" y="86"/>
                  <a:pt x="285" y="61"/>
                  <a:pt x="278" y="38"/>
                </a:cubicBezTo>
                <a:cubicBezTo>
                  <a:pt x="274" y="26"/>
                  <a:pt x="247" y="12"/>
                  <a:pt x="258" y="7"/>
                </a:cubicBezTo>
                <a:cubicBezTo>
                  <a:pt x="272" y="0"/>
                  <a:pt x="285" y="21"/>
                  <a:pt x="29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Freeform 180">
            <a:extLst>
              <a:ext uri="{FF2B5EF4-FFF2-40B4-BE49-F238E27FC236}">
                <a16:creationId xmlns:a16="http://schemas.microsoft.com/office/drawing/2014/main" id="{16B2B77D-6C4C-810F-8D73-E55D4A2553F3}"/>
              </a:ext>
            </a:extLst>
          </p:cNvPr>
          <p:cNvSpPr>
            <a:spLocks/>
          </p:cNvSpPr>
          <p:nvPr/>
        </p:nvSpPr>
        <p:spPr bwMode="auto">
          <a:xfrm>
            <a:off x="7723188" y="3559175"/>
            <a:ext cx="179387" cy="98425"/>
          </a:xfrm>
          <a:custGeom>
            <a:avLst/>
            <a:gdLst>
              <a:gd name="T0" fmla="*/ 0 w 113"/>
              <a:gd name="T1" fmla="*/ 0 h 62"/>
              <a:gd name="T2" fmla="*/ 179387 w 113"/>
              <a:gd name="T3" fmla="*/ 98425 h 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3" h="62">
                <a:moveTo>
                  <a:pt x="0" y="0"/>
                </a:moveTo>
                <a:cubicBezTo>
                  <a:pt x="38" y="26"/>
                  <a:pt x="79" y="28"/>
                  <a:pt x="113" y="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Freeform 181">
            <a:extLst>
              <a:ext uri="{FF2B5EF4-FFF2-40B4-BE49-F238E27FC236}">
                <a16:creationId xmlns:a16="http://schemas.microsoft.com/office/drawing/2014/main" id="{64D7686A-8863-4474-97DB-1B814930A9E4}"/>
              </a:ext>
            </a:extLst>
          </p:cNvPr>
          <p:cNvSpPr>
            <a:spLocks/>
          </p:cNvSpPr>
          <p:nvPr/>
        </p:nvSpPr>
        <p:spPr bwMode="auto">
          <a:xfrm>
            <a:off x="6302375" y="3578225"/>
            <a:ext cx="131763" cy="63500"/>
          </a:xfrm>
          <a:custGeom>
            <a:avLst/>
            <a:gdLst>
              <a:gd name="T0" fmla="*/ 131763 w 83"/>
              <a:gd name="T1" fmla="*/ 30163 h 40"/>
              <a:gd name="T2" fmla="*/ 0 w 83"/>
              <a:gd name="T3" fmla="*/ 635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" h="40">
                <a:moveTo>
                  <a:pt x="83" y="19"/>
                </a:moveTo>
                <a:cubicBezTo>
                  <a:pt x="43" y="9"/>
                  <a:pt x="21" y="0"/>
                  <a:pt x="0" y="40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Freeform 182">
            <a:extLst>
              <a:ext uri="{FF2B5EF4-FFF2-40B4-BE49-F238E27FC236}">
                <a16:creationId xmlns:a16="http://schemas.microsoft.com/office/drawing/2014/main" id="{45F21891-7476-1FBF-701B-691340ED0F42}"/>
              </a:ext>
            </a:extLst>
          </p:cNvPr>
          <p:cNvSpPr>
            <a:spLocks/>
          </p:cNvSpPr>
          <p:nvPr/>
        </p:nvSpPr>
        <p:spPr bwMode="auto">
          <a:xfrm>
            <a:off x="6580188" y="4519613"/>
            <a:ext cx="701675" cy="200025"/>
          </a:xfrm>
          <a:custGeom>
            <a:avLst/>
            <a:gdLst>
              <a:gd name="T0" fmla="*/ 0 w 442"/>
              <a:gd name="T1" fmla="*/ 200025 h 126"/>
              <a:gd name="T2" fmla="*/ 228600 w 442"/>
              <a:gd name="T3" fmla="*/ 101600 h 126"/>
              <a:gd name="T4" fmla="*/ 701675 w 442"/>
              <a:gd name="T5" fmla="*/ 3175 h 1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126">
                <a:moveTo>
                  <a:pt x="0" y="126"/>
                </a:moveTo>
                <a:cubicBezTo>
                  <a:pt x="50" y="108"/>
                  <a:pt x="94" y="80"/>
                  <a:pt x="144" y="64"/>
                </a:cubicBezTo>
                <a:cubicBezTo>
                  <a:pt x="238" y="0"/>
                  <a:pt x="320" y="2"/>
                  <a:pt x="442" y="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Freeform 157">
            <a:extLst>
              <a:ext uri="{FF2B5EF4-FFF2-40B4-BE49-F238E27FC236}">
                <a16:creationId xmlns:a16="http://schemas.microsoft.com/office/drawing/2014/main" id="{D4D143DF-9468-2319-3F14-B1F916F23680}"/>
              </a:ext>
            </a:extLst>
          </p:cNvPr>
          <p:cNvSpPr>
            <a:spLocks/>
          </p:cNvSpPr>
          <p:nvPr/>
        </p:nvSpPr>
        <p:spPr bwMode="auto">
          <a:xfrm>
            <a:off x="6550025" y="1138238"/>
            <a:ext cx="1565275" cy="1665287"/>
          </a:xfrm>
          <a:custGeom>
            <a:avLst/>
            <a:gdLst>
              <a:gd name="T0" fmla="*/ 863600 w 986"/>
              <a:gd name="T1" fmla="*/ 161925 h 1049"/>
              <a:gd name="T2" fmla="*/ 617538 w 986"/>
              <a:gd name="T3" fmla="*/ 15875 h 1049"/>
              <a:gd name="T4" fmla="*/ 307975 w 986"/>
              <a:gd name="T5" fmla="*/ 47625 h 1049"/>
              <a:gd name="T6" fmla="*/ 258763 w 986"/>
              <a:gd name="T7" fmla="*/ 114300 h 1049"/>
              <a:gd name="T8" fmla="*/ 209550 w 986"/>
              <a:gd name="T9" fmla="*/ 161925 h 1049"/>
              <a:gd name="T10" fmla="*/ 144463 w 986"/>
              <a:gd name="T11" fmla="*/ 260350 h 1049"/>
              <a:gd name="T12" fmla="*/ 112713 w 986"/>
              <a:gd name="T13" fmla="*/ 766762 h 1049"/>
              <a:gd name="T14" fmla="*/ 63500 w 986"/>
              <a:gd name="T15" fmla="*/ 881062 h 1049"/>
              <a:gd name="T16" fmla="*/ 30163 w 986"/>
              <a:gd name="T17" fmla="*/ 979487 h 1049"/>
              <a:gd name="T18" fmla="*/ 14288 w 986"/>
              <a:gd name="T19" fmla="*/ 1028700 h 1049"/>
              <a:gd name="T20" fmla="*/ 30163 w 986"/>
              <a:gd name="T21" fmla="*/ 1354137 h 1049"/>
              <a:gd name="T22" fmla="*/ 112713 w 986"/>
              <a:gd name="T23" fmla="*/ 1371600 h 1049"/>
              <a:gd name="T24" fmla="*/ 274638 w 986"/>
              <a:gd name="T25" fmla="*/ 1485900 h 1049"/>
              <a:gd name="T26" fmla="*/ 373063 w 986"/>
              <a:gd name="T27" fmla="*/ 1533525 h 1049"/>
              <a:gd name="T28" fmla="*/ 503238 w 986"/>
              <a:gd name="T29" fmla="*/ 1665287 h 1049"/>
              <a:gd name="T30" fmla="*/ 1123950 w 986"/>
              <a:gd name="T31" fmla="*/ 1647825 h 1049"/>
              <a:gd name="T32" fmla="*/ 1222375 w 986"/>
              <a:gd name="T33" fmla="*/ 1616075 h 1049"/>
              <a:gd name="T34" fmla="*/ 1500188 w 986"/>
              <a:gd name="T35" fmla="*/ 1322387 h 1049"/>
              <a:gd name="T36" fmla="*/ 1565275 w 986"/>
              <a:gd name="T37" fmla="*/ 1109662 h 1049"/>
              <a:gd name="T38" fmla="*/ 1549400 w 986"/>
              <a:gd name="T39" fmla="*/ 473075 h 1049"/>
              <a:gd name="T40" fmla="*/ 1206500 w 986"/>
              <a:gd name="T41" fmla="*/ 96837 h 1049"/>
              <a:gd name="T42" fmla="*/ 1009650 w 986"/>
              <a:gd name="T43" fmla="*/ 0 h 1049"/>
              <a:gd name="T44" fmla="*/ 503238 w 986"/>
              <a:gd name="T45" fmla="*/ 0 h 10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86" h="1049">
                <a:moveTo>
                  <a:pt x="544" y="102"/>
                </a:moveTo>
                <a:cubicBezTo>
                  <a:pt x="492" y="68"/>
                  <a:pt x="440" y="43"/>
                  <a:pt x="389" y="10"/>
                </a:cubicBezTo>
                <a:cubicBezTo>
                  <a:pt x="324" y="17"/>
                  <a:pt x="257" y="13"/>
                  <a:pt x="194" y="30"/>
                </a:cubicBezTo>
                <a:cubicBezTo>
                  <a:pt x="177" y="35"/>
                  <a:pt x="174" y="59"/>
                  <a:pt x="163" y="72"/>
                </a:cubicBezTo>
                <a:cubicBezTo>
                  <a:pt x="154" y="83"/>
                  <a:pt x="141" y="91"/>
                  <a:pt x="132" y="102"/>
                </a:cubicBezTo>
                <a:cubicBezTo>
                  <a:pt x="117" y="122"/>
                  <a:pt x="91" y="164"/>
                  <a:pt x="91" y="164"/>
                </a:cubicBezTo>
                <a:cubicBezTo>
                  <a:pt x="50" y="290"/>
                  <a:pt x="92" y="151"/>
                  <a:pt x="71" y="483"/>
                </a:cubicBezTo>
                <a:cubicBezTo>
                  <a:pt x="68" y="534"/>
                  <a:pt x="58" y="514"/>
                  <a:pt x="40" y="555"/>
                </a:cubicBezTo>
                <a:cubicBezTo>
                  <a:pt x="31" y="575"/>
                  <a:pt x="26" y="596"/>
                  <a:pt x="19" y="617"/>
                </a:cubicBezTo>
                <a:cubicBezTo>
                  <a:pt x="16" y="627"/>
                  <a:pt x="9" y="648"/>
                  <a:pt x="9" y="648"/>
                </a:cubicBezTo>
                <a:cubicBezTo>
                  <a:pt x="12" y="716"/>
                  <a:pt x="0" y="787"/>
                  <a:pt x="19" y="853"/>
                </a:cubicBezTo>
                <a:cubicBezTo>
                  <a:pt x="24" y="870"/>
                  <a:pt x="54" y="858"/>
                  <a:pt x="71" y="864"/>
                </a:cubicBezTo>
                <a:cubicBezTo>
                  <a:pt x="118" y="880"/>
                  <a:pt x="135" y="911"/>
                  <a:pt x="173" y="936"/>
                </a:cubicBezTo>
                <a:cubicBezTo>
                  <a:pt x="192" y="949"/>
                  <a:pt x="216" y="954"/>
                  <a:pt x="235" y="966"/>
                </a:cubicBezTo>
                <a:cubicBezTo>
                  <a:pt x="259" y="1001"/>
                  <a:pt x="282" y="1025"/>
                  <a:pt x="317" y="1049"/>
                </a:cubicBezTo>
                <a:cubicBezTo>
                  <a:pt x="447" y="1045"/>
                  <a:pt x="578" y="1047"/>
                  <a:pt x="708" y="1038"/>
                </a:cubicBezTo>
                <a:cubicBezTo>
                  <a:pt x="730" y="1037"/>
                  <a:pt x="770" y="1018"/>
                  <a:pt x="770" y="1018"/>
                </a:cubicBezTo>
                <a:cubicBezTo>
                  <a:pt x="832" y="956"/>
                  <a:pt x="895" y="907"/>
                  <a:pt x="945" y="833"/>
                </a:cubicBezTo>
                <a:cubicBezTo>
                  <a:pt x="960" y="788"/>
                  <a:pt x="975" y="745"/>
                  <a:pt x="986" y="699"/>
                </a:cubicBezTo>
                <a:cubicBezTo>
                  <a:pt x="983" y="565"/>
                  <a:pt x="985" y="431"/>
                  <a:pt x="976" y="298"/>
                </a:cubicBezTo>
                <a:cubicBezTo>
                  <a:pt x="968" y="182"/>
                  <a:pt x="843" y="116"/>
                  <a:pt x="760" y="61"/>
                </a:cubicBezTo>
                <a:cubicBezTo>
                  <a:pt x="725" y="38"/>
                  <a:pt x="681" y="0"/>
                  <a:pt x="636" y="0"/>
                </a:cubicBezTo>
                <a:cubicBezTo>
                  <a:pt x="530" y="0"/>
                  <a:pt x="423" y="0"/>
                  <a:pt x="317" y="0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Freeform 158">
            <a:extLst>
              <a:ext uri="{FF2B5EF4-FFF2-40B4-BE49-F238E27FC236}">
                <a16:creationId xmlns:a16="http://schemas.microsoft.com/office/drawing/2014/main" id="{3DDE69EC-4EE6-2321-67EC-3A539857E61D}"/>
              </a:ext>
            </a:extLst>
          </p:cNvPr>
          <p:cNvSpPr>
            <a:spLocks/>
          </p:cNvSpPr>
          <p:nvPr/>
        </p:nvSpPr>
        <p:spPr bwMode="auto">
          <a:xfrm rot="-567740">
            <a:off x="6667500" y="1524000"/>
            <a:ext cx="381000" cy="76200"/>
          </a:xfrm>
          <a:custGeom>
            <a:avLst/>
            <a:gdLst>
              <a:gd name="T0" fmla="*/ 0 w 206"/>
              <a:gd name="T1" fmla="*/ 23949 h 105"/>
              <a:gd name="T2" fmla="*/ 229340 w 206"/>
              <a:gd name="T3" fmla="*/ 9434 h 105"/>
              <a:gd name="T4" fmla="*/ 381000 w 206"/>
              <a:gd name="T5" fmla="*/ 76200 h 1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" h="105">
                <a:moveTo>
                  <a:pt x="0" y="33"/>
                </a:moveTo>
                <a:cubicBezTo>
                  <a:pt x="51" y="0"/>
                  <a:pt x="60" y="3"/>
                  <a:pt x="124" y="13"/>
                </a:cubicBezTo>
                <a:cubicBezTo>
                  <a:pt x="183" y="33"/>
                  <a:pt x="167" y="68"/>
                  <a:pt x="206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Freeform 159">
            <a:extLst>
              <a:ext uri="{FF2B5EF4-FFF2-40B4-BE49-F238E27FC236}">
                <a16:creationId xmlns:a16="http://schemas.microsoft.com/office/drawing/2014/main" id="{825F4BC8-1929-4E90-7B1F-E4D6867C9C1C}"/>
              </a:ext>
            </a:extLst>
          </p:cNvPr>
          <p:cNvSpPr>
            <a:spLocks/>
          </p:cNvSpPr>
          <p:nvPr/>
        </p:nvSpPr>
        <p:spPr bwMode="auto">
          <a:xfrm rot="447911">
            <a:off x="7353300" y="1676400"/>
            <a:ext cx="381000" cy="76200"/>
          </a:xfrm>
          <a:custGeom>
            <a:avLst/>
            <a:gdLst>
              <a:gd name="T0" fmla="*/ 0 w 206"/>
              <a:gd name="T1" fmla="*/ 23949 h 105"/>
              <a:gd name="T2" fmla="*/ 229340 w 206"/>
              <a:gd name="T3" fmla="*/ 9434 h 105"/>
              <a:gd name="T4" fmla="*/ 381000 w 206"/>
              <a:gd name="T5" fmla="*/ 76200 h 1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" h="105">
                <a:moveTo>
                  <a:pt x="0" y="33"/>
                </a:moveTo>
                <a:cubicBezTo>
                  <a:pt x="51" y="0"/>
                  <a:pt x="60" y="3"/>
                  <a:pt x="124" y="13"/>
                </a:cubicBezTo>
                <a:cubicBezTo>
                  <a:pt x="183" y="33"/>
                  <a:pt x="167" y="68"/>
                  <a:pt x="206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Oval 160">
            <a:extLst>
              <a:ext uri="{FF2B5EF4-FFF2-40B4-BE49-F238E27FC236}">
                <a16:creationId xmlns:a16="http://schemas.microsoft.com/office/drawing/2014/main" id="{D6A566C6-3A63-D4E9-6DFB-B4D5B6500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16764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4" name="Oval 161">
            <a:extLst>
              <a:ext uri="{FF2B5EF4-FFF2-40B4-BE49-F238E27FC236}">
                <a16:creationId xmlns:a16="http://schemas.microsoft.com/office/drawing/2014/main" id="{9B0F9E3B-5132-507D-46A3-2ABF4AC7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7526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5" name="Oval 162">
            <a:extLst>
              <a:ext uri="{FF2B5EF4-FFF2-40B4-BE49-F238E27FC236}">
                <a16:creationId xmlns:a16="http://schemas.microsoft.com/office/drawing/2014/main" id="{C7CBB863-9C2C-BD45-A868-39BE3C09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52600"/>
            <a:ext cx="2286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6" name="Oval 163">
            <a:extLst>
              <a:ext uri="{FF2B5EF4-FFF2-40B4-BE49-F238E27FC236}">
                <a16:creationId xmlns:a16="http://schemas.microsoft.com/office/drawing/2014/main" id="{4BAE3789-1148-E89D-D057-3B577963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1828800"/>
            <a:ext cx="2286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17" name="Freeform 164">
            <a:extLst>
              <a:ext uri="{FF2B5EF4-FFF2-40B4-BE49-F238E27FC236}">
                <a16:creationId xmlns:a16="http://schemas.microsoft.com/office/drawing/2014/main" id="{7ADFFA08-13F2-0383-E154-51F7C6B6FD98}"/>
              </a:ext>
            </a:extLst>
          </p:cNvPr>
          <p:cNvSpPr>
            <a:spLocks/>
          </p:cNvSpPr>
          <p:nvPr/>
        </p:nvSpPr>
        <p:spPr bwMode="auto">
          <a:xfrm>
            <a:off x="6400800" y="2084388"/>
            <a:ext cx="1804988" cy="754062"/>
          </a:xfrm>
          <a:custGeom>
            <a:avLst/>
            <a:gdLst>
              <a:gd name="T0" fmla="*/ 750888 w 1137"/>
              <a:gd name="T1" fmla="*/ 244475 h 475"/>
              <a:gd name="T2" fmla="*/ 963613 w 1137"/>
              <a:gd name="T3" fmla="*/ 179387 h 475"/>
              <a:gd name="T4" fmla="*/ 1012825 w 1137"/>
              <a:gd name="T5" fmla="*/ 130175 h 475"/>
              <a:gd name="T6" fmla="*/ 1062038 w 1137"/>
              <a:gd name="T7" fmla="*/ 114300 h 475"/>
              <a:gd name="T8" fmla="*/ 1044575 w 1137"/>
              <a:gd name="T9" fmla="*/ 163512 h 475"/>
              <a:gd name="T10" fmla="*/ 1062038 w 1137"/>
              <a:gd name="T11" fmla="*/ 228600 h 475"/>
              <a:gd name="T12" fmla="*/ 1158875 w 1137"/>
              <a:gd name="T13" fmla="*/ 196850 h 475"/>
              <a:gd name="T14" fmla="*/ 1241425 w 1137"/>
              <a:gd name="T15" fmla="*/ 98425 h 475"/>
              <a:gd name="T16" fmla="*/ 1338263 w 1137"/>
              <a:gd name="T17" fmla="*/ 33337 h 475"/>
              <a:gd name="T18" fmla="*/ 1371600 w 1137"/>
              <a:gd name="T19" fmla="*/ 179387 h 475"/>
              <a:gd name="T20" fmla="*/ 1470025 w 1137"/>
              <a:gd name="T21" fmla="*/ 114300 h 475"/>
              <a:gd name="T22" fmla="*/ 1550988 w 1137"/>
              <a:gd name="T23" fmla="*/ 0 h 475"/>
              <a:gd name="T24" fmla="*/ 1584325 w 1137"/>
              <a:gd name="T25" fmla="*/ 49212 h 475"/>
              <a:gd name="T26" fmla="*/ 1600200 w 1137"/>
              <a:gd name="T27" fmla="*/ 212725 h 475"/>
              <a:gd name="T28" fmla="*/ 1698625 w 1137"/>
              <a:gd name="T29" fmla="*/ 15875 h 475"/>
              <a:gd name="T30" fmla="*/ 1600200 w 1137"/>
              <a:gd name="T31" fmla="*/ 425450 h 475"/>
              <a:gd name="T32" fmla="*/ 1649413 w 1137"/>
              <a:gd name="T33" fmla="*/ 441325 h 475"/>
              <a:gd name="T34" fmla="*/ 1600200 w 1137"/>
              <a:gd name="T35" fmla="*/ 506412 h 475"/>
              <a:gd name="T36" fmla="*/ 1420813 w 1137"/>
              <a:gd name="T37" fmla="*/ 654050 h 475"/>
              <a:gd name="T38" fmla="*/ 1371600 w 1137"/>
              <a:gd name="T39" fmla="*/ 701675 h 475"/>
              <a:gd name="T40" fmla="*/ 1420813 w 1137"/>
              <a:gd name="T41" fmla="*/ 685800 h 475"/>
              <a:gd name="T42" fmla="*/ 1077913 w 1137"/>
              <a:gd name="T43" fmla="*/ 701675 h 475"/>
              <a:gd name="T44" fmla="*/ 930275 w 1137"/>
              <a:gd name="T45" fmla="*/ 719137 h 475"/>
              <a:gd name="T46" fmla="*/ 833438 w 1137"/>
              <a:gd name="T47" fmla="*/ 750887 h 475"/>
              <a:gd name="T48" fmla="*/ 604838 w 1137"/>
              <a:gd name="T49" fmla="*/ 735012 h 475"/>
              <a:gd name="T50" fmla="*/ 571500 w 1137"/>
              <a:gd name="T51" fmla="*/ 685800 h 475"/>
              <a:gd name="T52" fmla="*/ 522288 w 1137"/>
              <a:gd name="T53" fmla="*/ 636587 h 475"/>
              <a:gd name="T54" fmla="*/ 163513 w 1137"/>
              <a:gd name="T55" fmla="*/ 490537 h 475"/>
              <a:gd name="T56" fmla="*/ 212725 w 1137"/>
              <a:gd name="T57" fmla="*/ 457200 h 475"/>
              <a:gd name="T58" fmla="*/ 147638 w 1137"/>
              <a:gd name="T59" fmla="*/ 392112 h 475"/>
              <a:gd name="T60" fmla="*/ 0 w 1137"/>
              <a:gd name="T61" fmla="*/ 293687 h 475"/>
              <a:gd name="T62" fmla="*/ 212725 w 1137"/>
              <a:gd name="T63" fmla="*/ 277812 h 475"/>
              <a:gd name="T64" fmla="*/ 114300 w 1137"/>
              <a:gd name="T65" fmla="*/ 179387 h 475"/>
              <a:gd name="T66" fmla="*/ 522288 w 1137"/>
              <a:gd name="T67" fmla="*/ 228600 h 475"/>
              <a:gd name="T68" fmla="*/ 881063 w 1137"/>
              <a:gd name="T69" fmla="*/ 228600 h 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7" h="475">
                <a:moveTo>
                  <a:pt x="473" y="154"/>
                </a:moveTo>
                <a:cubicBezTo>
                  <a:pt x="556" y="142"/>
                  <a:pt x="541" y="136"/>
                  <a:pt x="607" y="113"/>
                </a:cubicBezTo>
                <a:cubicBezTo>
                  <a:pt x="617" y="103"/>
                  <a:pt x="626" y="90"/>
                  <a:pt x="638" y="82"/>
                </a:cubicBezTo>
                <a:cubicBezTo>
                  <a:pt x="647" y="76"/>
                  <a:pt x="662" y="64"/>
                  <a:pt x="669" y="72"/>
                </a:cubicBezTo>
                <a:cubicBezTo>
                  <a:pt x="677" y="80"/>
                  <a:pt x="662" y="93"/>
                  <a:pt x="658" y="103"/>
                </a:cubicBezTo>
                <a:cubicBezTo>
                  <a:pt x="662" y="117"/>
                  <a:pt x="655" y="140"/>
                  <a:pt x="669" y="144"/>
                </a:cubicBezTo>
                <a:cubicBezTo>
                  <a:pt x="690" y="150"/>
                  <a:pt x="730" y="124"/>
                  <a:pt x="730" y="124"/>
                </a:cubicBezTo>
                <a:cubicBezTo>
                  <a:pt x="749" y="105"/>
                  <a:pt x="762" y="80"/>
                  <a:pt x="782" y="62"/>
                </a:cubicBezTo>
                <a:cubicBezTo>
                  <a:pt x="800" y="46"/>
                  <a:pt x="843" y="21"/>
                  <a:pt x="843" y="21"/>
                </a:cubicBezTo>
                <a:cubicBezTo>
                  <a:pt x="850" y="52"/>
                  <a:pt x="837" y="97"/>
                  <a:pt x="864" y="113"/>
                </a:cubicBezTo>
                <a:cubicBezTo>
                  <a:pt x="885" y="126"/>
                  <a:pt x="926" y="72"/>
                  <a:pt x="926" y="72"/>
                </a:cubicBezTo>
                <a:cubicBezTo>
                  <a:pt x="932" y="47"/>
                  <a:pt x="934" y="0"/>
                  <a:pt x="977" y="0"/>
                </a:cubicBezTo>
                <a:cubicBezTo>
                  <a:pt x="989" y="0"/>
                  <a:pt x="991" y="21"/>
                  <a:pt x="998" y="31"/>
                </a:cubicBezTo>
                <a:cubicBezTo>
                  <a:pt x="975" y="179"/>
                  <a:pt x="945" y="197"/>
                  <a:pt x="1008" y="134"/>
                </a:cubicBezTo>
                <a:cubicBezTo>
                  <a:pt x="1022" y="91"/>
                  <a:pt x="1045" y="47"/>
                  <a:pt x="1070" y="10"/>
                </a:cubicBezTo>
                <a:cubicBezTo>
                  <a:pt x="1137" y="113"/>
                  <a:pt x="1060" y="191"/>
                  <a:pt x="1008" y="268"/>
                </a:cubicBezTo>
                <a:cubicBezTo>
                  <a:pt x="1018" y="271"/>
                  <a:pt x="1039" y="267"/>
                  <a:pt x="1039" y="278"/>
                </a:cubicBezTo>
                <a:cubicBezTo>
                  <a:pt x="1039" y="295"/>
                  <a:pt x="1018" y="305"/>
                  <a:pt x="1008" y="319"/>
                </a:cubicBezTo>
                <a:cubicBezTo>
                  <a:pt x="975" y="364"/>
                  <a:pt x="949" y="393"/>
                  <a:pt x="895" y="412"/>
                </a:cubicBezTo>
                <a:cubicBezTo>
                  <a:pt x="885" y="422"/>
                  <a:pt x="864" y="428"/>
                  <a:pt x="864" y="442"/>
                </a:cubicBezTo>
                <a:cubicBezTo>
                  <a:pt x="864" y="453"/>
                  <a:pt x="906" y="432"/>
                  <a:pt x="895" y="432"/>
                </a:cubicBezTo>
                <a:cubicBezTo>
                  <a:pt x="823" y="432"/>
                  <a:pt x="751" y="439"/>
                  <a:pt x="679" y="442"/>
                </a:cubicBezTo>
                <a:cubicBezTo>
                  <a:pt x="648" y="446"/>
                  <a:pt x="617" y="447"/>
                  <a:pt x="586" y="453"/>
                </a:cubicBezTo>
                <a:cubicBezTo>
                  <a:pt x="565" y="457"/>
                  <a:pt x="525" y="473"/>
                  <a:pt x="525" y="473"/>
                </a:cubicBezTo>
                <a:cubicBezTo>
                  <a:pt x="477" y="470"/>
                  <a:pt x="428" y="475"/>
                  <a:pt x="381" y="463"/>
                </a:cubicBezTo>
                <a:cubicBezTo>
                  <a:pt x="369" y="460"/>
                  <a:pt x="368" y="442"/>
                  <a:pt x="360" y="432"/>
                </a:cubicBezTo>
                <a:cubicBezTo>
                  <a:pt x="351" y="421"/>
                  <a:pt x="341" y="410"/>
                  <a:pt x="329" y="401"/>
                </a:cubicBezTo>
                <a:cubicBezTo>
                  <a:pt x="235" y="328"/>
                  <a:pt x="220" y="320"/>
                  <a:pt x="103" y="309"/>
                </a:cubicBezTo>
                <a:cubicBezTo>
                  <a:pt x="113" y="302"/>
                  <a:pt x="130" y="300"/>
                  <a:pt x="134" y="288"/>
                </a:cubicBezTo>
                <a:cubicBezTo>
                  <a:pt x="146" y="256"/>
                  <a:pt x="108" y="252"/>
                  <a:pt x="93" y="247"/>
                </a:cubicBezTo>
                <a:cubicBezTo>
                  <a:pt x="62" y="216"/>
                  <a:pt x="36" y="209"/>
                  <a:pt x="0" y="185"/>
                </a:cubicBezTo>
                <a:cubicBezTo>
                  <a:pt x="45" y="182"/>
                  <a:pt x="102" y="207"/>
                  <a:pt x="134" y="175"/>
                </a:cubicBezTo>
                <a:cubicBezTo>
                  <a:pt x="155" y="154"/>
                  <a:pt x="72" y="113"/>
                  <a:pt x="72" y="113"/>
                </a:cubicBezTo>
                <a:cubicBezTo>
                  <a:pt x="160" y="85"/>
                  <a:pt x="241" y="141"/>
                  <a:pt x="329" y="144"/>
                </a:cubicBezTo>
                <a:cubicBezTo>
                  <a:pt x="404" y="147"/>
                  <a:pt x="480" y="144"/>
                  <a:pt x="555" y="14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Freeform 165">
            <a:extLst>
              <a:ext uri="{FF2B5EF4-FFF2-40B4-BE49-F238E27FC236}">
                <a16:creationId xmlns:a16="http://schemas.microsoft.com/office/drawing/2014/main" id="{E2D7634A-AE77-7554-CF5E-596E1CD2B582}"/>
              </a:ext>
            </a:extLst>
          </p:cNvPr>
          <p:cNvSpPr>
            <a:spLocks/>
          </p:cNvSpPr>
          <p:nvPr/>
        </p:nvSpPr>
        <p:spPr bwMode="auto">
          <a:xfrm>
            <a:off x="6923088" y="2133600"/>
            <a:ext cx="476250" cy="317500"/>
          </a:xfrm>
          <a:custGeom>
            <a:avLst/>
            <a:gdLst>
              <a:gd name="T0" fmla="*/ 49213 w 300"/>
              <a:gd name="T1" fmla="*/ 138469 h 227"/>
              <a:gd name="T2" fmla="*/ 228600 w 300"/>
              <a:gd name="T3" fmla="*/ 209802 h 227"/>
              <a:gd name="T4" fmla="*/ 212725 w 300"/>
              <a:gd name="T5" fmla="*/ 282533 h 227"/>
              <a:gd name="T6" fmla="*/ 82550 w 300"/>
              <a:gd name="T7" fmla="*/ 282533 h 227"/>
              <a:gd name="T8" fmla="*/ 65088 w 300"/>
              <a:gd name="T9" fmla="*/ 239174 h 227"/>
              <a:gd name="T10" fmla="*/ 0 w 300"/>
              <a:gd name="T11" fmla="*/ 152456 h 227"/>
              <a:gd name="T12" fmla="*/ 311150 w 300"/>
              <a:gd name="T13" fmla="*/ 138469 h 2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0" h="227">
                <a:moveTo>
                  <a:pt x="31" y="99"/>
                </a:moveTo>
                <a:cubicBezTo>
                  <a:pt x="300" y="114"/>
                  <a:pt x="218" y="78"/>
                  <a:pt x="144" y="150"/>
                </a:cubicBezTo>
                <a:cubicBezTo>
                  <a:pt x="141" y="167"/>
                  <a:pt x="146" y="190"/>
                  <a:pt x="134" y="202"/>
                </a:cubicBezTo>
                <a:cubicBezTo>
                  <a:pt x="109" y="227"/>
                  <a:pt x="76" y="210"/>
                  <a:pt x="52" y="202"/>
                </a:cubicBezTo>
                <a:cubicBezTo>
                  <a:pt x="48" y="192"/>
                  <a:pt x="46" y="181"/>
                  <a:pt x="41" y="171"/>
                </a:cubicBezTo>
                <a:cubicBezTo>
                  <a:pt x="29" y="149"/>
                  <a:pt x="0" y="109"/>
                  <a:pt x="0" y="109"/>
                </a:cubicBezTo>
                <a:cubicBezTo>
                  <a:pt x="27" y="26"/>
                  <a:pt x="196" y="0"/>
                  <a:pt x="196" y="99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Freeform 166">
            <a:extLst>
              <a:ext uri="{FF2B5EF4-FFF2-40B4-BE49-F238E27FC236}">
                <a16:creationId xmlns:a16="http://schemas.microsoft.com/office/drawing/2014/main" id="{2CFFAD6F-A77F-3EB2-D22D-6D8B2B552346}"/>
              </a:ext>
            </a:extLst>
          </p:cNvPr>
          <p:cNvSpPr>
            <a:spLocks/>
          </p:cNvSpPr>
          <p:nvPr/>
        </p:nvSpPr>
        <p:spPr bwMode="auto">
          <a:xfrm>
            <a:off x="6886575" y="2362200"/>
            <a:ext cx="444500" cy="373063"/>
          </a:xfrm>
          <a:custGeom>
            <a:avLst/>
            <a:gdLst>
              <a:gd name="T0" fmla="*/ 69850 w 280"/>
              <a:gd name="T1" fmla="*/ 179388 h 235"/>
              <a:gd name="T2" fmla="*/ 233363 w 280"/>
              <a:gd name="T3" fmla="*/ 358775 h 235"/>
              <a:gd name="T4" fmla="*/ 363538 w 280"/>
              <a:gd name="T5" fmla="*/ 342900 h 235"/>
              <a:gd name="T6" fmla="*/ 379413 w 280"/>
              <a:gd name="T7" fmla="*/ 212725 h 235"/>
              <a:gd name="T8" fmla="*/ 444500 w 280"/>
              <a:gd name="T9" fmla="*/ 130175 h 235"/>
              <a:gd name="T10" fmla="*/ 4763 w 280"/>
              <a:gd name="T11" fmla="*/ 80963 h 235"/>
              <a:gd name="T12" fmla="*/ 69850 w 280"/>
              <a:gd name="T13" fmla="*/ 195263 h 235"/>
              <a:gd name="T14" fmla="*/ 101600 w 280"/>
              <a:gd name="T15" fmla="*/ 244475 h 235"/>
              <a:gd name="T16" fmla="*/ 150813 w 280"/>
              <a:gd name="T17" fmla="*/ 293688 h 2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0" h="235">
                <a:moveTo>
                  <a:pt x="44" y="113"/>
                </a:moveTo>
                <a:cubicBezTo>
                  <a:pt x="90" y="182"/>
                  <a:pt x="93" y="172"/>
                  <a:pt x="147" y="226"/>
                </a:cubicBezTo>
                <a:cubicBezTo>
                  <a:pt x="174" y="223"/>
                  <a:pt x="210" y="235"/>
                  <a:pt x="229" y="216"/>
                </a:cubicBezTo>
                <a:cubicBezTo>
                  <a:pt x="248" y="197"/>
                  <a:pt x="234" y="161"/>
                  <a:pt x="239" y="134"/>
                </a:cubicBezTo>
                <a:cubicBezTo>
                  <a:pt x="246" y="96"/>
                  <a:pt x="248" y="104"/>
                  <a:pt x="280" y="82"/>
                </a:cubicBezTo>
                <a:cubicBezTo>
                  <a:pt x="198" y="0"/>
                  <a:pt x="148" y="44"/>
                  <a:pt x="3" y="51"/>
                </a:cubicBezTo>
                <a:cubicBezTo>
                  <a:pt x="19" y="120"/>
                  <a:pt x="0" y="70"/>
                  <a:pt x="44" y="123"/>
                </a:cubicBezTo>
                <a:cubicBezTo>
                  <a:pt x="52" y="132"/>
                  <a:pt x="55" y="145"/>
                  <a:pt x="64" y="154"/>
                </a:cubicBezTo>
                <a:cubicBezTo>
                  <a:pt x="98" y="188"/>
                  <a:pt x="95" y="159"/>
                  <a:pt x="95" y="185"/>
                </a:cubicBez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Freeform 167">
            <a:extLst>
              <a:ext uri="{FF2B5EF4-FFF2-40B4-BE49-F238E27FC236}">
                <a16:creationId xmlns:a16="http://schemas.microsoft.com/office/drawing/2014/main" id="{BC9F539D-BE27-90A1-6293-C861E6464C74}"/>
              </a:ext>
            </a:extLst>
          </p:cNvPr>
          <p:cNvSpPr>
            <a:spLocks/>
          </p:cNvSpPr>
          <p:nvPr/>
        </p:nvSpPr>
        <p:spPr bwMode="auto">
          <a:xfrm>
            <a:off x="6635750" y="1028700"/>
            <a:ext cx="1108075" cy="585788"/>
          </a:xfrm>
          <a:custGeom>
            <a:avLst/>
            <a:gdLst>
              <a:gd name="T0" fmla="*/ 793750 w 698"/>
              <a:gd name="T1" fmla="*/ 92075 h 369"/>
              <a:gd name="T2" fmla="*/ 466725 w 698"/>
              <a:gd name="T3" fmla="*/ 109538 h 369"/>
              <a:gd name="T4" fmla="*/ 417513 w 698"/>
              <a:gd name="T5" fmla="*/ 141288 h 369"/>
              <a:gd name="T6" fmla="*/ 320675 w 698"/>
              <a:gd name="T7" fmla="*/ 157163 h 369"/>
              <a:gd name="T8" fmla="*/ 222250 w 698"/>
              <a:gd name="T9" fmla="*/ 190500 h 369"/>
              <a:gd name="T10" fmla="*/ 157163 w 698"/>
              <a:gd name="T11" fmla="*/ 338138 h 369"/>
              <a:gd name="T12" fmla="*/ 107950 w 698"/>
              <a:gd name="T13" fmla="*/ 369888 h 369"/>
              <a:gd name="T14" fmla="*/ 26988 w 698"/>
              <a:gd name="T15" fmla="*/ 385763 h 369"/>
              <a:gd name="T16" fmla="*/ 188913 w 698"/>
              <a:gd name="T17" fmla="*/ 369888 h 369"/>
              <a:gd name="T18" fmla="*/ 320675 w 698"/>
              <a:gd name="T19" fmla="*/ 288925 h 369"/>
              <a:gd name="T20" fmla="*/ 336550 w 698"/>
              <a:gd name="T21" fmla="*/ 338138 h 369"/>
              <a:gd name="T22" fmla="*/ 352425 w 698"/>
              <a:gd name="T23" fmla="*/ 419100 h 369"/>
              <a:gd name="T24" fmla="*/ 401638 w 698"/>
              <a:gd name="T25" fmla="*/ 385763 h 369"/>
              <a:gd name="T26" fmla="*/ 417513 w 698"/>
              <a:gd name="T27" fmla="*/ 338138 h 369"/>
              <a:gd name="T28" fmla="*/ 484188 w 698"/>
              <a:gd name="T29" fmla="*/ 403225 h 369"/>
              <a:gd name="T30" fmla="*/ 500063 w 698"/>
              <a:gd name="T31" fmla="*/ 517525 h 369"/>
              <a:gd name="T32" fmla="*/ 531813 w 698"/>
              <a:gd name="T33" fmla="*/ 566738 h 369"/>
              <a:gd name="T34" fmla="*/ 549275 w 698"/>
              <a:gd name="T35" fmla="*/ 338138 h 369"/>
              <a:gd name="T36" fmla="*/ 777875 w 698"/>
              <a:gd name="T37" fmla="*/ 403225 h 369"/>
              <a:gd name="T38" fmla="*/ 874713 w 698"/>
              <a:gd name="T39" fmla="*/ 468313 h 369"/>
              <a:gd name="T40" fmla="*/ 973138 w 698"/>
              <a:gd name="T41" fmla="*/ 566738 h 369"/>
              <a:gd name="T42" fmla="*/ 957263 w 698"/>
              <a:gd name="T43" fmla="*/ 385763 h 369"/>
              <a:gd name="T44" fmla="*/ 941388 w 698"/>
              <a:gd name="T45" fmla="*/ 338138 h 369"/>
              <a:gd name="T46" fmla="*/ 908050 w 698"/>
              <a:gd name="T47" fmla="*/ 288925 h 369"/>
              <a:gd name="T48" fmla="*/ 1055688 w 698"/>
              <a:gd name="T49" fmla="*/ 304800 h 369"/>
              <a:gd name="T50" fmla="*/ 1103313 w 698"/>
              <a:gd name="T51" fmla="*/ 338138 h 369"/>
              <a:gd name="T52" fmla="*/ 842963 w 698"/>
              <a:gd name="T53" fmla="*/ 109538 h 369"/>
              <a:gd name="T54" fmla="*/ 385763 w 698"/>
              <a:gd name="T55" fmla="*/ 76200 h 3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98" h="369">
                <a:moveTo>
                  <a:pt x="500" y="58"/>
                </a:moveTo>
                <a:cubicBezTo>
                  <a:pt x="431" y="62"/>
                  <a:pt x="362" y="60"/>
                  <a:pt x="294" y="69"/>
                </a:cubicBezTo>
                <a:cubicBezTo>
                  <a:pt x="282" y="71"/>
                  <a:pt x="275" y="85"/>
                  <a:pt x="263" y="89"/>
                </a:cubicBezTo>
                <a:cubicBezTo>
                  <a:pt x="243" y="95"/>
                  <a:pt x="222" y="96"/>
                  <a:pt x="202" y="99"/>
                </a:cubicBezTo>
                <a:cubicBezTo>
                  <a:pt x="181" y="106"/>
                  <a:pt x="161" y="113"/>
                  <a:pt x="140" y="120"/>
                </a:cubicBezTo>
                <a:cubicBezTo>
                  <a:pt x="108" y="131"/>
                  <a:pt x="123" y="189"/>
                  <a:pt x="99" y="213"/>
                </a:cubicBezTo>
                <a:cubicBezTo>
                  <a:pt x="90" y="222"/>
                  <a:pt x="80" y="229"/>
                  <a:pt x="68" y="233"/>
                </a:cubicBezTo>
                <a:cubicBezTo>
                  <a:pt x="52" y="239"/>
                  <a:pt x="0" y="243"/>
                  <a:pt x="17" y="243"/>
                </a:cubicBezTo>
                <a:cubicBezTo>
                  <a:pt x="51" y="243"/>
                  <a:pt x="85" y="236"/>
                  <a:pt x="119" y="233"/>
                </a:cubicBezTo>
                <a:cubicBezTo>
                  <a:pt x="166" y="218"/>
                  <a:pt x="184" y="233"/>
                  <a:pt x="202" y="182"/>
                </a:cubicBezTo>
                <a:cubicBezTo>
                  <a:pt x="205" y="192"/>
                  <a:pt x="209" y="202"/>
                  <a:pt x="212" y="213"/>
                </a:cubicBezTo>
                <a:cubicBezTo>
                  <a:pt x="216" y="230"/>
                  <a:pt x="208" y="254"/>
                  <a:pt x="222" y="264"/>
                </a:cubicBezTo>
                <a:cubicBezTo>
                  <a:pt x="232" y="271"/>
                  <a:pt x="243" y="250"/>
                  <a:pt x="253" y="243"/>
                </a:cubicBezTo>
                <a:cubicBezTo>
                  <a:pt x="256" y="233"/>
                  <a:pt x="254" y="218"/>
                  <a:pt x="263" y="213"/>
                </a:cubicBezTo>
                <a:cubicBezTo>
                  <a:pt x="294" y="198"/>
                  <a:pt x="301" y="242"/>
                  <a:pt x="305" y="254"/>
                </a:cubicBezTo>
                <a:cubicBezTo>
                  <a:pt x="308" y="278"/>
                  <a:pt x="308" y="303"/>
                  <a:pt x="315" y="326"/>
                </a:cubicBezTo>
                <a:cubicBezTo>
                  <a:pt x="318" y="338"/>
                  <a:pt x="332" y="369"/>
                  <a:pt x="335" y="357"/>
                </a:cubicBezTo>
                <a:cubicBezTo>
                  <a:pt x="348" y="311"/>
                  <a:pt x="342" y="261"/>
                  <a:pt x="346" y="213"/>
                </a:cubicBezTo>
                <a:cubicBezTo>
                  <a:pt x="520" y="228"/>
                  <a:pt x="414" y="195"/>
                  <a:pt x="490" y="254"/>
                </a:cubicBezTo>
                <a:cubicBezTo>
                  <a:pt x="509" y="269"/>
                  <a:pt x="534" y="278"/>
                  <a:pt x="551" y="295"/>
                </a:cubicBezTo>
                <a:cubicBezTo>
                  <a:pt x="572" y="316"/>
                  <a:pt x="613" y="357"/>
                  <a:pt x="613" y="357"/>
                </a:cubicBezTo>
                <a:cubicBezTo>
                  <a:pt x="610" y="319"/>
                  <a:pt x="608" y="281"/>
                  <a:pt x="603" y="243"/>
                </a:cubicBezTo>
                <a:cubicBezTo>
                  <a:pt x="602" y="233"/>
                  <a:pt x="598" y="222"/>
                  <a:pt x="593" y="213"/>
                </a:cubicBezTo>
                <a:cubicBezTo>
                  <a:pt x="587" y="202"/>
                  <a:pt x="560" y="185"/>
                  <a:pt x="572" y="182"/>
                </a:cubicBezTo>
                <a:cubicBezTo>
                  <a:pt x="602" y="173"/>
                  <a:pt x="634" y="189"/>
                  <a:pt x="665" y="192"/>
                </a:cubicBezTo>
                <a:cubicBezTo>
                  <a:pt x="675" y="199"/>
                  <a:pt x="698" y="225"/>
                  <a:pt x="695" y="213"/>
                </a:cubicBezTo>
                <a:cubicBezTo>
                  <a:pt x="675" y="140"/>
                  <a:pt x="587" y="106"/>
                  <a:pt x="531" y="69"/>
                </a:cubicBezTo>
                <a:cubicBezTo>
                  <a:pt x="427" y="0"/>
                  <a:pt x="530" y="48"/>
                  <a:pt x="243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Freeform 168">
            <a:extLst>
              <a:ext uri="{FF2B5EF4-FFF2-40B4-BE49-F238E27FC236}">
                <a16:creationId xmlns:a16="http://schemas.microsoft.com/office/drawing/2014/main" id="{B04E42B4-E319-2C60-CF83-4BBEDD054F46}"/>
              </a:ext>
            </a:extLst>
          </p:cNvPr>
          <p:cNvSpPr>
            <a:spLocks/>
          </p:cNvSpPr>
          <p:nvPr/>
        </p:nvSpPr>
        <p:spPr bwMode="auto">
          <a:xfrm>
            <a:off x="6629400" y="0"/>
            <a:ext cx="2133600" cy="1373188"/>
          </a:xfrm>
          <a:custGeom>
            <a:avLst/>
            <a:gdLst>
              <a:gd name="T0" fmla="*/ 196404 w 1510"/>
              <a:gd name="T1" fmla="*/ 1373188 h 865"/>
              <a:gd name="T2" fmla="*/ 152602 w 1510"/>
              <a:gd name="T3" fmla="*/ 1323975 h 865"/>
              <a:gd name="T4" fmla="*/ 110212 w 1510"/>
              <a:gd name="T5" fmla="*/ 1292225 h 865"/>
              <a:gd name="T6" fmla="*/ 50867 w 1510"/>
              <a:gd name="T7" fmla="*/ 1095375 h 865"/>
              <a:gd name="T8" fmla="*/ 22608 w 1510"/>
              <a:gd name="T9" fmla="*/ 965200 h 865"/>
              <a:gd name="T10" fmla="*/ 80540 w 1510"/>
              <a:gd name="T11" fmla="*/ 377825 h 865"/>
              <a:gd name="T12" fmla="*/ 211947 w 1510"/>
              <a:gd name="T13" fmla="*/ 263525 h 865"/>
              <a:gd name="T14" fmla="*/ 385744 w 1510"/>
              <a:gd name="T15" fmla="*/ 115888 h 865"/>
              <a:gd name="T16" fmla="*/ 443676 w 1510"/>
              <a:gd name="T17" fmla="*/ 82550 h 865"/>
              <a:gd name="T18" fmla="*/ 531281 w 1510"/>
              <a:gd name="T19" fmla="*/ 50800 h 865"/>
              <a:gd name="T20" fmla="*/ 1039953 w 1510"/>
              <a:gd name="T21" fmla="*/ 149225 h 865"/>
              <a:gd name="T22" fmla="*/ 1010281 w 1510"/>
              <a:gd name="T23" fmla="*/ 425450 h 865"/>
              <a:gd name="T24" fmla="*/ 894416 w 1510"/>
              <a:gd name="T25" fmla="*/ 442913 h 865"/>
              <a:gd name="T26" fmla="*/ 676817 w 1510"/>
              <a:gd name="T27" fmla="*/ 508000 h 865"/>
              <a:gd name="T28" fmla="*/ 501608 w 1510"/>
              <a:gd name="T29" fmla="*/ 671513 h 865"/>
              <a:gd name="T30" fmla="*/ 356071 w 1510"/>
              <a:gd name="T31" fmla="*/ 850900 h 865"/>
              <a:gd name="T32" fmla="*/ 313682 w 1510"/>
              <a:gd name="T33" fmla="*/ 1258888 h 865"/>
              <a:gd name="T34" fmla="*/ 284009 w 1510"/>
              <a:gd name="T35" fmla="*/ 1323975 h 865"/>
              <a:gd name="T36" fmla="*/ 415416 w 1510"/>
              <a:gd name="T37" fmla="*/ 1274763 h 865"/>
              <a:gd name="T38" fmla="*/ 501608 w 1510"/>
              <a:gd name="T39" fmla="*/ 1243013 h 865"/>
              <a:gd name="T40" fmla="*/ 676817 w 1510"/>
              <a:gd name="T41" fmla="*/ 1258888 h 865"/>
              <a:gd name="T42" fmla="*/ 690947 w 1510"/>
              <a:gd name="T43" fmla="*/ 1209675 h 865"/>
              <a:gd name="T44" fmla="*/ 705077 w 1510"/>
              <a:gd name="T45" fmla="*/ 996950 h 865"/>
              <a:gd name="T46" fmla="*/ 836484 w 1510"/>
              <a:gd name="T47" fmla="*/ 736600 h 865"/>
              <a:gd name="T48" fmla="*/ 938219 w 1510"/>
              <a:gd name="T49" fmla="*/ 606425 h 865"/>
              <a:gd name="T50" fmla="*/ 1083756 w 1510"/>
              <a:gd name="T51" fmla="*/ 508000 h 865"/>
              <a:gd name="T52" fmla="*/ 1271682 w 1510"/>
              <a:gd name="T53" fmla="*/ 393700 h 865"/>
              <a:gd name="T54" fmla="*/ 1504824 w 1510"/>
              <a:gd name="T55" fmla="*/ 344488 h 865"/>
              <a:gd name="T56" fmla="*/ 1780355 w 1510"/>
              <a:gd name="T57" fmla="*/ 360363 h 865"/>
              <a:gd name="T58" fmla="*/ 1983824 w 1510"/>
              <a:gd name="T59" fmla="*/ 539750 h 865"/>
              <a:gd name="T60" fmla="*/ 2085559 w 1510"/>
              <a:gd name="T61" fmla="*/ 752475 h 865"/>
              <a:gd name="T62" fmla="*/ 2129361 w 1510"/>
              <a:gd name="T63" fmla="*/ 1014413 h 865"/>
              <a:gd name="T64" fmla="*/ 2115231 w 1510"/>
              <a:gd name="T65" fmla="*/ 1128713 h 865"/>
              <a:gd name="T66" fmla="*/ 1955565 w 1510"/>
              <a:gd name="T67" fmla="*/ 1128713 h 865"/>
              <a:gd name="T68" fmla="*/ 1678620 w 1510"/>
              <a:gd name="T69" fmla="*/ 1030288 h 865"/>
              <a:gd name="T70" fmla="*/ 1490694 w 1510"/>
              <a:gd name="T71" fmla="*/ 1014413 h 865"/>
              <a:gd name="T72" fmla="*/ 982021 w 1510"/>
              <a:gd name="T73" fmla="*/ 1095375 h 865"/>
              <a:gd name="T74" fmla="*/ 864744 w 1510"/>
              <a:gd name="T75" fmla="*/ 1243013 h 865"/>
              <a:gd name="T76" fmla="*/ 647145 w 1510"/>
              <a:gd name="T77" fmla="*/ 1258888 h 8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10" h="865">
                <a:moveTo>
                  <a:pt x="139" y="865"/>
                </a:moveTo>
                <a:cubicBezTo>
                  <a:pt x="129" y="855"/>
                  <a:pt x="119" y="843"/>
                  <a:pt x="108" y="834"/>
                </a:cubicBezTo>
                <a:cubicBezTo>
                  <a:pt x="99" y="826"/>
                  <a:pt x="84" y="824"/>
                  <a:pt x="78" y="814"/>
                </a:cubicBezTo>
                <a:cubicBezTo>
                  <a:pt x="63" y="789"/>
                  <a:pt x="44" y="722"/>
                  <a:pt x="36" y="690"/>
                </a:cubicBezTo>
                <a:cubicBezTo>
                  <a:pt x="29" y="663"/>
                  <a:pt x="16" y="608"/>
                  <a:pt x="16" y="608"/>
                </a:cubicBezTo>
                <a:cubicBezTo>
                  <a:pt x="19" y="543"/>
                  <a:pt x="0" y="316"/>
                  <a:pt x="57" y="238"/>
                </a:cubicBezTo>
                <a:cubicBezTo>
                  <a:pt x="80" y="206"/>
                  <a:pt x="119" y="187"/>
                  <a:pt x="150" y="166"/>
                </a:cubicBezTo>
                <a:cubicBezTo>
                  <a:pt x="194" y="136"/>
                  <a:pt x="224" y="98"/>
                  <a:pt x="273" y="73"/>
                </a:cubicBezTo>
                <a:cubicBezTo>
                  <a:pt x="287" y="66"/>
                  <a:pt x="300" y="58"/>
                  <a:pt x="314" y="52"/>
                </a:cubicBezTo>
                <a:cubicBezTo>
                  <a:pt x="334" y="44"/>
                  <a:pt x="376" y="32"/>
                  <a:pt x="376" y="32"/>
                </a:cubicBezTo>
                <a:cubicBezTo>
                  <a:pt x="593" y="40"/>
                  <a:pt x="612" y="0"/>
                  <a:pt x="736" y="94"/>
                </a:cubicBezTo>
                <a:cubicBezTo>
                  <a:pt x="759" y="141"/>
                  <a:pt x="778" y="239"/>
                  <a:pt x="715" y="268"/>
                </a:cubicBezTo>
                <a:cubicBezTo>
                  <a:pt x="690" y="280"/>
                  <a:pt x="660" y="275"/>
                  <a:pt x="633" y="279"/>
                </a:cubicBezTo>
                <a:cubicBezTo>
                  <a:pt x="582" y="296"/>
                  <a:pt x="531" y="307"/>
                  <a:pt x="479" y="320"/>
                </a:cubicBezTo>
                <a:cubicBezTo>
                  <a:pt x="393" y="377"/>
                  <a:pt x="435" y="343"/>
                  <a:pt x="355" y="423"/>
                </a:cubicBezTo>
                <a:cubicBezTo>
                  <a:pt x="318" y="460"/>
                  <a:pt x="296" y="506"/>
                  <a:pt x="252" y="536"/>
                </a:cubicBezTo>
                <a:cubicBezTo>
                  <a:pt x="202" y="690"/>
                  <a:pt x="262" y="486"/>
                  <a:pt x="222" y="793"/>
                </a:cubicBezTo>
                <a:cubicBezTo>
                  <a:pt x="220" y="808"/>
                  <a:pt x="186" y="839"/>
                  <a:pt x="201" y="834"/>
                </a:cubicBezTo>
                <a:cubicBezTo>
                  <a:pt x="232" y="824"/>
                  <a:pt x="263" y="814"/>
                  <a:pt x="294" y="803"/>
                </a:cubicBezTo>
                <a:cubicBezTo>
                  <a:pt x="314" y="796"/>
                  <a:pt x="355" y="783"/>
                  <a:pt x="355" y="783"/>
                </a:cubicBezTo>
                <a:cubicBezTo>
                  <a:pt x="396" y="786"/>
                  <a:pt x="438" y="799"/>
                  <a:pt x="479" y="793"/>
                </a:cubicBezTo>
                <a:cubicBezTo>
                  <a:pt x="490" y="791"/>
                  <a:pt x="488" y="773"/>
                  <a:pt x="489" y="762"/>
                </a:cubicBezTo>
                <a:cubicBezTo>
                  <a:pt x="494" y="718"/>
                  <a:pt x="493" y="672"/>
                  <a:pt x="499" y="628"/>
                </a:cubicBezTo>
                <a:cubicBezTo>
                  <a:pt x="507" y="562"/>
                  <a:pt x="553" y="512"/>
                  <a:pt x="592" y="464"/>
                </a:cubicBezTo>
                <a:cubicBezTo>
                  <a:pt x="621" y="428"/>
                  <a:pt x="617" y="397"/>
                  <a:pt x="664" y="382"/>
                </a:cubicBezTo>
                <a:cubicBezTo>
                  <a:pt x="699" y="347"/>
                  <a:pt x="718" y="332"/>
                  <a:pt x="767" y="320"/>
                </a:cubicBezTo>
                <a:cubicBezTo>
                  <a:pt x="803" y="293"/>
                  <a:pt x="855" y="258"/>
                  <a:pt x="900" y="248"/>
                </a:cubicBezTo>
                <a:cubicBezTo>
                  <a:pt x="955" y="236"/>
                  <a:pt x="1065" y="217"/>
                  <a:pt x="1065" y="217"/>
                </a:cubicBezTo>
                <a:cubicBezTo>
                  <a:pt x="1130" y="220"/>
                  <a:pt x="1195" y="221"/>
                  <a:pt x="1260" y="227"/>
                </a:cubicBezTo>
                <a:cubicBezTo>
                  <a:pt x="1321" y="233"/>
                  <a:pt x="1354" y="307"/>
                  <a:pt x="1404" y="340"/>
                </a:cubicBezTo>
                <a:cubicBezTo>
                  <a:pt x="1429" y="391"/>
                  <a:pt x="1437" y="434"/>
                  <a:pt x="1476" y="474"/>
                </a:cubicBezTo>
                <a:cubicBezTo>
                  <a:pt x="1488" y="529"/>
                  <a:pt x="1490" y="585"/>
                  <a:pt x="1507" y="639"/>
                </a:cubicBezTo>
                <a:cubicBezTo>
                  <a:pt x="1504" y="663"/>
                  <a:pt x="1510" y="690"/>
                  <a:pt x="1497" y="711"/>
                </a:cubicBezTo>
                <a:cubicBezTo>
                  <a:pt x="1484" y="732"/>
                  <a:pt x="1416" y="715"/>
                  <a:pt x="1384" y="711"/>
                </a:cubicBezTo>
                <a:cubicBezTo>
                  <a:pt x="1319" y="689"/>
                  <a:pt x="1253" y="670"/>
                  <a:pt x="1188" y="649"/>
                </a:cubicBezTo>
                <a:cubicBezTo>
                  <a:pt x="1146" y="635"/>
                  <a:pt x="1099" y="642"/>
                  <a:pt x="1055" y="639"/>
                </a:cubicBezTo>
                <a:cubicBezTo>
                  <a:pt x="951" y="602"/>
                  <a:pt x="786" y="610"/>
                  <a:pt x="695" y="690"/>
                </a:cubicBezTo>
                <a:cubicBezTo>
                  <a:pt x="664" y="717"/>
                  <a:pt x="644" y="757"/>
                  <a:pt x="612" y="783"/>
                </a:cubicBezTo>
                <a:cubicBezTo>
                  <a:pt x="572" y="815"/>
                  <a:pt x="509" y="793"/>
                  <a:pt x="458" y="793"/>
                </a:cubicBez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Oval 252">
            <a:extLst>
              <a:ext uri="{FF2B5EF4-FFF2-40B4-BE49-F238E27FC236}">
                <a16:creationId xmlns:a16="http://schemas.microsoft.com/office/drawing/2014/main" id="{99A842AA-3C09-A287-A06D-0E392EF74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267200"/>
            <a:ext cx="228600" cy="1524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166" name="Freeform 254">
            <a:extLst>
              <a:ext uri="{FF2B5EF4-FFF2-40B4-BE49-F238E27FC236}">
                <a16:creationId xmlns:a16="http://schemas.microsoft.com/office/drawing/2014/main" id="{4608909F-54AF-751A-900E-FE56A850A12A}"/>
              </a:ext>
            </a:extLst>
          </p:cNvPr>
          <p:cNvSpPr>
            <a:spLocks/>
          </p:cNvSpPr>
          <p:nvPr/>
        </p:nvSpPr>
        <p:spPr bwMode="auto">
          <a:xfrm>
            <a:off x="6769100" y="2362200"/>
            <a:ext cx="635000" cy="381000"/>
          </a:xfrm>
          <a:custGeom>
            <a:avLst/>
            <a:gdLst>
              <a:gd name="T0" fmla="*/ 88900 w 400"/>
              <a:gd name="T1" fmla="*/ 152400 h 240"/>
              <a:gd name="T2" fmla="*/ 317500 w 400"/>
              <a:gd name="T3" fmla="*/ 0 h 240"/>
              <a:gd name="T4" fmla="*/ 622300 w 400"/>
              <a:gd name="T5" fmla="*/ 152400 h 240"/>
              <a:gd name="T6" fmla="*/ 393700 w 400"/>
              <a:gd name="T7" fmla="*/ 381000 h 240"/>
              <a:gd name="T8" fmla="*/ 12700 w 400"/>
              <a:gd name="T9" fmla="*/ 152400 h 240"/>
              <a:gd name="T10" fmla="*/ 317500 w 400"/>
              <a:gd name="T11" fmla="*/ 76200 h 240"/>
              <a:gd name="T12" fmla="*/ 317500 w 400"/>
              <a:gd name="T13" fmla="*/ 0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0" h="240">
                <a:moveTo>
                  <a:pt x="56" y="96"/>
                </a:moveTo>
                <a:cubicBezTo>
                  <a:pt x="100" y="48"/>
                  <a:pt x="144" y="0"/>
                  <a:pt x="200" y="0"/>
                </a:cubicBezTo>
                <a:cubicBezTo>
                  <a:pt x="256" y="0"/>
                  <a:pt x="384" y="56"/>
                  <a:pt x="392" y="96"/>
                </a:cubicBezTo>
                <a:cubicBezTo>
                  <a:pt x="400" y="136"/>
                  <a:pt x="312" y="240"/>
                  <a:pt x="248" y="240"/>
                </a:cubicBezTo>
                <a:cubicBezTo>
                  <a:pt x="184" y="240"/>
                  <a:pt x="16" y="128"/>
                  <a:pt x="8" y="96"/>
                </a:cubicBezTo>
                <a:cubicBezTo>
                  <a:pt x="0" y="64"/>
                  <a:pt x="168" y="64"/>
                  <a:pt x="200" y="48"/>
                </a:cubicBezTo>
                <a:cubicBezTo>
                  <a:pt x="232" y="32"/>
                  <a:pt x="200" y="8"/>
                  <a:pt x="200" y="0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67" name="Freeform 255">
            <a:extLst>
              <a:ext uri="{FF2B5EF4-FFF2-40B4-BE49-F238E27FC236}">
                <a16:creationId xmlns:a16="http://schemas.microsoft.com/office/drawing/2014/main" id="{CF4AB8D5-E62C-CF94-313F-1C04B7AF461F}"/>
              </a:ext>
            </a:extLst>
          </p:cNvPr>
          <p:cNvSpPr>
            <a:spLocks/>
          </p:cNvSpPr>
          <p:nvPr/>
        </p:nvSpPr>
        <p:spPr bwMode="auto">
          <a:xfrm>
            <a:off x="4673600" y="2336800"/>
            <a:ext cx="457200" cy="190500"/>
          </a:xfrm>
          <a:custGeom>
            <a:avLst/>
            <a:gdLst>
              <a:gd name="T0" fmla="*/ 50800 w 288"/>
              <a:gd name="T1" fmla="*/ 101600 h 120"/>
              <a:gd name="T2" fmla="*/ 203200 w 288"/>
              <a:gd name="T3" fmla="*/ 177800 h 120"/>
              <a:gd name="T4" fmla="*/ 431800 w 288"/>
              <a:gd name="T5" fmla="*/ 25400 h 120"/>
              <a:gd name="T6" fmla="*/ 50800 w 288"/>
              <a:gd name="T7" fmla="*/ 25400 h 120"/>
              <a:gd name="T8" fmla="*/ 127000 w 288"/>
              <a:gd name="T9" fmla="*/ 1016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20">
                <a:moveTo>
                  <a:pt x="32" y="64"/>
                </a:moveTo>
                <a:cubicBezTo>
                  <a:pt x="60" y="92"/>
                  <a:pt x="88" y="120"/>
                  <a:pt x="128" y="112"/>
                </a:cubicBezTo>
                <a:cubicBezTo>
                  <a:pt x="168" y="104"/>
                  <a:pt x="288" y="32"/>
                  <a:pt x="272" y="16"/>
                </a:cubicBezTo>
                <a:cubicBezTo>
                  <a:pt x="256" y="0"/>
                  <a:pt x="64" y="8"/>
                  <a:pt x="32" y="16"/>
                </a:cubicBezTo>
                <a:cubicBezTo>
                  <a:pt x="0" y="24"/>
                  <a:pt x="72" y="56"/>
                  <a:pt x="80" y="64"/>
                </a:cubicBez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BB3C3ED-B38F-DBE7-5168-F919A7AE1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0010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6A8ED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Cô vừa kể cho các con nghe truyện gì?</a:t>
            </a:r>
          </a:p>
        </p:txBody>
      </p:sp>
      <p:sp>
        <p:nvSpPr>
          <p:cNvPr id="92164" name="WordArt 4">
            <a:extLst>
              <a:ext uri="{FF2B5EF4-FFF2-40B4-BE49-F238E27FC236}">
                <a16:creationId xmlns:a16="http://schemas.microsoft.com/office/drawing/2014/main" id="{0719B028-D716-EE9A-9449-DCB24A9EE7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6781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Bác Gấu Đen Và Hai Chú Thỏ</a:t>
            </a:r>
          </a:p>
        </p:txBody>
      </p:sp>
      <p:pic>
        <p:nvPicPr>
          <p:cNvPr id="60420" name="Picture 6">
            <a:extLst>
              <a:ext uri="{FF2B5EF4-FFF2-40B4-BE49-F238E27FC236}">
                <a16:creationId xmlns:a16="http://schemas.microsoft.com/office/drawing/2014/main" id="{8A02979B-B5C8-224D-4A48-503F6514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75463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65192CA5-6A1F-896F-4684-FF4AC4D80CBE}"/>
              </a:ext>
            </a:extLst>
          </p:cNvPr>
          <p:cNvSpPr>
            <a:spLocks/>
          </p:cNvSpPr>
          <p:nvPr/>
        </p:nvSpPr>
        <p:spPr bwMode="auto">
          <a:xfrm>
            <a:off x="3571875" y="-92075"/>
            <a:ext cx="4367213" cy="2473325"/>
          </a:xfrm>
          <a:custGeom>
            <a:avLst/>
            <a:gdLst>
              <a:gd name="T0" fmla="*/ 0 w 2751"/>
              <a:gd name="T1" fmla="*/ 92075 h 1558"/>
              <a:gd name="T2" fmla="*/ 22225 w 2751"/>
              <a:gd name="T3" fmla="*/ 390525 h 1558"/>
              <a:gd name="T4" fmla="*/ 42863 w 2751"/>
              <a:gd name="T5" fmla="*/ 644525 h 1558"/>
              <a:gd name="T6" fmla="*/ 447675 w 2751"/>
              <a:gd name="T7" fmla="*/ 942975 h 1558"/>
              <a:gd name="T8" fmla="*/ 914400 w 2751"/>
              <a:gd name="T9" fmla="*/ 920750 h 1558"/>
              <a:gd name="T10" fmla="*/ 1042988 w 2751"/>
              <a:gd name="T11" fmla="*/ 1239838 h 1558"/>
              <a:gd name="T12" fmla="*/ 1063625 w 2751"/>
              <a:gd name="T13" fmla="*/ 1368425 h 1558"/>
              <a:gd name="T14" fmla="*/ 1212850 w 2751"/>
              <a:gd name="T15" fmla="*/ 1474788 h 1558"/>
              <a:gd name="T16" fmla="*/ 1362075 w 2751"/>
              <a:gd name="T17" fmla="*/ 1622425 h 1558"/>
              <a:gd name="T18" fmla="*/ 1531938 w 2751"/>
              <a:gd name="T19" fmla="*/ 1601788 h 1558"/>
              <a:gd name="T20" fmla="*/ 1595438 w 2751"/>
              <a:gd name="T21" fmla="*/ 1814513 h 1558"/>
              <a:gd name="T22" fmla="*/ 1871663 w 2751"/>
              <a:gd name="T23" fmla="*/ 2176463 h 1558"/>
              <a:gd name="T24" fmla="*/ 1978025 w 2751"/>
              <a:gd name="T25" fmla="*/ 2197100 h 1558"/>
              <a:gd name="T26" fmla="*/ 2000250 w 2751"/>
              <a:gd name="T27" fmla="*/ 2282825 h 1558"/>
              <a:gd name="T28" fmla="*/ 2190750 w 2751"/>
              <a:gd name="T29" fmla="*/ 2473325 h 1558"/>
              <a:gd name="T30" fmla="*/ 2446338 w 2751"/>
              <a:gd name="T31" fmla="*/ 2430463 h 1558"/>
              <a:gd name="T32" fmla="*/ 2509838 w 2751"/>
              <a:gd name="T33" fmla="*/ 2409825 h 1558"/>
              <a:gd name="T34" fmla="*/ 2595563 w 2751"/>
              <a:gd name="T35" fmla="*/ 2282825 h 1558"/>
              <a:gd name="T36" fmla="*/ 2722563 w 2751"/>
              <a:gd name="T37" fmla="*/ 1835150 h 1558"/>
              <a:gd name="T38" fmla="*/ 3062288 w 2751"/>
              <a:gd name="T39" fmla="*/ 1900238 h 1558"/>
              <a:gd name="T40" fmla="*/ 3254375 w 2751"/>
              <a:gd name="T41" fmla="*/ 1835150 h 1558"/>
              <a:gd name="T42" fmla="*/ 3360738 w 2751"/>
              <a:gd name="T43" fmla="*/ 1708150 h 1558"/>
              <a:gd name="T44" fmla="*/ 3444875 w 2751"/>
              <a:gd name="T45" fmla="*/ 1581150 h 1558"/>
              <a:gd name="T46" fmla="*/ 3509963 w 2751"/>
              <a:gd name="T47" fmla="*/ 1092200 h 1558"/>
              <a:gd name="T48" fmla="*/ 3722688 w 2751"/>
              <a:gd name="T49" fmla="*/ 1027113 h 1558"/>
              <a:gd name="T50" fmla="*/ 4232275 w 2751"/>
              <a:gd name="T51" fmla="*/ 560388 h 1558"/>
              <a:gd name="T52" fmla="*/ 4295775 w 2751"/>
              <a:gd name="T53" fmla="*/ 411163 h 1558"/>
              <a:gd name="T54" fmla="*/ 4338638 w 2751"/>
              <a:gd name="T55" fmla="*/ 284163 h 1558"/>
              <a:gd name="T56" fmla="*/ 4295775 w 2751"/>
              <a:gd name="T57" fmla="*/ 71438 h 1558"/>
              <a:gd name="T58" fmla="*/ 0 w 2751"/>
              <a:gd name="T59" fmla="*/ 92075 h 15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51" h="1558">
                <a:moveTo>
                  <a:pt x="0" y="58"/>
                </a:moveTo>
                <a:cubicBezTo>
                  <a:pt x="59" y="146"/>
                  <a:pt x="14" y="61"/>
                  <a:pt x="14" y="246"/>
                </a:cubicBezTo>
                <a:cubicBezTo>
                  <a:pt x="14" y="300"/>
                  <a:pt x="17" y="353"/>
                  <a:pt x="27" y="406"/>
                </a:cubicBezTo>
                <a:cubicBezTo>
                  <a:pt x="41" y="481"/>
                  <a:pt x="218" y="573"/>
                  <a:pt x="282" y="594"/>
                </a:cubicBezTo>
                <a:cubicBezTo>
                  <a:pt x="383" y="586"/>
                  <a:pt x="479" y="561"/>
                  <a:pt x="576" y="580"/>
                </a:cubicBezTo>
                <a:cubicBezTo>
                  <a:pt x="637" y="641"/>
                  <a:pt x="640" y="697"/>
                  <a:pt x="657" y="781"/>
                </a:cubicBezTo>
                <a:cubicBezTo>
                  <a:pt x="662" y="808"/>
                  <a:pt x="654" y="840"/>
                  <a:pt x="670" y="862"/>
                </a:cubicBezTo>
                <a:cubicBezTo>
                  <a:pt x="693" y="893"/>
                  <a:pt x="733" y="907"/>
                  <a:pt x="764" y="929"/>
                </a:cubicBezTo>
                <a:cubicBezTo>
                  <a:pt x="948" y="1060"/>
                  <a:pt x="734" y="982"/>
                  <a:pt x="858" y="1022"/>
                </a:cubicBezTo>
                <a:cubicBezTo>
                  <a:pt x="894" y="1018"/>
                  <a:pt x="930" y="1018"/>
                  <a:pt x="965" y="1009"/>
                </a:cubicBezTo>
                <a:cubicBezTo>
                  <a:pt x="1064" y="984"/>
                  <a:pt x="1025" y="890"/>
                  <a:pt x="1005" y="1143"/>
                </a:cubicBezTo>
                <a:cubicBezTo>
                  <a:pt x="1020" y="1410"/>
                  <a:pt x="959" y="1395"/>
                  <a:pt x="1179" y="1371"/>
                </a:cubicBezTo>
                <a:cubicBezTo>
                  <a:pt x="1201" y="1375"/>
                  <a:pt x="1228" y="1369"/>
                  <a:pt x="1246" y="1384"/>
                </a:cubicBezTo>
                <a:cubicBezTo>
                  <a:pt x="1260" y="1396"/>
                  <a:pt x="1253" y="1421"/>
                  <a:pt x="1260" y="1438"/>
                </a:cubicBezTo>
                <a:cubicBezTo>
                  <a:pt x="1287" y="1510"/>
                  <a:pt x="1306" y="1540"/>
                  <a:pt x="1380" y="1558"/>
                </a:cubicBezTo>
                <a:cubicBezTo>
                  <a:pt x="1434" y="1549"/>
                  <a:pt x="1488" y="1542"/>
                  <a:pt x="1541" y="1531"/>
                </a:cubicBezTo>
                <a:cubicBezTo>
                  <a:pt x="1555" y="1528"/>
                  <a:pt x="1571" y="1528"/>
                  <a:pt x="1581" y="1518"/>
                </a:cubicBezTo>
                <a:cubicBezTo>
                  <a:pt x="1604" y="1495"/>
                  <a:pt x="1635" y="1438"/>
                  <a:pt x="1635" y="1438"/>
                </a:cubicBezTo>
                <a:cubicBezTo>
                  <a:pt x="1656" y="1328"/>
                  <a:pt x="1648" y="1247"/>
                  <a:pt x="1715" y="1156"/>
                </a:cubicBezTo>
                <a:cubicBezTo>
                  <a:pt x="1799" y="1166"/>
                  <a:pt x="1852" y="1177"/>
                  <a:pt x="1929" y="1197"/>
                </a:cubicBezTo>
                <a:cubicBezTo>
                  <a:pt x="1963" y="1190"/>
                  <a:pt x="2022" y="1183"/>
                  <a:pt x="2050" y="1156"/>
                </a:cubicBezTo>
                <a:cubicBezTo>
                  <a:pt x="2191" y="1016"/>
                  <a:pt x="1974" y="1173"/>
                  <a:pt x="2117" y="1076"/>
                </a:cubicBezTo>
                <a:cubicBezTo>
                  <a:pt x="2135" y="1049"/>
                  <a:pt x="2168" y="1028"/>
                  <a:pt x="2170" y="996"/>
                </a:cubicBezTo>
                <a:cubicBezTo>
                  <a:pt x="2176" y="893"/>
                  <a:pt x="2138" y="761"/>
                  <a:pt x="2211" y="688"/>
                </a:cubicBezTo>
                <a:cubicBezTo>
                  <a:pt x="2239" y="660"/>
                  <a:pt x="2309" y="665"/>
                  <a:pt x="2345" y="647"/>
                </a:cubicBezTo>
                <a:cubicBezTo>
                  <a:pt x="2494" y="573"/>
                  <a:pt x="2574" y="489"/>
                  <a:pt x="2666" y="353"/>
                </a:cubicBezTo>
                <a:cubicBezTo>
                  <a:pt x="2704" y="236"/>
                  <a:pt x="2646" y="408"/>
                  <a:pt x="2706" y="259"/>
                </a:cubicBezTo>
                <a:cubicBezTo>
                  <a:pt x="2717" y="233"/>
                  <a:pt x="2733" y="179"/>
                  <a:pt x="2733" y="179"/>
                </a:cubicBezTo>
                <a:cubicBezTo>
                  <a:pt x="2724" y="134"/>
                  <a:pt x="2751" y="50"/>
                  <a:pt x="2706" y="45"/>
                </a:cubicBezTo>
                <a:cubicBezTo>
                  <a:pt x="2318" y="0"/>
                  <a:pt x="311" y="52"/>
                  <a:pt x="0" y="5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3" name="Picture 3" descr="nha2">
            <a:extLst>
              <a:ext uri="{FF2B5EF4-FFF2-40B4-BE49-F238E27FC236}">
                <a16:creationId xmlns:a16="http://schemas.microsoft.com/office/drawing/2014/main" id="{8779ED30-CB4C-7D3E-07ED-9B8882003AA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70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Freeform 4">
            <a:extLst>
              <a:ext uri="{FF2B5EF4-FFF2-40B4-BE49-F238E27FC236}">
                <a16:creationId xmlns:a16="http://schemas.microsoft.com/office/drawing/2014/main" id="{0D7AA794-A75E-BB0A-2E1D-FB37863F517E}"/>
              </a:ext>
            </a:extLst>
          </p:cNvPr>
          <p:cNvSpPr>
            <a:spLocks/>
          </p:cNvSpPr>
          <p:nvPr/>
        </p:nvSpPr>
        <p:spPr bwMode="auto">
          <a:xfrm rot="-1151363">
            <a:off x="4648200" y="-228600"/>
            <a:ext cx="1741488" cy="1890713"/>
          </a:xfrm>
          <a:custGeom>
            <a:avLst/>
            <a:gdLst>
              <a:gd name="T0" fmla="*/ 0 w 1097"/>
              <a:gd name="T1" fmla="*/ 99898 h 1287"/>
              <a:gd name="T2" fmla="*/ 233363 w 1097"/>
              <a:gd name="T3" fmla="*/ 258559 h 1287"/>
              <a:gd name="T4" fmla="*/ 425450 w 1097"/>
              <a:gd name="T5" fmla="*/ 415751 h 1287"/>
              <a:gd name="T6" fmla="*/ 552450 w 1097"/>
              <a:gd name="T7" fmla="*/ 552376 h 1287"/>
              <a:gd name="T8" fmla="*/ 573088 w 1097"/>
              <a:gd name="T9" fmla="*/ 612609 h 1287"/>
              <a:gd name="T10" fmla="*/ 658813 w 1097"/>
              <a:gd name="T11" fmla="*/ 671372 h 1287"/>
              <a:gd name="T12" fmla="*/ 744538 w 1097"/>
              <a:gd name="T13" fmla="*/ 868230 h 1287"/>
              <a:gd name="T14" fmla="*/ 808038 w 1097"/>
              <a:gd name="T15" fmla="*/ 907895 h 1287"/>
              <a:gd name="T16" fmla="*/ 914400 w 1097"/>
              <a:gd name="T17" fmla="*/ 1182614 h 1287"/>
              <a:gd name="T18" fmla="*/ 977900 w 1097"/>
              <a:gd name="T19" fmla="*/ 1890713 h 1287"/>
              <a:gd name="T20" fmla="*/ 1147763 w 1097"/>
              <a:gd name="T21" fmla="*/ 1733521 h 1287"/>
              <a:gd name="T22" fmla="*/ 998538 w 1097"/>
              <a:gd name="T23" fmla="*/ 1006324 h 1287"/>
              <a:gd name="T24" fmla="*/ 914400 w 1097"/>
              <a:gd name="T25" fmla="*/ 809466 h 1287"/>
              <a:gd name="T26" fmla="*/ 892175 w 1097"/>
              <a:gd name="T27" fmla="*/ 749234 h 1287"/>
              <a:gd name="T28" fmla="*/ 998538 w 1097"/>
              <a:gd name="T29" fmla="*/ 788899 h 1287"/>
              <a:gd name="T30" fmla="*/ 1127125 w 1097"/>
              <a:gd name="T31" fmla="*/ 828564 h 1287"/>
              <a:gd name="T32" fmla="*/ 1211263 w 1097"/>
              <a:gd name="T33" fmla="*/ 868230 h 1287"/>
              <a:gd name="T34" fmla="*/ 1339850 w 1097"/>
              <a:gd name="T35" fmla="*/ 907895 h 1287"/>
              <a:gd name="T36" fmla="*/ 1466850 w 1097"/>
              <a:gd name="T37" fmla="*/ 985756 h 1287"/>
              <a:gd name="T38" fmla="*/ 1593850 w 1097"/>
              <a:gd name="T39" fmla="*/ 1084185 h 1287"/>
              <a:gd name="T40" fmla="*/ 1658938 w 1097"/>
              <a:gd name="T41" fmla="*/ 1025422 h 1287"/>
              <a:gd name="T42" fmla="*/ 1446213 w 1097"/>
              <a:gd name="T43" fmla="*/ 788899 h 1287"/>
              <a:gd name="T44" fmla="*/ 1190625 w 1097"/>
              <a:gd name="T45" fmla="*/ 650805 h 1287"/>
              <a:gd name="T46" fmla="*/ 998538 w 1097"/>
              <a:gd name="T47" fmla="*/ 533278 h 1287"/>
              <a:gd name="T48" fmla="*/ 850900 w 1097"/>
              <a:gd name="T49" fmla="*/ 356988 h 1287"/>
              <a:gd name="T50" fmla="*/ 785813 w 1097"/>
              <a:gd name="T51" fmla="*/ 277657 h 1287"/>
              <a:gd name="T52" fmla="*/ 658813 w 1097"/>
              <a:gd name="T53" fmla="*/ 61702 h 1287"/>
              <a:gd name="T54" fmla="*/ 509588 w 1097"/>
              <a:gd name="T55" fmla="*/ 22036 h 1287"/>
              <a:gd name="T56" fmla="*/ 0 w 1097"/>
              <a:gd name="T57" fmla="*/ 99898 h 12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97" h="1287">
                <a:moveTo>
                  <a:pt x="0" y="68"/>
                </a:moveTo>
                <a:cubicBezTo>
                  <a:pt x="53" y="100"/>
                  <a:pt x="100" y="136"/>
                  <a:pt x="147" y="176"/>
                </a:cubicBezTo>
                <a:cubicBezTo>
                  <a:pt x="196" y="217"/>
                  <a:pt x="209" y="263"/>
                  <a:pt x="268" y="283"/>
                </a:cubicBezTo>
                <a:cubicBezTo>
                  <a:pt x="298" y="313"/>
                  <a:pt x="326" y="338"/>
                  <a:pt x="348" y="376"/>
                </a:cubicBezTo>
                <a:cubicBezTo>
                  <a:pt x="355" y="388"/>
                  <a:pt x="352" y="406"/>
                  <a:pt x="361" y="417"/>
                </a:cubicBezTo>
                <a:cubicBezTo>
                  <a:pt x="375" y="434"/>
                  <a:pt x="397" y="444"/>
                  <a:pt x="415" y="457"/>
                </a:cubicBezTo>
                <a:cubicBezTo>
                  <a:pt x="424" y="484"/>
                  <a:pt x="454" y="572"/>
                  <a:pt x="469" y="591"/>
                </a:cubicBezTo>
                <a:cubicBezTo>
                  <a:pt x="479" y="604"/>
                  <a:pt x="496" y="609"/>
                  <a:pt x="509" y="618"/>
                </a:cubicBezTo>
                <a:cubicBezTo>
                  <a:pt x="540" y="679"/>
                  <a:pt x="559" y="740"/>
                  <a:pt x="576" y="805"/>
                </a:cubicBezTo>
                <a:cubicBezTo>
                  <a:pt x="597" y="975"/>
                  <a:pt x="608" y="1103"/>
                  <a:pt x="616" y="1287"/>
                </a:cubicBezTo>
                <a:cubicBezTo>
                  <a:pt x="645" y="1231"/>
                  <a:pt x="662" y="1201"/>
                  <a:pt x="723" y="1180"/>
                </a:cubicBezTo>
                <a:cubicBezTo>
                  <a:pt x="707" y="731"/>
                  <a:pt x="772" y="897"/>
                  <a:pt x="629" y="685"/>
                </a:cubicBezTo>
                <a:cubicBezTo>
                  <a:pt x="574" y="514"/>
                  <a:pt x="632" y="679"/>
                  <a:pt x="576" y="551"/>
                </a:cubicBezTo>
                <a:cubicBezTo>
                  <a:pt x="570" y="538"/>
                  <a:pt x="548" y="514"/>
                  <a:pt x="562" y="510"/>
                </a:cubicBezTo>
                <a:cubicBezTo>
                  <a:pt x="585" y="504"/>
                  <a:pt x="606" y="529"/>
                  <a:pt x="629" y="537"/>
                </a:cubicBezTo>
                <a:cubicBezTo>
                  <a:pt x="656" y="547"/>
                  <a:pt x="685" y="551"/>
                  <a:pt x="710" y="564"/>
                </a:cubicBezTo>
                <a:cubicBezTo>
                  <a:pt x="728" y="573"/>
                  <a:pt x="745" y="583"/>
                  <a:pt x="763" y="591"/>
                </a:cubicBezTo>
                <a:cubicBezTo>
                  <a:pt x="777" y="597"/>
                  <a:pt x="831" y="611"/>
                  <a:pt x="844" y="618"/>
                </a:cubicBezTo>
                <a:cubicBezTo>
                  <a:pt x="872" y="634"/>
                  <a:pt x="897" y="653"/>
                  <a:pt x="924" y="671"/>
                </a:cubicBezTo>
                <a:cubicBezTo>
                  <a:pt x="1071" y="768"/>
                  <a:pt x="881" y="698"/>
                  <a:pt x="1004" y="738"/>
                </a:cubicBezTo>
                <a:cubicBezTo>
                  <a:pt x="1018" y="725"/>
                  <a:pt x="1039" y="716"/>
                  <a:pt x="1045" y="698"/>
                </a:cubicBezTo>
                <a:cubicBezTo>
                  <a:pt x="1097" y="543"/>
                  <a:pt x="1032" y="553"/>
                  <a:pt x="911" y="537"/>
                </a:cubicBezTo>
                <a:cubicBezTo>
                  <a:pt x="846" y="516"/>
                  <a:pt x="812" y="465"/>
                  <a:pt x="750" y="443"/>
                </a:cubicBezTo>
                <a:cubicBezTo>
                  <a:pt x="710" y="403"/>
                  <a:pt x="683" y="380"/>
                  <a:pt x="629" y="363"/>
                </a:cubicBezTo>
                <a:cubicBezTo>
                  <a:pt x="602" y="308"/>
                  <a:pt x="588" y="277"/>
                  <a:pt x="536" y="243"/>
                </a:cubicBezTo>
                <a:cubicBezTo>
                  <a:pt x="522" y="225"/>
                  <a:pt x="506" y="209"/>
                  <a:pt x="495" y="189"/>
                </a:cubicBezTo>
                <a:cubicBezTo>
                  <a:pt x="467" y="141"/>
                  <a:pt x="458" y="77"/>
                  <a:pt x="415" y="42"/>
                </a:cubicBezTo>
                <a:cubicBezTo>
                  <a:pt x="404" y="33"/>
                  <a:pt x="328" y="17"/>
                  <a:pt x="321" y="15"/>
                </a:cubicBezTo>
                <a:cubicBezTo>
                  <a:pt x="266" y="18"/>
                  <a:pt x="68" y="0"/>
                  <a:pt x="0" y="68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Freeform 5">
            <a:extLst>
              <a:ext uri="{FF2B5EF4-FFF2-40B4-BE49-F238E27FC236}">
                <a16:creationId xmlns:a16="http://schemas.microsoft.com/office/drawing/2014/main" id="{3796E715-B5F1-E950-59B1-99CAC56AAD2D}"/>
              </a:ext>
            </a:extLst>
          </p:cNvPr>
          <p:cNvSpPr>
            <a:spLocks/>
          </p:cNvSpPr>
          <p:nvPr/>
        </p:nvSpPr>
        <p:spPr bwMode="auto">
          <a:xfrm>
            <a:off x="42863" y="5938838"/>
            <a:ext cx="2274887" cy="846137"/>
          </a:xfrm>
          <a:custGeom>
            <a:avLst/>
            <a:gdLst>
              <a:gd name="T0" fmla="*/ 106362 w 1433"/>
              <a:gd name="T1" fmla="*/ 376237 h 533"/>
              <a:gd name="T2" fmla="*/ 212725 w 1433"/>
              <a:gd name="T3" fmla="*/ 269875 h 533"/>
              <a:gd name="T4" fmla="*/ 319087 w 1433"/>
              <a:gd name="T5" fmla="*/ 163512 h 533"/>
              <a:gd name="T6" fmla="*/ 446087 w 1433"/>
              <a:gd name="T7" fmla="*/ 142875 h 533"/>
              <a:gd name="T8" fmla="*/ 638175 w 1433"/>
              <a:gd name="T9" fmla="*/ 185737 h 533"/>
              <a:gd name="T10" fmla="*/ 765175 w 1433"/>
              <a:gd name="T11" fmla="*/ 312737 h 533"/>
              <a:gd name="T12" fmla="*/ 850900 w 1433"/>
              <a:gd name="T13" fmla="*/ 419100 h 533"/>
              <a:gd name="T14" fmla="*/ 871537 w 1433"/>
              <a:gd name="T15" fmla="*/ 482600 h 533"/>
              <a:gd name="T16" fmla="*/ 957262 w 1433"/>
              <a:gd name="T17" fmla="*/ 611187 h 533"/>
              <a:gd name="T18" fmla="*/ 1063625 w 1433"/>
              <a:gd name="T19" fmla="*/ 823912 h 533"/>
              <a:gd name="T20" fmla="*/ 1169987 w 1433"/>
              <a:gd name="T21" fmla="*/ 504825 h 533"/>
              <a:gd name="T22" fmla="*/ 1487487 w 1433"/>
              <a:gd name="T23" fmla="*/ 376237 h 533"/>
              <a:gd name="T24" fmla="*/ 1935162 w 1433"/>
              <a:gd name="T25" fmla="*/ 398462 h 533"/>
              <a:gd name="T26" fmla="*/ 1998662 w 1433"/>
              <a:gd name="T27" fmla="*/ 419100 h 533"/>
              <a:gd name="T28" fmla="*/ 2041525 w 1433"/>
              <a:gd name="T29" fmla="*/ 482600 h 533"/>
              <a:gd name="T30" fmla="*/ 2254250 w 1433"/>
              <a:gd name="T31" fmla="*/ 738187 h 533"/>
              <a:gd name="T32" fmla="*/ 2147887 w 1433"/>
              <a:gd name="T33" fmla="*/ 695325 h 533"/>
              <a:gd name="T34" fmla="*/ 1998662 w 1433"/>
              <a:gd name="T35" fmla="*/ 611187 h 533"/>
              <a:gd name="T36" fmla="*/ 1381125 w 1433"/>
              <a:gd name="T37" fmla="*/ 717550 h 533"/>
              <a:gd name="T38" fmla="*/ 1296987 w 1433"/>
              <a:gd name="T39" fmla="*/ 760412 h 533"/>
              <a:gd name="T40" fmla="*/ 1127125 w 1433"/>
              <a:gd name="T41" fmla="*/ 801687 h 533"/>
              <a:gd name="T42" fmla="*/ 1063625 w 1433"/>
              <a:gd name="T43" fmla="*/ 760412 h 533"/>
              <a:gd name="T44" fmla="*/ 1127125 w 1433"/>
              <a:gd name="T45" fmla="*/ 482600 h 533"/>
              <a:gd name="T46" fmla="*/ 1190625 w 1433"/>
              <a:gd name="T47" fmla="*/ 334962 h 533"/>
              <a:gd name="T48" fmla="*/ 1254125 w 1433"/>
              <a:gd name="T49" fmla="*/ 79375 h 533"/>
              <a:gd name="T50" fmla="*/ 1276350 w 1433"/>
              <a:gd name="T51" fmla="*/ 15875 h 533"/>
              <a:gd name="T52" fmla="*/ 1169987 w 1433"/>
              <a:gd name="T53" fmla="*/ 36512 h 533"/>
              <a:gd name="T54" fmla="*/ 1063625 w 1433"/>
              <a:gd name="T55" fmla="*/ 185737 h 533"/>
              <a:gd name="T56" fmla="*/ 935037 w 1433"/>
              <a:gd name="T57" fmla="*/ 376237 h 533"/>
              <a:gd name="T58" fmla="*/ 828675 w 1433"/>
              <a:gd name="T59" fmla="*/ 611187 h 533"/>
              <a:gd name="T60" fmla="*/ 998537 w 1433"/>
              <a:gd name="T61" fmla="*/ 823912 h 533"/>
              <a:gd name="T62" fmla="*/ 914400 w 1433"/>
              <a:gd name="T63" fmla="*/ 781050 h 533"/>
              <a:gd name="T64" fmla="*/ 785812 w 1433"/>
              <a:gd name="T65" fmla="*/ 717550 h 533"/>
              <a:gd name="T66" fmla="*/ 319087 w 1433"/>
              <a:gd name="T67" fmla="*/ 547687 h 533"/>
              <a:gd name="T68" fmla="*/ 233362 w 1433"/>
              <a:gd name="T69" fmla="*/ 504825 h 533"/>
              <a:gd name="T70" fmla="*/ 149225 w 1433"/>
              <a:gd name="T71" fmla="*/ 461962 h 533"/>
              <a:gd name="T72" fmla="*/ 84137 w 1433"/>
              <a:gd name="T73" fmla="*/ 482600 h 533"/>
              <a:gd name="T74" fmla="*/ 0 w 1433"/>
              <a:gd name="T75" fmla="*/ 611187 h 533"/>
              <a:gd name="T76" fmla="*/ 42862 w 1433"/>
              <a:gd name="T77" fmla="*/ 398462 h 533"/>
              <a:gd name="T78" fmla="*/ 63500 w 1433"/>
              <a:gd name="T79" fmla="*/ 334962 h 533"/>
              <a:gd name="T80" fmla="*/ 212725 w 1433"/>
              <a:gd name="T81" fmla="*/ 292100 h 5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33" h="533">
                <a:moveTo>
                  <a:pt x="67" y="237"/>
                </a:moveTo>
                <a:cubicBezTo>
                  <a:pt x="139" y="130"/>
                  <a:pt x="45" y="259"/>
                  <a:pt x="134" y="170"/>
                </a:cubicBezTo>
                <a:cubicBezTo>
                  <a:pt x="169" y="135"/>
                  <a:pt x="149" y="120"/>
                  <a:pt x="201" y="103"/>
                </a:cubicBezTo>
                <a:cubicBezTo>
                  <a:pt x="227" y="94"/>
                  <a:pt x="254" y="94"/>
                  <a:pt x="281" y="90"/>
                </a:cubicBezTo>
                <a:cubicBezTo>
                  <a:pt x="285" y="91"/>
                  <a:pt x="392" y="110"/>
                  <a:pt x="402" y="117"/>
                </a:cubicBezTo>
                <a:cubicBezTo>
                  <a:pt x="433" y="139"/>
                  <a:pt x="482" y="197"/>
                  <a:pt x="482" y="197"/>
                </a:cubicBezTo>
                <a:cubicBezTo>
                  <a:pt x="514" y="297"/>
                  <a:pt x="467" y="178"/>
                  <a:pt x="536" y="264"/>
                </a:cubicBezTo>
                <a:cubicBezTo>
                  <a:pt x="545" y="275"/>
                  <a:pt x="542" y="292"/>
                  <a:pt x="549" y="304"/>
                </a:cubicBezTo>
                <a:cubicBezTo>
                  <a:pt x="565" y="332"/>
                  <a:pt x="589" y="356"/>
                  <a:pt x="603" y="385"/>
                </a:cubicBezTo>
                <a:cubicBezTo>
                  <a:pt x="626" y="432"/>
                  <a:pt x="641" y="476"/>
                  <a:pt x="670" y="519"/>
                </a:cubicBezTo>
                <a:cubicBezTo>
                  <a:pt x="679" y="482"/>
                  <a:pt x="689" y="351"/>
                  <a:pt x="737" y="318"/>
                </a:cubicBezTo>
                <a:cubicBezTo>
                  <a:pt x="807" y="269"/>
                  <a:pt x="862" y="263"/>
                  <a:pt x="937" y="237"/>
                </a:cubicBezTo>
                <a:cubicBezTo>
                  <a:pt x="1031" y="242"/>
                  <a:pt x="1125" y="243"/>
                  <a:pt x="1219" y="251"/>
                </a:cubicBezTo>
                <a:cubicBezTo>
                  <a:pt x="1233" y="252"/>
                  <a:pt x="1248" y="255"/>
                  <a:pt x="1259" y="264"/>
                </a:cubicBezTo>
                <a:cubicBezTo>
                  <a:pt x="1272" y="274"/>
                  <a:pt x="1275" y="292"/>
                  <a:pt x="1286" y="304"/>
                </a:cubicBezTo>
                <a:cubicBezTo>
                  <a:pt x="1423" y="459"/>
                  <a:pt x="1315" y="310"/>
                  <a:pt x="1420" y="465"/>
                </a:cubicBezTo>
                <a:cubicBezTo>
                  <a:pt x="1433" y="485"/>
                  <a:pt x="1375" y="449"/>
                  <a:pt x="1353" y="438"/>
                </a:cubicBezTo>
                <a:cubicBezTo>
                  <a:pt x="1321" y="422"/>
                  <a:pt x="1291" y="401"/>
                  <a:pt x="1259" y="385"/>
                </a:cubicBezTo>
                <a:cubicBezTo>
                  <a:pt x="1163" y="394"/>
                  <a:pt x="969" y="414"/>
                  <a:pt x="870" y="452"/>
                </a:cubicBezTo>
                <a:cubicBezTo>
                  <a:pt x="851" y="459"/>
                  <a:pt x="836" y="473"/>
                  <a:pt x="817" y="479"/>
                </a:cubicBezTo>
                <a:cubicBezTo>
                  <a:pt x="782" y="491"/>
                  <a:pt x="710" y="505"/>
                  <a:pt x="710" y="505"/>
                </a:cubicBezTo>
                <a:cubicBezTo>
                  <a:pt x="697" y="496"/>
                  <a:pt x="673" y="495"/>
                  <a:pt x="670" y="479"/>
                </a:cubicBezTo>
                <a:cubicBezTo>
                  <a:pt x="655" y="398"/>
                  <a:pt x="680" y="364"/>
                  <a:pt x="710" y="304"/>
                </a:cubicBezTo>
                <a:cubicBezTo>
                  <a:pt x="738" y="190"/>
                  <a:pt x="703" y="306"/>
                  <a:pt x="750" y="211"/>
                </a:cubicBezTo>
                <a:cubicBezTo>
                  <a:pt x="774" y="162"/>
                  <a:pt x="777" y="102"/>
                  <a:pt x="790" y="50"/>
                </a:cubicBezTo>
                <a:cubicBezTo>
                  <a:pt x="793" y="36"/>
                  <a:pt x="817" y="16"/>
                  <a:pt x="804" y="10"/>
                </a:cubicBezTo>
                <a:cubicBezTo>
                  <a:pt x="784" y="0"/>
                  <a:pt x="759" y="19"/>
                  <a:pt x="737" y="23"/>
                </a:cubicBezTo>
                <a:cubicBezTo>
                  <a:pt x="715" y="54"/>
                  <a:pt x="692" y="86"/>
                  <a:pt x="670" y="117"/>
                </a:cubicBezTo>
                <a:cubicBezTo>
                  <a:pt x="633" y="169"/>
                  <a:pt x="660" y="191"/>
                  <a:pt x="589" y="237"/>
                </a:cubicBezTo>
                <a:cubicBezTo>
                  <a:pt x="530" y="358"/>
                  <a:pt x="549" y="307"/>
                  <a:pt x="522" y="385"/>
                </a:cubicBezTo>
                <a:cubicBezTo>
                  <a:pt x="566" y="472"/>
                  <a:pt x="535" y="424"/>
                  <a:pt x="629" y="519"/>
                </a:cubicBezTo>
                <a:cubicBezTo>
                  <a:pt x="643" y="533"/>
                  <a:pt x="593" y="502"/>
                  <a:pt x="576" y="492"/>
                </a:cubicBezTo>
                <a:cubicBezTo>
                  <a:pt x="501" y="449"/>
                  <a:pt x="572" y="477"/>
                  <a:pt x="495" y="452"/>
                </a:cubicBezTo>
                <a:cubicBezTo>
                  <a:pt x="392" y="418"/>
                  <a:pt x="299" y="394"/>
                  <a:pt x="201" y="345"/>
                </a:cubicBezTo>
                <a:cubicBezTo>
                  <a:pt x="183" y="336"/>
                  <a:pt x="165" y="327"/>
                  <a:pt x="147" y="318"/>
                </a:cubicBezTo>
                <a:cubicBezTo>
                  <a:pt x="129" y="309"/>
                  <a:pt x="94" y="291"/>
                  <a:pt x="94" y="291"/>
                </a:cubicBezTo>
                <a:cubicBezTo>
                  <a:pt x="80" y="295"/>
                  <a:pt x="63" y="294"/>
                  <a:pt x="53" y="304"/>
                </a:cubicBezTo>
                <a:cubicBezTo>
                  <a:pt x="30" y="327"/>
                  <a:pt x="0" y="385"/>
                  <a:pt x="0" y="385"/>
                </a:cubicBezTo>
                <a:cubicBezTo>
                  <a:pt x="12" y="310"/>
                  <a:pt x="9" y="314"/>
                  <a:pt x="27" y="251"/>
                </a:cubicBezTo>
                <a:cubicBezTo>
                  <a:pt x="31" y="238"/>
                  <a:pt x="28" y="218"/>
                  <a:pt x="40" y="211"/>
                </a:cubicBezTo>
                <a:cubicBezTo>
                  <a:pt x="68" y="194"/>
                  <a:pt x="134" y="184"/>
                  <a:pt x="134" y="184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Freeform 6">
            <a:extLst>
              <a:ext uri="{FF2B5EF4-FFF2-40B4-BE49-F238E27FC236}">
                <a16:creationId xmlns:a16="http://schemas.microsoft.com/office/drawing/2014/main" id="{096AA055-977D-BEB7-DAED-77C76EF9F75E}"/>
              </a:ext>
            </a:extLst>
          </p:cNvPr>
          <p:cNvSpPr>
            <a:spLocks/>
          </p:cNvSpPr>
          <p:nvPr/>
        </p:nvSpPr>
        <p:spPr bwMode="auto">
          <a:xfrm>
            <a:off x="3843338" y="5921375"/>
            <a:ext cx="1179512" cy="500063"/>
          </a:xfrm>
          <a:custGeom>
            <a:avLst/>
            <a:gdLst>
              <a:gd name="T0" fmla="*/ 112712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7 w 743"/>
              <a:gd name="T7" fmla="*/ 373063 h 315"/>
              <a:gd name="T8" fmla="*/ 855662 w 743"/>
              <a:gd name="T9" fmla="*/ 223838 h 315"/>
              <a:gd name="T10" fmla="*/ 1027112 w 743"/>
              <a:gd name="T11" fmla="*/ 246063 h 315"/>
              <a:gd name="T12" fmla="*/ 1111250 w 743"/>
              <a:gd name="T13" fmla="*/ 373063 h 315"/>
              <a:gd name="T14" fmla="*/ 1154112 w 743"/>
              <a:gd name="T15" fmla="*/ 436563 h 315"/>
              <a:gd name="T16" fmla="*/ 1027112 w 743"/>
              <a:gd name="T17" fmla="*/ 393700 h 315"/>
              <a:gd name="T18" fmla="*/ 558800 w 743"/>
              <a:gd name="T19" fmla="*/ 500063 h 315"/>
              <a:gd name="T20" fmla="*/ 642937 w 743"/>
              <a:gd name="T21" fmla="*/ 223838 h 315"/>
              <a:gd name="T22" fmla="*/ 642937 w 743"/>
              <a:gd name="T23" fmla="*/ 11113 h 315"/>
              <a:gd name="T24" fmla="*/ 579437 w 743"/>
              <a:gd name="T25" fmla="*/ 53975 h 315"/>
              <a:gd name="T26" fmla="*/ 515937 w 743"/>
              <a:gd name="T27" fmla="*/ 139700 h 315"/>
              <a:gd name="T28" fmla="*/ 515937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2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Freeform 7">
            <a:extLst>
              <a:ext uri="{FF2B5EF4-FFF2-40B4-BE49-F238E27FC236}">
                <a16:creationId xmlns:a16="http://schemas.microsoft.com/office/drawing/2014/main" id="{40E07ADD-7F8E-4F9A-DDA9-9775A51FAB6F}"/>
              </a:ext>
            </a:extLst>
          </p:cNvPr>
          <p:cNvSpPr>
            <a:spLocks/>
          </p:cNvSpPr>
          <p:nvPr/>
        </p:nvSpPr>
        <p:spPr bwMode="auto">
          <a:xfrm>
            <a:off x="5867400" y="55626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Freeform 8">
            <a:extLst>
              <a:ext uri="{FF2B5EF4-FFF2-40B4-BE49-F238E27FC236}">
                <a16:creationId xmlns:a16="http://schemas.microsoft.com/office/drawing/2014/main" id="{FED4CD76-8D23-4444-2DB8-9769E55826FD}"/>
              </a:ext>
            </a:extLst>
          </p:cNvPr>
          <p:cNvSpPr>
            <a:spLocks/>
          </p:cNvSpPr>
          <p:nvPr/>
        </p:nvSpPr>
        <p:spPr bwMode="auto">
          <a:xfrm>
            <a:off x="7620000" y="4800600"/>
            <a:ext cx="646113" cy="271463"/>
          </a:xfrm>
          <a:custGeom>
            <a:avLst/>
            <a:gdLst>
              <a:gd name="T0" fmla="*/ 61742 w 743"/>
              <a:gd name="T1" fmla="*/ 98244 h 315"/>
              <a:gd name="T2" fmla="*/ 259141 w 743"/>
              <a:gd name="T3" fmla="*/ 155984 h 315"/>
              <a:gd name="T4" fmla="*/ 293925 w 743"/>
              <a:gd name="T5" fmla="*/ 271463 h 315"/>
              <a:gd name="T6" fmla="*/ 317404 w 743"/>
              <a:gd name="T7" fmla="*/ 202520 h 315"/>
              <a:gd name="T8" fmla="*/ 468715 w 743"/>
              <a:gd name="T9" fmla="*/ 121512 h 315"/>
              <a:gd name="T10" fmla="*/ 562631 w 743"/>
              <a:gd name="T11" fmla="*/ 133577 h 315"/>
              <a:gd name="T12" fmla="*/ 608720 w 743"/>
              <a:gd name="T13" fmla="*/ 202520 h 315"/>
              <a:gd name="T14" fmla="*/ 632199 w 743"/>
              <a:gd name="T15" fmla="*/ 236992 h 315"/>
              <a:gd name="T16" fmla="*/ 562631 w 743"/>
              <a:gd name="T17" fmla="*/ 213723 h 315"/>
              <a:gd name="T18" fmla="*/ 306099 w 743"/>
              <a:gd name="T19" fmla="*/ 271463 h 315"/>
              <a:gd name="T20" fmla="*/ 352188 w 743"/>
              <a:gd name="T21" fmla="*/ 121512 h 315"/>
              <a:gd name="T22" fmla="*/ 352188 w 743"/>
              <a:gd name="T23" fmla="*/ 6033 h 315"/>
              <a:gd name="T24" fmla="*/ 317404 w 743"/>
              <a:gd name="T25" fmla="*/ 29301 h 315"/>
              <a:gd name="T26" fmla="*/ 282620 w 743"/>
              <a:gd name="T27" fmla="*/ 75837 h 315"/>
              <a:gd name="T28" fmla="*/ 282620 w 743"/>
              <a:gd name="T29" fmla="*/ 225788 h 315"/>
              <a:gd name="T30" fmla="*/ 306099 w 743"/>
              <a:gd name="T31" fmla="*/ 260260 h 315"/>
              <a:gd name="T32" fmla="*/ 259141 w 743"/>
              <a:gd name="T33" fmla="*/ 249057 h 315"/>
              <a:gd name="T34" fmla="*/ 224357 w 743"/>
              <a:gd name="T35" fmla="*/ 213723 h 315"/>
              <a:gd name="T36" fmla="*/ 154789 w 743"/>
              <a:gd name="T37" fmla="*/ 168049 h 315"/>
              <a:gd name="T38" fmla="*/ 26088 w 743"/>
              <a:gd name="T39" fmla="*/ 260260 h 315"/>
              <a:gd name="T40" fmla="*/ 3478 w 743"/>
              <a:gd name="T41" fmla="*/ 225788 h 315"/>
              <a:gd name="T42" fmla="*/ 38262 w 743"/>
              <a:gd name="T43" fmla="*/ 144780 h 315"/>
              <a:gd name="T44" fmla="*/ 73046 w 743"/>
              <a:gd name="T45" fmla="*/ 121512 h 315"/>
              <a:gd name="T46" fmla="*/ 61742 w 743"/>
              <a:gd name="T47" fmla="*/ 98244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Freeform 9">
            <a:extLst>
              <a:ext uri="{FF2B5EF4-FFF2-40B4-BE49-F238E27FC236}">
                <a16:creationId xmlns:a16="http://schemas.microsoft.com/office/drawing/2014/main" id="{EB80E2A0-E83F-E12E-6528-425C197D91E2}"/>
              </a:ext>
            </a:extLst>
          </p:cNvPr>
          <p:cNvSpPr>
            <a:spLocks/>
          </p:cNvSpPr>
          <p:nvPr/>
        </p:nvSpPr>
        <p:spPr bwMode="auto">
          <a:xfrm>
            <a:off x="7696200" y="61722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Freeform 10">
            <a:extLst>
              <a:ext uri="{FF2B5EF4-FFF2-40B4-BE49-F238E27FC236}">
                <a16:creationId xmlns:a16="http://schemas.microsoft.com/office/drawing/2014/main" id="{27C71A46-58A3-ABE2-3C47-E0DC28259068}"/>
              </a:ext>
            </a:extLst>
          </p:cNvPr>
          <p:cNvSpPr>
            <a:spLocks/>
          </p:cNvSpPr>
          <p:nvPr/>
        </p:nvSpPr>
        <p:spPr bwMode="auto">
          <a:xfrm>
            <a:off x="6096000" y="4191000"/>
            <a:ext cx="646113" cy="422275"/>
          </a:xfrm>
          <a:custGeom>
            <a:avLst/>
            <a:gdLst>
              <a:gd name="T0" fmla="*/ 61742 w 743"/>
              <a:gd name="T1" fmla="*/ 152823 h 315"/>
              <a:gd name="T2" fmla="*/ 259141 w 743"/>
              <a:gd name="T3" fmla="*/ 242641 h 315"/>
              <a:gd name="T4" fmla="*/ 293925 w 743"/>
              <a:gd name="T5" fmla="*/ 422275 h 315"/>
              <a:gd name="T6" fmla="*/ 317404 w 743"/>
              <a:gd name="T7" fmla="*/ 315031 h 315"/>
              <a:gd name="T8" fmla="*/ 468715 w 743"/>
              <a:gd name="T9" fmla="*/ 189018 h 315"/>
              <a:gd name="T10" fmla="*/ 562631 w 743"/>
              <a:gd name="T11" fmla="*/ 207786 h 315"/>
              <a:gd name="T12" fmla="*/ 608720 w 743"/>
              <a:gd name="T13" fmla="*/ 315031 h 315"/>
              <a:gd name="T14" fmla="*/ 632199 w 743"/>
              <a:gd name="T15" fmla="*/ 368653 h 315"/>
              <a:gd name="T16" fmla="*/ 562631 w 743"/>
              <a:gd name="T17" fmla="*/ 332458 h 315"/>
              <a:gd name="T18" fmla="*/ 306099 w 743"/>
              <a:gd name="T19" fmla="*/ 422275 h 315"/>
              <a:gd name="T20" fmla="*/ 352188 w 743"/>
              <a:gd name="T21" fmla="*/ 189018 h 315"/>
              <a:gd name="T22" fmla="*/ 352188 w 743"/>
              <a:gd name="T23" fmla="*/ 9384 h 315"/>
              <a:gd name="T24" fmla="*/ 317404 w 743"/>
              <a:gd name="T25" fmla="*/ 45579 h 315"/>
              <a:gd name="T26" fmla="*/ 282620 w 743"/>
              <a:gd name="T27" fmla="*/ 117969 h 315"/>
              <a:gd name="T28" fmla="*/ 282620 w 743"/>
              <a:gd name="T29" fmla="*/ 351226 h 315"/>
              <a:gd name="T30" fmla="*/ 306099 w 743"/>
              <a:gd name="T31" fmla="*/ 404848 h 315"/>
              <a:gd name="T32" fmla="*/ 259141 w 743"/>
              <a:gd name="T33" fmla="*/ 387421 h 315"/>
              <a:gd name="T34" fmla="*/ 224357 w 743"/>
              <a:gd name="T35" fmla="*/ 332458 h 315"/>
              <a:gd name="T36" fmla="*/ 154789 w 743"/>
              <a:gd name="T37" fmla="*/ 261408 h 315"/>
              <a:gd name="T38" fmla="*/ 26088 w 743"/>
              <a:gd name="T39" fmla="*/ 404848 h 315"/>
              <a:gd name="T40" fmla="*/ 3478 w 743"/>
              <a:gd name="T41" fmla="*/ 351226 h 315"/>
              <a:gd name="T42" fmla="*/ 38262 w 743"/>
              <a:gd name="T43" fmla="*/ 225213 h 315"/>
              <a:gd name="T44" fmla="*/ 73046 w 743"/>
              <a:gd name="T45" fmla="*/ 189018 h 315"/>
              <a:gd name="T46" fmla="*/ 61742 w 743"/>
              <a:gd name="T47" fmla="*/ 152823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Freeform 11">
            <a:extLst>
              <a:ext uri="{FF2B5EF4-FFF2-40B4-BE49-F238E27FC236}">
                <a16:creationId xmlns:a16="http://schemas.microsoft.com/office/drawing/2014/main" id="{CBB1087F-4915-62D7-C775-3CAF10A0BA50}"/>
              </a:ext>
            </a:extLst>
          </p:cNvPr>
          <p:cNvSpPr>
            <a:spLocks/>
          </p:cNvSpPr>
          <p:nvPr/>
        </p:nvSpPr>
        <p:spPr bwMode="auto">
          <a:xfrm>
            <a:off x="7924800" y="3733800"/>
            <a:ext cx="646113" cy="269875"/>
          </a:xfrm>
          <a:custGeom>
            <a:avLst/>
            <a:gdLst>
              <a:gd name="T0" fmla="*/ 61742 w 743"/>
              <a:gd name="T1" fmla="*/ 97669 h 315"/>
              <a:gd name="T2" fmla="*/ 259141 w 743"/>
              <a:gd name="T3" fmla="*/ 155071 h 315"/>
              <a:gd name="T4" fmla="*/ 293925 w 743"/>
              <a:gd name="T5" fmla="*/ 269875 h 315"/>
              <a:gd name="T6" fmla="*/ 317404 w 743"/>
              <a:gd name="T7" fmla="*/ 201335 h 315"/>
              <a:gd name="T8" fmla="*/ 468715 w 743"/>
              <a:gd name="T9" fmla="*/ 120801 h 315"/>
              <a:gd name="T10" fmla="*/ 562631 w 743"/>
              <a:gd name="T11" fmla="*/ 132796 h 315"/>
              <a:gd name="T12" fmla="*/ 608720 w 743"/>
              <a:gd name="T13" fmla="*/ 201335 h 315"/>
              <a:gd name="T14" fmla="*/ 632199 w 743"/>
              <a:gd name="T15" fmla="*/ 235605 h 315"/>
              <a:gd name="T16" fmla="*/ 562631 w 743"/>
              <a:gd name="T17" fmla="*/ 212473 h 315"/>
              <a:gd name="T18" fmla="*/ 306099 w 743"/>
              <a:gd name="T19" fmla="*/ 269875 h 315"/>
              <a:gd name="T20" fmla="*/ 352188 w 743"/>
              <a:gd name="T21" fmla="*/ 120801 h 315"/>
              <a:gd name="T22" fmla="*/ 352188 w 743"/>
              <a:gd name="T23" fmla="*/ 5997 h 315"/>
              <a:gd name="T24" fmla="*/ 317404 w 743"/>
              <a:gd name="T25" fmla="*/ 29129 h 315"/>
              <a:gd name="T26" fmla="*/ 282620 w 743"/>
              <a:gd name="T27" fmla="*/ 75394 h 315"/>
              <a:gd name="T28" fmla="*/ 282620 w 743"/>
              <a:gd name="T29" fmla="*/ 224467 h 315"/>
              <a:gd name="T30" fmla="*/ 306099 w 743"/>
              <a:gd name="T31" fmla="*/ 258737 h 315"/>
              <a:gd name="T32" fmla="*/ 259141 w 743"/>
              <a:gd name="T33" fmla="*/ 247600 h 315"/>
              <a:gd name="T34" fmla="*/ 224357 w 743"/>
              <a:gd name="T35" fmla="*/ 212473 h 315"/>
              <a:gd name="T36" fmla="*/ 154789 w 743"/>
              <a:gd name="T37" fmla="*/ 167065 h 315"/>
              <a:gd name="T38" fmla="*/ 26088 w 743"/>
              <a:gd name="T39" fmla="*/ 258737 h 315"/>
              <a:gd name="T40" fmla="*/ 3478 w 743"/>
              <a:gd name="T41" fmla="*/ 224467 h 315"/>
              <a:gd name="T42" fmla="*/ 38262 w 743"/>
              <a:gd name="T43" fmla="*/ 143933 h 315"/>
              <a:gd name="T44" fmla="*/ 73046 w 743"/>
              <a:gd name="T45" fmla="*/ 120801 h 315"/>
              <a:gd name="T46" fmla="*/ 61742 w 743"/>
              <a:gd name="T47" fmla="*/ 9766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09FD8CC5-D3BE-CFA2-1474-03F2D0FCB337}"/>
              </a:ext>
            </a:extLst>
          </p:cNvPr>
          <p:cNvSpPr>
            <a:spLocks/>
          </p:cNvSpPr>
          <p:nvPr/>
        </p:nvSpPr>
        <p:spPr bwMode="auto">
          <a:xfrm>
            <a:off x="6781800" y="3243263"/>
            <a:ext cx="646113" cy="185737"/>
          </a:xfrm>
          <a:custGeom>
            <a:avLst/>
            <a:gdLst>
              <a:gd name="T0" fmla="*/ 61742 w 743"/>
              <a:gd name="T1" fmla="*/ 67219 h 315"/>
              <a:gd name="T2" fmla="*/ 259141 w 743"/>
              <a:gd name="T3" fmla="*/ 106725 h 315"/>
              <a:gd name="T4" fmla="*/ 293925 w 743"/>
              <a:gd name="T5" fmla="*/ 185737 h 315"/>
              <a:gd name="T6" fmla="*/ 317404 w 743"/>
              <a:gd name="T7" fmla="*/ 138566 h 315"/>
              <a:gd name="T8" fmla="*/ 468715 w 743"/>
              <a:gd name="T9" fmla="*/ 83139 h 315"/>
              <a:gd name="T10" fmla="*/ 562631 w 743"/>
              <a:gd name="T11" fmla="*/ 91394 h 315"/>
              <a:gd name="T12" fmla="*/ 608720 w 743"/>
              <a:gd name="T13" fmla="*/ 138566 h 315"/>
              <a:gd name="T14" fmla="*/ 632199 w 743"/>
              <a:gd name="T15" fmla="*/ 162151 h 315"/>
              <a:gd name="T16" fmla="*/ 562631 w 743"/>
              <a:gd name="T17" fmla="*/ 146231 h 315"/>
              <a:gd name="T18" fmla="*/ 306099 w 743"/>
              <a:gd name="T19" fmla="*/ 185737 h 315"/>
              <a:gd name="T20" fmla="*/ 352188 w 743"/>
              <a:gd name="T21" fmla="*/ 83139 h 315"/>
              <a:gd name="T22" fmla="*/ 352188 w 743"/>
              <a:gd name="T23" fmla="*/ 4127 h 315"/>
              <a:gd name="T24" fmla="*/ 317404 w 743"/>
              <a:gd name="T25" fmla="*/ 20048 h 315"/>
              <a:gd name="T26" fmla="*/ 282620 w 743"/>
              <a:gd name="T27" fmla="*/ 51888 h 315"/>
              <a:gd name="T28" fmla="*/ 282620 w 743"/>
              <a:gd name="T29" fmla="*/ 154486 h 315"/>
              <a:gd name="T30" fmla="*/ 306099 w 743"/>
              <a:gd name="T31" fmla="*/ 178072 h 315"/>
              <a:gd name="T32" fmla="*/ 259141 w 743"/>
              <a:gd name="T33" fmla="*/ 170406 h 315"/>
              <a:gd name="T34" fmla="*/ 224357 w 743"/>
              <a:gd name="T35" fmla="*/ 146231 h 315"/>
              <a:gd name="T36" fmla="*/ 154789 w 743"/>
              <a:gd name="T37" fmla="*/ 114980 h 315"/>
              <a:gd name="T38" fmla="*/ 26088 w 743"/>
              <a:gd name="T39" fmla="*/ 178072 h 315"/>
              <a:gd name="T40" fmla="*/ 3478 w 743"/>
              <a:gd name="T41" fmla="*/ 154486 h 315"/>
              <a:gd name="T42" fmla="*/ 38262 w 743"/>
              <a:gd name="T43" fmla="*/ 99060 h 315"/>
              <a:gd name="T44" fmla="*/ 73046 w 743"/>
              <a:gd name="T45" fmla="*/ 83139 h 315"/>
              <a:gd name="T46" fmla="*/ 61742 w 743"/>
              <a:gd name="T47" fmla="*/ 6721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3">
            <a:extLst>
              <a:ext uri="{FF2B5EF4-FFF2-40B4-BE49-F238E27FC236}">
                <a16:creationId xmlns:a16="http://schemas.microsoft.com/office/drawing/2014/main" id="{6A64AA82-1D14-4F2A-9E33-59B75B8391F1}"/>
              </a:ext>
            </a:extLst>
          </p:cNvPr>
          <p:cNvSpPr>
            <a:spLocks/>
          </p:cNvSpPr>
          <p:nvPr/>
        </p:nvSpPr>
        <p:spPr bwMode="auto">
          <a:xfrm>
            <a:off x="5943600" y="3581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Freeform 14">
            <a:extLst>
              <a:ext uri="{FF2B5EF4-FFF2-40B4-BE49-F238E27FC236}">
                <a16:creationId xmlns:a16="http://schemas.microsoft.com/office/drawing/2014/main" id="{8DABA29B-162A-B1B3-A278-005868EA7118}"/>
              </a:ext>
            </a:extLst>
          </p:cNvPr>
          <p:cNvSpPr>
            <a:spLocks/>
          </p:cNvSpPr>
          <p:nvPr/>
        </p:nvSpPr>
        <p:spPr bwMode="auto">
          <a:xfrm>
            <a:off x="4800600" y="3962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Freeform 15">
            <a:extLst>
              <a:ext uri="{FF2B5EF4-FFF2-40B4-BE49-F238E27FC236}">
                <a16:creationId xmlns:a16="http://schemas.microsoft.com/office/drawing/2014/main" id="{146D70FB-D65E-A1D5-52CB-B742E59E9A8D}"/>
              </a:ext>
            </a:extLst>
          </p:cNvPr>
          <p:cNvSpPr>
            <a:spLocks/>
          </p:cNvSpPr>
          <p:nvPr/>
        </p:nvSpPr>
        <p:spPr bwMode="auto">
          <a:xfrm>
            <a:off x="5181600" y="50292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AutoShape 16">
            <a:extLst>
              <a:ext uri="{FF2B5EF4-FFF2-40B4-BE49-F238E27FC236}">
                <a16:creationId xmlns:a16="http://schemas.microsoft.com/office/drawing/2014/main" id="{918C5B6C-38DF-4C94-4616-14D3026B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7" name="AutoShape 17">
            <a:extLst>
              <a:ext uri="{FF2B5EF4-FFF2-40B4-BE49-F238E27FC236}">
                <a16:creationId xmlns:a16="http://schemas.microsoft.com/office/drawing/2014/main" id="{1C0AA4F8-BD68-E87D-0865-7F5FCB89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8" name="AutoShape 18">
            <a:extLst>
              <a:ext uri="{FF2B5EF4-FFF2-40B4-BE49-F238E27FC236}">
                <a16:creationId xmlns:a16="http://schemas.microsoft.com/office/drawing/2014/main" id="{3E73DF12-BD62-2FB9-B4A6-7FB147C96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9" name="AutoShape 19">
            <a:extLst>
              <a:ext uri="{FF2B5EF4-FFF2-40B4-BE49-F238E27FC236}">
                <a16:creationId xmlns:a16="http://schemas.microsoft.com/office/drawing/2014/main" id="{827B1B1C-66A5-D6F1-0C73-117EE02C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562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0" name="AutoShape 20">
            <a:extLst>
              <a:ext uri="{FF2B5EF4-FFF2-40B4-BE49-F238E27FC236}">
                <a16:creationId xmlns:a16="http://schemas.microsoft.com/office/drawing/2014/main" id="{DBB7C3B4-7890-7003-D093-3D86ABD0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1" name="AutoShape 21">
            <a:extLst>
              <a:ext uri="{FF2B5EF4-FFF2-40B4-BE49-F238E27FC236}">
                <a16:creationId xmlns:a16="http://schemas.microsoft.com/office/drawing/2014/main" id="{3DE6C9C8-C142-61EE-851C-A633F443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2" name="AutoShape 22">
            <a:extLst>
              <a:ext uri="{FF2B5EF4-FFF2-40B4-BE49-F238E27FC236}">
                <a16:creationId xmlns:a16="http://schemas.microsoft.com/office/drawing/2014/main" id="{D81361D2-7CE2-4157-B880-48D8A03606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3800" y="64008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3" name="Freeform 25">
            <a:extLst>
              <a:ext uri="{FF2B5EF4-FFF2-40B4-BE49-F238E27FC236}">
                <a16:creationId xmlns:a16="http://schemas.microsoft.com/office/drawing/2014/main" id="{9CE0F55F-7D04-224C-BCC4-CFBDC9152049}"/>
              </a:ext>
            </a:extLst>
          </p:cNvPr>
          <p:cNvSpPr>
            <a:spLocks/>
          </p:cNvSpPr>
          <p:nvPr/>
        </p:nvSpPr>
        <p:spPr bwMode="auto">
          <a:xfrm>
            <a:off x="7391400" y="1981200"/>
            <a:ext cx="76200" cy="381000"/>
          </a:xfrm>
          <a:custGeom>
            <a:avLst/>
            <a:gdLst>
              <a:gd name="T0" fmla="*/ 56639 w 261"/>
              <a:gd name="T1" fmla="*/ 39329 h 310"/>
              <a:gd name="T2" fmla="*/ 37078 w 261"/>
              <a:gd name="T3" fmla="*/ 188042 h 310"/>
              <a:gd name="T4" fmla="*/ 33283 w 261"/>
              <a:gd name="T5" fmla="*/ 237203 h 310"/>
              <a:gd name="T6" fmla="*/ 25400 w 261"/>
              <a:gd name="T7" fmla="*/ 335526 h 310"/>
              <a:gd name="T8" fmla="*/ 41166 w 261"/>
              <a:gd name="T9" fmla="*/ 303571 h 310"/>
              <a:gd name="T10" fmla="*/ 60726 w 261"/>
              <a:gd name="T11" fmla="*/ 188042 h 310"/>
              <a:gd name="T12" fmla="*/ 68317 w 261"/>
              <a:gd name="T13" fmla="*/ 72513 h 310"/>
              <a:gd name="T14" fmla="*/ 72405 w 261"/>
              <a:gd name="T15" fmla="*/ 23352 h 310"/>
              <a:gd name="T16" fmla="*/ 56639 w 261"/>
              <a:gd name="T17" fmla="*/ 39329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Freeform 26">
            <a:extLst>
              <a:ext uri="{FF2B5EF4-FFF2-40B4-BE49-F238E27FC236}">
                <a16:creationId xmlns:a16="http://schemas.microsoft.com/office/drawing/2014/main" id="{3AA70517-047B-0555-34F8-6C74FF8B74AE}"/>
              </a:ext>
            </a:extLst>
          </p:cNvPr>
          <p:cNvSpPr>
            <a:spLocks/>
          </p:cNvSpPr>
          <p:nvPr/>
        </p:nvSpPr>
        <p:spPr bwMode="auto">
          <a:xfrm>
            <a:off x="7772400" y="27432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Freeform 27">
            <a:extLst>
              <a:ext uri="{FF2B5EF4-FFF2-40B4-BE49-F238E27FC236}">
                <a16:creationId xmlns:a16="http://schemas.microsoft.com/office/drawing/2014/main" id="{E72E9AB0-D884-6B2F-A5AB-615D801ABA47}"/>
              </a:ext>
            </a:extLst>
          </p:cNvPr>
          <p:cNvSpPr>
            <a:spLocks/>
          </p:cNvSpPr>
          <p:nvPr/>
        </p:nvSpPr>
        <p:spPr bwMode="auto">
          <a:xfrm>
            <a:off x="5791200" y="3048000"/>
            <a:ext cx="152400" cy="304800"/>
          </a:xfrm>
          <a:custGeom>
            <a:avLst/>
            <a:gdLst>
              <a:gd name="T0" fmla="*/ 113278 w 261"/>
              <a:gd name="T1" fmla="*/ 31463 h 310"/>
              <a:gd name="T2" fmla="*/ 74156 w 261"/>
              <a:gd name="T3" fmla="*/ 150434 h 310"/>
              <a:gd name="T4" fmla="*/ 66566 w 261"/>
              <a:gd name="T5" fmla="*/ 189763 h 310"/>
              <a:gd name="T6" fmla="*/ 50800 w 261"/>
              <a:gd name="T7" fmla="*/ 268421 h 310"/>
              <a:gd name="T8" fmla="*/ 82331 w 261"/>
              <a:gd name="T9" fmla="*/ 242857 h 310"/>
              <a:gd name="T10" fmla="*/ 121453 w 261"/>
              <a:gd name="T11" fmla="*/ 150434 h 310"/>
              <a:gd name="T12" fmla="*/ 136634 w 261"/>
              <a:gd name="T13" fmla="*/ 58010 h 310"/>
              <a:gd name="T14" fmla="*/ 144809 w 261"/>
              <a:gd name="T15" fmla="*/ 18681 h 310"/>
              <a:gd name="T16" fmla="*/ 113278 w 261"/>
              <a:gd name="T17" fmla="*/ 31463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Freeform 28">
            <a:extLst>
              <a:ext uri="{FF2B5EF4-FFF2-40B4-BE49-F238E27FC236}">
                <a16:creationId xmlns:a16="http://schemas.microsoft.com/office/drawing/2014/main" id="{910BF225-2309-0871-1CE6-5002AEECBC54}"/>
              </a:ext>
            </a:extLst>
          </p:cNvPr>
          <p:cNvSpPr>
            <a:spLocks/>
          </p:cNvSpPr>
          <p:nvPr/>
        </p:nvSpPr>
        <p:spPr bwMode="auto">
          <a:xfrm>
            <a:off x="6781800" y="3733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29">
            <a:extLst>
              <a:ext uri="{FF2B5EF4-FFF2-40B4-BE49-F238E27FC236}">
                <a16:creationId xmlns:a16="http://schemas.microsoft.com/office/drawing/2014/main" id="{D0906493-B071-9BCE-5F2A-941B88F1FEC6}"/>
              </a:ext>
            </a:extLst>
          </p:cNvPr>
          <p:cNvSpPr>
            <a:spLocks/>
          </p:cNvSpPr>
          <p:nvPr/>
        </p:nvSpPr>
        <p:spPr bwMode="auto">
          <a:xfrm>
            <a:off x="4876800" y="3352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8" name="Freeform 31">
            <a:extLst>
              <a:ext uri="{FF2B5EF4-FFF2-40B4-BE49-F238E27FC236}">
                <a16:creationId xmlns:a16="http://schemas.microsoft.com/office/drawing/2014/main" id="{AA048621-C875-7610-D98F-7FEDDDC3A8B4}"/>
              </a:ext>
            </a:extLst>
          </p:cNvPr>
          <p:cNvSpPr>
            <a:spLocks/>
          </p:cNvSpPr>
          <p:nvPr/>
        </p:nvSpPr>
        <p:spPr bwMode="auto">
          <a:xfrm>
            <a:off x="5791200" y="2286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Freeform 32">
            <a:extLst>
              <a:ext uri="{FF2B5EF4-FFF2-40B4-BE49-F238E27FC236}">
                <a16:creationId xmlns:a16="http://schemas.microsoft.com/office/drawing/2014/main" id="{CB8868E1-F359-8922-0F8D-8349296C8254}"/>
              </a:ext>
            </a:extLst>
          </p:cNvPr>
          <p:cNvSpPr>
            <a:spLocks/>
          </p:cNvSpPr>
          <p:nvPr/>
        </p:nvSpPr>
        <p:spPr bwMode="auto">
          <a:xfrm>
            <a:off x="6781800" y="2057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Freeform 45">
            <a:extLst>
              <a:ext uri="{FF2B5EF4-FFF2-40B4-BE49-F238E27FC236}">
                <a16:creationId xmlns:a16="http://schemas.microsoft.com/office/drawing/2014/main" id="{96A9E135-4C5A-A9ED-B352-4E55E0E7E5C4}"/>
              </a:ext>
            </a:extLst>
          </p:cNvPr>
          <p:cNvSpPr>
            <a:spLocks/>
          </p:cNvSpPr>
          <p:nvPr/>
        </p:nvSpPr>
        <p:spPr bwMode="auto">
          <a:xfrm>
            <a:off x="5181600" y="3124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WordArt 92">
            <a:extLst>
              <a:ext uri="{FF2B5EF4-FFF2-40B4-BE49-F238E27FC236}">
                <a16:creationId xmlns:a16="http://schemas.microsoft.com/office/drawing/2014/main" id="{45C98CCB-A3EF-3CC1-1CFF-4B962BDA8D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696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Trong truyện có những nhân vật nào?</a:t>
            </a:r>
          </a:p>
        </p:txBody>
      </p:sp>
      <p:pic>
        <p:nvPicPr>
          <p:cNvPr id="100636" name="Picture 284" descr="Untitled">
            <a:extLst>
              <a:ext uri="{FF2B5EF4-FFF2-40B4-BE49-F238E27FC236}">
                <a16:creationId xmlns:a16="http://schemas.microsoft.com/office/drawing/2014/main" id="{8BA86815-025A-83CD-2818-966A50ED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FEFF"/>
              </a:clrFrom>
              <a:clrTo>
                <a:srgbClr val="66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98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37" name="Picture 285" descr="Untitledsfaas">
            <a:extLst>
              <a:ext uri="{FF2B5EF4-FFF2-40B4-BE49-F238E27FC236}">
                <a16:creationId xmlns:a16="http://schemas.microsoft.com/office/drawing/2014/main" id="{E265E4A3-2850-3A0E-7084-8268DC3D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6FEFF"/>
              </a:clrFrom>
              <a:clrTo>
                <a:srgbClr val="66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22177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287">
            <a:extLst>
              <a:ext uri="{FF2B5EF4-FFF2-40B4-BE49-F238E27FC236}">
                <a16:creationId xmlns:a16="http://schemas.microsoft.com/office/drawing/2014/main" id="{4908AC0D-5856-B6C5-A6F2-546BD5D6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28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61F6F16-0051-E5BA-4348-F761C19B41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Bác Gấu đã đến</a:t>
            </a:r>
            <a:br>
              <a:rPr lang="en-US" altLang="en-US">
                <a:solidFill>
                  <a:srgbClr val="FF3300"/>
                </a:solidFill>
              </a:rPr>
            </a:br>
            <a:r>
              <a:rPr lang="en-US" altLang="en-US">
                <a:solidFill>
                  <a:srgbClr val="FF3300"/>
                </a:solidFill>
              </a:rPr>
              <a:t>nhà ai xin trú nhờ ?</a:t>
            </a:r>
          </a:p>
        </p:txBody>
      </p:sp>
      <p:pic>
        <p:nvPicPr>
          <p:cNvPr id="105481" name="Picture 9" descr="Untitleddfsdg">
            <a:extLst>
              <a:ext uri="{FF2B5EF4-FFF2-40B4-BE49-F238E27FC236}">
                <a16:creationId xmlns:a16="http://schemas.microsoft.com/office/drawing/2014/main" id="{9559061C-4E10-A46A-DA6E-917D2053BB33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51663"/>
          </a:xfrm>
        </p:spPr>
      </p:pic>
      <p:pic>
        <p:nvPicPr>
          <p:cNvPr id="105486" name="Picture 14">
            <a:extLst>
              <a:ext uri="{FF2B5EF4-FFF2-40B4-BE49-F238E27FC236}">
                <a16:creationId xmlns:a16="http://schemas.microsoft.com/office/drawing/2014/main" id="{7CE44E5B-690C-92EE-66F8-14352C48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82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07759F-BB35-71E5-EEB8-91B7D6342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D10A8F9-79D5-9A23-69D0-0CC8F8EB1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5060" name="Picture 4" descr="12">
            <a:extLst>
              <a:ext uri="{FF2B5EF4-FFF2-40B4-BE49-F238E27FC236}">
                <a16:creationId xmlns:a16="http://schemas.microsoft.com/office/drawing/2014/main" id="{869221F4-D94A-8DFD-02DA-D3B90E80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322638B-BCE8-D780-6500-549AE081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39775"/>
            <a:ext cx="574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Arial" charset="0"/>
                <a:cs typeface="+mn-cs"/>
              </a:rPr>
              <a:t>Mục đích yêu cầu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6EFB1A3-D1F9-E23B-3847-72C5BB54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6705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3300"/>
                </a:solidFill>
                <a:latin typeface="Arial" charset="0"/>
                <a:cs typeface="+mn-cs"/>
              </a:rPr>
              <a:t>Kiến</a:t>
            </a:r>
            <a:r>
              <a:rPr lang="en-US" sz="2800" dirty="0">
                <a:solidFill>
                  <a:srgbClr val="FF3300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Arial" charset="0"/>
                <a:cs typeface="+mn-cs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tuyện,hiểu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.</a:t>
            </a:r>
          </a:p>
          <a:p>
            <a:pPr>
              <a:defRPr/>
            </a:pPr>
            <a:r>
              <a:rPr lang="en-US" sz="2800" u="sng" dirty="0" err="1">
                <a:solidFill>
                  <a:srgbClr val="FF3300"/>
                </a:solidFill>
                <a:latin typeface="Arial" charset="0"/>
                <a:cs typeface="+mn-cs"/>
              </a:rPr>
              <a:t>Kỹ</a:t>
            </a:r>
            <a:r>
              <a:rPr lang="en-US" sz="2800" u="sng" dirty="0">
                <a:solidFill>
                  <a:srgbClr val="FF3300"/>
                </a:solidFill>
                <a:latin typeface="Arial" charset="0"/>
                <a:cs typeface="+mn-cs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latin typeface="Arial" charset="0"/>
                <a:cs typeface="+mn-cs"/>
              </a:rPr>
              <a:t>năng</a:t>
            </a:r>
            <a:r>
              <a:rPr lang="en-US" sz="2800" u="sng" dirty="0">
                <a:solidFill>
                  <a:srgbClr val="0000FF"/>
                </a:solidFill>
                <a:latin typeface="Arial" charset="0"/>
                <a:cs typeface="+mn-cs"/>
              </a:rPr>
              <a:t> :</a:t>
            </a: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cô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sắp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tự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800" u="sng" dirty="0" err="1">
                <a:solidFill>
                  <a:srgbClr val="FF3300"/>
                </a:solidFill>
                <a:latin typeface="Arial" charset="0"/>
                <a:cs typeface="+mn-cs"/>
              </a:rPr>
              <a:t>Thái</a:t>
            </a:r>
            <a:r>
              <a:rPr lang="en-US" sz="2800" u="sng" dirty="0">
                <a:solidFill>
                  <a:srgbClr val="FF3300"/>
                </a:solidFill>
                <a:latin typeface="Arial" charset="0"/>
                <a:cs typeface="+mn-cs"/>
              </a:rPr>
              <a:t> </a:t>
            </a:r>
            <a:r>
              <a:rPr lang="en-US" sz="2800" u="sng" dirty="0" err="1">
                <a:solidFill>
                  <a:srgbClr val="FF3300"/>
                </a:solidFill>
                <a:latin typeface="Arial" charset="0"/>
                <a:cs typeface="+mn-cs"/>
              </a:rPr>
              <a:t>độ</a:t>
            </a:r>
            <a:r>
              <a:rPr lang="en-US" sz="2800" u="sng" dirty="0">
                <a:solidFill>
                  <a:srgbClr val="0000FF"/>
                </a:solidFill>
                <a:latin typeface="Arial" charset="0"/>
                <a:cs typeface="+mn-cs"/>
              </a:rPr>
              <a:t> 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lúc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khăn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CD2F8B35-FD46-3082-3203-B104753525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Bác Gấu lại đi đến nhà ai?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08C6A686-B35B-1F0D-1933-03F89EB422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1622" name="Picture 6" descr="âfasf">
            <a:extLst>
              <a:ext uri="{FF2B5EF4-FFF2-40B4-BE49-F238E27FC236}">
                <a16:creationId xmlns:a16="http://schemas.microsoft.com/office/drawing/2014/main" id="{53DF329F-E26D-9B69-8E00-71501DC1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>
            <a:extLst>
              <a:ext uri="{FF2B5EF4-FFF2-40B4-BE49-F238E27FC236}">
                <a16:creationId xmlns:a16="http://schemas.microsoft.com/office/drawing/2014/main" id="{582EF3B2-BF0C-B450-0BDC-8DACF819C7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Khi bác Gấu gõ cửa bạn Thỏ trắng đã làm gì?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>
            <a:extLst>
              <a:ext uri="{FF2B5EF4-FFF2-40B4-BE49-F238E27FC236}">
                <a16:creationId xmlns:a16="http://schemas.microsoft.com/office/drawing/2014/main" id="{72356D94-811C-F1CE-5D0F-B79FF4BD9A63}"/>
              </a:ext>
            </a:extLst>
          </p:cNvPr>
          <p:cNvSpPr>
            <a:spLocks/>
          </p:cNvSpPr>
          <p:nvPr/>
        </p:nvSpPr>
        <p:spPr bwMode="auto">
          <a:xfrm>
            <a:off x="0" y="2773363"/>
            <a:ext cx="9144000" cy="296862"/>
          </a:xfrm>
          <a:custGeom>
            <a:avLst/>
            <a:gdLst>
              <a:gd name="T0" fmla="*/ 0 w 5760"/>
              <a:gd name="T1" fmla="*/ 260350 h 187"/>
              <a:gd name="T2" fmla="*/ 5507038 w 5760"/>
              <a:gd name="T3" fmla="*/ 260350 h 187"/>
              <a:gd name="T4" fmla="*/ 6503988 w 5760"/>
              <a:gd name="T5" fmla="*/ 136525 h 187"/>
              <a:gd name="T6" fmla="*/ 7813675 w 5760"/>
              <a:gd name="T7" fmla="*/ 115887 h 187"/>
              <a:gd name="T8" fmla="*/ 8769350 w 5760"/>
              <a:gd name="T9" fmla="*/ 136525 h 187"/>
              <a:gd name="T10" fmla="*/ 9144000 w 5760"/>
              <a:gd name="T11" fmla="*/ 177800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187">
                <a:moveTo>
                  <a:pt x="0" y="164"/>
                </a:moveTo>
                <a:cubicBezTo>
                  <a:pt x="1158" y="177"/>
                  <a:pt x="2311" y="187"/>
                  <a:pt x="3469" y="164"/>
                </a:cubicBezTo>
                <a:cubicBezTo>
                  <a:pt x="3679" y="138"/>
                  <a:pt x="3887" y="109"/>
                  <a:pt x="4097" y="86"/>
                </a:cubicBezTo>
                <a:cubicBezTo>
                  <a:pt x="4360" y="0"/>
                  <a:pt x="4659" y="68"/>
                  <a:pt x="4922" y="73"/>
                </a:cubicBezTo>
                <a:cubicBezTo>
                  <a:pt x="5123" y="77"/>
                  <a:pt x="5323" y="82"/>
                  <a:pt x="5524" y="86"/>
                </a:cubicBezTo>
                <a:cubicBezTo>
                  <a:pt x="5600" y="94"/>
                  <a:pt x="5683" y="112"/>
                  <a:pt x="5760" y="112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9" name="Freeform 3">
            <a:extLst>
              <a:ext uri="{FF2B5EF4-FFF2-40B4-BE49-F238E27FC236}">
                <a16:creationId xmlns:a16="http://schemas.microsoft.com/office/drawing/2014/main" id="{13E0CB2A-DF65-5F24-E682-77188E76FD8C}"/>
              </a:ext>
            </a:extLst>
          </p:cNvPr>
          <p:cNvSpPr>
            <a:spLocks/>
          </p:cNvSpPr>
          <p:nvPr/>
        </p:nvSpPr>
        <p:spPr bwMode="auto">
          <a:xfrm>
            <a:off x="-304800" y="-228600"/>
            <a:ext cx="9829800" cy="3810000"/>
          </a:xfrm>
          <a:custGeom>
            <a:avLst/>
            <a:gdLst>
              <a:gd name="T0" fmla="*/ 188376 w 6314"/>
              <a:gd name="T1" fmla="*/ 175376 h 2368"/>
              <a:gd name="T2" fmla="*/ 8014541 w 6314"/>
              <a:gd name="T3" fmla="*/ 196292 h 2368"/>
              <a:gd name="T4" fmla="*/ 9135456 w 6314"/>
              <a:gd name="T5" fmla="*/ 217209 h 2368"/>
              <a:gd name="T6" fmla="*/ 9155694 w 6314"/>
              <a:gd name="T7" fmla="*/ 997551 h 2368"/>
              <a:gd name="T8" fmla="*/ 8911273 w 6314"/>
              <a:gd name="T9" fmla="*/ 3187335 h 2368"/>
              <a:gd name="T10" fmla="*/ 6608727 w 6314"/>
              <a:gd name="T11" fmla="*/ 3103670 h 2368"/>
              <a:gd name="T12" fmla="*/ 6404783 w 6314"/>
              <a:gd name="T13" fmla="*/ 3124586 h 2368"/>
              <a:gd name="T14" fmla="*/ 6425021 w 6314"/>
              <a:gd name="T15" fmla="*/ 3187335 h 2368"/>
              <a:gd name="T16" fmla="*/ 7158286 w 6314"/>
              <a:gd name="T17" fmla="*/ 3208252 h 2368"/>
              <a:gd name="T18" fmla="*/ 7240798 w 6314"/>
              <a:gd name="T19" fmla="*/ 3166419 h 2368"/>
              <a:gd name="T20" fmla="*/ 7178525 w 6314"/>
              <a:gd name="T21" fmla="*/ 3145503 h 2368"/>
              <a:gd name="T22" fmla="*/ 6505976 w 6314"/>
              <a:gd name="T23" fmla="*/ 3103670 h 2368"/>
              <a:gd name="T24" fmla="*/ 6364305 w 6314"/>
              <a:gd name="T25" fmla="*/ 3124586 h 2368"/>
              <a:gd name="T26" fmla="*/ 6384544 w 6314"/>
              <a:gd name="T27" fmla="*/ 3208252 h 2368"/>
              <a:gd name="T28" fmla="*/ 6873387 w 6314"/>
              <a:gd name="T29" fmla="*/ 3229168 h 2368"/>
              <a:gd name="T30" fmla="*/ 7057093 w 6314"/>
              <a:gd name="T31" fmla="*/ 3208252 h 2368"/>
              <a:gd name="T32" fmla="*/ 6994820 w 6314"/>
              <a:gd name="T33" fmla="*/ 3166419 h 2368"/>
              <a:gd name="T34" fmla="*/ 6913865 w 6314"/>
              <a:gd name="T35" fmla="*/ 3145503 h 2368"/>
              <a:gd name="T36" fmla="*/ 6669443 w 6314"/>
              <a:gd name="T37" fmla="*/ 3061837 h 2368"/>
              <a:gd name="T38" fmla="*/ 6404783 w 6314"/>
              <a:gd name="T39" fmla="*/ 3082753 h 2368"/>
              <a:gd name="T40" fmla="*/ 6425021 w 6314"/>
              <a:gd name="T41" fmla="*/ 3145503 h 2368"/>
              <a:gd name="T42" fmla="*/ 6526215 w 6314"/>
              <a:gd name="T43" fmla="*/ 3187335 h 2368"/>
              <a:gd name="T44" fmla="*/ 6689682 w 6314"/>
              <a:gd name="T45" fmla="*/ 3166419 h 2368"/>
              <a:gd name="T46" fmla="*/ 6628966 w 6314"/>
              <a:gd name="T47" fmla="*/ 3124586 h 2368"/>
              <a:gd name="T48" fmla="*/ 6546454 w 6314"/>
              <a:gd name="T49" fmla="*/ 3103670 h 2368"/>
              <a:gd name="T50" fmla="*/ 6281793 w 6314"/>
              <a:gd name="T51" fmla="*/ 3124586 h 2368"/>
              <a:gd name="T52" fmla="*/ 6302032 w 6314"/>
              <a:gd name="T53" fmla="*/ 3187335 h 2368"/>
              <a:gd name="T54" fmla="*/ 6364305 w 6314"/>
              <a:gd name="T55" fmla="*/ 3208252 h 2368"/>
              <a:gd name="T56" fmla="*/ 6445260 w 6314"/>
              <a:gd name="T57" fmla="*/ 3145503 h 2368"/>
              <a:gd name="T58" fmla="*/ 6322271 w 6314"/>
              <a:gd name="T59" fmla="*/ 3166419 h 2368"/>
              <a:gd name="T60" fmla="*/ 6344066 w 6314"/>
              <a:gd name="T61" fmla="*/ 3229168 h 2368"/>
              <a:gd name="T62" fmla="*/ 6425021 w 6314"/>
              <a:gd name="T63" fmla="*/ 3250084 h 2368"/>
              <a:gd name="T64" fmla="*/ 4183192 w 6314"/>
              <a:gd name="T65" fmla="*/ 3229168 h 2368"/>
              <a:gd name="T66" fmla="*/ 3510643 w 6314"/>
              <a:gd name="T67" fmla="*/ 3166419 h 2368"/>
              <a:gd name="T68" fmla="*/ 3306699 w 6314"/>
              <a:gd name="T69" fmla="*/ 3103670 h 2368"/>
              <a:gd name="T70" fmla="*/ 3163471 w 6314"/>
              <a:gd name="T71" fmla="*/ 3124586 h 2368"/>
              <a:gd name="T72" fmla="*/ 3183709 w 6314"/>
              <a:gd name="T73" fmla="*/ 3187335 h 2368"/>
              <a:gd name="T74" fmla="*/ 3470165 w 6314"/>
              <a:gd name="T75" fmla="*/ 3166419 h 2368"/>
              <a:gd name="T76" fmla="*/ 4102237 w 6314"/>
              <a:gd name="T77" fmla="*/ 3187335 h 2368"/>
              <a:gd name="T78" fmla="*/ 4284385 w 6314"/>
              <a:gd name="T79" fmla="*/ 3229168 h 2368"/>
              <a:gd name="T80" fmla="*/ 4427613 w 6314"/>
              <a:gd name="T81" fmla="*/ 3314443 h 2368"/>
              <a:gd name="T82" fmla="*/ 4570841 w 6314"/>
              <a:gd name="T83" fmla="*/ 3293526 h 2368"/>
              <a:gd name="T84" fmla="*/ 4528807 w 6314"/>
              <a:gd name="T85" fmla="*/ 3250084 h 2368"/>
              <a:gd name="T86" fmla="*/ 4326420 w 6314"/>
              <a:gd name="T87" fmla="*/ 3187335 h 2368"/>
              <a:gd name="T88" fmla="*/ 4183192 w 6314"/>
              <a:gd name="T89" fmla="*/ 3208252 h 2368"/>
              <a:gd name="T90" fmla="*/ 4243908 w 6314"/>
              <a:gd name="T91" fmla="*/ 3229168 h 2368"/>
              <a:gd name="T92" fmla="*/ 4387136 w 6314"/>
              <a:gd name="T93" fmla="*/ 3250084 h 2368"/>
              <a:gd name="T94" fmla="*/ 4223669 w 6314"/>
              <a:gd name="T95" fmla="*/ 3208252 h 2368"/>
              <a:gd name="T96" fmla="*/ 4264147 w 6314"/>
              <a:gd name="T97" fmla="*/ 3271001 h 2368"/>
              <a:gd name="T98" fmla="*/ 4243908 w 6314"/>
              <a:gd name="T99" fmla="*/ 3271001 h 2368"/>
              <a:gd name="T100" fmla="*/ 4183192 w 6314"/>
              <a:gd name="T101" fmla="*/ 3250084 h 2368"/>
              <a:gd name="T102" fmla="*/ 3266221 w 6314"/>
              <a:gd name="T103" fmla="*/ 3314443 h 2368"/>
              <a:gd name="T104" fmla="*/ 1941362 w 6314"/>
              <a:gd name="T105" fmla="*/ 3250084 h 2368"/>
              <a:gd name="T106" fmla="*/ 188376 w 6314"/>
              <a:gd name="T107" fmla="*/ 2471351 h 2368"/>
              <a:gd name="T108" fmla="*/ 168137 w 6314"/>
              <a:gd name="T109" fmla="*/ 1924307 h 2368"/>
              <a:gd name="T110" fmla="*/ 127660 w 6314"/>
              <a:gd name="T111" fmla="*/ 1755367 h 2368"/>
              <a:gd name="T112" fmla="*/ 107421 w 6314"/>
              <a:gd name="T113" fmla="*/ 576005 h 2368"/>
              <a:gd name="T114" fmla="*/ 188376 w 6314"/>
              <a:gd name="T115" fmla="*/ 175376 h 23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14" h="2368">
                <a:moveTo>
                  <a:pt x="121" y="109"/>
                </a:moveTo>
                <a:cubicBezTo>
                  <a:pt x="1797" y="125"/>
                  <a:pt x="3472" y="112"/>
                  <a:pt x="5148" y="122"/>
                </a:cubicBezTo>
                <a:cubicBezTo>
                  <a:pt x="5388" y="126"/>
                  <a:pt x="5669" y="0"/>
                  <a:pt x="5868" y="135"/>
                </a:cubicBezTo>
                <a:cubicBezTo>
                  <a:pt x="6002" y="226"/>
                  <a:pt x="5881" y="458"/>
                  <a:pt x="5881" y="620"/>
                </a:cubicBezTo>
                <a:cubicBezTo>
                  <a:pt x="5881" y="2015"/>
                  <a:pt x="6314" y="1928"/>
                  <a:pt x="5724" y="1981"/>
                </a:cubicBezTo>
                <a:cubicBezTo>
                  <a:pt x="4989" y="1973"/>
                  <a:pt x="4798" y="1968"/>
                  <a:pt x="4245" y="1929"/>
                </a:cubicBezTo>
                <a:cubicBezTo>
                  <a:pt x="4201" y="1933"/>
                  <a:pt x="4154" y="1924"/>
                  <a:pt x="4114" y="1942"/>
                </a:cubicBezTo>
                <a:cubicBezTo>
                  <a:pt x="4101" y="1948"/>
                  <a:pt x="4113" y="1980"/>
                  <a:pt x="4127" y="1981"/>
                </a:cubicBezTo>
                <a:cubicBezTo>
                  <a:pt x="4283" y="1998"/>
                  <a:pt x="4441" y="1990"/>
                  <a:pt x="4598" y="1994"/>
                </a:cubicBezTo>
                <a:cubicBezTo>
                  <a:pt x="4616" y="1985"/>
                  <a:pt x="4645" y="1987"/>
                  <a:pt x="4651" y="1968"/>
                </a:cubicBezTo>
                <a:cubicBezTo>
                  <a:pt x="4655" y="1955"/>
                  <a:pt x="4625" y="1956"/>
                  <a:pt x="4611" y="1955"/>
                </a:cubicBezTo>
                <a:cubicBezTo>
                  <a:pt x="4467" y="1943"/>
                  <a:pt x="4179" y="1929"/>
                  <a:pt x="4179" y="1929"/>
                </a:cubicBezTo>
                <a:cubicBezTo>
                  <a:pt x="4149" y="1933"/>
                  <a:pt x="4112" y="1922"/>
                  <a:pt x="4088" y="1942"/>
                </a:cubicBezTo>
                <a:cubicBezTo>
                  <a:pt x="4074" y="1953"/>
                  <a:pt x="4083" y="1991"/>
                  <a:pt x="4101" y="1994"/>
                </a:cubicBezTo>
                <a:cubicBezTo>
                  <a:pt x="4204" y="2014"/>
                  <a:pt x="4310" y="2003"/>
                  <a:pt x="4415" y="2007"/>
                </a:cubicBezTo>
                <a:cubicBezTo>
                  <a:pt x="4454" y="2003"/>
                  <a:pt x="4498" y="2012"/>
                  <a:pt x="4533" y="1994"/>
                </a:cubicBezTo>
                <a:cubicBezTo>
                  <a:pt x="4547" y="1987"/>
                  <a:pt x="4508" y="1974"/>
                  <a:pt x="4493" y="1968"/>
                </a:cubicBezTo>
                <a:cubicBezTo>
                  <a:pt x="4477" y="1961"/>
                  <a:pt x="4458" y="1959"/>
                  <a:pt x="4441" y="1955"/>
                </a:cubicBezTo>
                <a:cubicBezTo>
                  <a:pt x="4380" y="1941"/>
                  <a:pt x="4340" y="1931"/>
                  <a:pt x="4284" y="1903"/>
                </a:cubicBezTo>
                <a:cubicBezTo>
                  <a:pt x="4227" y="1907"/>
                  <a:pt x="4168" y="1898"/>
                  <a:pt x="4114" y="1916"/>
                </a:cubicBezTo>
                <a:cubicBezTo>
                  <a:pt x="4101" y="1920"/>
                  <a:pt x="4116" y="1946"/>
                  <a:pt x="4127" y="1955"/>
                </a:cubicBezTo>
                <a:cubicBezTo>
                  <a:pt x="4145" y="1970"/>
                  <a:pt x="4170" y="1972"/>
                  <a:pt x="4192" y="1981"/>
                </a:cubicBezTo>
                <a:cubicBezTo>
                  <a:pt x="4227" y="1977"/>
                  <a:pt x="4267" y="1986"/>
                  <a:pt x="4297" y="1968"/>
                </a:cubicBezTo>
                <a:cubicBezTo>
                  <a:pt x="4310" y="1960"/>
                  <a:pt x="4272" y="1948"/>
                  <a:pt x="4258" y="1942"/>
                </a:cubicBezTo>
                <a:cubicBezTo>
                  <a:pt x="4241" y="1935"/>
                  <a:pt x="4223" y="1933"/>
                  <a:pt x="4205" y="1929"/>
                </a:cubicBezTo>
                <a:cubicBezTo>
                  <a:pt x="4148" y="1933"/>
                  <a:pt x="4089" y="1924"/>
                  <a:pt x="4035" y="1942"/>
                </a:cubicBezTo>
                <a:cubicBezTo>
                  <a:pt x="4022" y="1946"/>
                  <a:pt x="4038" y="1971"/>
                  <a:pt x="4048" y="1981"/>
                </a:cubicBezTo>
                <a:cubicBezTo>
                  <a:pt x="4058" y="1991"/>
                  <a:pt x="4075" y="1990"/>
                  <a:pt x="4088" y="1994"/>
                </a:cubicBezTo>
                <a:cubicBezTo>
                  <a:pt x="4297" y="1975"/>
                  <a:pt x="4247" y="1982"/>
                  <a:pt x="4140" y="1955"/>
                </a:cubicBezTo>
                <a:cubicBezTo>
                  <a:pt x="4114" y="1959"/>
                  <a:pt x="4082" y="1951"/>
                  <a:pt x="4061" y="1968"/>
                </a:cubicBezTo>
                <a:cubicBezTo>
                  <a:pt x="4050" y="1977"/>
                  <a:pt x="4064" y="1998"/>
                  <a:pt x="4075" y="2007"/>
                </a:cubicBezTo>
                <a:cubicBezTo>
                  <a:pt x="4089" y="2018"/>
                  <a:pt x="4110" y="2016"/>
                  <a:pt x="4127" y="2020"/>
                </a:cubicBezTo>
                <a:cubicBezTo>
                  <a:pt x="3647" y="2048"/>
                  <a:pt x="3166" y="2044"/>
                  <a:pt x="2687" y="2007"/>
                </a:cubicBezTo>
                <a:cubicBezTo>
                  <a:pt x="2535" y="1969"/>
                  <a:pt x="2433" y="1975"/>
                  <a:pt x="2255" y="1968"/>
                </a:cubicBezTo>
                <a:cubicBezTo>
                  <a:pt x="2212" y="1954"/>
                  <a:pt x="2167" y="1943"/>
                  <a:pt x="2124" y="1929"/>
                </a:cubicBezTo>
                <a:cubicBezTo>
                  <a:pt x="2093" y="1933"/>
                  <a:pt x="2058" y="1925"/>
                  <a:pt x="2032" y="1942"/>
                </a:cubicBezTo>
                <a:cubicBezTo>
                  <a:pt x="2021" y="1950"/>
                  <a:pt x="2031" y="1979"/>
                  <a:pt x="2045" y="1981"/>
                </a:cubicBezTo>
                <a:cubicBezTo>
                  <a:pt x="2106" y="1989"/>
                  <a:pt x="2168" y="1972"/>
                  <a:pt x="2229" y="1968"/>
                </a:cubicBezTo>
                <a:cubicBezTo>
                  <a:pt x="2374" y="1978"/>
                  <a:pt x="2492" y="1995"/>
                  <a:pt x="2635" y="1981"/>
                </a:cubicBezTo>
                <a:cubicBezTo>
                  <a:pt x="2639" y="1982"/>
                  <a:pt x="2742" y="2001"/>
                  <a:pt x="2752" y="2007"/>
                </a:cubicBezTo>
                <a:cubicBezTo>
                  <a:pt x="2873" y="2077"/>
                  <a:pt x="2709" y="2026"/>
                  <a:pt x="2844" y="2060"/>
                </a:cubicBezTo>
                <a:cubicBezTo>
                  <a:pt x="2875" y="2081"/>
                  <a:pt x="2907" y="2120"/>
                  <a:pt x="2936" y="2047"/>
                </a:cubicBezTo>
                <a:cubicBezTo>
                  <a:pt x="2941" y="2035"/>
                  <a:pt x="2920" y="2027"/>
                  <a:pt x="2909" y="2020"/>
                </a:cubicBezTo>
                <a:cubicBezTo>
                  <a:pt x="2873" y="1998"/>
                  <a:pt x="2819" y="1994"/>
                  <a:pt x="2779" y="1981"/>
                </a:cubicBezTo>
                <a:cubicBezTo>
                  <a:pt x="2748" y="1985"/>
                  <a:pt x="2715" y="1980"/>
                  <a:pt x="2687" y="1994"/>
                </a:cubicBezTo>
                <a:cubicBezTo>
                  <a:pt x="2675" y="2000"/>
                  <a:pt x="2713" y="2004"/>
                  <a:pt x="2726" y="2007"/>
                </a:cubicBezTo>
                <a:cubicBezTo>
                  <a:pt x="2756" y="2013"/>
                  <a:pt x="2787" y="2016"/>
                  <a:pt x="2818" y="2020"/>
                </a:cubicBezTo>
                <a:lnTo>
                  <a:pt x="2713" y="1994"/>
                </a:lnTo>
                <a:cubicBezTo>
                  <a:pt x="2584" y="2020"/>
                  <a:pt x="2683" y="2014"/>
                  <a:pt x="2739" y="2033"/>
                </a:cubicBezTo>
                <a:cubicBezTo>
                  <a:pt x="2789" y="2085"/>
                  <a:pt x="2758" y="2050"/>
                  <a:pt x="2726" y="2033"/>
                </a:cubicBezTo>
                <a:cubicBezTo>
                  <a:pt x="2714" y="2027"/>
                  <a:pt x="2700" y="2024"/>
                  <a:pt x="2687" y="2020"/>
                </a:cubicBezTo>
                <a:cubicBezTo>
                  <a:pt x="2548" y="2024"/>
                  <a:pt x="2270" y="2003"/>
                  <a:pt x="2098" y="2060"/>
                </a:cubicBezTo>
                <a:cubicBezTo>
                  <a:pt x="1348" y="2047"/>
                  <a:pt x="1583" y="2087"/>
                  <a:pt x="1247" y="2020"/>
                </a:cubicBezTo>
                <a:cubicBezTo>
                  <a:pt x="0" y="2034"/>
                  <a:pt x="95" y="2368"/>
                  <a:pt x="121" y="1536"/>
                </a:cubicBezTo>
                <a:cubicBezTo>
                  <a:pt x="117" y="1423"/>
                  <a:pt x="118" y="1309"/>
                  <a:pt x="108" y="1196"/>
                </a:cubicBezTo>
                <a:cubicBezTo>
                  <a:pt x="105" y="1160"/>
                  <a:pt x="82" y="1091"/>
                  <a:pt x="82" y="1091"/>
                </a:cubicBezTo>
                <a:cubicBezTo>
                  <a:pt x="78" y="847"/>
                  <a:pt x="69" y="602"/>
                  <a:pt x="69" y="358"/>
                </a:cubicBezTo>
                <a:cubicBezTo>
                  <a:pt x="69" y="293"/>
                  <a:pt x="68" y="162"/>
                  <a:pt x="121" y="109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Freeform 4">
            <a:extLst>
              <a:ext uri="{FF2B5EF4-FFF2-40B4-BE49-F238E27FC236}">
                <a16:creationId xmlns:a16="http://schemas.microsoft.com/office/drawing/2014/main" id="{B98582E7-9FFD-EFFB-8192-A8CB71337089}"/>
              </a:ext>
            </a:extLst>
          </p:cNvPr>
          <p:cNvSpPr>
            <a:spLocks/>
          </p:cNvSpPr>
          <p:nvPr/>
        </p:nvSpPr>
        <p:spPr bwMode="auto">
          <a:xfrm>
            <a:off x="1219200" y="712788"/>
            <a:ext cx="2436813" cy="2662237"/>
          </a:xfrm>
          <a:custGeom>
            <a:avLst/>
            <a:gdLst>
              <a:gd name="T0" fmla="*/ 463550 w 1535"/>
              <a:gd name="T1" fmla="*/ 784225 h 1677"/>
              <a:gd name="T2" fmla="*/ 1192213 w 1535"/>
              <a:gd name="T3" fmla="*/ 2341562 h 1677"/>
              <a:gd name="T4" fmla="*/ 1773238 w 1535"/>
              <a:gd name="T5" fmla="*/ 2425700 h 1677"/>
              <a:gd name="T6" fmla="*/ 2001838 w 1535"/>
              <a:gd name="T7" fmla="*/ 2405062 h 1677"/>
              <a:gd name="T8" fmla="*/ 2022475 w 1535"/>
              <a:gd name="T9" fmla="*/ 2259012 h 1677"/>
              <a:gd name="T10" fmla="*/ 2063750 w 1535"/>
              <a:gd name="T11" fmla="*/ 2133600 h 1677"/>
              <a:gd name="T12" fmla="*/ 2084388 w 1535"/>
              <a:gd name="T13" fmla="*/ 2071687 h 1677"/>
              <a:gd name="T14" fmla="*/ 1981200 w 1535"/>
              <a:gd name="T15" fmla="*/ 430212 h 1677"/>
              <a:gd name="T16" fmla="*/ 1835150 w 1535"/>
              <a:gd name="T17" fmla="*/ 284162 h 1677"/>
              <a:gd name="T18" fmla="*/ 1544638 w 1535"/>
              <a:gd name="T19" fmla="*/ 98425 h 1677"/>
              <a:gd name="T20" fmla="*/ 1336675 w 1535"/>
              <a:gd name="T21" fmla="*/ 14287 h 1677"/>
              <a:gd name="T22" fmla="*/ 920750 w 1535"/>
              <a:gd name="T23" fmla="*/ 55562 h 1677"/>
              <a:gd name="T24" fmla="*/ 879475 w 1535"/>
              <a:gd name="T25" fmla="*/ 98425 h 1677"/>
              <a:gd name="T26" fmla="*/ 755650 w 1535"/>
              <a:gd name="T27" fmla="*/ 139700 h 1677"/>
              <a:gd name="T28" fmla="*/ 630238 w 1535"/>
              <a:gd name="T29" fmla="*/ 284162 h 1677"/>
              <a:gd name="T30" fmla="*/ 506413 w 1535"/>
              <a:gd name="T31" fmla="*/ 471487 h 1677"/>
              <a:gd name="T32" fmla="*/ 401638 w 1535"/>
              <a:gd name="T33" fmla="*/ 784225 h 1677"/>
              <a:gd name="T34" fmla="*/ 463550 w 1535"/>
              <a:gd name="T35" fmla="*/ 784225 h 16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35" h="1677">
                <a:moveTo>
                  <a:pt x="292" y="494"/>
                </a:moveTo>
                <a:cubicBezTo>
                  <a:pt x="307" y="1677"/>
                  <a:pt x="0" y="1502"/>
                  <a:pt x="751" y="1475"/>
                </a:cubicBezTo>
                <a:cubicBezTo>
                  <a:pt x="874" y="1487"/>
                  <a:pt x="994" y="1511"/>
                  <a:pt x="1117" y="1528"/>
                </a:cubicBezTo>
                <a:cubicBezTo>
                  <a:pt x="1165" y="1524"/>
                  <a:pt x="1221" y="1542"/>
                  <a:pt x="1261" y="1515"/>
                </a:cubicBezTo>
                <a:cubicBezTo>
                  <a:pt x="1287" y="1498"/>
                  <a:pt x="1267" y="1453"/>
                  <a:pt x="1274" y="1423"/>
                </a:cubicBezTo>
                <a:cubicBezTo>
                  <a:pt x="1280" y="1396"/>
                  <a:pt x="1291" y="1370"/>
                  <a:pt x="1300" y="1344"/>
                </a:cubicBezTo>
                <a:cubicBezTo>
                  <a:pt x="1304" y="1331"/>
                  <a:pt x="1313" y="1305"/>
                  <a:pt x="1313" y="1305"/>
                </a:cubicBezTo>
                <a:cubicBezTo>
                  <a:pt x="1217" y="1016"/>
                  <a:pt x="1535" y="462"/>
                  <a:pt x="1248" y="271"/>
                </a:cubicBezTo>
                <a:cubicBezTo>
                  <a:pt x="1188" y="180"/>
                  <a:pt x="1226" y="202"/>
                  <a:pt x="1156" y="179"/>
                </a:cubicBezTo>
                <a:cubicBezTo>
                  <a:pt x="1103" y="144"/>
                  <a:pt x="1035" y="83"/>
                  <a:pt x="973" y="62"/>
                </a:cubicBezTo>
                <a:cubicBezTo>
                  <a:pt x="933" y="21"/>
                  <a:pt x="899" y="20"/>
                  <a:pt x="842" y="9"/>
                </a:cubicBezTo>
                <a:cubicBezTo>
                  <a:pt x="754" y="15"/>
                  <a:pt x="660" y="0"/>
                  <a:pt x="580" y="35"/>
                </a:cubicBezTo>
                <a:cubicBezTo>
                  <a:pt x="569" y="40"/>
                  <a:pt x="565" y="56"/>
                  <a:pt x="554" y="62"/>
                </a:cubicBezTo>
                <a:cubicBezTo>
                  <a:pt x="530" y="74"/>
                  <a:pt x="476" y="88"/>
                  <a:pt x="476" y="88"/>
                </a:cubicBezTo>
                <a:cubicBezTo>
                  <a:pt x="459" y="138"/>
                  <a:pt x="441" y="150"/>
                  <a:pt x="397" y="179"/>
                </a:cubicBezTo>
                <a:cubicBezTo>
                  <a:pt x="379" y="233"/>
                  <a:pt x="367" y="265"/>
                  <a:pt x="319" y="297"/>
                </a:cubicBezTo>
                <a:cubicBezTo>
                  <a:pt x="296" y="362"/>
                  <a:pt x="274" y="428"/>
                  <a:pt x="253" y="494"/>
                </a:cubicBezTo>
                <a:cubicBezTo>
                  <a:pt x="249" y="506"/>
                  <a:pt x="279" y="494"/>
                  <a:pt x="292" y="4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Freeform 5">
            <a:extLst>
              <a:ext uri="{FF2B5EF4-FFF2-40B4-BE49-F238E27FC236}">
                <a16:creationId xmlns:a16="http://schemas.microsoft.com/office/drawing/2014/main" id="{F6AD2FC1-9BFA-6386-3700-037E157332F8}"/>
              </a:ext>
            </a:extLst>
          </p:cNvPr>
          <p:cNvSpPr>
            <a:spLocks/>
          </p:cNvSpPr>
          <p:nvPr/>
        </p:nvSpPr>
        <p:spPr bwMode="auto">
          <a:xfrm>
            <a:off x="1600200" y="13716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Freeform 6">
            <a:extLst>
              <a:ext uri="{FF2B5EF4-FFF2-40B4-BE49-F238E27FC236}">
                <a16:creationId xmlns:a16="http://schemas.microsoft.com/office/drawing/2014/main" id="{CC2C29F4-2993-B4FB-B63A-3AF5E8C38066}"/>
              </a:ext>
            </a:extLst>
          </p:cNvPr>
          <p:cNvSpPr>
            <a:spLocks/>
          </p:cNvSpPr>
          <p:nvPr/>
        </p:nvSpPr>
        <p:spPr bwMode="auto">
          <a:xfrm>
            <a:off x="3124200" y="14478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Freeform 7">
            <a:extLst>
              <a:ext uri="{FF2B5EF4-FFF2-40B4-BE49-F238E27FC236}">
                <a16:creationId xmlns:a16="http://schemas.microsoft.com/office/drawing/2014/main" id="{82142C7E-39B0-63C0-C9E6-05FB96AAC4D6}"/>
              </a:ext>
            </a:extLst>
          </p:cNvPr>
          <p:cNvSpPr>
            <a:spLocks/>
          </p:cNvSpPr>
          <p:nvPr/>
        </p:nvSpPr>
        <p:spPr bwMode="auto">
          <a:xfrm>
            <a:off x="1358900" y="2944813"/>
            <a:ext cx="1966913" cy="207962"/>
          </a:xfrm>
          <a:custGeom>
            <a:avLst/>
            <a:gdLst>
              <a:gd name="T0" fmla="*/ 261938 w 1239"/>
              <a:gd name="T1" fmla="*/ 6350 h 131"/>
              <a:gd name="T2" fmla="*/ 1820863 w 1239"/>
              <a:gd name="T3" fmla="*/ 68262 h 131"/>
              <a:gd name="T4" fmla="*/ 1903413 w 1239"/>
              <a:gd name="T5" fmla="*/ 130175 h 131"/>
              <a:gd name="T6" fmla="*/ 1966913 w 1239"/>
              <a:gd name="T7" fmla="*/ 152400 h 131"/>
              <a:gd name="T8" fmla="*/ 1903413 w 1239"/>
              <a:gd name="T9" fmla="*/ 173037 h 131"/>
              <a:gd name="T10" fmla="*/ 511175 w 1239"/>
              <a:gd name="T11" fmla="*/ 193675 h 131"/>
              <a:gd name="T12" fmla="*/ 220663 w 1239"/>
              <a:gd name="T13" fmla="*/ 152400 h 131"/>
              <a:gd name="T14" fmla="*/ 261938 w 1239"/>
              <a:gd name="T15" fmla="*/ 6350 h 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9" h="131">
                <a:moveTo>
                  <a:pt x="165" y="4"/>
                </a:moveTo>
                <a:cubicBezTo>
                  <a:pt x="530" y="124"/>
                  <a:pt x="216" y="30"/>
                  <a:pt x="1147" y="43"/>
                </a:cubicBezTo>
                <a:cubicBezTo>
                  <a:pt x="1164" y="56"/>
                  <a:pt x="1180" y="71"/>
                  <a:pt x="1199" y="82"/>
                </a:cubicBezTo>
                <a:cubicBezTo>
                  <a:pt x="1211" y="89"/>
                  <a:pt x="1239" y="82"/>
                  <a:pt x="1239" y="96"/>
                </a:cubicBezTo>
                <a:cubicBezTo>
                  <a:pt x="1239" y="110"/>
                  <a:pt x="1213" y="109"/>
                  <a:pt x="1199" y="109"/>
                </a:cubicBezTo>
                <a:cubicBezTo>
                  <a:pt x="907" y="117"/>
                  <a:pt x="614" y="118"/>
                  <a:pt x="322" y="122"/>
                </a:cubicBezTo>
                <a:cubicBezTo>
                  <a:pt x="261" y="113"/>
                  <a:pt x="190" y="131"/>
                  <a:pt x="139" y="96"/>
                </a:cubicBezTo>
                <a:cubicBezTo>
                  <a:pt x="0" y="0"/>
                  <a:pt x="142" y="4"/>
                  <a:pt x="165" y="4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Freeform 8">
            <a:extLst>
              <a:ext uri="{FF2B5EF4-FFF2-40B4-BE49-F238E27FC236}">
                <a16:creationId xmlns:a16="http://schemas.microsoft.com/office/drawing/2014/main" id="{A4EC715A-8179-18E7-10DB-E16C34043EF9}"/>
              </a:ext>
            </a:extLst>
          </p:cNvPr>
          <p:cNvSpPr>
            <a:spLocks/>
          </p:cNvSpPr>
          <p:nvPr/>
        </p:nvSpPr>
        <p:spPr bwMode="auto">
          <a:xfrm>
            <a:off x="1620838" y="703263"/>
            <a:ext cx="1770062" cy="820737"/>
          </a:xfrm>
          <a:custGeom>
            <a:avLst/>
            <a:gdLst>
              <a:gd name="T0" fmla="*/ 166687 w 1115"/>
              <a:gd name="T1" fmla="*/ 730250 h 517"/>
              <a:gd name="T2" fmla="*/ 457200 w 1115"/>
              <a:gd name="T3" fmla="*/ 357187 h 517"/>
              <a:gd name="T4" fmla="*/ 831850 w 1115"/>
              <a:gd name="T5" fmla="*/ 252412 h 517"/>
              <a:gd name="T6" fmla="*/ 1247775 w 1115"/>
              <a:gd name="T7" fmla="*/ 273050 h 517"/>
              <a:gd name="T8" fmla="*/ 1412875 w 1115"/>
              <a:gd name="T9" fmla="*/ 377825 h 517"/>
              <a:gd name="T10" fmla="*/ 1538287 w 1115"/>
              <a:gd name="T11" fmla="*/ 522287 h 517"/>
              <a:gd name="T12" fmla="*/ 1641475 w 1115"/>
              <a:gd name="T13" fmla="*/ 688975 h 517"/>
              <a:gd name="T14" fmla="*/ 1620837 w 1115"/>
              <a:gd name="T15" fmla="*/ 793750 h 517"/>
              <a:gd name="T16" fmla="*/ 1746250 w 1115"/>
              <a:gd name="T17" fmla="*/ 771525 h 517"/>
              <a:gd name="T18" fmla="*/ 1641475 w 1115"/>
              <a:gd name="T19" fmla="*/ 542925 h 517"/>
              <a:gd name="T20" fmla="*/ 1579562 w 1115"/>
              <a:gd name="T21" fmla="*/ 419100 h 517"/>
              <a:gd name="T22" fmla="*/ 1497012 w 1115"/>
              <a:gd name="T23" fmla="*/ 211137 h 517"/>
              <a:gd name="T24" fmla="*/ 1392237 w 1115"/>
              <a:gd name="T25" fmla="*/ 149225 h 517"/>
              <a:gd name="T26" fmla="*/ 1330325 w 1115"/>
              <a:gd name="T27" fmla="*/ 107950 h 517"/>
              <a:gd name="T28" fmla="*/ 1289050 w 1115"/>
              <a:gd name="T29" fmla="*/ 65087 h 517"/>
              <a:gd name="T30" fmla="*/ 1060450 w 1115"/>
              <a:gd name="T31" fmla="*/ 3175 h 517"/>
              <a:gd name="T32" fmla="*/ 457200 w 1115"/>
              <a:gd name="T33" fmla="*/ 65087 h 517"/>
              <a:gd name="T34" fmla="*/ 374650 w 1115"/>
              <a:gd name="T35" fmla="*/ 169862 h 517"/>
              <a:gd name="T36" fmla="*/ 249237 w 1115"/>
              <a:gd name="T37" fmla="*/ 231775 h 517"/>
              <a:gd name="T38" fmla="*/ 207962 w 1115"/>
              <a:gd name="T39" fmla="*/ 293687 h 517"/>
              <a:gd name="T40" fmla="*/ 104775 w 1115"/>
              <a:gd name="T41" fmla="*/ 398462 h 517"/>
              <a:gd name="T42" fmla="*/ 82550 w 1115"/>
              <a:gd name="T43" fmla="*/ 460375 h 517"/>
              <a:gd name="T44" fmla="*/ 61912 w 1115"/>
              <a:gd name="T45" fmla="*/ 606425 h 517"/>
              <a:gd name="T46" fmla="*/ 0 w 1115"/>
              <a:gd name="T47" fmla="*/ 730250 h 517"/>
              <a:gd name="T48" fmla="*/ 166687 w 1115"/>
              <a:gd name="T49" fmla="*/ 730250 h 5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5" h="517">
                <a:moveTo>
                  <a:pt x="105" y="460"/>
                </a:moveTo>
                <a:cubicBezTo>
                  <a:pt x="140" y="356"/>
                  <a:pt x="176" y="262"/>
                  <a:pt x="288" y="225"/>
                </a:cubicBezTo>
                <a:cubicBezTo>
                  <a:pt x="346" y="165"/>
                  <a:pt x="446" y="169"/>
                  <a:pt x="524" y="159"/>
                </a:cubicBezTo>
                <a:cubicBezTo>
                  <a:pt x="612" y="137"/>
                  <a:pt x="698" y="151"/>
                  <a:pt x="786" y="172"/>
                </a:cubicBezTo>
                <a:cubicBezTo>
                  <a:pt x="825" y="198"/>
                  <a:pt x="846" y="223"/>
                  <a:pt x="890" y="238"/>
                </a:cubicBezTo>
                <a:cubicBezTo>
                  <a:pt x="908" y="292"/>
                  <a:pt x="926" y="294"/>
                  <a:pt x="969" y="329"/>
                </a:cubicBezTo>
                <a:cubicBezTo>
                  <a:pt x="1004" y="357"/>
                  <a:pt x="1020" y="393"/>
                  <a:pt x="1034" y="434"/>
                </a:cubicBezTo>
                <a:cubicBezTo>
                  <a:pt x="1030" y="456"/>
                  <a:pt x="1003" y="486"/>
                  <a:pt x="1021" y="500"/>
                </a:cubicBezTo>
                <a:cubicBezTo>
                  <a:pt x="1042" y="517"/>
                  <a:pt x="1087" y="509"/>
                  <a:pt x="1100" y="486"/>
                </a:cubicBezTo>
                <a:cubicBezTo>
                  <a:pt x="1115" y="461"/>
                  <a:pt x="1058" y="367"/>
                  <a:pt x="1034" y="342"/>
                </a:cubicBezTo>
                <a:cubicBezTo>
                  <a:pt x="1001" y="244"/>
                  <a:pt x="1045" y="365"/>
                  <a:pt x="995" y="264"/>
                </a:cubicBezTo>
                <a:cubicBezTo>
                  <a:pt x="972" y="219"/>
                  <a:pt x="977" y="174"/>
                  <a:pt x="943" y="133"/>
                </a:cubicBezTo>
                <a:cubicBezTo>
                  <a:pt x="909" y="91"/>
                  <a:pt x="925" y="118"/>
                  <a:pt x="877" y="94"/>
                </a:cubicBezTo>
                <a:cubicBezTo>
                  <a:pt x="863" y="87"/>
                  <a:pt x="850" y="78"/>
                  <a:pt x="838" y="68"/>
                </a:cubicBezTo>
                <a:cubicBezTo>
                  <a:pt x="828" y="60"/>
                  <a:pt x="823" y="47"/>
                  <a:pt x="812" y="41"/>
                </a:cubicBezTo>
                <a:cubicBezTo>
                  <a:pt x="771" y="16"/>
                  <a:pt x="713" y="17"/>
                  <a:pt x="668" y="2"/>
                </a:cubicBezTo>
                <a:cubicBezTo>
                  <a:pt x="540" y="8"/>
                  <a:pt x="411" y="0"/>
                  <a:pt x="288" y="41"/>
                </a:cubicBezTo>
                <a:cubicBezTo>
                  <a:pt x="169" y="124"/>
                  <a:pt x="314" y="12"/>
                  <a:pt x="236" y="107"/>
                </a:cubicBezTo>
                <a:cubicBezTo>
                  <a:pt x="218" y="129"/>
                  <a:pt x="182" y="138"/>
                  <a:pt x="157" y="146"/>
                </a:cubicBezTo>
                <a:cubicBezTo>
                  <a:pt x="148" y="159"/>
                  <a:pt x="141" y="173"/>
                  <a:pt x="131" y="185"/>
                </a:cubicBezTo>
                <a:cubicBezTo>
                  <a:pt x="111" y="208"/>
                  <a:pt x="66" y="251"/>
                  <a:pt x="66" y="251"/>
                </a:cubicBezTo>
                <a:cubicBezTo>
                  <a:pt x="61" y="264"/>
                  <a:pt x="55" y="276"/>
                  <a:pt x="52" y="290"/>
                </a:cubicBezTo>
                <a:cubicBezTo>
                  <a:pt x="46" y="320"/>
                  <a:pt x="48" y="352"/>
                  <a:pt x="39" y="382"/>
                </a:cubicBezTo>
                <a:cubicBezTo>
                  <a:pt x="31" y="410"/>
                  <a:pt x="9" y="432"/>
                  <a:pt x="0" y="460"/>
                </a:cubicBezTo>
                <a:cubicBezTo>
                  <a:pt x="70" y="477"/>
                  <a:pt x="35" y="477"/>
                  <a:pt x="105" y="460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Freeform 9">
            <a:extLst>
              <a:ext uri="{FF2B5EF4-FFF2-40B4-BE49-F238E27FC236}">
                <a16:creationId xmlns:a16="http://schemas.microsoft.com/office/drawing/2014/main" id="{9F5DDA53-5CA7-B7DF-A40F-E8210D88F082}"/>
              </a:ext>
            </a:extLst>
          </p:cNvPr>
          <p:cNvSpPr>
            <a:spLocks/>
          </p:cNvSpPr>
          <p:nvPr/>
        </p:nvSpPr>
        <p:spPr bwMode="auto">
          <a:xfrm>
            <a:off x="-180975" y="747713"/>
            <a:ext cx="2293938" cy="2743200"/>
          </a:xfrm>
          <a:custGeom>
            <a:avLst/>
            <a:gdLst>
              <a:gd name="T0" fmla="*/ 160338 w 1445"/>
              <a:gd name="T1" fmla="*/ 457200 h 1728"/>
              <a:gd name="T2" fmla="*/ 368300 w 1445"/>
              <a:gd name="T3" fmla="*/ 84138 h 1728"/>
              <a:gd name="T4" fmla="*/ 576263 w 1445"/>
              <a:gd name="T5" fmla="*/ 0 h 1728"/>
              <a:gd name="T6" fmla="*/ 1365250 w 1445"/>
              <a:gd name="T7" fmla="*/ 20638 h 1728"/>
              <a:gd name="T8" fmla="*/ 1470025 w 1445"/>
              <a:gd name="T9" fmla="*/ 41275 h 1728"/>
              <a:gd name="T10" fmla="*/ 1573213 w 1445"/>
              <a:gd name="T11" fmla="*/ 125413 h 1728"/>
              <a:gd name="T12" fmla="*/ 1698625 w 1445"/>
              <a:gd name="T13" fmla="*/ 374650 h 1728"/>
              <a:gd name="T14" fmla="*/ 1739900 w 1445"/>
              <a:gd name="T15" fmla="*/ 436563 h 1728"/>
              <a:gd name="T16" fmla="*/ 1801813 w 1445"/>
              <a:gd name="T17" fmla="*/ 623888 h 1728"/>
              <a:gd name="T18" fmla="*/ 1822450 w 1445"/>
              <a:gd name="T19" fmla="*/ 685800 h 1728"/>
              <a:gd name="T20" fmla="*/ 450850 w 1445"/>
              <a:gd name="T21" fmla="*/ 2370138 h 1728"/>
              <a:gd name="T22" fmla="*/ 77788 w 1445"/>
              <a:gd name="T23" fmla="*/ 2224088 h 1728"/>
              <a:gd name="T24" fmla="*/ 98425 w 1445"/>
              <a:gd name="T25" fmla="*/ 1933575 h 1728"/>
              <a:gd name="T26" fmla="*/ 119063 w 1445"/>
              <a:gd name="T27" fmla="*/ 415925 h 1728"/>
              <a:gd name="T28" fmla="*/ 160338 w 1445"/>
              <a:gd name="T29" fmla="*/ 354013 h 1728"/>
              <a:gd name="T30" fmla="*/ 160338 w 1445"/>
              <a:gd name="T31" fmla="*/ 228600 h 17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5" h="1728">
                <a:moveTo>
                  <a:pt x="101" y="288"/>
                </a:moveTo>
                <a:cubicBezTo>
                  <a:pt x="115" y="163"/>
                  <a:pt x="105" y="95"/>
                  <a:pt x="232" y="53"/>
                </a:cubicBezTo>
                <a:cubicBezTo>
                  <a:pt x="272" y="12"/>
                  <a:pt x="306" y="11"/>
                  <a:pt x="363" y="0"/>
                </a:cubicBezTo>
                <a:cubicBezTo>
                  <a:pt x="529" y="4"/>
                  <a:pt x="694" y="5"/>
                  <a:pt x="860" y="13"/>
                </a:cubicBezTo>
                <a:cubicBezTo>
                  <a:pt x="882" y="14"/>
                  <a:pt x="907" y="15"/>
                  <a:pt x="926" y="26"/>
                </a:cubicBezTo>
                <a:cubicBezTo>
                  <a:pt x="1092" y="122"/>
                  <a:pt x="823" y="23"/>
                  <a:pt x="991" y="79"/>
                </a:cubicBezTo>
                <a:cubicBezTo>
                  <a:pt x="1058" y="180"/>
                  <a:pt x="1033" y="127"/>
                  <a:pt x="1070" y="236"/>
                </a:cubicBezTo>
                <a:cubicBezTo>
                  <a:pt x="1075" y="251"/>
                  <a:pt x="1090" y="261"/>
                  <a:pt x="1096" y="275"/>
                </a:cubicBezTo>
                <a:cubicBezTo>
                  <a:pt x="1113" y="313"/>
                  <a:pt x="1122" y="354"/>
                  <a:pt x="1135" y="393"/>
                </a:cubicBezTo>
                <a:cubicBezTo>
                  <a:pt x="1139" y="406"/>
                  <a:pt x="1148" y="432"/>
                  <a:pt x="1148" y="432"/>
                </a:cubicBezTo>
                <a:cubicBezTo>
                  <a:pt x="1115" y="1728"/>
                  <a:pt x="1445" y="1474"/>
                  <a:pt x="284" y="1493"/>
                </a:cubicBezTo>
                <a:cubicBezTo>
                  <a:pt x="0" y="1473"/>
                  <a:pt x="169" y="1521"/>
                  <a:pt x="49" y="1401"/>
                </a:cubicBezTo>
                <a:cubicBezTo>
                  <a:pt x="53" y="1340"/>
                  <a:pt x="61" y="1279"/>
                  <a:pt x="62" y="1218"/>
                </a:cubicBezTo>
                <a:cubicBezTo>
                  <a:pt x="69" y="899"/>
                  <a:pt x="63" y="580"/>
                  <a:pt x="75" y="262"/>
                </a:cubicBezTo>
                <a:cubicBezTo>
                  <a:pt x="76" y="246"/>
                  <a:pt x="98" y="238"/>
                  <a:pt x="101" y="223"/>
                </a:cubicBezTo>
                <a:cubicBezTo>
                  <a:pt x="107" y="197"/>
                  <a:pt x="101" y="170"/>
                  <a:pt x="101" y="144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>
            <a:extLst>
              <a:ext uri="{FF2B5EF4-FFF2-40B4-BE49-F238E27FC236}">
                <a16:creationId xmlns:a16="http://schemas.microsoft.com/office/drawing/2014/main" id="{7963E250-5DB9-53A0-5BAF-69203A2540C6}"/>
              </a:ext>
            </a:extLst>
          </p:cNvPr>
          <p:cNvSpPr>
            <a:spLocks/>
          </p:cNvSpPr>
          <p:nvPr/>
        </p:nvSpPr>
        <p:spPr bwMode="auto">
          <a:xfrm>
            <a:off x="-76200" y="1143000"/>
            <a:ext cx="298450" cy="2108200"/>
          </a:xfrm>
          <a:custGeom>
            <a:avLst/>
            <a:gdLst>
              <a:gd name="T0" fmla="*/ 56848 w 210"/>
              <a:gd name="T1" fmla="*/ 0 h 1328"/>
              <a:gd name="T2" fmla="*/ 93799 w 210"/>
              <a:gd name="T3" fmla="*/ 1081088 h 1328"/>
              <a:gd name="T4" fmla="*/ 75323 w 210"/>
              <a:gd name="T5" fmla="*/ 1954213 h 1328"/>
              <a:gd name="T6" fmla="*/ 0 w 210"/>
              <a:gd name="T7" fmla="*/ 1870075 h 1328"/>
              <a:gd name="T8" fmla="*/ 18475 w 210"/>
              <a:gd name="T9" fmla="*/ 103188 h 1328"/>
              <a:gd name="T10" fmla="*/ 56848 w 210"/>
              <a:gd name="T11" fmla="*/ 0 h 1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" h="1328">
                <a:moveTo>
                  <a:pt x="40" y="0"/>
                </a:moveTo>
                <a:cubicBezTo>
                  <a:pt x="210" y="57"/>
                  <a:pt x="80" y="494"/>
                  <a:pt x="66" y="681"/>
                </a:cubicBezTo>
                <a:cubicBezTo>
                  <a:pt x="62" y="864"/>
                  <a:pt x="71" y="1049"/>
                  <a:pt x="53" y="1231"/>
                </a:cubicBezTo>
                <a:cubicBezTo>
                  <a:pt x="43" y="1328"/>
                  <a:pt x="0" y="1178"/>
                  <a:pt x="0" y="1178"/>
                </a:cubicBezTo>
                <a:cubicBezTo>
                  <a:pt x="4" y="807"/>
                  <a:pt x="4" y="436"/>
                  <a:pt x="13" y="65"/>
                </a:cubicBezTo>
                <a:cubicBezTo>
                  <a:pt x="14" y="22"/>
                  <a:pt x="19" y="21"/>
                  <a:pt x="40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Freeform 11">
            <a:extLst>
              <a:ext uri="{FF2B5EF4-FFF2-40B4-BE49-F238E27FC236}">
                <a16:creationId xmlns:a16="http://schemas.microsoft.com/office/drawing/2014/main" id="{5B19BE57-F4B2-2EA9-4B4F-55D70A680A9D}"/>
              </a:ext>
            </a:extLst>
          </p:cNvPr>
          <p:cNvSpPr>
            <a:spLocks/>
          </p:cNvSpPr>
          <p:nvPr/>
        </p:nvSpPr>
        <p:spPr bwMode="auto">
          <a:xfrm>
            <a:off x="0" y="609600"/>
            <a:ext cx="1641475" cy="852488"/>
          </a:xfrm>
          <a:custGeom>
            <a:avLst/>
            <a:gdLst>
              <a:gd name="T0" fmla="*/ 0 w 1034"/>
              <a:gd name="T1" fmla="*/ 539750 h 537"/>
              <a:gd name="T2" fmla="*/ 207963 w 1034"/>
              <a:gd name="T3" fmla="*/ 144463 h 537"/>
              <a:gd name="T4" fmla="*/ 311150 w 1034"/>
              <a:gd name="T5" fmla="*/ 41275 h 537"/>
              <a:gd name="T6" fmla="*/ 436563 w 1034"/>
              <a:gd name="T7" fmla="*/ 0 h 537"/>
              <a:gd name="T8" fmla="*/ 1184275 w 1034"/>
              <a:gd name="T9" fmla="*/ 20638 h 537"/>
              <a:gd name="T10" fmla="*/ 1309688 w 1034"/>
              <a:gd name="T11" fmla="*/ 61913 h 537"/>
              <a:gd name="T12" fmla="*/ 1371600 w 1034"/>
              <a:gd name="T13" fmla="*/ 103188 h 537"/>
              <a:gd name="T14" fmla="*/ 1538288 w 1034"/>
              <a:gd name="T15" fmla="*/ 539750 h 537"/>
              <a:gd name="T16" fmla="*/ 1641475 w 1034"/>
              <a:gd name="T17" fmla="*/ 809625 h 537"/>
              <a:gd name="T18" fmla="*/ 1600200 w 1034"/>
              <a:gd name="T19" fmla="*/ 852488 h 537"/>
              <a:gd name="T20" fmla="*/ 1538288 w 1034"/>
              <a:gd name="T21" fmla="*/ 747713 h 537"/>
              <a:gd name="T22" fmla="*/ 1309688 w 1034"/>
              <a:gd name="T23" fmla="*/ 436563 h 537"/>
              <a:gd name="T24" fmla="*/ 1038225 w 1034"/>
              <a:gd name="T25" fmla="*/ 144463 h 537"/>
              <a:gd name="T26" fmla="*/ 415925 w 1034"/>
              <a:gd name="T27" fmla="*/ 166688 h 537"/>
              <a:gd name="T28" fmla="*/ 290513 w 1034"/>
              <a:gd name="T29" fmla="*/ 207963 h 537"/>
              <a:gd name="T30" fmla="*/ 228600 w 1034"/>
              <a:gd name="T31" fmla="*/ 228600 h 537"/>
              <a:gd name="T32" fmla="*/ 144463 w 1034"/>
              <a:gd name="T33" fmla="*/ 352425 h 537"/>
              <a:gd name="T34" fmla="*/ 103188 w 1034"/>
              <a:gd name="T35" fmla="*/ 560388 h 537"/>
              <a:gd name="T36" fmla="*/ 0 w 1034"/>
              <a:gd name="T37" fmla="*/ 539750 h 5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4" h="537">
                <a:moveTo>
                  <a:pt x="0" y="340"/>
                </a:moveTo>
                <a:cubicBezTo>
                  <a:pt x="33" y="241"/>
                  <a:pt x="38" y="154"/>
                  <a:pt x="131" y="91"/>
                </a:cubicBezTo>
                <a:cubicBezTo>
                  <a:pt x="155" y="56"/>
                  <a:pt x="155" y="44"/>
                  <a:pt x="196" y="26"/>
                </a:cubicBezTo>
                <a:cubicBezTo>
                  <a:pt x="221" y="15"/>
                  <a:pt x="275" y="0"/>
                  <a:pt x="275" y="0"/>
                </a:cubicBezTo>
                <a:cubicBezTo>
                  <a:pt x="432" y="4"/>
                  <a:pt x="589" y="2"/>
                  <a:pt x="746" y="13"/>
                </a:cubicBezTo>
                <a:cubicBezTo>
                  <a:pt x="774" y="15"/>
                  <a:pt x="825" y="39"/>
                  <a:pt x="825" y="39"/>
                </a:cubicBezTo>
                <a:cubicBezTo>
                  <a:pt x="838" y="48"/>
                  <a:pt x="856" y="52"/>
                  <a:pt x="864" y="65"/>
                </a:cubicBezTo>
                <a:cubicBezTo>
                  <a:pt x="915" y="147"/>
                  <a:pt x="898" y="272"/>
                  <a:pt x="969" y="340"/>
                </a:cubicBezTo>
                <a:cubicBezTo>
                  <a:pt x="1005" y="414"/>
                  <a:pt x="1020" y="424"/>
                  <a:pt x="1034" y="510"/>
                </a:cubicBezTo>
                <a:cubicBezTo>
                  <a:pt x="1025" y="519"/>
                  <a:pt x="1020" y="537"/>
                  <a:pt x="1008" y="537"/>
                </a:cubicBezTo>
                <a:cubicBezTo>
                  <a:pt x="985" y="537"/>
                  <a:pt x="972" y="481"/>
                  <a:pt x="969" y="471"/>
                </a:cubicBezTo>
                <a:cubicBezTo>
                  <a:pt x="935" y="356"/>
                  <a:pt x="899" y="349"/>
                  <a:pt x="825" y="275"/>
                </a:cubicBezTo>
                <a:cubicBezTo>
                  <a:pt x="789" y="169"/>
                  <a:pt x="768" y="131"/>
                  <a:pt x="654" y="91"/>
                </a:cubicBezTo>
                <a:cubicBezTo>
                  <a:pt x="523" y="96"/>
                  <a:pt x="392" y="94"/>
                  <a:pt x="262" y="105"/>
                </a:cubicBezTo>
                <a:cubicBezTo>
                  <a:pt x="234" y="107"/>
                  <a:pt x="209" y="122"/>
                  <a:pt x="183" y="131"/>
                </a:cubicBezTo>
                <a:cubicBezTo>
                  <a:pt x="170" y="135"/>
                  <a:pt x="144" y="144"/>
                  <a:pt x="144" y="144"/>
                </a:cubicBezTo>
                <a:cubicBezTo>
                  <a:pt x="126" y="170"/>
                  <a:pt x="95" y="191"/>
                  <a:pt x="91" y="222"/>
                </a:cubicBezTo>
                <a:cubicBezTo>
                  <a:pt x="90" y="227"/>
                  <a:pt x="79" y="342"/>
                  <a:pt x="65" y="353"/>
                </a:cubicBezTo>
                <a:cubicBezTo>
                  <a:pt x="16" y="392"/>
                  <a:pt x="14" y="369"/>
                  <a:pt x="0" y="34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Freeform 12">
            <a:extLst>
              <a:ext uri="{FF2B5EF4-FFF2-40B4-BE49-F238E27FC236}">
                <a16:creationId xmlns:a16="http://schemas.microsoft.com/office/drawing/2014/main" id="{598BD65D-7B0B-98B2-243E-29C76D73E955}"/>
              </a:ext>
            </a:extLst>
          </p:cNvPr>
          <p:cNvSpPr>
            <a:spLocks/>
          </p:cNvSpPr>
          <p:nvPr/>
        </p:nvSpPr>
        <p:spPr bwMode="auto">
          <a:xfrm>
            <a:off x="1109663" y="1725613"/>
            <a:ext cx="812800" cy="314325"/>
          </a:xfrm>
          <a:custGeom>
            <a:avLst/>
            <a:gdLst>
              <a:gd name="T0" fmla="*/ 657225 w 512"/>
              <a:gd name="T1" fmla="*/ 41275 h 198"/>
              <a:gd name="T2" fmla="*/ 53975 w 512"/>
              <a:gd name="T3" fmla="*/ 61913 h 198"/>
              <a:gd name="T4" fmla="*/ 74613 w 512"/>
              <a:gd name="T5" fmla="*/ 228600 h 198"/>
              <a:gd name="T6" fmla="*/ 677863 w 512"/>
              <a:gd name="T7" fmla="*/ 249238 h 198"/>
              <a:gd name="T8" fmla="*/ 698500 w 512"/>
              <a:gd name="T9" fmla="*/ 82550 h 198"/>
              <a:gd name="T10" fmla="*/ 636588 w 512"/>
              <a:gd name="T11" fmla="*/ 61913 h 198"/>
              <a:gd name="T12" fmla="*/ 657225 w 512"/>
              <a:gd name="T13" fmla="*/ 41275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" h="198">
                <a:moveTo>
                  <a:pt x="414" y="26"/>
                </a:moveTo>
                <a:cubicBezTo>
                  <a:pt x="287" y="30"/>
                  <a:pt x="155" y="0"/>
                  <a:pt x="34" y="39"/>
                </a:cubicBezTo>
                <a:cubicBezTo>
                  <a:pt x="0" y="50"/>
                  <a:pt x="13" y="134"/>
                  <a:pt x="47" y="144"/>
                </a:cubicBezTo>
                <a:cubicBezTo>
                  <a:pt x="168" y="180"/>
                  <a:pt x="300" y="153"/>
                  <a:pt x="427" y="157"/>
                </a:cubicBezTo>
                <a:cubicBezTo>
                  <a:pt x="489" y="178"/>
                  <a:pt x="512" y="198"/>
                  <a:pt x="440" y="52"/>
                </a:cubicBezTo>
                <a:cubicBezTo>
                  <a:pt x="434" y="40"/>
                  <a:pt x="411" y="49"/>
                  <a:pt x="401" y="39"/>
                </a:cubicBezTo>
                <a:cubicBezTo>
                  <a:pt x="397" y="35"/>
                  <a:pt x="410" y="30"/>
                  <a:pt x="414" y="26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Freeform 13">
            <a:extLst>
              <a:ext uri="{FF2B5EF4-FFF2-40B4-BE49-F238E27FC236}">
                <a16:creationId xmlns:a16="http://schemas.microsoft.com/office/drawing/2014/main" id="{6C5E283D-2B9A-90CE-32ED-2DF0C98EB286}"/>
              </a:ext>
            </a:extLst>
          </p:cNvPr>
          <p:cNvSpPr>
            <a:spLocks/>
          </p:cNvSpPr>
          <p:nvPr/>
        </p:nvSpPr>
        <p:spPr bwMode="auto">
          <a:xfrm>
            <a:off x="1193800" y="1779588"/>
            <a:ext cx="163513" cy="166687"/>
          </a:xfrm>
          <a:custGeom>
            <a:avLst/>
            <a:gdLst>
              <a:gd name="T0" fmla="*/ 136525 w 103"/>
              <a:gd name="T1" fmla="*/ 49212 h 105"/>
              <a:gd name="T2" fmla="*/ 11113 w 103"/>
              <a:gd name="T3" fmla="*/ 49212 h 105"/>
              <a:gd name="T4" fmla="*/ 31750 w 103"/>
              <a:gd name="T5" fmla="*/ 152400 h 105"/>
              <a:gd name="T6" fmla="*/ 136525 w 103"/>
              <a:gd name="T7" fmla="*/ 49212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Freeform 14">
            <a:extLst>
              <a:ext uri="{FF2B5EF4-FFF2-40B4-BE49-F238E27FC236}">
                <a16:creationId xmlns:a16="http://schemas.microsoft.com/office/drawing/2014/main" id="{2FA6EDE6-3996-1251-4513-F2F4082C008C}"/>
              </a:ext>
            </a:extLst>
          </p:cNvPr>
          <p:cNvSpPr>
            <a:spLocks/>
          </p:cNvSpPr>
          <p:nvPr/>
        </p:nvSpPr>
        <p:spPr bwMode="auto">
          <a:xfrm>
            <a:off x="1447800" y="1828800"/>
            <a:ext cx="163513" cy="166688"/>
          </a:xfrm>
          <a:custGeom>
            <a:avLst/>
            <a:gdLst>
              <a:gd name="T0" fmla="*/ 136525 w 103"/>
              <a:gd name="T1" fmla="*/ 49213 h 105"/>
              <a:gd name="T2" fmla="*/ 11113 w 103"/>
              <a:gd name="T3" fmla="*/ 49213 h 105"/>
              <a:gd name="T4" fmla="*/ 31750 w 103"/>
              <a:gd name="T5" fmla="*/ 152400 h 105"/>
              <a:gd name="T6" fmla="*/ 136525 w 103"/>
              <a:gd name="T7" fmla="*/ 49213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Freeform 15">
            <a:extLst>
              <a:ext uri="{FF2B5EF4-FFF2-40B4-BE49-F238E27FC236}">
                <a16:creationId xmlns:a16="http://schemas.microsoft.com/office/drawing/2014/main" id="{2877D894-B07A-EFB7-A516-0E49C30F77B8}"/>
              </a:ext>
            </a:extLst>
          </p:cNvPr>
          <p:cNvSpPr>
            <a:spLocks/>
          </p:cNvSpPr>
          <p:nvPr/>
        </p:nvSpPr>
        <p:spPr bwMode="auto">
          <a:xfrm>
            <a:off x="290513" y="811213"/>
            <a:ext cx="41275" cy="2306637"/>
          </a:xfrm>
          <a:custGeom>
            <a:avLst/>
            <a:gdLst>
              <a:gd name="T0" fmla="*/ 41275 w 26"/>
              <a:gd name="T1" fmla="*/ 0 h 1453"/>
              <a:gd name="T2" fmla="*/ 0 w 26"/>
              <a:gd name="T3" fmla="*/ 2306637 h 14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453">
                <a:moveTo>
                  <a:pt x="26" y="0"/>
                </a:moveTo>
                <a:cubicBezTo>
                  <a:pt x="16" y="516"/>
                  <a:pt x="0" y="938"/>
                  <a:pt x="0" y="1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Freeform 16">
            <a:extLst>
              <a:ext uri="{FF2B5EF4-FFF2-40B4-BE49-F238E27FC236}">
                <a16:creationId xmlns:a16="http://schemas.microsoft.com/office/drawing/2014/main" id="{23898197-E6FF-DBE7-6053-9A934A4409CD}"/>
              </a:ext>
            </a:extLst>
          </p:cNvPr>
          <p:cNvSpPr>
            <a:spLocks/>
          </p:cNvSpPr>
          <p:nvPr/>
        </p:nvSpPr>
        <p:spPr bwMode="auto">
          <a:xfrm>
            <a:off x="457200" y="914400"/>
            <a:ext cx="152400" cy="2209800"/>
          </a:xfrm>
          <a:custGeom>
            <a:avLst/>
            <a:gdLst>
              <a:gd name="T0" fmla="*/ 8659 w 88"/>
              <a:gd name="T1" fmla="*/ 0 h 1479"/>
              <a:gd name="T2" fmla="*/ 77932 w 88"/>
              <a:gd name="T3" fmla="*/ 684306 h 1479"/>
              <a:gd name="T4" fmla="*/ 145473 w 88"/>
              <a:gd name="T5" fmla="*/ 1211729 h 1479"/>
              <a:gd name="T6" fmla="*/ 145473 w 88"/>
              <a:gd name="T7" fmla="*/ 2209800 h 14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1479">
                <a:moveTo>
                  <a:pt x="5" y="0"/>
                </a:moveTo>
                <a:cubicBezTo>
                  <a:pt x="13" y="135"/>
                  <a:pt x="0" y="328"/>
                  <a:pt x="45" y="458"/>
                </a:cubicBezTo>
                <a:cubicBezTo>
                  <a:pt x="53" y="566"/>
                  <a:pt x="82" y="704"/>
                  <a:pt x="84" y="811"/>
                </a:cubicBezTo>
                <a:cubicBezTo>
                  <a:pt x="88" y="1034"/>
                  <a:pt x="84" y="1256"/>
                  <a:pt x="84" y="14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Freeform 17">
            <a:extLst>
              <a:ext uri="{FF2B5EF4-FFF2-40B4-BE49-F238E27FC236}">
                <a16:creationId xmlns:a16="http://schemas.microsoft.com/office/drawing/2014/main" id="{4B585573-3BC8-829A-CB94-58C0D3D8021B}"/>
              </a:ext>
            </a:extLst>
          </p:cNvPr>
          <p:cNvSpPr>
            <a:spLocks/>
          </p:cNvSpPr>
          <p:nvPr/>
        </p:nvSpPr>
        <p:spPr bwMode="auto">
          <a:xfrm>
            <a:off x="747713" y="811213"/>
            <a:ext cx="261937" cy="2160587"/>
          </a:xfrm>
          <a:custGeom>
            <a:avLst/>
            <a:gdLst>
              <a:gd name="T0" fmla="*/ 0 w 165"/>
              <a:gd name="T1" fmla="*/ 0 h 1361"/>
              <a:gd name="T2" fmla="*/ 104775 w 165"/>
              <a:gd name="T3" fmla="*/ 457200 h 1361"/>
              <a:gd name="T4" fmla="*/ 187325 w 165"/>
              <a:gd name="T5" fmla="*/ 871537 h 1361"/>
              <a:gd name="T6" fmla="*/ 207962 w 165"/>
              <a:gd name="T7" fmla="*/ 2160587 h 13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" h="1361">
                <a:moveTo>
                  <a:pt x="0" y="0"/>
                </a:moveTo>
                <a:cubicBezTo>
                  <a:pt x="18" y="112"/>
                  <a:pt x="44" y="183"/>
                  <a:pt x="66" y="288"/>
                </a:cubicBezTo>
                <a:cubicBezTo>
                  <a:pt x="85" y="375"/>
                  <a:pt x="90" y="464"/>
                  <a:pt x="118" y="549"/>
                </a:cubicBezTo>
                <a:cubicBezTo>
                  <a:pt x="165" y="879"/>
                  <a:pt x="131" y="610"/>
                  <a:pt x="131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Freeform 18">
            <a:extLst>
              <a:ext uri="{FF2B5EF4-FFF2-40B4-BE49-F238E27FC236}">
                <a16:creationId xmlns:a16="http://schemas.microsoft.com/office/drawing/2014/main" id="{7A33FC21-5965-AA60-FDB4-4120F23BE755}"/>
              </a:ext>
            </a:extLst>
          </p:cNvPr>
          <p:cNvSpPr>
            <a:spLocks/>
          </p:cNvSpPr>
          <p:nvPr/>
        </p:nvSpPr>
        <p:spPr bwMode="auto">
          <a:xfrm>
            <a:off x="1101725" y="788988"/>
            <a:ext cx="207963" cy="957262"/>
          </a:xfrm>
          <a:custGeom>
            <a:avLst/>
            <a:gdLst>
              <a:gd name="T0" fmla="*/ 0 w 131"/>
              <a:gd name="T1" fmla="*/ 0 h 603"/>
              <a:gd name="T2" fmla="*/ 144463 w 131"/>
              <a:gd name="T3" fmla="*/ 333375 h 603"/>
              <a:gd name="T4" fmla="*/ 207963 w 131"/>
              <a:gd name="T5" fmla="*/ 957262 h 6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" h="603">
                <a:moveTo>
                  <a:pt x="0" y="0"/>
                </a:moveTo>
                <a:cubicBezTo>
                  <a:pt x="34" y="69"/>
                  <a:pt x="57" y="141"/>
                  <a:pt x="91" y="210"/>
                </a:cubicBezTo>
                <a:cubicBezTo>
                  <a:pt x="119" y="342"/>
                  <a:pt x="131" y="469"/>
                  <a:pt x="131" y="6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Freeform 19">
            <a:extLst>
              <a:ext uri="{FF2B5EF4-FFF2-40B4-BE49-F238E27FC236}">
                <a16:creationId xmlns:a16="http://schemas.microsoft.com/office/drawing/2014/main" id="{B8A04986-F974-183D-49EE-A3B2DBC50580}"/>
              </a:ext>
            </a:extLst>
          </p:cNvPr>
          <p:cNvSpPr>
            <a:spLocks/>
          </p:cNvSpPr>
          <p:nvPr/>
        </p:nvSpPr>
        <p:spPr bwMode="auto">
          <a:xfrm>
            <a:off x="1350963" y="2057400"/>
            <a:ext cx="96837" cy="914400"/>
          </a:xfrm>
          <a:custGeom>
            <a:avLst/>
            <a:gdLst>
              <a:gd name="T0" fmla="*/ 0 w 68"/>
              <a:gd name="T1" fmla="*/ 0 h 707"/>
              <a:gd name="T2" fmla="*/ 37026 w 68"/>
              <a:gd name="T3" fmla="*/ 914400 h 7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" h="707">
                <a:moveTo>
                  <a:pt x="0" y="0"/>
                </a:moveTo>
                <a:cubicBezTo>
                  <a:pt x="68" y="271"/>
                  <a:pt x="26" y="153"/>
                  <a:pt x="26" y="7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Freeform 20">
            <a:extLst>
              <a:ext uri="{FF2B5EF4-FFF2-40B4-BE49-F238E27FC236}">
                <a16:creationId xmlns:a16="http://schemas.microsoft.com/office/drawing/2014/main" id="{D4C9ABC6-AFF5-17D0-0B05-D2C5E4F46F30}"/>
              </a:ext>
            </a:extLst>
          </p:cNvPr>
          <p:cNvSpPr>
            <a:spLocks/>
          </p:cNvSpPr>
          <p:nvPr/>
        </p:nvSpPr>
        <p:spPr bwMode="auto">
          <a:xfrm>
            <a:off x="1443038" y="2589213"/>
            <a:ext cx="344487" cy="153987"/>
          </a:xfrm>
          <a:custGeom>
            <a:avLst/>
            <a:gdLst>
              <a:gd name="T0" fmla="*/ 74612 w 217"/>
              <a:gd name="T1" fmla="*/ 7937 h 97"/>
              <a:gd name="T2" fmla="*/ 323850 w 217"/>
              <a:gd name="T3" fmla="*/ 28575 h 97"/>
              <a:gd name="T4" fmla="*/ 303212 w 217"/>
              <a:gd name="T5" fmla="*/ 92075 h 97"/>
              <a:gd name="T6" fmla="*/ 239712 w 217"/>
              <a:gd name="T7" fmla="*/ 112712 h 97"/>
              <a:gd name="T8" fmla="*/ 74612 w 217"/>
              <a:gd name="T9" fmla="*/ 793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Freeform 21">
            <a:extLst>
              <a:ext uri="{FF2B5EF4-FFF2-40B4-BE49-F238E27FC236}">
                <a16:creationId xmlns:a16="http://schemas.microsoft.com/office/drawing/2014/main" id="{9CBC415C-9B23-999A-5EB9-664E1D7FB9A8}"/>
              </a:ext>
            </a:extLst>
          </p:cNvPr>
          <p:cNvSpPr>
            <a:spLocks/>
          </p:cNvSpPr>
          <p:nvPr/>
        </p:nvSpPr>
        <p:spPr bwMode="auto">
          <a:xfrm>
            <a:off x="1371600" y="1447800"/>
            <a:ext cx="344488" cy="153988"/>
          </a:xfrm>
          <a:custGeom>
            <a:avLst/>
            <a:gdLst>
              <a:gd name="T0" fmla="*/ 74613 w 217"/>
              <a:gd name="T1" fmla="*/ 7938 h 97"/>
              <a:gd name="T2" fmla="*/ 323850 w 217"/>
              <a:gd name="T3" fmla="*/ 28575 h 97"/>
              <a:gd name="T4" fmla="*/ 303213 w 217"/>
              <a:gd name="T5" fmla="*/ 92075 h 97"/>
              <a:gd name="T6" fmla="*/ 239713 w 217"/>
              <a:gd name="T7" fmla="*/ 112713 h 97"/>
              <a:gd name="T8" fmla="*/ 74613 w 217"/>
              <a:gd name="T9" fmla="*/ 7938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Freeform 22">
            <a:extLst>
              <a:ext uri="{FF2B5EF4-FFF2-40B4-BE49-F238E27FC236}">
                <a16:creationId xmlns:a16="http://schemas.microsoft.com/office/drawing/2014/main" id="{D5D6A63E-37D4-8F6A-5279-7D233C9ED709}"/>
              </a:ext>
            </a:extLst>
          </p:cNvPr>
          <p:cNvSpPr>
            <a:spLocks/>
          </p:cNvSpPr>
          <p:nvPr/>
        </p:nvSpPr>
        <p:spPr bwMode="auto">
          <a:xfrm>
            <a:off x="3498850" y="1727200"/>
            <a:ext cx="2825750" cy="711200"/>
          </a:xfrm>
          <a:custGeom>
            <a:avLst/>
            <a:gdLst>
              <a:gd name="T0" fmla="*/ 552521 w 1790"/>
              <a:gd name="T1" fmla="*/ 146084 h 555"/>
              <a:gd name="T2" fmla="*/ 2825750 w 1790"/>
              <a:gd name="T3" fmla="*/ 226815 h 555"/>
              <a:gd name="T4" fmla="*/ 1245540 w 1790"/>
              <a:gd name="T5" fmla="*/ 386995 h 555"/>
              <a:gd name="T6" fmla="*/ 157863 w 1790"/>
              <a:gd name="T7" fmla="*/ 370337 h 555"/>
              <a:gd name="T8" fmla="*/ 118397 w 1790"/>
              <a:gd name="T9" fmla="*/ 322923 h 555"/>
              <a:gd name="T10" fmla="*/ 0 w 1790"/>
              <a:gd name="T11" fmla="*/ 226815 h 555"/>
              <a:gd name="T12" fmla="*/ 711963 w 1790"/>
              <a:gd name="T13" fmla="*/ 162743 h 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0" h="555">
                <a:moveTo>
                  <a:pt x="350" y="114"/>
                </a:moveTo>
                <a:cubicBezTo>
                  <a:pt x="839" y="128"/>
                  <a:pt x="1306" y="155"/>
                  <a:pt x="1790" y="177"/>
                </a:cubicBezTo>
                <a:cubicBezTo>
                  <a:pt x="1699" y="555"/>
                  <a:pt x="1090" y="298"/>
                  <a:pt x="789" y="302"/>
                </a:cubicBezTo>
                <a:cubicBezTo>
                  <a:pt x="559" y="298"/>
                  <a:pt x="329" y="305"/>
                  <a:pt x="100" y="289"/>
                </a:cubicBezTo>
                <a:cubicBezTo>
                  <a:pt x="85" y="288"/>
                  <a:pt x="85" y="263"/>
                  <a:pt x="75" y="252"/>
                </a:cubicBezTo>
                <a:cubicBezTo>
                  <a:pt x="51" y="226"/>
                  <a:pt x="0" y="177"/>
                  <a:pt x="0" y="177"/>
                </a:cubicBezTo>
                <a:cubicBezTo>
                  <a:pt x="89" y="0"/>
                  <a:pt x="6" y="127"/>
                  <a:pt x="451" y="127"/>
                </a:cubicBezTo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Freeform 23">
            <a:extLst>
              <a:ext uri="{FF2B5EF4-FFF2-40B4-BE49-F238E27FC236}">
                <a16:creationId xmlns:a16="http://schemas.microsoft.com/office/drawing/2014/main" id="{8E6FD7DD-8AF6-64E4-7229-C61E9D891829}"/>
              </a:ext>
            </a:extLst>
          </p:cNvPr>
          <p:cNvSpPr>
            <a:spLocks/>
          </p:cNvSpPr>
          <p:nvPr/>
        </p:nvSpPr>
        <p:spPr bwMode="auto">
          <a:xfrm rot="390012">
            <a:off x="3429000" y="1524000"/>
            <a:ext cx="3138488" cy="2222500"/>
          </a:xfrm>
          <a:custGeom>
            <a:avLst/>
            <a:gdLst>
              <a:gd name="T0" fmla="*/ 114300 w 1977"/>
              <a:gd name="T1" fmla="*/ 746125 h 1400"/>
              <a:gd name="T2" fmla="*/ 173038 w 1977"/>
              <a:gd name="T3" fmla="*/ 1004888 h 1400"/>
              <a:gd name="T4" fmla="*/ 53975 w 1977"/>
              <a:gd name="T5" fmla="*/ 1998663 h 1400"/>
              <a:gd name="T6" fmla="*/ 33338 w 1977"/>
              <a:gd name="T7" fmla="*/ 2117725 h 1400"/>
              <a:gd name="T8" fmla="*/ 14288 w 1977"/>
              <a:gd name="T9" fmla="*/ 2176463 h 1400"/>
              <a:gd name="T10" fmla="*/ 73025 w 1977"/>
              <a:gd name="T11" fmla="*/ 2157413 h 1400"/>
              <a:gd name="T12" fmla="*/ 2339975 w 1977"/>
              <a:gd name="T13" fmla="*/ 2136775 h 1400"/>
              <a:gd name="T14" fmla="*/ 2559050 w 1977"/>
              <a:gd name="T15" fmla="*/ 2078038 h 1400"/>
              <a:gd name="T16" fmla="*/ 2776538 w 1977"/>
              <a:gd name="T17" fmla="*/ 1998663 h 1400"/>
              <a:gd name="T18" fmla="*/ 3074988 w 1977"/>
              <a:gd name="T19" fmla="*/ 2078038 h 1400"/>
              <a:gd name="T20" fmla="*/ 3074988 w 1977"/>
              <a:gd name="T21" fmla="*/ 1839913 h 1400"/>
              <a:gd name="T22" fmla="*/ 2976563 w 1977"/>
              <a:gd name="T23" fmla="*/ 1541463 h 1400"/>
              <a:gd name="T24" fmla="*/ 2897188 w 1977"/>
              <a:gd name="T25" fmla="*/ 1362075 h 1400"/>
              <a:gd name="T26" fmla="*/ 2836863 w 1977"/>
              <a:gd name="T27" fmla="*/ 1243013 h 1400"/>
              <a:gd name="T28" fmla="*/ 114300 w 1977"/>
              <a:gd name="T29" fmla="*/ 746125 h 14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77" h="1400">
                <a:moveTo>
                  <a:pt x="72" y="470"/>
                </a:moveTo>
                <a:cubicBezTo>
                  <a:pt x="90" y="525"/>
                  <a:pt x="100" y="576"/>
                  <a:pt x="109" y="633"/>
                </a:cubicBezTo>
                <a:cubicBezTo>
                  <a:pt x="105" y="771"/>
                  <a:pt x="140" y="1097"/>
                  <a:pt x="34" y="1259"/>
                </a:cubicBezTo>
                <a:cubicBezTo>
                  <a:pt x="30" y="1284"/>
                  <a:pt x="27" y="1309"/>
                  <a:pt x="21" y="1334"/>
                </a:cubicBezTo>
                <a:cubicBezTo>
                  <a:pt x="18" y="1347"/>
                  <a:pt x="0" y="1362"/>
                  <a:pt x="9" y="1371"/>
                </a:cubicBezTo>
                <a:cubicBezTo>
                  <a:pt x="18" y="1380"/>
                  <a:pt x="34" y="1363"/>
                  <a:pt x="46" y="1359"/>
                </a:cubicBezTo>
                <a:cubicBezTo>
                  <a:pt x="521" y="1382"/>
                  <a:pt x="1000" y="1400"/>
                  <a:pt x="1474" y="1346"/>
                </a:cubicBezTo>
                <a:cubicBezTo>
                  <a:pt x="1521" y="1331"/>
                  <a:pt x="1563" y="1318"/>
                  <a:pt x="1612" y="1309"/>
                </a:cubicBezTo>
                <a:cubicBezTo>
                  <a:pt x="1659" y="1285"/>
                  <a:pt x="1698" y="1271"/>
                  <a:pt x="1749" y="1259"/>
                </a:cubicBezTo>
                <a:cubicBezTo>
                  <a:pt x="1813" y="1271"/>
                  <a:pt x="1874" y="1293"/>
                  <a:pt x="1937" y="1309"/>
                </a:cubicBezTo>
                <a:cubicBezTo>
                  <a:pt x="1977" y="1249"/>
                  <a:pt x="1959" y="1223"/>
                  <a:pt x="1937" y="1159"/>
                </a:cubicBezTo>
                <a:cubicBezTo>
                  <a:pt x="1923" y="1118"/>
                  <a:pt x="1900" y="1008"/>
                  <a:pt x="1875" y="971"/>
                </a:cubicBezTo>
                <a:cubicBezTo>
                  <a:pt x="1850" y="933"/>
                  <a:pt x="1844" y="898"/>
                  <a:pt x="1825" y="858"/>
                </a:cubicBezTo>
                <a:cubicBezTo>
                  <a:pt x="1771" y="747"/>
                  <a:pt x="1824" y="888"/>
                  <a:pt x="1787" y="783"/>
                </a:cubicBezTo>
                <a:cubicBezTo>
                  <a:pt x="1729" y="0"/>
                  <a:pt x="1074" y="477"/>
                  <a:pt x="72" y="470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C788EE3A-F968-A658-AA2A-194E1384D623}"/>
              </a:ext>
            </a:extLst>
          </p:cNvPr>
          <p:cNvSpPr>
            <a:spLocks/>
          </p:cNvSpPr>
          <p:nvPr/>
        </p:nvSpPr>
        <p:spPr bwMode="auto">
          <a:xfrm>
            <a:off x="3557588" y="1973263"/>
            <a:ext cx="2743200" cy="474662"/>
          </a:xfrm>
          <a:custGeom>
            <a:avLst/>
            <a:gdLst>
              <a:gd name="T0" fmla="*/ 0 w 1728"/>
              <a:gd name="T1" fmla="*/ 53975 h 299"/>
              <a:gd name="T2" fmla="*/ 2743200 w 1728"/>
              <a:gd name="T3" fmla="*/ 114300 h 299"/>
              <a:gd name="T4" fmla="*/ 2644775 w 1728"/>
              <a:gd name="T5" fmla="*/ 273050 h 299"/>
              <a:gd name="T6" fmla="*/ 2624138 w 1728"/>
              <a:gd name="T7" fmla="*/ 452437 h 299"/>
              <a:gd name="T8" fmla="*/ 2584450 w 1728"/>
              <a:gd name="T9" fmla="*/ 392112 h 299"/>
              <a:gd name="T10" fmla="*/ 2525713 w 1728"/>
              <a:gd name="T11" fmla="*/ 352425 h 299"/>
              <a:gd name="T12" fmla="*/ 2465388 w 1728"/>
              <a:gd name="T13" fmla="*/ 292100 h 299"/>
              <a:gd name="T14" fmla="*/ 2047875 w 1728"/>
              <a:gd name="T15" fmla="*/ 173037 h 299"/>
              <a:gd name="T16" fmla="*/ 577850 w 1728"/>
              <a:gd name="T17" fmla="*/ 193675 h 299"/>
              <a:gd name="T18" fmla="*/ 60325 w 1728"/>
              <a:gd name="T19" fmla="*/ 153987 h 299"/>
              <a:gd name="T20" fmla="*/ 0 w 1728"/>
              <a:gd name="T21" fmla="*/ 53975 h 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28" h="299">
                <a:moveTo>
                  <a:pt x="0" y="34"/>
                </a:moveTo>
                <a:cubicBezTo>
                  <a:pt x="680" y="40"/>
                  <a:pt x="1130" y="41"/>
                  <a:pt x="1728" y="72"/>
                </a:cubicBezTo>
                <a:cubicBezTo>
                  <a:pt x="1677" y="106"/>
                  <a:pt x="1684" y="116"/>
                  <a:pt x="1666" y="172"/>
                </a:cubicBezTo>
                <a:cubicBezTo>
                  <a:pt x="1662" y="210"/>
                  <a:pt x="1670" y="251"/>
                  <a:pt x="1653" y="285"/>
                </a:cubicBezTo>
                <a:cubicBezTo>
                  <a:pt x="1646" y="299"/>
                  <a:pt x="1639" y="258"/>
                  <a:pt x="1628" y="247"/>
                </a:cubicBezTo>
                <a:cubicBezTo>
                  <a:pt x="1618" y="236"/>
                  <a:pt x="1602" y="232"/>
                  <a:pt x="1591" y="222"/>
                </a:cubicBezTo>
                <a:cubicBezTo>
                  <a:pt x="1577" y="210"/>
                  <a:pt x="1569" y="193"/>
                  <a:pt x="1553" y="184"/>
                </a:cubicBezTo>
                <a:cubicBezTo>
                  <a:pt x="1493" y="150"/>
                  <a:pt x="1357" y="121"/>
                  <a:pt x="1290" y="109"/>
                </a:cubicBezTo>
                <a:cubicBezTo>
                  <a:pt x="981" y="113"/>
                  <a:pt x="673" y="125"/>
                  <a:pt x="364" y="122"/>
                </a:cubicBezTo>
                <a:cubicBezTo>
                  <a:pt x="255" y="121"/>
                  <a:pt x="145" y="116"/>
                  <a:pt x="38" y="97"/>
                </a:cubicBezTo>
                <a:cubicBezTo>
                  <a:pt x="20" y="94"/>
                  <a:pt x="0" y="0"/>
                  <a:pt x="0" y="3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1" name="Freeform 25">
            <a:extLst>
              <a:ext uri="{FF2B5EF4-FFF2-40B4-BE49-F238E27FC236}">
                <a16:creationId xmlns:a16="http://schemas.microsoft.com/office/drawing/2014/main" id="{76026EE3-FBAE-6E23-5E90-22158D04C92C}"/>
              </a:ext>
            </a:extLst>
          </p:cNvPr>
          <p:cNvSpPr>
            <a:spLocks/>
          </p:cNvSpPr>
          <p:nvPr/>
        </p:nvSpPr>
        <p:spPr bwMode="auto">
          <a:xfrm>
            <a:off x="3836988" y="2505075"/>
            <a:ext cx="1847850" cy="1385888"/>
          </a:xfrm>
          <a:custGeom>
            <a:avLst/>
            <a:gdLst>
              <a:gd name="T0" fmla="*/ 19050 w 1164"/>
              <a:gd name="T1" fmla="*/ 1052513 h 873"/>
              <a:gd name="T2" fmla="*/ 79375 w 1164"/>
              <a:gd name="T3" fmla="*/ 674688 h 873"/>
              <a:gd name="T4" fmla="*/ 177800 w 1164"/>
              <a:gd name="T5" fmla="*/ 496888 h 873"/>
              <a:gd name="T6" fmla="*/ 198438 w 1164"/>
              <a:gd name="T7" fmla="*/ 436563 h 873"/>
              <a:gd name="T8" fmla="*/ 396875 w 1164"/>
              <a:gd name="T9" fmla="*/ 158750 h 873"/>
              <a:gd name="T10" fmla="*/ 595313 w 1164"/>
              <a:gd name="T11" fmla="*/ 39688 h 873"/>
              <a:gd name="T12" fmla="*/ 1012825 w 1164"/>
              <a:gd name="T13" fmla="*/ 0 h 873"/>
              <a:gd name="T14" fmla="*/ 1589088 w 1164"/>
              <a:gd name="T15" fmla="*/ 158750 h 873"/>
              <a:gd name="T16" fmla="*/ 1670050 w 1164"/>
              <a:gd name="T17" fmla="*/ 317500 h 873"/>
              <a:gd name="T18" fmla="*/ 1670050 w 1164"/>
              <a:gd name="T19" fmla="*/ 436563 h 873"/>
              <a:gd name="T20" fmla="*/ 1768475 w 1164"/>
              <a:gd name="T21" fmla="*/ 735013 h 873"/>
              <a:gd name="T22" fmla="*/ 1847850 w 1164"/>
              <a:gd name="T23" fmla="*/ 1173163 h 873"/>
              <a:gd name="T24" fmla="*/ 1252538 w 1164"/>
              <a:gd name="T25" fmla="*/ 1212850 h 873"/>
              <a:gd name="T26" fmla="*/ 98425 w 1164"/>
              <a:gd name="T27" fmla="*/ 1192213 h 873"/>
              <a:gd name="T28" fmla="*/ 0 w 1164"/>
              <a:gd name="T29" fmla="*/ 1112838 h 873"/>
              <a:gd name="T30" fmla="*/ 19050 w 1164"/>
              <a:gd name="T31" fmla="*/ 1052513 h 873"/>
              <a:gd name="T32" fmla="*/ 39688 w 1164"/>
              <a:gd name="T33" fmla="*/ 973138 h 873"/>
              <a:gd name="T34" fmla="*/ 19050 w 1164"/>
              <a:gd name="T35" fmla="*/ 1052513 h 8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4" h="873">
                <a:moveTo>
                  <a:pt x="12" y="663"/>
                </a:moveTo>
                <a:cubicBezTo>
                  <a:pt x="77" y="567"/>
                  <a:pt x="26" y="656"/>
                  <a:pt x="50" y="425"/>
                </a:cubicBezTo>
                <a:cubicBezTo>
                  <a:pt x="54" y="385"/>
                  <a:pt x="94" y="339"/>
                  <a:pt x="112" y="313"/>
                </a:cubicBezTo>
                <a:cubicBezTo>
                  <a:pt x="119" y="302"/>
                  <a:pt x="118" y="287"/>
                  <a:pt x="125" y="275"/>
                </a:cubicBezTo>
                <a:cubicBezTo>
                  <a:pt x="154" y="223"/>
                  <a:pt x="205" y="144"/>
                  <a:pt x="250" y="100"/>
                </a:cubicBezTo>
                <a:cubicBezTo>
                  <a:pt x="261" y="89"/>
                  <a:pt x="363" y="27"/>
                  <a:pt x="375" y="25"/>
                </a:cubicBezTo>
                <a:cubicBezTo>
                  <a:pt x="462" y="11"/>
                  <a:pt x="638" y="0"/>
                  <a:pt x="638" y="0"/>
                </a:cubicBezTo>
                <a:cubicBezTo>
                  <a:pt x="788" y="13"/>
                  <a:pt x="876" y="15"/>
                  <a:pt x="1001" y="100"/>
                </a:cubicBezTo>
                <a:cubicBezTo>
                  <a:pt x="1016" y="141"/>
                  <a:pt x="1020" y="169"/>
                  <a:pt x="1052" y="200"/>
                </a:cubicBezTo>
                <a:cubicBezTo>
                  <a:pt x="1084" y="303"/>
                  <a:pt x="1052" y="174"/>
                  <a:pt x="1052" y="275"/>
                </a:cubicBezTo>
                <a:cubicBezTo>
                  <a:pt x="1052" y="326"/>
                  <a:pt x="1102" y="409"/>
                  <a:pt x="1114" y="463"/>
                </a:cubicBezTo>
                <a:cubicBezTo>
                  <a:pt x="1135" y="555"/>
                  <a:pt x="1151" y="646"/>
                  <a:pt x="1164" y="739"/>
                </a:cubicBezTo>
                <a:cubicBezTo>
                  <a:pt x="1073" y="873"/>
                  <a:pt x="1157" y="773"/>
                  <a:pt x="789" y="764"/>
                </a:cubicBezTo>
                <a:cubicBezTo>
                  <a:pt x="547" y="758"/>
                  <a:pt x="304" y="755"/>
                  <a:pt x="62" y="751"/>
                </a:cubicBezTo>
                <a:cubicBezTo>
                  <a:pt x="21" y="741"/>
                  <a:pt x="0" y="751"/>
                  <a:pt x="0" y="701"/>
                </a:cubicBezTo>
                <a:cubicBezTo>
                  <a:pt x="0" y="688"/>
                  <a:pt x="8" y="676"/>
                  <a:pt x="12" y="663"/>
                </a:cubicBezTo>
                <a:cubicBezTo>
                  <a:pt x="17" y="646"/>
                  <a:pt x="25" y="613"/>
                  <a:pt x="25" y="613"/>
                </a:cubicBezTo>
                <a:cubicBezTo>
                  <a:pt x="25" y="613"/>
                  <a:pt x="16" y="646"/>
                  <a:pt x="12" y="663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06D606A5-0A2F-C2D8-102F-1ADDCD350659}"/>
              </a:ext>
            </a:extLst>
          </p:cNvPr>
          <p:cNvSpPr>
            <a:spLocks/>
          </p:cNvSpPr>
          <p:nvPr/>
        </p:nvSpPr>
        <p:spPr bwMode="auto">
          <a:xfrm>
            <a:off x="3824288" y="2322513"/>
            <a:ext cx="1966912" cy="1411287"/>
          </a:xfrm>
          <a:custGeom>
            <a:avLst/>
            <a:gdLst>
              <a:gd name="T0" fmla="*/ 44938 w 1138"/>
              <a:gd name="T1" fmla="*/ 1281741 h 926"/>
              <a:gd name="T2" fmla="*/ 134815 w 1138"/>
              <a:gd name="T3" fmla="*/ 862623 h 926"/>
              <a:gd name="T4" fmla="*/ 271358 w 1138"/>
              <a:gd name="T5" fmla="*/ 423691 h 926"/>
              <a:gd name="T6" fmla="*/ 361234 w 1138"/>
              <a:gd name="T7" fmla="*/ 304814 h 926"/>
              <a:gd name="T8" fmla="*/ 587654 w 1138"/>
              <a:gd name="T9" fmla="*/ 105161 h 926"/>
              <a:gd name="T10" fmla="*/ 1697283 w 1138"/>
              <a:gd name="T11" fmla="*/ 224038 h 926"/>
              <a:gd name="T12" fmla="*/ 1854566 w 1138"/>
              <a:gd name="T13" fmla="*/ 583718 h 926"/>
              <a:gd name="T14" fmla="*/ 1946171 w 1138"/>
              <a:gd name="T15" fmla="*/ 1082088 h 926"/>
              <a:gd name="T16" fmla="*/ 1921974 w 1138"/>
              <a:gd name="T17" fmla="*/ 1380806 h 926"/>
              <a:gd name="T18" fmla="*/ 1809628 w 1138"/>
              <a:gd name="T19" fmla="*/ 1360993 h 926"/>
              <a:gd name="T20" fmla="*/ 1697283 w 1138"/>
              <a:gd name="T21" fmla="*/ 702595 h 926"/>
              <a:gd name="T22" fmla="*/ 1583209 w 1138"/>
              <a:gd name="T23" fmla="*/ 463317 h 926"/>
              <a:gd name="T24" fmla="*/ 1515801 w 1138"/>
              <a:gd name="T25" fmla="*/ 344439 h 926"/>
              <a:gd name="T26" fmla="*/ 1401727 w 1138"/>
              <a:gd name="T27" fmla="*/ 243851 h 926"/>
              <a:gd name="T28" fmla="*/ 1266913 w 1138"/>
              <a:gd name="T29" fmla="*/ 204225 h 926"/>
              <a:gd name="T30" fmla="*/ 769135 w 1138"/>
              <a:gd name="T31" fmla="*/ 263664 h 926"/>
              <a:gd name="T32" fmla="*/ 520246 w 1138"/>
              <a:gd name="T33" fmla="*/ 344439 h 926"/>
              <a:gd name="T34" fmla="*/ 475308 w 1138"/>
              <a:gd name="T35" fmla="*/ 403878 h 926"/>
              <a:gd name="T36" fmla="*/ 406173 w 1138"/>
              <a:gd name="T37" fmla="*/ 423691 h 926"/>
              <a:gd name="T38" fmla="*/ 361234 w 1138"/>
              <a:gd name="T39" fmla="*/ 643157 h 926"/>
              <a:gd name="T40" fmla="*/ 293827 w 1138"/>
              <a:gd name="T41" fmla="*/ 822997 h 926"/>
              <a:gd name="T42" fmla="*/ 203950 w 1138"/>
              <a:gd name="T43" fmla="*/ 1121714 h 926"/>
              <a:gd name="T44" fmla="*/ 112346 w 1138"/>
              <a:gd name="T45" fmla="*/ 1341180 h 926"/>
              <a:gd name="T46" fmla="*/ 44938 w 1138"/>
              <a:gd name="T47" fmla="*/ 1321367 h 926"/>
              <a:gd name="T48" fmla="*/ 0 w 1138"/>
              <a:gd name="T49" fmla="*/ 1261928 h 926"/>
              <a:gd name="T50" fmla="*/ 44938 w 1138"/>
              <a:gd name="T51" fmla="*/ 1281741 h 9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8" h="926">
                <a:moveTo>
                  <a:pt x="26" y="841"/>
                </a:moveTo>
                <a:cubicBezTo>
                  <a:pt x="35" y="708"/>
                  <a:pt x="16" y="659"/>
                  <a:pt x="78" y="566"/>
                </a:cubicBezTo>
                <a:cubicBezTo>
                  <a:pt x="97" y="490"/>
                  <a:pt x="116" y="339"/>
                  <a:pt x="157" y="278"/>
                </a:cubicBezTo>
                <a:cubicBezTo>
                  <a:pt x="174" y="252"/>
                  <a:pt x="183" y="218"/>
                  <a:pt x="209" y="200"/>
                </a:cubicBezTo>
                <a:cubicBezTo>
                  <a:pt x="262" y="163"/>
                  <a:pt x="304" y="122"/>
                  <a:pt x="340" y="69"/>
                </a:cubicBezTo>
                <a:cubicBezTo>
                  <a:pt x="476" y="72"/>
                  <a:pt x="829" y="0"/>
                  <a:pt x="982" y="147"/>
                </a:cubicBezTo>
                <a:cubicBezTo>
                  <a:pt x="1008" y="227"/>
                  <a:pt x="1026" y="313"/>
                  <a:pt x="1073" y="383"/>
                </a:cubicBezTo>
                <a:cubicBezTo>
                  <a:pt x="1101" y="495"/>
                  <a:pt x="1115" y="594"/>
                  <a:pt x="1126" y="710"/>
                </a:cubicBezTo>
                <a:cubicBezTo>
                  <a:pt x="1121" y="775"/>
                  <a:pt x="1138" y="846"/>
                  <a:pt x="1112" y="906"/>
                </a:cubicBezTo>
                <a:cubicBezTo>
                  <a:pt x="1103" y="926"/>
                  <a:pt x="1052" y="915"/>
                  <a:pt x="1047" y="893"/>
                </a:cubicBezTo>
                <a:cubicBezTo>
                  <a:pt x="1018" y="768"/>
                  <a:pt x="1088" y="572"/>
                  <a:pt x="982" y="461"/>
                </a:cubicBezTo>
                <a:cubicBezTo>
                  <a:pt x="961" y="399"/>
                  <a:pt x="943" y="359"/>
                  <a:pt x="916" y="304"/>
                </a:cubicBezTo>
                <a:cubicBezTo>
                  <a:pt x="890" y="252"/>
                  <a:pt x="920" y="275"/>
                  <a:pt x="877" y="226"/>
                </a:cubicBezTo>
                <a:cubicBezTo>
                  <a:pt x="856" y="203"/>
                  <a:pt x="833" y="182"/>
                  <a:pt x="811" y="160"/>
                </a:cubicBezTo>
                <a:cubicBezTo>
                  <a:pt x="792" y="141"/>
                  <a:pt x="733" y="134"/>
                  <a:pt x="733" y="134"/>
                </a:cubicBezTo>
                <a:cubicBezTo>
                  <a:pt x="637" y="150"/>
                  <a:pt x="541" y="159"/>
                  <a:pt x="445" y="173"/>
                </a:cubicBezTo>
                <a:cubicBezTo>
                  <a:pt x="368" y="147"/>
                  <a:pt x="360" y="186"/>
                  <a:pt x="301" y="226"/>
                </a:cubicBezTo>
                <a:cubicBezTo>
                  <a:pt x="292" y="239"/>
                  <a:pt x="287" y="255"/>
                  <a:pt x="275" y="265"/>
                </a:cubicBezTo>
                <a:cubicBezTo>
                  <a:pt x="264" y="274"/>
                  <a:pt x="244" y="267"/>
                  <a:pt x="235" y="278"/>
                </a:cubicBezTo>
                <a:cubicBezTo>
                  <a:pt x="204" y="316"/>
                  <a:pt x="220" y="374"/>
                  <a:pt x="209" y="422"/>
                </a:cubicBezTo>
                <a:cubicBezTo>
                  <a:pt x="208" y="426"/>
                  <a:pt x="177" y="518"/>
                  <a:pt x="170" y="540"/>
                </a:cubicBezTo>
                <a:cubicBezTo>
                  <a:pt x="147" y="609"/>
                  <a:pt x="159" y="674"/>
                  <a:pt x="118" y="736"/>
                </a:cubicBezTo>
                <a:cubicBezTo>
                  <a:pt x="103" y="805"/>
                  <a:pt x="85" y="819"/>
                  <a:pt x="65" y="880"/>
                </a:cubicBezTo>
                <a:cubicBezTo>
                  <a:pt x="52" y="876"/>
                  <a:pt x="37" y="876"/>
                  <a:pt x="26" y="867"/>
                </a:cubicBezTo>
                <a:cubicBezTo>
                  <a:pt x="14" y="857"/>
                  <a:pt x="0" y="844"/>
                  <a:pt x="0" y="828"/>
                </a:cubicBezTo>
                <a:cubicBezTo>
                  <a:pt x="0" y="818"/>
                  <a:pt x="17" y="837"/>
                  <a:pt x="26" y="84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Freeform 27">
            <a:extLst>
              <a:ext uri="{FF2B5EF4-FFF2-40B4-BE49-F238E27FC236}">
                <a16:creationId xmlns:a16="http://schemas.microsoft.com/office/drawing/2014/main" id="{DD2B7965-DC8C-7FDF-6707-78FEFDB0DF21}"/>
              </a:ext>
            </a:extLst>
          </p:cNvPr>
          <p:cNvSpPr>
            <a:spLocks/>
          </p:cNvSpPr>
          <p:nvPr/>
        </p:nvSpPr>
        <p:spPr bwMode="auto">
          <a:xfrm>
            <a:off x="3325813" y="3332163"/>
            <a:ext cx="606425" cy="263525"/>
          </a:xfrm>
          <a:custGeom>
            <a:avLst/>
            <a:gdLst>
              <a:gd name="T0" fmla="*/ 61913 w 382"/>
              <a:gd name="T1" fmla="*/ 96838 h 166"/>
              <a:gd name="T2" fmla="*/ 477838 w 382"/>
              <a:gd name="T3" fmla="*/ 263525 h 166"/>
              <a:gd name="T4" fmla="*/ 0 w 382"/>
              <a:gd name="T5" fmla="*/ 200025 h 166"/>
              <a:gd name="T6" fmla="*/ 61913 w 382"/>
              <a:gd name="T7" fmla="*/ 76200 h 166"/>
              <a:gd name="T8" fmla="*/ 61913 w 382"/>
              <a:gd name="T9" fmla="*/ 96838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2" h="166">
                <a:moveTo>
                  <a:pt x="39" y="61"/>
                </a:moveTo>
                <a:cubicBezTo>
                  <a:pt x="220" y="70"/>
                  <a:pt x="382" y="0"/>
                  <a:pt x="301" y="166"/>
                </a:cubicBezTo>
                <a:cubicBezTo>
                  <a:pt x="200" y="153"/>
                  <a:pt x="101" y="137"/>
                  <a:pt x="0" y="126"/>
                </a:cubicBezTo>
                <a:cubicBezTo>
                  <a:pt x="11" y="94"/>
                  <a:pt x="14" y="73"/>
                  <a:pt x="39" y="48"/>
                </a:cubicBezTo>
                <a:cubicBezTo>
                  <a:pt x="42" y="45"/>
                  <a:pt x="39" y="57"/>
                  <a:pt x="39" y="6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1564786D-AD50-5863-216E-0076738CCF4C}"/>
              </a:ext>
            </a:extLst>
          </p:cNvPr>
          <p:cNvSpPr>
            <a:spLocks/>
          </p:cNvSpPr>
          <p:nvPr/>
        </p:nvSpPr>
        <p:spPr bwMode="auto">
          <a:xfrm>
            <a:off x="5621338" y="3473450"/>
            <a:ext cx="879475" cy="309563"/>
          </a:xfrm>
          <a:custGeom>
            <a:avLst/>
            <a:gdLst>
              <a:gd name="T0" fmla="*/ 155575 w 554"/>
              <a:gd name="T1" fmla="*/ 163513 h 195"/>
              <a:gd name="T2" fmla="*/ 779463 w 554"/>
              <a:gd name="T3" fmla="*/ 309563 h 195"/>
              <a:gd name="T4" fmla="*/ 31750 w 554"/>
              <a:gd name="T5" fmla="*/ 287338 h 195"/>
              <a:gd name="T6" fmla="*/ 11113 w 554"/>
              <a:gd name="T7" fmla="*/ 204788 h 195"/>
              <a:gd name="T8" fmla="*/ 73025 w 554"/>
              <a:gd name="T9" fmla="*/ 184150 h 195"/>
              <a:gd name="T10" fmla="*/ 155575 w 554"/>
              <a:gd name="T11" fmla="*/ 163513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4" h="195">
                <a:moveTo>
                  <a:pt x="98" y="103"/>
                </a:moveTo>
                <a:cubicBezTo>
                  <a:pt x="237" y="108"/>
                  <a:pt x="554" y="0"/>
                  <a:pt x="491" y="195"/>
                </a:cubicBezTo>
                <a:cubicBezTo>
                  <a:pt x="302" y="144"/>
                  <a:pt x="350" y="170"/>
                  <a:pt x="20" y="181"/>
                </a:cubicBezTo>
                <a:cubicBezTo>
                  <a:pt x="16" y="164"/>
                  <a:pt x="0" y="146"/>
                  <a:pt x="7" y="129"/>
                </a:cubicBezTo>
                <a:cubicBezTo>
                  <a:pt x="12" y="116"/>
                  <a:pt x="33" y="120"/>
                  <a:pt x="46" y="116"/>
                </a:cubicBezTo>
                <a:cubicBezTo>
                  <a:pt x="63" y="111"/>
                  <a:pt x="81" y="107"/>
                  <a:pt x="98" y="103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AutoShape 29">
            <a:extLst>
              <a:ext uri="{FF2B5EF4-FFF2-40B4-BE49-F238E27FC236}">
                <a16:creationId xmlns:a16="http://schemas.microsoft.com/office/drawing/2014/main" id="{C6A29720-28B9-D457-0E0F-64FEECCDADCF}"/>
              </a:ext>
            </a:extLst>
          </p:cNvPr>
          <p:cNvSpPr>
            <a:spLocks noChangeArrowheads="1"/>
          </p:cNvSpPr>
          <p:nvPr/>
        </p:nvSpPr>
        <p:spPr bwMode="auto">
          <a:xfrm rot="8391623">
            <a:off x="3505200" y="3962400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6" name="AutoShape 30">
            <a:extLst>
              <a:ext uri="{FF2B5EF4-FFF2-40B4-BE49-F238E27FC236}">
                <a16:creationId xmlns:a16="http://schemas.microsoft.com/office/drawing/2014/main" id="{C12EC4D6-FB6D-AC77-E42A-DFE0F3E995F0}"/>
              </a:ext>
            </a:extLst>
          </p:cNvPr>
          <p:cNvSpPr>
            <a:spLocks noChangeArrowheads="1"/>
          </p:cNvSpPr>
          <p:nvPr/>
        </p:nvSpPr>
        <p:spPr bwMode="auto">
          <a:xfrm rot="6863952">
            <a:off x="3728243" y="4196557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7" name="AutoShape 31">
            <a:extLst>
              <a:ext uri="{FF2B5EF4-FFF2-40B4-BE49-F238E27FC236}">
                <a16:creationId xmlns:a16="http://schemas.microsoft.com/office/drawing/2014/main" id="{B5B7BAC2-6C12-7ED1-E198-82C118A24615}"/>
              </a:ext>
            </a:extLst>
          </p:cNvPr>
          <p:cNvSpPr>
            <a:spLocks noChangeArrowheads="1"/>
          </p:cNvSpPr>
          <p:nvPr/>
        </p:nvSpPr>
        <p:spPr bwMode="auto">
          <a:xfrm rot="4006718" flipH="1">
            <a:off x="4414043" y="4196557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68" name="Freeform 32">
            <a:extLst>
              <a:ext uri="{FF2B5EF4-FFF2-40B4-BE49-F238E27FC236}">
                <a16:creationId xmlns:a16="http://schemas.microsoft.com/office/drawing/2014/main" id="{DC258562-C881-E843-20D6-49C2415852CD}"/>
              </a:ext>
            </a:extLst>
          </p:cNvPr>
          <p:cNvSpPr>
            <a:spLocks/>
          </p:cNvSpPr>
          <p:nvPr/>
        </p:nvSpPr>
        <p:spPr bwMode="auto">
          <a:xfrm>
            <a:off x="4049713" y="3783013"/>
            <a:ext cx="522287" cy="450850"/>
          </a:xfrm>
          <a:custGeom>
            <a:avLst/>
            <a:gdLst>
              <a:gd name="T0" fmla="*/ 23812 w 329"/>
              <a:gd name="T1" fmla="*/ 414338 h 284"/>
              <a:gd name="T2" fmla="*/ 106362 w 329"/>
              <a:gd name="T3" fmla="*/ 290513 h 284"/>
              <a:gd name="T4" fmla="*/ 168275 w 329"/>
              <a:gd name="T5" fmla="*/ 249238 h 284"/>
              <a:gd name="T6" fmla="*/ 211137 w 329"/>
              <a:gd name="T7" fmla="*/ 206375 h 284"/>
              <a:gd name="T8" fmla="*/ 334962 w 329"/>
              <a:gd name="T9" fmla="*/ 144463 h 284"/>
              <a:gd name="T10" fmla="*/ 522287 w 329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9" h="284">
                <a:moveTo>
                  <a:pt x="15" y="261"/>
                </a:moveTo>
                <a:cubicBezTo>
                  <a:pt x="113" y="196"/>
                  <a:pt x="0" y="284"/>
                  <a:pt x="67" y="183"/>
                </a:cubicBezTo>
                <a:cubicBezTo>
                  <a:pt x="76" y="170"/>
                  <a:pt x="94" y="167"/>
                  <a:pt x="106" y="157"/>
                </a:cubicBezTo>
                <a:cubicBezTo>
                  <a:pt x="116" y="149"/>
                  <a:pt x="123" y="138"/>
                  <a:pt x="133" y="130"/>
                </a:cubicBezTo>
                <a:cubicBezTo>
                  <a:pt x="194" y="81"/>
                  <a:pt x="147" y="123"/>
                  <a:pt x="211" y="91"/>
                </a:cubicBezTo>
                <a:cubicBezTo>
                  <a:pt x="250" y="71"/>
                  <a:pt x="298" y="31"/>
                  <a:pt x="3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9" name="Freeform 33">
            <a:extLst>
              <a:ext uri="{FF2B5EF4-FFF2-40B4-BE49-F238E27FC236}">
                <a16:creationId xmlns:a16="http://schemas.microsoft.com/office/drawing/2014/main" id="{B979E0E8-F60A-9F0C-2735-4E4B5981F25A}"/>
              </a:ext>
            </a:extLst>
          </p:cNvPr>
          <p:cNvSpPr>
            <a:spLocks/>
          </p:cNvSpPr>
          <p:nvPr/>
        </p:nvSpPr>
        <p:spPr bwMode="auto">
          <a:xfrm>
            <a:off x="4364038" y="3927475"/>
            <a:ext cx="269875" cy="603250"/>
          </a:xfrm>
          <a:custGeom>
            <a:avLst/>
            <a:gdLst>
              <a:gd name="T0" fmla="*/ 0 w 170"/>
              <a:gd name="T1" fmla="*/ 603250 h 380"/>
              <a:gd name="T2" fmla="*/ 207963 w 170"/>
              <a:gd name="T3" fmla="*/ 166688 h 380"/>
              <a:gd name="T4" fmla="*/ 269875 w 170"/>
              <a:gd name="T5" fmla="*/ 0 h 3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380">
                <a:moveTo>
                  <a:pt x="0" y="380"/>
                </a:moveTo>
                <a:cubicBezTo>
                  <a:pt x="23" y="265"/>
                  <a:pt x="46" y="190"/>
                  <a:pt x="131" y="105"/>
                </a:cubicBezTo>
                <a:cubicBezTo>
                  <a:pt x="160" y="17"/>
                  <a:pt x="145" y="51"/>
                  <a:pt x="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0" name="Freeform 34">
            <a:extLst>
              <a:ext uri="{FF2B5EF4-FFF2-40B4-BE49-F238E27FC236}">
                <a16:creationId xmlns:a16="http://schemas.microsoft.com/office/drawing/2014/main" id="{0400638E-82C7-CFA1-6E6A-6E3E40E3FCB8}"/>
              </a:ext>
            </a:extLst>
          </p:cNvPr>
          <p:cNvSpPr>
            <a:spLocks/>
          </p:cNvSpPr>
          <p:nvPr/>
        </p:nvSpPr>
        <p:spPr bwMode="auto">
          <a:xfrm>
            <a:off x="4979988" y="3906838"/>
            <a:ext cx="465137" cy="914400"/>
          </a:xfrm>
          <a:custGeom>
            <a:avLst/>
            <a:gdLst>
              <a:gd name="T0" fmla="*/ 465137 w 293"/>
              <a:gd name="T1" fmla="*/ 914400 h 576"/>
              <a:gd name="T2" fmla="*/ 381000 w 293"/>
              <a:gd name="T3" fmla="*/ 811213 h 576"/>
              <a:gd name="T4" fmla="*/ 319087 w 293"/>
              <a:gd name="T5" fmla="*/ 685800 h 576"/>
              <a:gd name="T6" fmla="*/ 152400 w 293"/>
              <a:gd name="T7" fmla="*/ 519113 h 576"/>
              <a:gd name="T8" fmla="*/ 111125 w 293"/>
              <a:gd name="T9" fmla="*/ 436563 h 576"/>
              <a:gd name="T10" fmla="*/ 28575 w 293"/>
              <a:gd name="T11" fmla="*/ 311150 h 576"/>
              <a:gd name="T12" fmla="*/ 7937 w 293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3" h="576">
                <a:moveTo>
                  <a:pt x="293" y="576"/>
                </a:moveTo>
                <a:cubicBezTo>
                  <a:pt x="277" y="553"/>
                  <a:pt x="254" y="535"/>
                  <a:pt x="240" y="511"/>
                </a:cubicBezTo>
                <a:cubicBezTo>
                  <a:pt x="195" y="437"/>
                  <a:pt x="265" y="504"/>
                  <a:pt x="201" y="432"/>
                </a:cubicBezTo>
                <a:cubicBezTo>
                  <a:pt x="168" y="395"/>
                  <a:pt x="131" y="362"/>
                  <a:pt x="96" y="327"/>
                </a:cubicBezTo>
                <a:cubicBezTo>
                  <a:pt x="82" y="313"/>
                  <a:pt x="80" y="292"/>
                  <a:pt x="70" y="275"/>
                </a:cubicBezTo>
                <a:cubicBezTo>
                  <a:pt x="54" y="248"/>
                  <a:pt x="18" y="196"/>
                  <a:pt x="18" y="196"/>
                </a:cubicBezTo>
                <a:cubicBezTo>
                  <a:pt x="0" y="70"/>
                  <a:pt x="5" y="136"/>
                  <a:pt x="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1" name="Freeform 35">
            <a:extLst>
              <a:ext uri="{FF2B5EF4-FFF2-40B4-BE49-F238E27FC236}">
                <a16:creationId xmlns:a16="http://schemas.microsoft.com/office/drawing/2014/main" id="{34EC5BA8-932D-4E9C-54A7-3691C47C4DBA}"/>
              </a:ext>
            </a:extLst>
          </p:cNvPr>
          <p:cNvSpPr>
            <a:spLocks/>
          </p:cNvSpPr>
          <p:nvPr/>
        </p:nvSpPr>
        <p:spPr bwMode="auto">
          <a:xfrm>
            <a:off x="4267200" y="2819400"/>
            <a:ext cx="1036638" cy="846138"/>
          </a:xfrm>
          <a:custGeom>
            <a:avLst/>
            <a:gdLst>
              <a:gd name="T0" fmla="*/ 390525 w 653"/>
              <a:gd name="T1" fmla="*/ 752475 h 533"/>
              <a:gd name="T2" fmla="*/ 184150 w 653"/>
              <a:gd name="T3" fmla="*/ 647700 h 533"/>
              <a:gd name="T4" fmla="*/ 79375 w 653"/>
              <a:gd name="T5" fmla="*/ 544513 h 533"/>
              <a:gd name="T6" fmla="*/ 141288 w 653"/>
              <a:gd name="T7" fmla="*/ 398463 h 533"/>
              <a:gd name="T8" fmla="*/ 184150 w 653"/>
              <a:gd name="T9" fmla="*/ 585788 h 533"/>
              <a:gd name="T10" fmla="*/ 225425 w 653"/>
              <a:gd name="T11" fmla="*/ 523875 h 533"/>
              <a:gd name="T12" fmla="*/ 184150 w 653"/>
              <a:gd name="T13" fmla="*/ 460375 h 533"/>
              <a:gd name="T14" fmla="*/ 100013 w 653"/>
              <a:gd name="T15" fmla="*/ 357188 h 533"/>
              <a:gd name="T16" fmla="*/ 38100 w 653"/>
              <a:gd name="T17" fmla="*/ 231775 h 533"/>
              <a:gd name="T18" fmla="*/ 17463 w 653"/>
              <a:gd name="T19" fmla="*/ 169863 h 533"/>
              <a:gd name="T20" fmla="*/ 100013 w 653"/>
              <a:gd name="T21" fmla="*/ 190500 h 533"/>
              <a:gd name="T22" fmla="*/ 307975 w 653"/>
              <a:gd name="T23" fmla="*/ 439738 h 533"/>
              <a:gd name="T24" fmla="*/ 412750 w 653"/>
              <a:gd name="T25" fmla="*/ 107950 h 533"/>
              <a:gd name="T26" fmla="*/ 474663 w 653"/>
              <a:gd name="T27" fmla="*/ 315913 h 533"/>
              <a:gd name="T28" fmla="*/ 495300 w 653"/>
              <a:gd name="T29" fmla="*/ 503238 h 533"/>
              <a:gd name="T30" fmla="*/ 536575 w 653"/>
              <a:gd name="T31" fmla="*/ 439738 h 533"/>
              <a:gd name="T32" fmla="*/ 641350 w 653"/>
              <a:gd name="T33" fmla="*/ 274638 h 533"/>
              <a:gd name="T34" fmla="*/ 661988 w 653"/>
              <a:gd name="T35" fmla="*/ 336550 h 533"/>
              <a:gd name="T36" fmla="*/ 682625 w 653"/>
              <a:gd name="T37" fmla="*/ 585788 h 533"/>
              <a:gd name="T38" fmla="*/ 703263 w 653"/>
              <a:gd name="T39" fmla="*/ 503238 h 533"/>
              <a:gd name="T40" fmla="*/ 744538 w 653"/>
              <a:gd name="T41" fmla="*/ 439738 h 533"/>
              <a:gd name="T42" fmla="*/ 806450 w 653"/>
              <a:gd name="T43" fmla="*/ 231775 h 533"/>
              <a:gd name="T44" fmla="*/ 827088 w 653"/>
              <a:gd name="T45" fmla="*/ 439738 h 533"/>
              <a:gd name="T46" fmla="*/ 806450 w 653"/>
              <a:gd name="T47" fmla="*/ 357188 h 533"/>
              <a:gd name="T48" fmla="*/ 847725 w 653"/>
              <a:gd name="T49" fmla="*/ 295275 h 533"/>
              <a:gd name="T50" fmla="*/ 931863 w 653"/>
              <a:gd name="T51" fmla="*/ 149225 h 533"/>
              <a:gd name="T52" fmla="*/ 952500 w 653"/>
              <a:gd name="T53" fmla="*/ 211138 h 533"/>
              <a:gd name="T54" fmla="*/ 993775 w 653"/>
              <a:gd name="T55" fmla="*/ 211138 h 533"/>
              <a:gd name="T56" fmla="*/ 1014413 w 653"/>
              <a:gd name="T57" fmla="*/ 274638 h 533"/>
              <a:gd name="T58" fmla="*/ 1035050 w 653"/>
              <a:gd name="T59" fmla="*/ 398463 h 533"/>
              <a:gd name="T60" fmla="*/ 1014413 w 653"/>
              <a:gd name="T61" fmla="*/ 627063 h 533"/>
              <a:gd name="T62" fmla="*/ 827088 w 653"/>
              <a:gd name="T63" fmla="*/ 709613 h 533"/>
              <a:gd name="T64" fmla="*/ 390525 w 653"/>
              <a:gd name="T65" fmla="*/ 752475 h 5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3" h="533">
                <a:moveTo>
                  <a:pt x="246" y="474"/>
                </a:moveTo>
                <a:cubicBezTo>
                  <a:pt x="205" y="460"/>
                  <a:pt x="150" y="434"/>
                  <a:pt x="116" y="408"/>
                </a:cubicBezTo>
                <a:cubicBezTo>
                  <a:pt x="92" y="389"/>
                  <a:pt x="50" y="343"/>
                  <a:pt x="50" y="343"/>
                </a:cubicBezTo>
                <a:cubicBezTo>
                  <a:pt x="31" y="283"/>
                  <a:pt x="26" y="272"/>
                  <a:pt x="89" y="251"/>
                </a:cubicBezTo>
                <a:cubicBezTo>
                  <a:pt x="47" y="314"/>
                  <a:pt x="54" y="329"/>
                  <a:pt x="116" y="369"/>
                </a:cubicBezTo>
                <a:cubicBezTo>
                  <a:pt x="125" y="356"/>
                  <a:pt x="142" y="346"/>
                  <a:pt x="142" y="330"/>
                </a:cubicBezTo>
                <a:cubicBezTo>
                  <a:pt x="142" y="314"/>
                  <a:pt x="123" y="304"/>
                  <a:pt x="116" y="290"/>
                </a:cubicBezTo>
                <a:cubicBezTo>
                  <a:pt x="85" y="228"/>
                  <a:pt x="127" y="268"/>
                  <a:pt x="63" y="225"/>
                </a:cubicBezTo>
                <a:cubicBezTo>
                  <a:pt x="31" y="99"/>
                  <a:pt x="73" y="229"/>
                  <a:pt x="24" y="146"/>
                </a:cubicBezTo>
                <a:cubicBezTo>
                  <a:pt x="17" y="134"/>
                  <a:pt x="0" y="115"/>
                  <a:pt x="11" y="107"/>
                </a:cubicBezTo>
                <a:cubicBezTo>
                  <a:pt x="26" y="97"/>
                  <a:pt x="46" y="116"/>
                  <a:pt x="63" y="120"/>
                </a:cubicBezTo>
                <a:cubicBezTo>
                  <a:pt x="110" y="167"/>
                  <a:pt x="157" y="221"/>
                  <a:pt x="194" y="277"/>
                </a:cubicBezTo>
                <a:cubicBezTo>
                  <a:pt x="225" y="185"/>
                  <a:pt x="134" y="27"/>
                  <a:pt x="260" y="68"/>
                </a:cubicBezTo>
                <a:cubicBezTo>
                  <a:pt x="292" y="163"/>
                  <a:pt x="279" y="119"/>
                  <a:pt x="299" y="199"/>
                </a:cubicBezTo>
                <a:cubicBezTo>
                  <a:pt x="303" y="238"/>
                  <a:pt x="294" y="282"/>
                  <a:pt x="312" y="317"/>
                </a:cubicBezTo>
                <a:cubicBezTo>
                  <a:pt x="319" y="331"/>
                  <a:pt x="331" y="291"/>
                  <a:pt x="338" y="277"/>
                </a:cubicBezTo>
                <a:cubicBezTo>
                  <a:pt x="359" y="235"/>
                  <a:pt x="369" y="207"/>
                  <a:pt x="404" y="173"/>
                </a:cubicBezTo>
                <a:cubicBezTo>
                  <a:pt x="408" y="186"/>
                  <a:pt x="415" y="198"/>
                  <a:pt x="417" y="212"/>
                </a:cubicBezTo>
                <a:cubicBezTo>
                  <a:pt x="424" y="264"/>
                  <a:pt x="417" y="318"/>
                  <a:pt x="430" y="369"/>
                </a:cubicBezTo>
                <a:cubicBezTo>
                  <a:pt x="434" y="386"/>
                  <a:pt x="436" y="333"/>
                  <a:pt x="443" y="317"/>
                </a:cubicBezTo>
                <a:cubicBezTo>
                  <a:pt x="449" y="302"/>
                  <a:pt x="462" y="291"/>
                  <a:pt x="469" y="277"/>
                </a:cubicBezTo>
                <a:cubicBezTo>
                  <a:pt x="489" y="237"/>
                  <a:pt x="494" y="188"/>
                  <a:pt x="508" y="146"/>
                </a:cubicBezTo>
                <a:cubicBezTo>
                  <a:pt x="512" y="190"/>
                  <a:pt x="521" y="233"/>
                  <a:pt x="521" y="277"/>
                </a:cubicBezTo>
                <a:cubicBezTo>
                  <a:pt x="521" y="295"/>
                  <a:pt x="505" y="243"/>
                  <a:pt x="508" y="225"/>
                </a:cubicBezTo>
                <a:cubicBezTo>
                  <a:pt x="510" y="210"/>
                  <a:pt x="525" y="199"/>
                  <a:pt x="534" y="186"/>
                </a:cubicBezTo>
                <a:cubicBezTo>
                  <a:pt x="554" y="91"/>
                  <a:pt x="540" y="0"/>
                  <a:pt x="587" y="94"/>
                </a:cubicBezTo>
                <a:cubicBezTo>
                  <a:pt x="593" y="106"/>
                  <a:pt x="596" y="120"/>
                  <a:pt x="600" y="133"/>
                </a:cubicBezTo>
                <a:cubicBezTo>
                  <a:pt x="627" y="324"/>
                  <a:pt x="599" y="187"/>
                  <a:pt x="626" y="133"/>
                </a:cubicBezTo>
                <a:cubicBezTo>
                  <a:pt x="632" y="120"/>
                  <a:pt x="636" y="159"/>
                  <a:pt x="639" y="173"/>
                </a:cubicBezTo>
                <a:cubicBezTo>
                  <a:pt x="645" y="199"/>
                  <a:pt x="648" y="225"/>
                  <a:pt x="652" y="251"/>
                </a:cubicBezTo>
                <a:cubicBezTo>
                  <a:pt x="648" y="299"/>
                  <a:pt x="653" y="349"/>
                  <a:pt x="639" y="395"/>
                </a:cubicBezTo>
                <a:cubicBezTo>
                  <a:pt x="626" y="436"/>
                  <a:pt x="521" y="447"/>
                  <a:pt x="521" y="447"/>
                </a:cubicBezTo>
                <a:cubicBezTo>
                  <a:pt x="438" y="533"/>
                  <a:pt x="356" y="491"/>
                  <a:pt x="246" y="474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2" name="Freeform 36">
            <a:extLst>
              <a:ext uri="{FF2B5EF4-FFF2-40B4-BE49-F238E27FC236}">
                <a16:creationId xmlns:a16="http://schemas.microsoft.com/office/drawing/2014/main" id="{B441ED59-2826-9163-F0D1-0C05B8EDEADB}"/>
              </a:ext>
            </a:extLst>
          </p:cNvPr>
          <p:cNvSpPr>
            <a:spLocks/>
          </p:cNvSpPr>
          <p:nvPr/>
        </p:nvSpPr>
        <p:spPr bwMode="auto">
          <a:xfrm>
            <a:off x="6400800" y="-228600"/>
            <a:ext cx="2868613" cy="4059238"/>
          </a:xfrm>
          <a:custGeom>
            <a:avLst/>
            <a:gdLst>
              <a:gd name="T0" fmla="*/ 0 w 1881"/>
              <a:gd name="T1" fmla="*/ 166103 h 2566"/>
              <a:gd name="T2" fmla="*/ 179956 w 1881"/>
              <a:gd name="T3" fmla="*/ 476162 h 2566"/>
              <a:gd name="T4" fmla="*/ 399562 w 1881"/>
              <a:gd name="T5" fmla="*/ 746672 h 2566"/>
              <a:gd name="T6" fmla="*/ 419388 w 1881"/>
              <a:gd name="T7" fmla="*/ 808367 h 2566"/>
              <a:gd name="T8" fmla="*/ 480390 w 1881"/>
              <a:gd name="T9" fmla="*/ 828932 h 2566"/>
              <a:gd name="T10" fmla="*/ 719822 w 1881"/>
              <a:gd name="T11" fmla="*/ 952323 h 2566"/>
              <a:gd name="T12" fmla="*/ 959254 w 1881"/>
              <a:gd name="T13" fmla="*/ 1056731 h 2566"/>
              <a:gd name="T14" fmla="*/ 1018731 w 1881"/>
              <a:gd name="T15" fmla="*/ 1097861 h 2566"/>
              <a:gd name="T16" fmla="*/ 1018731 w 1881"/>
              <a:gd name="T17" fmla="*/ 1138991 h 2566"/>
              <a:gd name="T18" fmla="*/ 1078208 w 1881"/>
              <a:gd name="T19" fmla="*/ 1263964 h 2566"/>
              <a:gd name="T20" fmla="*/ 1717203 w 1881"/>
              <a:gd name="T21" fmla="*/ 1407920 h 2566"/>
              <a:gd name="T22" fmla="*/ 1677551 w 1881"/>
              <a:gd name="T23" fmla="*/ 1594588 h 2566"/>
              <a:gd name="T24" fmla="*/ 2096939 w 1881"/>
              <a:gd name="T25" fmla="*/ 1760691 h 2566"/>
              <a:gd name="T26" fmla="*/ 2176242 w 1881"/>
              <a:gd name="T27" fmla="*/ 1740125 h 2566"/>
              <a:gd name="T28" fmla="*/ 2096939 w 1881"/>
              <a:gd name="T29" fmla="*/ 1906228 h 2566"/>
              <a:gd name="T30" fmla="*/ 2017637 w 1881"/>
              <a:gd name="T31" fmla="*/ 2009054 h 2566"/>
              <a:gd name="T32" fmla="*/ 1897158 w 1881"/>
              <a:gd name="T33" fmla="*/ 2175157 h 2566"/>
              <a:gd name="T34" fmla="*/ 1798030 w 1881"/>
              <a:gd name="T35" fmla="*/ 2298547 h 2566"/>
              <a:gd name="T36" fmla="*/ 1756854 w 1881"/>
              <a:gd name="T37" fmla="*/ 2423520 h 2566"/>
              <a:gd name="T38" fmla="*/ 1717203 w 1881"/>
              <a:gd name="T39" fmla="*/ 2630753 h 2566"/>
              <a:gd name="T40" fmla="*/ 1916984 w 1881"/>
              <a:gd name="T41" fmla="*/ 3002507 h 2566"/>
              <a:gd name="T42" fmla="*/ 1817856 w 1881"/>
              <a:gd name="T43" fmla="*/ 3106915 h 2566"/>
              <a:gd name="T44" fmla="*/ 1756854 w 1881"/>
              <a:gd name="T45" fmla="*/ 3168610 h 2566"/>
              <a:gd name="T46" fmla="*/ 2077114 w 1881"/>
              <a:gd name="T47" fmla="*/ 3355278 h 2566"/>
              <a:gd name="T48" fmla="*/ 1936809 w 1881"/>
              <a:gd name="T49" fmla="*/ 3396408 h 2566"/>
              <a:gd name="T50" fmla="*/ 1877333 w 1881"/>
              <a:gd name="T51" fmla="*/ 3437539 h 2566"/>
              <a:gd name="T52" fmla="*/ 1756854 w 1881"/>
              <a:gd name="T53" fmla="*/ 3480251 h 2566"/>
              <a:gd name="T54" fmla="*/ 1756854 w 1881"/>
              <a:gd name="T55" fmla="*/ 3624207 h 2566"/>
              <a:gd name="T56" fmla="*/ 1837681 w 1881"/>
              <a:gd name="T57" fmla="*/ 3644772 h 2566"/>
              <a:gd name="T58" fmla="*/ 2037463 w 1881"/>
              <a:gd name="T59" fmla="*/ 3749179 h 2566"/>
              <a:gd name="T60" fmla="*/ 2595630 w 1881"/>
              <a:gd name="T61" fmla="*/ 3790310 h 2566"/>
              <a:gd name="T62" fmla="*/ 2795411 w 1881"/>
              <a:gd name="T63" fmla="*/ 4059238 h 2566"/>
              <a:gd name="T64" fmla="*/ 2795411 w 1881"/>
              <a:gd name="T65" fmla="*/ 3127480 h 2566"/>
              <a:gd name="T66" fmla="*/ 2735934 w 1881"/>
              <a:gd name="T67" fmla="*/ 1243399 h 2566"/>
              <a:gd name="T68" fmla="*/ 2716108 w 1881"/>
              <a:gd name="T69" fmla="*/ 291076 h 2566"/>
              <a:gd name="T70" fmla="*/ 2696283 w 1881"/>
              <a:gd name="T71" fmla="*/ 227798 h 2566"/>
              <a:gd name="T72" fmla="*/ 2575804 w 1881"/>
              <a:gd name="T73" fmla="*/ 145538 h 2566"/>
              <a:gd name="T74" fmla="*/ 2476676 w 1881"/>
              <a:gd name="T75" fmla="*/ 41130 h 2566"/>
              <a:gd name="T76" fmla="*/ 2356197 w 1881"/>
              <a:gd name="T77" fmla="*/ 0 h 2566"/>
              <a:gd name="T78" fmla="*/ 2156416 w 1881"/>
              <a:gd name="T79" fmla="*/ 41130 h 2566"/>
              <a:gd name="T80" fmla="*/ 1936809 w 1881"/>
              <a:gd name="T81" fmla="*/ 124973 h 2566"/>
              <a:gd name="T82" fmla="*/ 1258164 w 1881"/>
              <a:gd name="T83" fmla="*/ 145538 h 2566"/>
              <a:gd name="T84" fmla="*/ 0 w 1881"/>
              <a:gd name="T85" fmla="*/ 166103 h 25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81" h="2566">
                <a:moveTo>
                  <a:pt x="0" y="105"/>
                </a:moveTo>
                <a:cubicBezTo>
                  <a:pt x="28" y="182"/>
                  <a:pt x="60" y="243"/>
                  <a:pt x="118" y="301"/>
                </a:cubicBezTo>
                <a:cubicBezTo>
                  <a:pt x="143" y="378"/>
                  <a:pt x="208" y="416"/>
                  <a:pt x="262" y="472"/>
                </a:cubicBezTo>
                <a:cubicBezTo>
                  <a:pt x="266" y="485"/>
                  <a:pt x="265" y="501"/>
                  <a:pt x="275" y="511"/>
                </a:cubicBezTo>
                <a:cubicBezTo>
                  <a:pt x="285" y="521"/>
                  <a:pt x="302" y="518"/>
                  <a:pt x="315" y="524"/>
                </a:cubicBezTo>
                <a:cubicBezTo>
                  <a:pt x="368" y="550"/>
                  <a:pt x="415" y="584"/>
                  <a:pt x="472" y="602"/>
                </a:cubicBezTo>
                <a:cubicBezTo>
                  <a:pt x="515" y="646"/>
                  <a:pt x="572" y="654"/>
                  <a:pt x="629" y="668"/>
                </a:cubicBezTo>
                <a:cubicBezTo>
                  <a:pt x="642" y="677"/>
                  <a:pt x="653" y="689"/>
                  <a:pt x="668" y="694"/>
                </a:cubicBezTo>
                <a:cubicBezTo>
                  <a:pt x="738" y="717"/>
                  <a:pt x="809" y="697"/>
                  <a:pt x="668" y="720"/>
                </a:cubicBezTo>
                <a:cubicBezTo>
                  <a:pt x="677" y="747"/>
                  <a:pt x="683" y="780"/>
                  <a:pt x="707" y="799"/>
                </a:cubicBezTo>
                <a:cubicBezTo>
                  <a:pt x="799" y="875"/>
                  <a:pt x="1026" y="883"/>
                  <a:pt x="1126" y="890"/>
                </a:cubicBezTo>
                <a:cubicBezTo>
                  <a:pt x="1121" y="909"/>
                  <a:pt x="1100" y="993"/>
                  <a:pt x="1100" y="1008"/>
                </a:cubicBezTo>
                <a:cubicBezTo>
                  <a:pt x="1100" y="1111"/>
                  <a:pt x="1340" y="1110"/>
                  <a:pt x="1375" y="1113"/>
                </a:cubicBezTo>
                <a:cubicBezTo>
                  <a:pt x="1392" y="1109"/>
                  <a:pt x="1420" y="1083"/>
                  <a:pt x="1427" y="1100"/>
                </a:cubicBezTo>
                <a:cubicBezTo>
                  <a:pt x="1444" y="1142"/>
                  <a:pt x="1399" y="1180"/>
                  <a:pt x="1375" y="1205"/>
                </a:cubicBezTo>
                <a:cubicBezTo>
                  <a:pt x="1350" y="1280"/>
                  <a:pt x="1381" y="1213"/>
                  <a:pt x="1323" y="1270"/>
                </a:cubicBezTo>
                <a:cubicBezTo>
                  <a:pt x="1293" y="1299"/>
                  <a:pt x="1271" y="1343"/>
                  <a:pt x="1244" y="1375"/>
                </a:cubicBezTo>
                <a:cubicBezTo>
                  <a:pt x="1161" y="1475"/>
                  <a:pt x="1244" y="1356"/>
                  <a:pt x="1179" y="1453"/>
                </a:cubicBezTo>
                <a:cubicBezTo>
                  <a:pt x="1170" y="1479"/>
                  <a:pt x="1157" y="1505"/>
                  <a:pt x="1152" y="1532"/>
                </a:cubicBezTo>
                <a:cubicBezTo>
                  <a:pt x="1143" y="1576"/>
                  <a:pt x="1126" y="1663"/>
                  <a:pt x="1126" y="1663"/>
                </a:cubicBezTo>
                <a:cubicBezTo>
                  <a:pt x="1139" y="1827"/>
                  <a:pt x="1109" y="1861"/>
                  <a:pt x="1257" y="1898"/>
                </a:cubicBezTo>
                <a:cubicBezTo>
                  <a:pt x="1235" y="1920"/>
                  <a:pt x="1214" y="1942"/>
                  <a:pt x="1192" y="1964"/>
                </a:cubicBezTo>
                <a:cubicBezTo>
                  <a:pt x="1179" y="1977"/>
                  <a:pt x="1152" y="2003"/>
                  <a:pt x="1152" y="2003"/>
                </a:cubicBezTo>
                <a:cubicBezTo>
                  <a:pt x="1187" y="2135"/>
                  <a:pt x="1224" y="2107"/>
                  <a:pt x="1362" y="2121"/>
                </a:cubicBezTo>
                <a:cubicBezTo>
                  <a:pt x="1347" y="2125"/>
                  <a:pt x="1288" y="2138"/>
                  <a:pt x="1270" y="2147"/>
                </a:cubicBezTo>
                <a:cubicBezTo>
                  <a:pt x="1256" y="2154"/>
                  <a:pt x="1245" y="2167"/>
                  <a:pt x="1231" y="2173"/>
                </a:cubicBezTo>
                <a:cubicBezTo>
                  <a:pt x="1206" y="2184"/>
                  <a:pt x="1152" y="2200"/>
                  <a:pt x="1152" y="2200"/>
                </a:cubicBezTo>
                <a:cubicBezTo>
                  <a:pt x="1143" y="2228"/>
                  <a:pt x="1123" y="2263"/>
                  <a:pt x="1152" y="2291"/>
                </a:cubicBezTo>
                <a:cubicBezTo>
                  <a:pt x="1165" y="2304"/>
                  <a:pt x="1187" y="2300"/>
                  <a:pt x="1205" y="2304"/>
                </a:cubicBezTo>
                <a:cubicBezTo>
                  <a:pt x="1246" y="2325"/>
                  <a:pt x="1290" y="2363"/>
                  <a:pt x="1336" y="2370"/>
                </a:cubicBezTo>
                <a:cubicBezTo>
                  <a:pt x="1431" y="2384"/>
                  <a:pt x="1627" y="2392"/>
                  <a:pt x="1702" y="2396"/>
                </a:cubicBezTo>
                <a:cubicBezTo>
                  <a:pt x="1761" y="2434"/>
                  <a:pt x="1811" y="2499"/>
                  <a:pt x="1833" y="2566"/>
                </a:cubicBezTo>
                <a:cubicBezTo>
                  <a:pt x="1881" y="2327"/>
                  <a:pt x="1842" y="2545"/>
                  <a:pt x="1833" y="1977"/>
                </a:cubicBezTo>
                <a:cubicBezTo>
                  <a:pt x="1814" y="828"/>
                  <a:pt x="1871" y="1251"/>
                  <a:pt x="1794" y="786"/>
                </a:cubicBezTo>
                <a:cubicBezTo>
                  <a:pt x="1790" y="585"/>
                  <a:pt x="1789" y="385"/>
                  <a:pt x="1781" y="184"/>
                </a:cubicBezTo>
                <a:cubicBezTo>
                  <a:pt x="1780" y="170"/>
                  <a:pt x="1778" y="154"/>
                  <a:pt x="1768" y="144"/>
                </a:cubicBezTo>
                <a:cubicBezTo>
                  <a:pt x="1746" y="122"/>
                  <a:pt x="1711" y="114"/>
                  <a:pt x="1689" y="92"/>
                </a:cubicBezTo>
                <a:cubicBezTo>
                  <a:pt x="1667" y="70"/>
                  <a:pt x="1646" y="48"/>
                  <a:pt x="1624" y="26"/>
                </a:cubicBezTo>
                <a:cubicBezTo>
                  <a:pt x="1605" y="6"/>
                  <a:pt x="1545" y="0"/>
                  <a:pt x="1545" y="0"/>
                </a:cubicBezTo>
                <a:cubicBezTo>
                  <a:pt x="1532" y="2"/>
                  <a:pt x="1441" y="10"/>
                  <a:pt x="1414" y="26"/>
                </a:cubicBezTo>
                <a:cubicBezTo>
                  <a:pt x="1366" y="55"/>
                  <a:pt x="1333" y="76"/>
                  <a:pt x="1270" y="79"/>
                </a:cubicBezTo>
                <a:cubicBezTo>
                  <a:pt x="1122" y="87"/>
                  <a:pt x="973" y="88"/>
                  <a:pt x="825" y="92"/>
                </a:cubicBezTo>
                <a:cubicBezTo>
                  <a:pt x="473" y="131"/>
                  <a:pt x="747" y="105"/>
                  <a:pt x="0" y="105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3" name="Freeform 37">
            <a:extLst>
              <a:ext uri="{FF2B5EF4-FFF2-40B4-BE49-F238E27FC236}">
                <a16:creationId xmlns:a16="http://schemas.microsoft.com/office/drawing/2014/main" id="{8ED45363-970F-4445-E21F-C58B9A9DBB9E}"/>
              </a:ext>
            </a:extLst>
          </p:cNvPr>
          <p:cNvSpPr>
            <a:spLocks/>
          </p:cNvSpPr>
          <p:nvPr/>
        </p:nvSpPr>
        <p:spPr bwMode="auto">
          <a:xfrm>
            <a:off x="7335838" y="41275"/>
            <a:ext cx="269875" cy="914400"/>
          </a:xfrm>
          <a:custGeom>
            <a:avLst/>
            <a:gdLst>
              <a:gd name="T0" fmla="*/ 0 w 170"/>
              <a:gd name="T1" fmla="*/ 0 h 576"/>
              <a:gd name="T2" fmla="*/ 166688 w 170"/>
              <a:gd name="T3" fmla="*/ 747713 h 576"/>
              <a:gd name="T4" fmla="*/ 269875 w 170"/>
              <a:gd name="T5" fmla="*/ 9144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576">
                <a:moveTo>
                  <a:pt x="0" y="0"/>
                </a:moveTo>
                <a:cubicBezTo>
                  <a:pt x="10" y="159"/>
                  <a:pt x="13" y="333"/>
                  <a:pt x="105" y="471"/>
                </a:cubicBezTo>
                <a:cubicBezTo>
                  <a:pt x="119" y="515"/>
                  <a:pt x="137" y="543"/>
                  <a:pt x="17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Freeform 38">
            <a:extLst>
              <a:ext uri="{FF2B5EF4-FFF2-40B4-BE49-F238E27FC236}">
                <a16:creationId xmlns:a16="http://schemas.microsoft.com/office/drawing/2014/main" id="{08D33633-B7E8-221B-9391-07D3A8E1A773}"/>
              </a:ext>
            </a:extLst>
          </p:cNvPr>
          <p:cNvSpPr>
            <a:spLocks/>
          </p:cNvSpPr>
          <p:nvPr/>
        </p:nvSpPr>
        <p:spPr bwMode="auto">
          <a:xfrm>
            <a:off x="8001000" y="61913"/>
            <a:ext cx="166688" cy="1227137"/>
          </a:xfrm>
          <a:custGeom>
            <a:avLst/>
            <a:gdLst>
              <a:gd name="T0" fmla="*/ 0 w 105"/>
              <a:gd name="T1" fmla="*/ 0 h 773"/>
              <a:gd name="T2" fmla="*/ 20638 w 105"/>
              <a:gd name="T3" fmla="*/ 292100 h 773"/>
              <a:gd name="T4" fmla="*/ 41275 w 105"/>
              <a:gd name="T5" fmla="*/ 1081087 h 773"/>
              <a:gd name="T6" fmla="*/ 166688 w 105"/>
              <a:gd name="T7" fmla="*/ 1227137 h 7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" h="773">
                <a:moveTo>
                  <a:pt x="0" y="0"/>
                </a:moveTo>
                <a:cubicBezTo>
                  <a:pt x="4" y="61"/>
                  <a:pt x="11" y="123"/>
                  <a:pt x="13" y="184"/>
                </a:cubicBezTo>
                <a:cubicBezTo>
                  <a:pt x="19" y="350"/>
                  <a:pt x="15" y="516"/>
                  <a:pt x="26" y="681"/>
                </a:cubicBezTo>
                <a:cubicBezTo>
                  <a:pt x="31" y="748"/>
                  <a:pt x="45" y="773"/>
                  <a:pt x="105" y="7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Freeform 39">
            <a:extLst>
              <a:ext uri="{FF2B5EF4-FFF2-40B4-BE49-F238E27FC236}">
                <a16:creationId xmlns:a16="http://schemas.microsoft.com/office/drawing/2014/main" id="{01C6596B-E23D-164C-B37B-8DAC49CC5FBE}"/>
              </a:ext>
            </a:extLst>
          </p:cNvPr>
          <p:cNvSpPr>
            <a:spLocks/>
          </p:cNvSpPr>
          <p:nvPr/>
        </p:nvSpPr>
        <p:spPr bwMode="auto">
          <a:xfrm>
            <a:off x="8321675" y="-103188"/>
            <a:ext cx="406400" cy="2963863"/>
          </a:xfrm>
          <a:custGeom>
            <a:avLst/>
            <a:gdLst>
              <a:gd name="T0" fmla="*/ 406400 w 256"/>
              <a:gd name="T1" fmla="*/ 0 h 1867"/>
              <a:gd name="T2" fmla="*/ 239713 w 256"/>
              <a:gd name="T3" fmla="*/ 311150 h 1867"/>
              <a:gd name="T4" fmla="*/ 219075 w 256"/>
              <a:gd name="T5" fmla="*/ 1266825 h 1867"/>
              <a:gd name="T6" fmla="*/ 282575 w 256"/>
              <a:gd name="T7" fmla="*/ 1703388 h 1867"/>
              <a:gd name="T8" fmla="*/ 303213 w 256"/>
              <a:gd name="T9" fmla="*/ 2057400 h 1867"/>
              <a:gd name="T10" fmla="*/ 239713 w 256"/>
              <a:gd name="T11" fmla="*/ 2119313 h 1867"/>
              <a:gd name="T12" fmla="*/ 115888 w 256"/>
              <a:gd name="T13" fmla="*/ 2263775 h 1867"/>
              <a:gd name="T14" fmla="*/ 95250 w 256"/>
              <a:gd name="T15" fmla="*/ 2327275 h 1867"/>
              <a:gd name="T16" fmla="*/ 74613 w 256"/>
              <a:gd name="T17" fmla="*/ 2700338 h 1867"/>
              <a:gd name="T18" fmla="*/ 11113 w 256"/>
              <a:gd name="T19" fmla="*/ 2949575 h 1867"/>
              <a:gd name="T20" fmla="*/ 53975 w 256"/>
              <a:gd name="T21" fmla="*/ 2949575 h 1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6" h="1867">
                <a:moveTo>
                  <a:pt x="256" y="0"/>
                </a:moveTo>
                <a:cubicBezTo>
                  <a:pt x="232" y="72"/>
                  <a:pt x="177" y="125"/>
                  <a:pt x="151" y="196"/>
                </a:cubicBezTo>
                <a:cubicBezTo>
                  <a:pt x="147" y="397"/>
                  <a:pt x="146" y="597"/>
                  <a:pt x="138" y="798"/>
                </a:cubicBezTo>
                <a:cubicBezTo>
                  <a:pt x="134" y="894"/>
                  <a:pt x="81" y="1010"/>
                  <a:pt x="178" y="1073"/>
                </a:cubicBezTo>
                <a:cubicBezTo>
                  <a:pt x="221" y="1138"/>
                  <a:pt x="239" y="1225"/>
                  <a:pt x="191" y="1296"/>
                </a:cubicBezTo>
                <a:cubicBezTo>
                  <a:pt x="181" y="1311"/>
                  <a:pt x="163" y="1321"/>
                  <a:pt x="151" y="1335"/>
                </a:cubicBezTo>
                <a:cubicBezTo>
                  <a:pt x="108" y="1386"/>
                  <a:pt x="140" y="1404"/>
                  <a:pt x="73" y="1426"/>
                </a:cubicBezTo>
                <a:cubicBezTo>
                  <a:pt x="69" y="1439"/>
                  <a:pt x="61" y="1452"/>
                  <a:pt x="60" y="1466"/>
                </a:cubicBezTo>
                <a:cubicBezTo>
                  <a:pt x="53" y="1544"/>
                  <a:pt x="54" y="1623"/>
                  <a:pt x="47" y="1701"/>
                </a:cubicBezTo>
                <a:cubicBezTo>
                  <a:pt x="44" y="1735"/>
                  <a:pt x="0" y="1831"/>
                  <a:pt x="7" y="1858"/>
                </a:cubicBezTo>
                <a:cubicBezTo>
                  <a:pt x="9" y="1867"/>
                  <a:pt x="25" y="1858"/>
                  <a:pt x="34" y="1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6" name="Freeform 40">
            <a:extLst>
              <a:ext uri="{FF2B5EF4-FFF2-40B4-BE49-F238E27FC236}">
                <a16:creationId xmlns:a16="http://schemas.microsoft.com/office/drawing/2014/main" id="{8BDF1639-A8B3-E3B4-B7E0-CA829DD5ECF7}"/>
              </a:ext>
            </a:extLst>
          </p:cNvPr>
          <p:cNvSpPr>
            <a:spLocks/>
          </p:cNvSpPr>
          <p:nvPr/>
        </p:nvSpPr>
        <p:spPr bwMode="auto">
          <a:xfrm>
            <a:off x="8561388" y="1641475"/>
            <a:ext cx="487362" cy="1600200"/>
          </a:xfrm>
          <a:custGeom>
            <a:avLst/>
            <a:gdLst>
              <a:gd name="T0" fmla="*/ 457200 w 307"/>
              <a:gd name="T1" fmla="*/ 0 h 1008"/>
              <a:gd name="T2" fmla="*/ 292100 w 307"/>
              <a:gd name="T3" fmla="*/ 1081088 h 1008"/>
              <a:gd name="T4" fmla="*/ 228600 w 307"/>
              <a:gd name="T5" fmla="*/ 1227138 h 1008"/>
              <a:gd name="T6" fmla="*/ 104775 w 307"/>
              <a:gd name="T7" fmla="*/ 1455738 h 1008"/>
              <a:gd name="T8" fmla="*/ 0 w 307"/>
              <a:gd name="T9" fmla="*/ 160020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7" h="1008">
                <a:moveTo>
                  <a:pt x="288" y="0"/>
                </a:moveTo>
                <a:cubicBezTo>
                  <a:pt x="282" y="188"/>
                  <a:pt x="307" y="496"/>
                  <a:pt x="184" y="681"/>
                </a:cubicBezTo>
                <a:cubicBezTo>
                  <a:pt x="154" y="830"/>
                  <a:pt x="195" y="689"/>
                  <a:pt x="144" y="773"/>
                </a:cubicBezTo>
                <a:cubicBezTo>
                  <a:pt x="115" y="821"/>
                  <a:pt x="106" y="876"/>
                  <a:pt x="66" y="917"/>
                </a:cubicBezTo>
                <a:cubicBezTo>
                  <a:pt x="52" y="959"/>
                  <a:pt x="33" y="978"/>
                  <a:pt x="0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Freeform 41">
            <a:extLst>
              <a:ext uri="{FF2B5EF4-FFF2-40B4-BE49-F238E27FC236}">
                <a16:creationId xmlns:a16="http://schemas.microsoft.com/office/drawing/2014/main" id="{D8D6A480-79D3-9EBC-30C0-1E2AD9312E17}"/>
              </a:ext>
            </a:extLst>
          </p:cNvPr>
          <p:cNvSpPr>
            <a:spLocks/>
          </p:cNvSpPr>
          <p:nvPr/>
        </p:nvSpPr>
        <p:spPr bwMode="auto">
          <a:xfrm>
            <a:off x="8229600" y="1143000"/>
            <a:ext cx="933450" cy="788988"/>
          </a:xfrm>
          <a:custGeom>
            <a:avLst/>
            <a:gdLst>
              <a:gd name="T0" fmla="*/ 346075 w 588"/>
              <a:gd name="T1" fmla="*/ 290513 h 497"/>
              <a:gd name="T2" fmla="*/ 201613 w 588"/>
              <a:gd name="T3" fmla="*/ 228600 h 497"/>
              <a:gd name="T4" fmla="*/ 76200 w 588"/>
              <a:gd name="T5" fmla="*/ 269875 h 497"/>
              <a:gd name="T6" fmla="*/ 55563 w 588"/>
              <a:gd name="T7" fmla="*/ 457200 h 497"/>
              <a:gd name="T8" fmla="*/ 180975 w 588"/>
              <a:gd name="T9" fmla="*/ 498475 h 497"/>
              <a:gd name="T10" fmla="*/ 201613 w 588"/>
              <a:gd name="T11" fmla="*/ 685800 h 497"/>
              <a:gd name="T12" fmla="*/ 222250 w 588"/>
              <a:gd name="T13" fmla="*/ 747713 h 497"/>
              <a:gd name="T14" fmla="*/ 387350 w 588"/>
              <a:gd name="T15" fmla="*/ 788988 h 497"/>
              <a:gd name="T16" fmla="*/ 450850 w 588"/>
              <a:gd name="T17" fmla="*/ 644525 h 497"/>
              <a:gd name="T18" fmla="*/ 533400 w 588"/>
              <a:gd name="T19" fmla="*/ 623888 h 497"/>
              <a:gd name="T20" fmla="*/ 658813 w 588"/>
              <a:gd name="T21" fmla="*/ 665163 h 497"/>
              <a:gd name="T22" fmla="*/ 908050 w 588"/>
              <a:gd name="T23" fmla="*/ 539750 h 497"/>
              <a:gd name="T24" fmla="*/ 782638 w 588"/>
              <a:gd name="T25" fmla="*/ 207963 h 497"/>
              <a:gd name="T26" fmla="*/ 720725 w 588"/>
              <a:gd name="T27" fmla="*/ 249238 h 497"/>
              <a:gd name="T28" fmla="*/ 638175 w 588"/>
              <a:gd name="T29" fmla="*/ 103188 h 497"/>
              <a:gd name="T30" fmla="*/ 595313 w 588"/>
              <a:gd name="T31" fmla="*/ 61913 h 497"/>
              <a:gd name="T32" fmla="*/ 554038 w 588"/>
              <a:gd name="T33" fmla="*/ 0 h 497"/>
              <a:gd name="T34" fmla="*/ 366713 w 588"/>
              <a:gd name="T35" fmla="*/ 146050 h 497"/>
              <a:gd name="T36" fmla="*/ 346075 w 588"/>
              <a:gd name="T37" fmla="*/ 290513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8" h="497">
                <a:moveTo>
                  <a:pt x="218" y="183"/>
                </a:moveTo>
                <a:cubicBezTo>
                  <a:pt x="191" y="165"/>
                  <a:pt x="164" y="140"/>
                  <a:pt x="127" y="144"/>
                </a:cubicBezTo>
                <a:cubicBezTo>
                  <a:pt x="99" y="147"/>
                  <a:pt x="48" y="170"/>
                  <a:pt x="48" y="170"/>
                </a:cubicBezTo>
                <a:cubicBezTo>
                  <a:pt x="45" y="180"/>
                  <a:pt x="0" y="263"/>
                  <a:pt x="35" y="288"/>
                </a:cubicBezTo>
                <a:cubicBezTo>
                  <a:pt x="58" y="304"/>
                  <a:pt x="114" y="314"/>
                  <a:pt x="114" y="314"/>
                </a:cubicBezTo>
                <a:cubicBezTo>
                  <a:pt x="118" y="353"/>
                  <a:pt x="121" y="393"/>
                  <a:pt x="127" y="432"/>
                </a:cubicBezTo>
                <a:cubicBezTo>
                  <a:pt x="129" y="446"/>
                  <a:pt x="130" y="461"/>
                  <a:pt x="140" y="471"/>
                </a:cubicBezTo>
                <a:cubicBezTo>
                  <a:pt x="165" y="496"/>
                  <a:pt x="209" y="490"/>
                  <a:pt x="244" y="497"/>
                </a:cubicBezTo>
                <a:cubicBezTo>
                  <a:pt x="307" y="477"/>
                  <a:pt x="304" y="466"/>
                  <a:pt x="284" y="406"/>
                </a:cubicBezTo>
                <a:cubicBezTo>
                  <a:pt x="301" y="402"/>
                  <a:pt x="318" y="391"/>
                  <a:pt x="336" y="393"/>
                </a:cubicBezTo>
                <a:cubicBezTo>
                  <a:pt x="364" y="396"/>
                  <a:pt x="415" y="419"/>
                  <a:pt x="415" y="419"/>
                </a:cubicBezTo>
                <a:cubicBezTo>
                  <a:pt x="521" y="406"/>
                  <a:pt x="522" y="417"/>
                  <a:pt x="572" y="340"/>
                </a:cubicBezTo>
                <a:cubicBezTo>
                  <a:pt x="559" y="188"/>
                  <a:pt x="588" y="194"/>
                  <a:pt x="493" y="131"/>
                </a:cubicBezTo>
                <a:cubicBezTo>
                  <a:pt x="480" y="140"/>
                  <a:pt x="470" y="157"/>
                  <a:pt x="454" y="157"/>
                </a:cubicBezTo>
                <a:cubicBezTo>
                  <a:pt x="400" y="157"/>
                  <a:pt x="413" y="91"/>
                  <a:pt x="402" y="65"/>
                </a:cubicBezTo>
                <a:cubicBezTo>
                  <a:pt x="397" y="54"/>
                  <a:pt x="383" y="49"/>
                  <a:pt x="375" y="39"/>
                </a:cubicBezTo>
                <a:cubicBezTo>
                  <a:pt x="365" y="27"/>
                  <a:pt x="358" y="13"/>
                  <a:pt x="349" y="0"/>
                </a:cubicBezTo>
                <a:cubicBezTo>
                  <a:pt x="278" y="18"/>
                  <a:pt x="271" y="33"/>
                  <a:pt x="231" y="92"/>
                </a:cubicBezTo>
                <a:cubicBezTo>
                  <a:pt x="217" y="200"/>
                  <a:pt x="218" y="231"/>
                  <a:pt x="218" y="1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Freeform 42">
            <a:extLst>
              <a:ext uri="{FF2B5EF4-FFF2-40B4-BE49-F238E27FC236}">
                <a16:creationId xmlns:a16="http://schemas.microsoft.com/office/drawing/2014/main" id="{B914B623-33E4-602E-74F3-74154214C665}"/>
              </a:ext>
            </a:extLst>
          </p:cNvPr>
          <p:cNvSpPr>
            <a:spLocks/>
          </p:cNvSpPr>
          <p:nvPr/>
        </p:nvSpPr>
        <p:spPr bwMode="auto">
          <a:xfrm>
            <a:off x="8450263" y="1449388"/>
            <a:ext cx="382587" cy="319087"/>
          </a:xfrm>
          <a:custGeom>
            <a:avLst/>
            <a:gdLst>
              <a:gd name="T0" fmla="*/ 361950 w 241"/>
              <a:gd name="T1" fmla="*/ 68262 h 201"/>
              <a:gd name="T2" fmla="*/ 174625 w 241"/>
              <a:gd name="T3" fmla="*/ 25400 h 201"/>
              <a:gd name="T4" fmla="*/ 90487 w 241"/>
              <a:gd name="T5" fmla="*/ 276225 h 201"/>
              <a:gd name="T6" fmla="*/ 215900 w 241"/>
              <a:gd name="T7" fmla="*/ 317500 h 201"/>
              <a:gd name="T8" fmla="*/ 361950 w 241"/>
              <a:gd name="T9" fmla="*/ 296862 h 201"/>
              <a:gd name="T10" fmla="*/ 382587 w 241"/>
              <a:gd name="T11" fmla="*/ 233362 h 201"/>
              <a:gd name="T12" fmla="*/ 361950 w 241"/>
              <a:gd name="T13" fmla="*/ 68262 h 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201">
                <a:moveTo>
                  <a:pt x="228" y="43"/>
                </a:moveTo>
                <a:cubicBezTo>
                  <a:pt x="185" y="0"/>
                  <a:pt x="169" y="1"/>
                  <a:pt x="110" y="16"/>
                </a:cubicBezTo>
                <a:cubicBezTo>
                  <a:pt x="60" y="49"/>
                  <a:pt x="0" y="101"/>
                  <a:pt x="57" y="174"/>
                </a:cubicBezTo>
                <a:cubicBezTo>
                  <a:pt x="74" y="196"/>
                  <a:pt x="136" y="200"/>
                  <a:pt x="136" y="200"/>
                </a:cubicBezTo>
                <a:cubicBezTo>
                  <a:pt x="167" y="196"/>
                  <a:pt x="200" y="201"/>
                  <a:pt x="228" y="187"/>
                </a:cubicBezTo>
                <a:cubicBezTo>
                  <a:pt x="241" y="181"/>
                  <a:pt x="241" y="161"/>
                  <a:pt x="241" y="147"/>
                </a:cubicBezTo>
                <a:cubicBezTo>
                  <a:pt x="241" y="112"/>
                  <a:pt x="232" y="78"/>
                  <a:pt x="228" y="43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9" name="Freeform 43">
            <a:extLst>
              <a:ext uri="{FF2B5EF4-FFF2-40B4-BE49-F238E27FC236}">
                <a16:creationId xmlns:a16="http://schemas.microsoft.com/office/drawing/2014/main" id="{01F759AC-98BD-7599-61FD-ABEE84EC2857}"/>
              </a:ext>
            </a:extLst>
          </p:cNvPr>
          <p:cNvSpPr>
            <a:spLocks/>
          </p:cNvSpPr>
          <p:nvPr/>
        </p:nvSpPr>
        <p:spPr bwMode="auto">
          <a:xfrm>
            <a:off x="8007350" y="1849438"/>
            <a:ext cx="1190625" cy="1371600"/>
          </a:xfrm>
          <a:custGeom>
            <a:avLst/>
            <a:gdLst>
              <a:gd name="T0" fmla="*/ 679450 w 750"/>
              <a:gd name="T1" fmla="*/ 0 h 864"/>
              <a:gd name="T2" fmla="*/ 658813 w 750"/>
              <a:gd name="T3" fmla="*/ 82550 h 864"/>
              <a:gd name="T4" fmla="*/ 533400 w 750"/>
              <a:gd name="T5" fmla="*/ 166688 h 864"/>
              <a:gd name="T6" fmla="*/ 409575 w 750"/>
              <a:gd name="T7" fmla="*/ 333375 h 864"/>
              <a:gd name="T8" fmla="*/ 304800 w 750"/>
              <a:gd name="T9" fmla="*/ 519113 h 864"/>
              <a:gd name="T10" fmla="*/ 180975 w 750"/>
              <a:gd name="T11" fmla="*/ 768350 h 864"/>
              <a:gd name="T12" fmla="*/ 96838 w 750"/>
              <a:gd name="T13" fmla="*/ 873125 h 864"/>
              <a:gd name="T14" fmla="*/ 76200 w 750"/>
              <a:gd name="T15" fmla="*/ 935038 h 864"/>
              <a:gd name="T16" fmla="*/ 14288 w 750"/>
              <a:gd name="T17" fmla="*/ 1019175 h 864"/>
              <a:gd name="T18" fmla="*/ 96838 w 750"/>
              <a:gd name="T19" fmla="*/ 935038 h 864"/>
              <a:gd name="T20" fmla="*/ 304800 w 750"/>
              <a:gd name="T21" fmla="*/ 747713 h 864"/>
              <a:gd name="T22" fmla="*/ 388938 w 750"/>
              <a:gd name="T23" fmla="*/ 790575 h 864"/>
              <a:gd name="T24" fmla="*/ 388938 w 750"/>
              <a:gd name="T25" fmla="*/ 790575 h 864"/>
              <a:gd name="T26" fmla="*/ 430213 w 750"/>
              <a:gd name="T27" fmla="*/ 747713 h 864"/>
              <a:gd name="T28" fmla="*/ 512763 w 750"/>
              <a:gd name="T29" fmla="*/ 623888 h 864"/>
              <a:gd name="T30" fmla="*/ 596900 w 750"/>
              <a:gd name="T31" fmla="*/ 457200 h 864"/>
              <a:gd name="T32" fmla="*/ 658813 w 750"/>
              <a:gd name="T33" fmla="*/ 207963 h 864"/>
              <a:gd name="T34" fmla="*/ 658813 w 750"/>
              <a:gd name="T35" fmla="*/ 20638 h 864"/>
              <a:gd name="T36" fmla="*/ 741363 w 750"/>
              <a:gd name="T37" fmla="*/ 41275 h 864"/>
              <a:gd name="T38" fmla="*/ 866775 w 750"/>
              <a:gd name="T39" fmla="*/ 228600 h 864"/>
              <a:gd name="T40" fmla="*/ 887413 w 750"/>
              <a:gd name="T41" fmla="*/ 290513 h 864"/>
              <a:gd name="T42" fmla="*/ 928688 w 750"/>
              <a:gd name="T43" fmla="*/ 333375 h 864"/>
              <a:gd name="T44" fmla="*/ 1074738 w 750"/>
              <a:gd name="T45" fmla="*/ 603250 h 864"/>
              <a:gd name="T46" fmla="*/ 1116013 w 750"/>
              <a:gd name="T47" fmla="*/ 727075 h 864"/>
              <a:gd name="T48" fmla="*/ 1177925 w 750"/>
              <a:gd name="T49" fmla="*/ 852488 h 864"/>
              <a:gd name="T50" fmla="*/ 1157288 w 750"/>
              <a:gd name="T51" fmla="*/ 914400 h 864"/>
              <a:gd name="T52" fmla="*/ 1177925 w 750"/>
              <a:gd name="T53" fmla="*/ 996950 h 864"/>
              <a:gd name="T54" fmla="*/ 1136650 w 750"/>
              <a:gd name="T55" fmla="*/ 914400 h 864"/>
              <a:gd name="T56" fmla="*/ 1116013 w 750"/>
              <a:gd name="T57" fmla="*/ 852488 h 864"/>
              <a:gd name="T58" fmla="*/ 1011238 w 750"/>
              <a:gd name="T59" fmla="*/ 768350 h 864"/>
              <a:gd name="T60" fmla="*/ 1011238 w 750"/>
              <a:gd name="T61" fmla="*/ 1371600 h 864"/>
              <a:gd name="T62" fmla="*/ 908050 w 750"/>
              <a:gd name="T63" fmla="*/ 1247775 h 864"/>
              <a:gd name="T64" fmla="*/ 887413 w 750"/>
              <a:gd name="T65" fmla="*/ 1184275 h 864"/>
              <a:gd name="T66" fmla="*/ 804863 w 750"/>
              <a:gd name="T67" fmla="*/ 1060450 h 864"/>
              <a:gd name="T68" fmla="*/ 679450 w 750"/>
              <a:gd name="T69" fmla="*/ 0 h 8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50" h="864">
                <a:moveTo>
                  <a:pt x="428" y="0"/>
                </a:moveTo>
                <a:cubicBezTo>
                  <a:pt x="424" y="17"/>
                  <a:pt x="427" y="39"/>
                  <a:pt x="415" y="52"/>
                </a:cubicBezTo>
                <a:cubicBezTo>
                  <a:pt x="394" y="76"/>
                  <a:pt x="336" y="105"/>
                  <a:pt x="336" y="105"/>
                </a:cubicBezTo>
                <a:cubicBezTo>
                  <a:pt x="318" y="160"/>
                  <a:pt x="290" y="161"/>
                  <a:pt x="258" y="210"/>
                </a:cubicBezTo>
                <a:cubicBezTo>
                  <a:pt x="245" y="263"/>
                  <a:pt x="231" y="289"/>
                  <a:pt x="192" y="327"/>
                </a:cubicBezTo>
                <a:cubicBezTo>
                  <a:pt x="174" y="381"/>
                  <a:pt x="146" y="437"/>
                  <a:pt x="114" y="484"/>
                </a:cubicBezTo>
                <a:cubicBezTo>
                  <a:pt x="82" y="583"/>
                  <a:pt x="129" y="467"/>
                  <a:pt x="61" y="550"/>
                </a:cubicBezTo>
                <a:cubicBezTo>
                  <a:pt x="52" y="561"/>
                  <a:pt x="55" y="577"/>
                  <a:pt x="48" y="589"/>
                </a:cubicBezTo>
                <a:cubicBezTo>
                  <a:pt x="37" y="608"/>
                  <a:pt x="22" y="624"/>
                  <a:pt x="9" y="642"/>
                </a:cubicBezTo>
                <a:cubicBezTo>
                  <a:pt x="36" y="560"/>
                  <a:pt x="0" y="635"/>
                  <a:pt x="61" y="589"/>
                </a:cubicBezTo>
                <a:cubicBezTo>
                  <a:pt x="71" y="581"/>
                  <a:pt x="175" y="489"/>
                  <a:pt x="192" y="471"/>
                </a:cubicBezTo>
                <a:cubicBezTo>
                  <a:pt x="226" y="603"/>
                  <a:pt x="208" y="610"/>
                  <a:pt x="245" y="498"/>
                </a:cubicBezTo>
                <a:cubicBezTo>
                  <a:pt x="254" y="489"/>
                  <a:pt x="262" y="480"/>
                  <a:pt x="271" y="471"/>
                </a:cubicBezTo>
                <a:cubicBezTo>
                  <a:pt x="315" y="340"/>
                  <a:pt x="241" y="542"/>
                  <a:pt x="323" y="393"/>
                </a:cubicBezTo>
                <a:cubicBezTo>
                  <a:pt x="396" y="261"/>
                  <a:pt x="310" y="352"/>
                  <a:pt x="376" y="288"/>
                </a:cubicBezTo>
                <a:cubicBezTo>
                  <a:pt x="393" y="236"/>
                  <a:pt x="404" y="185"/>
                  <a:pt x="415" y="131"/>
                </a:cubicBezTo>
                <a:cubicBezTo>
                  <a:pt x="408" y="104"/>
                  <a:pt x="384" y="38"/>
                  <a:pt x="415" y="13"/>
                </a:cubicBezTo>
                <a:cubicBezTo>
                  <a:pt x="429" y="2"/>
                  <a:pt x="450" y="22"/>
                  <a:pt x="467" y="26"/>
                </a:cubicBezTo>
                <a:cubicBezTo>
                  <a:pt x="494" y="80"/>
                  <a:pt x="522" y="96"/>
                  <a:pt x="546" y="144"/>
                </a:cubicBezTo>
                <a:cubicBezTo>
                  <a:pt x="552" y="156"/>
                  <a:pt x="552" y="171"/>
                  <a:pt x="559" y="183"/>
                </a:cubicBezTo>
                <a:cubicBezTo>
                  <a:pt x="565" y="194"/>
                  <a:pt x="578" y="200"/>
                  <a:pt x="585" y="210"/>
                </a:cubicBezTo>
                <a:cubicBezTo>
                  <a:pt x="614" y="254"/>
                  <a:pt x="655" y="331"/>
                  <a:pt x="677" y="380"/>
                </a:cubicBezTo>
                <a:cubicBezTo>
                  <a:pt x="688" y="405"/>
                  <a:pt x="688" y="435"/>
                  <a:pt x="703" y="458"/>
                </a:cubicBezTo>
                <a:cubicBezTo>
                  <a:pt x="736" y="509"/>
                  <a:pt x="724" y="483"/>
                  <a:pt x="742" y="537"/>
                </a:cubicBezTo>
                <a:cubicBezTo>
                  <a:pt x="738" y="550"/>
                  <a:pt x="729" y="562"/>
                  <a:pt x="729" y="576"/>
                </a:cubicBezTo>
                <a:cubicBezTo>
                  <a:pt x="729" y="594"/>
                  <a:pt x="750" y="644"/>
                  <a:pt x="742" y="628"/>
                </a:cubicBezTo>
                <a:cubicBezTo>
                  <a:pt x="733" y="611"/>
                  <a:pt x="724" y="594"/>
                  <a:pt x="716" y="576"/>
                </a:cubicBezTo>
                <a:cubicBezTo>
                  <a:pt x="711" y="563"/>
                  <a:pt x="712" y="548"/>
                  <a:pt x="703" y="537"/>
                </a:cubicBezTo>
                <a:cubicBezTo>
                  <a:pt x="685" y="515"/>
                  <a:pt x="657" y="504"/>
                  <a:pt x="637" y="484"/>
                </a:cubicBezTo>
                <a:cubicBezTo>
                  <a:pt x="666" y="619"/>
                  <a:pt x="657" y="729"/>
                  <a:pt x="637" y="864"/>
                </a:cubicBezTo>
                <a:cubicBezTo>
                  <a:pt x="618" y="836"/>
                  <a:pt x="591" y="814"/>
                  <a:pt x="572" y="786"/>
                </a:cubicBezTo>
                <a:cubicBezTo>
                  <a:pt x="564" y="774"/>
                  <a:pt x="566" y="758"/>
                  <a:pt x="559" y="746"/>
                </a:cubicBezTo>
                <a:cubicBezTo>
                  <a:pt x="544" y="719"/>
                  <a:pt x="507" y="668"/>
                  <a:pt x="507" y="668"/>
                </a:cubicBezTo>
                <a:cubicBezTo>
                  <a:pt x="421" y="343"/>
                  <a:pt x="458" y="576"/>
                  <a:pt x="428" y="0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Freeform 44">
            <a:extLst>
              <a:ext uri="{FF2B5EF4-FFF2-40B4-BE49-F238E27FC236}">
                <a16:creationId xmlns:a16="http://schemas.microsoft.com/office/drawing/2014/main" id="{C9063E98-E877-701E-6E94-236D3AE7F6C8}"/>
              </a:ext>
            </a:extLst>
          </p:cNvPr>
          <p:cNvSpPr>
            <a:spLocks/>
          </p:cNvSpPr>
          <p:nvPr/>
        </p:nvSpPr>
        <p:spPr bwMode="auto">
          <a:xfrm>
            <a:off x="6873875" y="3698875"/>
            <a:ext cx="2041525" cy="2346325"/>
          </a:xfrm>
          <a:custGeom>
            <a:avLst/>
            <a:gdLst>
              <a:gd name="T0" fmla="*/ 87313 w 1286"/>
              <a:gd name="T1" fmla="*/ 84138 h 1478"/>
              <a:gd name="T2" fmla="*/ 461963 w 1286"/>
              <a:gd name="T3" fmla="*/ 61913 h 1478"/>
              <a:gd name="T4" fmla="*/ 523875 w 1286"/>
              <a:gd name="T5" fmla="*/ 20638 h 1478"/>
              <a:gd name="T6" fmla="*/ 628650 w 1286"/>
              <a:gd name="T7" fmla="*/ 0 h 1478"/>
              <a:gd name="T8" fmla="*/ 773113 w 1286"/>
              <a:gd name="T9" fmla="*/ 20638 h 1478"/>
              <a:gd name="T10" fmla="*/ 815975 w 1286"/>
              <a:gd name="T11" fmla="*/ 61913 h 1478"/>
              <a:gd name="T12" fmla="*/ 939800 w 1286"/>
              <a:gd name="T13" fmla="*/ 104775 h 1478"/>
              <a:gd name="T14" fmla="*/ 1147763 w 1286"/>
              <a:gd name="T15" fmla="*/ 312738 h 1478"/>
              <a:gd name="T16" fmla="*/ 1397000 w 1286"/>
              <a:gd name="T17" fmla="*/ 685800 h 1478"/>
              <a:gd name="T18" fmla="*/ 1438275 w 1286"/>
              <a:gd name="T19" fmla="*/ 831850 h 1478"/>
              <a:gd name="T20" fmla="*/ 1522413 w 1286"/>
              <a:gd name="T21" fmla="*/ 998538 h 1478"/>
              <a:gd name="T22" fmla="*/ 1646238 w 1286"/>
              <a:gd name="T23" fmla="*/ 1392238 h 1478"/>
              <a:gd name="T24" fmla="*/ 1771650 w 1286"/>
              <a:gd name="T25" fmla="*/ 1600200 h 1478"/>
              <a:gd name="T26" fmla="*/ 1833563 w 1286"/>
              <a:gd name="T27" fmla="*/ 1704975 h 1478"/>
              <a:gd name="T28" fmla="*/ 2000250 w 1286"/>
              <a:gd name="T29" fmla="*/ 2016125 h 1478"/>
              <a:gd name="T30" fmla="*/ 2041525 w 1286"/>
              <a:gd name="T31" fmla="*/ 2162175 h 1478"/>
              <a:gd name="T32" fmla="*/ 1895475 w 1286"/>
              <a:gd name="T33" fmla="*/ 2286000 h 1478"/>
              <a:gd name="T34" fmla="*/ 1335088 w 1286"/>
              <a:gd name="T35" fmla="*/ 2306638 h 1478"/>
              <a:gd name="T36" fmla="*/ 877888 w 1286"/>
              <a:gd name="T37" fmla="*/ 2327275 h 1478"/>
              <a:gd name="T38" fmla="*/ 649288 w 1286"/>
              <a:gd name="T39" fmla="*/ 1890713 h 1478"/>
              <a:gd name="T40" fmla="*/ 608013 w 1286"/>
              <a:gd name="T41" fmla="*/ 1766888 h 1478"/>
              <a:gd name="T42" fmla="*/ 566738 w 1286"/>
              <a:gd name="T43" fmla="*/ 1704975 h 1478"/>
              <a:gd name="T44" fmla="*/ 544513 w 1286"/>
              <a:gd name="T45" fmla="*/ 1641475 h 1478"/>
              <a:gd name="T46" fmla="*/ 461963 w 1286"/>
              <a:gd name="T47" fmla="*/ 1350963 h 1478"/>
              <a:gd name="T48" fmla="*/ 400050 w 1286"/>
              <a:gd name="T49" fmla="*/ 1289050 h 1478"/>
              <a:gd name="T50" fmla="*/ 212725 w 1286"/>
              <a:gd name="T51" fmla="*/ 582613 h 1478"/>
              <a:gd name="T52" fmla="*/ 46038 w 1286"/>
              <a:gd name="T53" fmla="*/ 290513 h 1478"/>
              <a:gd name="T54" fmla="*/ 4763 w 1286"/>
              <a:gd name="T55" fmla="*/ 146050 h 1478"/>
              <a:gd name="T56" fmla="*/ 87313 w 1286"/>
              <a:gd name="T57" fmla="*/ 84138 h 14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6" h="1478">
                <a:moveTo>
                  <a:pt x="55" y="53"/>
                </a:moveTo>
                <a:cubicBezTo>
                  <a:pt x="134" y="48"/>
                  <a:pt x="213" y="50"/>
                  <a:pt x="291" y="39"/>
                </a:cubicBezTo>
                <a:cubicBezTo>
                  <a:pt x="306" y="37"/>
                  <a:pt x="315" y="18"/>
                  <a:pt x="330" y="13"/>
                </a:cubicBezTo>
                <a:cubicBezTo>
                  <a:pt x="351" y="5"/>
                  <a:pt x="374" y="4"/>
                  <a:pt x="396" y="0"/>
                </a:cubicBezTo>
                <a:cubicBezTo>
                  <a:pt x="426" y="4"/>
                  <a:pt x="458" y="3"/>
                  <a:pt x="487" y="13"/>
                </a:cubicBezTo>
                <a:cubicBezTo>
                  <a:pt x="499" y="17"/>
                  <a:pt x="503" y="33"/>
                  <a:pt x="514" y="39"/>
                </a:cubicBezTo>
                <a:cubicBezTo>
                  <a:pt x="539" y="51"/>
                  <a:pt x="592" y="66"/>
                  <a:pt x="592" y="66"/>
                </a:cubicBezTo>
                <a:cubicBezTo>
                  <a:pt x="629" y="122"/>
                  <a:pt x="684" y="139"/>
                  <a:pt x="723" y="197"/>
                </a:cubicBezTo>
                <a:cubicBezTo>
                  <a:pt x="775" y="276"/>
                  <a:pt x="828" y="353"/>
                  <a:pt x="880" y="432"/>
                </a:cubicBezTo>
                <a:cubicBezTo>
                  <a:pt x="884" y="448"/>
                  <a:pt x="897" y="505"/>
                  <a:pt x="906" y="524"/>
                </a:cubicBezTo>
                <a:cubicBezTo>
                  <a:pt x="949" y="607"/>
                  <a:pt x="924" y="511"/>
                  <a:pt x="959" y="629"/>
                </a:cubicBezTo>
                <a:cubicBezTo>
                  <a:pt x="984" y="714"/>
                  <a:pt x="1002" y="795"/>
                  <a:pt x="1037" y="877"/>
                </a:cubicBezTo>
                <a:cubicBezTo>
                  <a:pt x="1057" y="924"/>
                  <a:pt x="1100" y="960"/>
                  <a:pt x="1116" y="1008"/>
                </a:cubicBezTo>
                <a:cubicBezTo>
                  <a:pt x="1133" y="1059"/>
                  <a:pt x="1119" y="1037"/>
                  <a:pt x="1155" y="1074"/>
                </a:cubicBezTo>
                <a:cubicBezTo>
                  <a:pt x="1181" y="1153"/>
                  <a:pt x="1189" y="1222"/>
                  <a:pt x="1260" y="1270"/>
                </a:cubicBezTo>
                <a:cubicBezTo>
                  <a:pt x="1268" y="1301"/>
                  <a:pt x="1286" y="1330"/>
                  <a:pt x="1286" y="1362"/>
                </a:cubicBezTo>
                <a:cubicBezTo>
                  <a:pt x="1286" y="1407"/>
                  <a:pt x="1234" y="1437"/>
                  <a:pt x="1194" y="1440"/>
                </a:cubicBezTo>
                <a:cubicBezTo>
                  <a:pt x="1077" y="1448"/>
                  <a:pt x="959" y="1449"/>
                  <a:pt x="841" y="1453"/>
                </a:cubicBezTo>
                <a:cubicBezTo>
                  <a:pt x="714" y="1478"/>
                  <a:pt x="719" y="1478"/>
                  <a:pt x="553" y="1466"/>
                </a:cubicBezTo>
                <a:cubicBezTo>
                  <a:pt x="519" y="1365"/>
                  <a:pt x="485" y="1270"/>
                  <a:pt x="409" y="1191"/>
                </a:cubicBezTo>
                <a:cubicBezTo>
                  <a:pt x="400" y="1165"/>
                  <a:pt x="392" y="1139"/>
                  <a:pt x="383" y="1113"/>
                </a:cubicBezTo>
                <a:cubicBezTo>
                  <a:pt x="378" y="1098"/>
                  <a:pt x="364" y="1088"/>
                  <a:pt x="357" y="1074"/>
                </a:cubicBezTo>
                <a:cubicBezTo>
                  <a:pt x="351" y="1061"/>
                  <a:pt x="347" y="1048"/>
                  <a:pt x="343" y="1034"/>
                </a:cubicBezTo>
                <a:cubicBezTo>
                  <a:pt x="331" y="993"/>
                  <a:pt x="312" y="888"/>
                  <a:pt x="291" y="851"/>
                </a:cubicBezTo>
                <a:cubicBezTo>
                  <a:pt x="282" y="835"/>
                  <a:pt x="265" y="825"/>
                  <a:pt x="252" y="812"/>
                </a:cubicBezTo>
                <a:cubicBezTo>
                  <a:pt x="203" y="665"/>
                  <a:pt x="224" y="501"/>
                  <a:pt x="134" y="367"/>
                </a:cubicBezTo>
                <a:cubicBezTo>
                  <a:pt x="120" y="325"/>
                  <a:pt x="63" y="219"/>
                  <a:pt x="29" y="183"/>
                </a:cubicBezTo>
                <a:cubicBezTo>
                  <a:pt x="25" y="172"/>
                  <a:pt x="0" y="99"/>
                  <a:pt x="3" y="92"/>
                </a:cubicBezTo>
                <a:cubicBezTo>
                  <a:pt x="12" y="72"/>
                  <a:pt x="38" y="66"/>
                  <a:pt x="55" y="53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Freeform 45">
            <a:extLst>
              <a:ext uri="{FF2B5EF4-FFF2-40B4-BE49-F238E27FC236}">
                <a16:creationId xmlns:a16="http://schemas.microsoft.com/office/drawing/2014/main" id="{79A10D95-5FAE-705F-1270-7B76039BA0E1}"/>
              </a:ext>
            </a:extLst>
          </p:cNvPr>
          <p:cNvSpPr>
            <a:spLocks/>
          </p:cNvSpPr>
          <p:nvPr/>
        </p:nvSpPr>
        <p:spPr bwMode="auto">
          <a:xfrm>
            <a:off x="7710488" y="5853113"/>
            <a:ext cx="1258887" cy="277812"/>
          </a:xfrm>
          <a:custGeom>
            <a:avLst/>
            <a:gdLst>
              <a:gd name="T0" fmla="*/ 61912 w 793"/>
              <a:gd name="T1" fmla="*/ 173037 h 175"/>
              <a:gd name="T2" fmla="*/ 581025 w 793"/>
              <a:gd name="T3" fmla="*/ 28575 h 175"/>
              <a:gd name="T4" fmla="*/ 1184275 w 793"/>
              <a:gd name="T5" fmla="*/ 49212 h 175"/>
              <a:gd name="T6" fmla="*/ 1246187 w 793"/>
              <a:gd name="T7" fmla="*/ 69850 h 175"/>
              <a:gd name="T8" fmla="*/ 1225550 w 793"/>
              <a:gd name="T9" fmla="*/ 236537 h 175"/>
              <a:gd name="T10" fmla="*/ 1101725 w 793"/>
              <a:gd name="T11" fmla="*/ 277812 h 175"/>
              <a:gd name="T12" fmla="*/ 144462 w 793"/>
              <a:gd name="T13" fmla="*/ 257175 h 175"/>
              <a:gd name="T14" fmla="*/ 61912 w 793"/>
              <a:gd name="T15" fmla="*/ 173037 h 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175">
                <a:moveTo>
                  <a:pt x="39" y="109"/>
                </a:moveTo>
                <a:cubicBezTo>
                  <a:pt x="205" y="0"/>
                  <a:pt x="113" y="34"/>
                  <a:pt x="366" y="18"/>
                </a:cubicBezTo>
                <a:cubicBezTo>
                  <a:pt x="493" y="22"/>
                  <a:pt x="620" y="23"/>
                  <a:pt x="746" y="31"/>
                </a:cubicBezTo>
                <a:cubicBezTo>
                  <a:pt x="760" y="32"/>
                  <a:pt x="782" y="31"/>
                  <a:pt x="785" y="44"/>
                </a:cubicBezTo>
                <a:cubicBezTo>
                  <a:pt x="793" y="78"/>
                  <a:pt x="792" y="120"/>
                  <a:pt x="772" y="149"/>
                </a:cubicBezTo>
                <a:cubicBezTo>
                  <a:pt x="756" y="172"/>
                  <a:pt x="694" y="175"/>
                  <a:pt x="694" y="175"/>
                </a:cubicBezTo>
                <a:cubicBezTo>
                  <a:pt x="493" y="171"/>
                  <a:pt x="292" y="174"/>
                  <a:pt x="91" y="162"/>
                </a:cubicBezTo>
                <a:cubicBezTo>
                  <a:pt x="73" y="161"/>
                  <a:pt x="0" y="70"/>
                  <a:pt x="39" y="109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2" name="Freeform 46">
            <a:extLst>
              <a:ext uri="{FF2B5EF4-FFF2-40B4-BE49-F238E27FC236}">
                <a16:creationId xmlns:a16="http://schemas.microsoft.com/office/drawing/2014/main" id="{DF68A83A-6DEE-48B7-11EB-2ED56033727F}"/>
              </a:ext>
            </a:extLst>
          </p:cNvPr>
          <p:cNvSpPr>
            <a:spLocks/>
          </p:cNvSpPr>
          <p:nvPr/>
        </p:nvSpPr>
        <p:spPr bwMode="auto">
          <a:xfrm>
            <a:off x="8001000" y="5829300"/>
            <a:ext cx="685800" cy="280988"/>
          </a:xfrm>
          <a:custGeom>
            <a:avLst/>
            <a:gdLst>
              <a:gd name="T0" fmla="*/ 685800 w 432"/>
              <a:gd name="T1" fmla="*/ 155575 h 177"/>
              <a:gd name="T2" fmla="*/ 498475 w 432"/>
              <a:gd name="T3" fmla="*/ 73025 h 177"/>
              <a:gd name="T4" fmla="*/ 0 w 432"/>
              <a:gd name="T5" fmla="*/ 176213 h 177"/>
              <a:gd name="T6" fmla="*/ 415925 w 432"/>
              <a:gd name="T7" fmla="*/ 280988 h 177"/>
              <a:gd name="T8" fmla="*/ 582613 w 432"/>
              <a:gd name="T9" fmla="*/ 217488 h 177"/>
              <a:gd name="T10" fmla="*/ 560388 w 432"/>
              <a:gd name="T11" fmla="*/ 155575 h 177"/>
              <a:gd name="T12" fmla="*/ 436563 w 432"/>
              <a:gd name="T13" fmla="*/ 114300 h 177"/>
              <a:gd name="T14" fmla="*/ 166688 w 432"/>
              <a:gd name="T15" fmla="*/ 134938 h 177"/>
              <a:gd name="T16" fmla="*/ 187325 w 432"/>
              <a:gd name="T17" fmla="*/ 196850 h 177"/>
              <a:gd name="T18" fmla="*/ 290513 w 432"/>
              <a:gd name="T19" fmla="*/ 217488 h 177"/>
              <a:gd name="T20" fmla="*/ 539750 w 432"/>
              <a:gd name="T21" fmla="*/ 217488 h 1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177">
                <a:moveTo>
                  <a:pt x="432" y="98"/>
                </a:moveTo>
                <a:cubicBezTo>
                  <a:pt x="389" y="84"/>
                  <a:pt x="357" y="60"/>
                  <a:pt x="314" y="46"/>
                </a:cubicBezTo>
                <a:cubicBezTo>
                  <a:pt x="233" y="50"/>
                  <a:pt x="37" y="0"/>
                  <a:pt x="0" y="111"/>
                </a:cubicBezTo>
                <a:cubicBezTo>
                  <a:pt x="80" y="164"/>
                  <a:pt x="169" y="159"/>
                  <a:pt x="262" y="177"/>
                </a:cubicBezTo>
                <a:cubicBezTo>
                  <a:pt x="274" y="175"/>
                  <a:pt x="359" y="176"/>
                  <a:pt x="367" y="137"/>
                </a:cubicBezTo>
                <a:cubicBezTo>
                  <a:pt x="370" y="123"/>
                  <a:pt x="364" y="106"/>
                  <a:pt x="353" y="98"/>
                </a:cubicBezTo>
                <a:cubicBezTo>
                  <a:pt x="331" y="82"/>
                  <a:pt x="275" y="72"/>
                  <a:pt x="275" y="72"/>
                </a:cubicBezTo>
                <a:cubicBezTo>
                  <a:pt x="218" y="76"/>
                  <a:pt x="159" y="67"/>
                  <a:pt x="105" y="85"/>
                </a:cubicBezTo>
                <a:cubicBezTo>
                  <a:pt x="92" y="89"/>
                  <a:pt x="107" y="116"/>
                  <a:pt x="118" y="124"/>
                </a:cubicBezTo>
                <a:cubicBezTo>
                  <a:pt x="136" y="136"/>
                  <a:pt x="161" y="136"/>
                  <a:pt x="183" y="137"/>
                </a:cubicBezTo>
                <a:cubicBezTo>
                  <a:pt x="235" y="140"/>
                  <a:pt x="288" y="137"/>
                  <a:pt x="340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3" name="Freeform 47">
            <a:extLst>
              <a:ext uri="{FF2B5EF4-FFF2-40B4-BE49-F238E27FC236}">
                <a16:creationId xmlns:a16="http://schemas.microsoft.com/office/drawing/2014/main" id="{135C9292-C734-33DE-EB9A-FFA7848424EF}"/>
              </a:ext>
            </a:extLst>
          </p:cNvPr>
          <p:cNvSpPr>
            <a:spLocks/>
          </p:cNvSpPr>
          <p:nvPr/>
        </p:nvSpPr>
        <p:spPr bwMode="auto">
          <a:xfrm>
            <a:off x="7315200" y="3948113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Freeform 48">
            <a:extLst>
              <a:ext uri="{FF2B5EF4-FFF2-40B4-BE49-F238E27FC236}">
                <a16:creationId xmlns:a16="http://schemas.microsoft.com/office/drawing/2014/main" id="{61048C11-4DB9-68C9-021B-86DA5492EA07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5" name="Freeform 49">
            <a:extLst>
              <a:ext uri="{FF2B5EF4-FFF2-40B4-BE49-F238E27FC236}">
                <a16:creationId xmlns:a16="http://schemas.microsoft.com/office/drawing/2014/main" id="{EA7BC6E0-B69A-4B84-6D32-2D9A927174EC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6" name="Freeform 50">
            <a:extLst>
              <a:ext uri="{FF2B5EF4-FFF2-40B4-BE49-F238E27FC236}">
                <a16:creationId xmlns:a16="http://schemas.microsoft.com/office/drawing/2014/main" id="{1424DFE8-F9A4-2593-9CCF-644620005747}"/>
              </a:ext>
            </a:extLst>
          </p:cNvPr>
          <p:cNvSpPr>
            <a:spLocks/>
          </p:cNvSpPr>
          <p:nvPr/>
        </p:nvSpPr>
        <p:spPr bwMode="auto">
          <a:xfrm>
            <a:off x="7696200" y="46482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Freeform 51">
            <a:extLst>
              <a:ext uri="{FF2B5EF4-FFF2-40B4-BE49-F238E27FC236}">
                <a16:creationId xmlns:a16="http://schemas.microsoft.com/office/drawing/2014/main" id="{061D1C86-4835-96A3-8A6D-FE8456458320}"/>
              </a:ext>
            </a:extLst>
          </p:cNvPr>
          <p:cNvSpPr>
            <a:spLocks/>
          </p:cNvSpPr>
          <p:nvPr/>
        </p:nvSpPr>
        <p:spPr bwMode="auto">
          <a:xfrm>
            <a:off x="8382000" y="4953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8" name="Freeform 52">
            <a:extLst>
              <a:ext uri="{FF2B5EF4-FFF2-40B4-BE49-F238E27FC236}">
                <a16:creationId xmlns:a16="http://schemas.microsoft.com/office/drawing/2014/main" id="{791E76B7-8339-9456-8919-302ECBE04440}"/>
              </a:ext>
            </a:extLst>
          </p:cNvPr>
          <p:cNvSpPr>
            <a:spLocks/>
          </p:cNvSpPr>
          <p:nvPr/>
        </p:nvSpPr>
        <p:spPr bwMode="auto">
          <a:xfrm>
            <a:off x="6483350" y="2840038"/>
            <a:ext cx="465138" cy="547687"/>
          </a:xfrm>
          <a:custGeom>
            <a:avLst/>
            <a:gdLst>
              <a:gd name="T0" fmla="*/ 104775 w 293"/>
              <a:gd name="T1" fmla="*/ 131762 h 345"/>
              <a:gd name="T2" fmla="*/ 146050 w 293"/>
              <a:gd name="T3" fmla="*/ 442912 h 345"/>
              <a:gd name="T4" fmla="*/ 271463 w 293"/>
              <a:gd name="T5" fmla="*/ 547687 h 345"/>
              <a:gd name="T6" fmla="*/ 249238 w 293"/>
              <a:gd name="T7" fmla="*/ 90487 h 345"/>
              <a:gd name="T8" fmla="*/ 104775 w 293"/>
              <a:gd name="T9" fmla="*/ 6350 h 345"/>
              <a:gd name="T10" fmla="*/ 0 w 293"/>
              <a:gd name="T11" fmla="*/ 90487 h 345"/>
              <a:gd name="T12" fmla="*/ 63500 w 293"/>
              <a:gd name="T13" fmla="*/ 298450 h 345"/>
              <a:gd name="T14" fmla="*/ 104775 w 293"/>
              <a:gd name="T15" fmla="*/ 360362 h 345"/>
              <a:gd name="T16" fmla="*/ 146050 w 293"/>
              <a:gd name="T17" fmla="*/ 485775 h 345"/>
              <a:gd name="T18" fmla="*/ 271463 w 293"/>
              <a:gd name="T19" fmla="*/ 463550 h 345"/>
              <a:gd name="T20" fmla="*/ 187325 w 293"/>
              <a:gd name="T21" fmla="*/ 173037 h 345"/>
              <a:gd name="T22" fmla="*/ 125413 w 293"/>
              <a:gd name="T23" fmla="*/ 193675 h 345"/>
              <a:gd name="T24" fmla="*/ 125413 w 293"/>
              <a:gd name="T25" fmla="*/ 401637 h 345"/>
              <a:gd name="T26" fmla="*/ 187325 w 293"/>
              <a:gd name="T27" fmla="*/ 422275 h 345"/>
              <a:gd name="T28" fmla="*/ 166688 w 293"/>
              <a:gd name="T29" fmla="*/ 234950 h 345"/>
              <a:gd name="T30" fmla="*/ 104775 w 293"/>
              <a:gd name="T31" fmla="*/ 319087 h 3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3" h="345">
                <a:moveTo>
                  <a:pt x="66" y="83"/>
                </a:moveTo>
                <a:cubicBezTo>
                  <a:pt x="66" y="88"/>
                  <a:pt x="78" y="245"/>
                  <a:pt x="92" y="279"/>
                </a:cubicBezTo>
                <a:cubicBezTo>
                  <a:pt x="100" y="297"/>
                  <a:pt x="167" y="342"/>
                  <a:pt x="171" y="345"/>
                </a:cubicBezTo>
                <a:cubicBezTo>
                  <a:pt x="293" y="304"/>
                  <a:pt x="272" y="94"/>
                  <a:pt x="157" y="57"/>
                </a:cubicBezTo>
                <a:cubicBezTo>
                  <a:pt x="147" y="50"/>
                  <a:pt x="91" y="0"/>
                  <a:pt x="66" y="4"/>
                </a:cubicBezTo>
                <a:cubicBezTo>
                  <a:pt x="49" y="7"/>
                  <a:pt x="13" y="45"/>
                  <a:pt x="0" y="57"/>
                </a:cubicBezTo>
                <a:cubicBezTo>
                  <a:pt x="10" y="99"/>
                  <a:pt x="21" y="149"/>
                  <a:pt x="40" y="188"/>
                </a:cubicBezTo>
                <a:cubicBezTo>
                  <a:pt x="47" y="202"/>
                  <a:pt x="60" y="213"/>
                  <a:pt x="66" y="227"/>
                </a:cubicBezTo>
                <a:cubicBezTo>
                  <a:pt x="77" y="252"/>
                  <a:pt x="92" y="306"/>
                  <a:pt x="92" y="306"/>
                </a:cubicBezTo>
                <a:cubicBezTo>
                  <a:pt x="118" y="301"/>
                  <a:pt x="162" y="317"/>
                  <a:pt x="171" y="292"/>
                </a:cubicBezTo>
                <a:cubicBezTo>
                  <a:pt x="227" y="132"/>
                  <a:pt x="194" y="134"/>
                  <a:pt x="118" y="109"/>
                </a:cubicBezTo>
                <a:cubicBezTo>
                  <a:pt x="105" y="113"/>
                  <a:pt x="89" y="112"/>
                  <a:pt x="79" y="122"/>
                </a:cubicBezTo>
                <a:cubicBezTo>
                  <a:pt x="53" y="149"/>
                  <a:pt x="73" y="240"/>
                  <a:pt x="79" y="253"/>
                </a:cubicBezTo>
                <a:cubicBezTo>
                  <a:pt x="85" y="265"/>
                  <a:pt x="105" y="262"/>
                  <a:pt x="118" y="266"/>
                </a:cubicBezTo>
                <a:cubicBezTo>
                  <a:pt x="156" y="210"/>
                  <a:pt x="152" y="197"/>
                  <a:pt x="105" y="148"/>
                </a:cubicBezTo>
                <a:cubicBezTo>
                  <a:pt x="54" y="166"/>
                  <a:pt x="66" y="148"/>
                  <a:pt x="66" y="20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Freeform 53">
            <a:extLst>
              <a:ext uri="{FF2B5EF4-FFF2-40B4-BE49-F238E27FC236}">
                <a16:creationId xmlns:a16="http://schemas.microsoft.com/office/drawing/2014/main" id="{9DFBB3C6-48E5-5B9A-6380-154F42425339}"/>
              </a:ext>
            </a:extLst>
          </p:cNvPr>
          <p:cNvSpPr>
            <a:spLocks/>
          </p:cNvSpPr>
          <p:nvPr/>
        </p:nvSpPr>
        <p:spPr bwMode="auto">
          <a:xfrm>
            <a:off x="6629400" y="2774950"/>
            <a:ext cx="1516063" cy="704850"/>
          </a:xfrm>
          <a:custGeom>
            <a:avLst/>
            <a:gdLst>
              <a:gd name="T0" fmla="*/ 0 w 955"/>
              <a:gd name="T1" fmla="*/ 50800 h 444"/>
              <a:gd name="T2" fmla="*/ 457200 w 955"/>
              <a:gd name="T3" fmla="*/ 71438 h 444"/>
              <a:gd name="T4" fmla="*/ 1309688 w 955"/>
              <a:gd name="T5" fmla="*/ 71438 h 444"/>
              <a:gd name="T6" fmla="*/ 269875 w 955"/>
              <a:gd name="T7" fmla="*/ 508000 h 444"/>
              <a:gd name="T8" fmla="*/ 103188 w 955"/>
              <a:gd name="T9" fmla="*/ 528638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5" h="444">
                <a:moveTo>
                  <a:pt x="0" y="32"/>
                </a:moveTo>
                <a:cubicBezTo>
                  <a:pt x="96" y="36"/>
                  <a:pt x="192" y="45"/>
                  <a:pt x="288" y="45"/>
                </a:cubicBezTo>
                <a:cubicBezTo>
                  <a:pt x="851" y="45"/>
                  <a:pt x="595" y="0"/>
                  <a:pt x="825" y="45"/>
                </a:cubicBezTo>
                <a:cubicBezTo>
                  <a:pt x="955" y="444"/>
                  <a:pt x="347" y="316"/>
                  <a:pt x="170" y="320"/>
                </a:cubicBezTo>
                <a:cubicBezTo>
                  <a:pt x="135" y="324"/>
                  <a:pt x="65" y="333"/>
                  <a:pt x="65" y="333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Freeform 54">
            <a:extLst>
              <a:ext uri="{FF2B5EF4-FFF2-40B4-BE49-F238E27FC236}">
                <a16:creationId xmlns:a16="http://schemas.microsoft.com/office/drawing/2014/main" id="{441C80E8-63B0-68CC-DE12-31D7D836D71D}"/>
              </a:ext>
            </a:extLst>
          </p:cNvPr>
          <p:cNvSpPr>
            <a:spLocks/>
          </p:cNvSpPr>
          <p:nvPr/>
        </p:nvSpPr>
        <p:spPr bwMode="auto">
          <a:xfrm>
            <a:off x="6483350" y="2868613"/>
            <a:ext cx="292100" cy="574675"/>
          </a:xfrm>
          <a:custGeom>
            <a:avLst/>
            <a:gdLst>
              <a:gd name="T0" fmla="*/ 84138 w 184"/>
              <a:gd name="T1" fmla="*/ 20638 h 362"/>
              <a:gd name="T2" fmla="*/ 207963 w 184"/>
              <a:gd name="T3" fmla="*/ 185738 h 362"/>
              <a:gd name="T4" fmla="*/ 207963 w 184"/>
              <a:gd name="T5" fmla="*/ 352425 h 362"/>
              <a:gd name="T6" fmla="*/ 228600 w 184"/>
              <a:gd name="T7" fmla="*/ 457200 h 362"/>
              <a:gd name="T8" fmla="*/ 166688 w 184"/>
              <a:gd name="T9" fmla="*/ 498475 h 362"/>
              <a:gd name="T10" fmla="*/ 146050 w 184"/>
              <a:gd name="T11" fmla="*/ 434975 h 362"/>
              <a:gd name="T12" fmla="*/ 84138 w 184"/>
              <a:gd name="T13" fmla="*/ 373063 h 362"/>
              <a:gd name="T14" fmla="*/ 0 w 184"/>
              <a:gd name="T15" fmla="*/ 185738 h 362"/>
              <a:gd name="T16" fmla="*/ 42863 w 184"/>
              <a:gd name="T17" fmla="*/ 61913 h 362"/>
              <a:gd name="T18" fmla="*/ 63500 w 184"/>
              <a:gd name="T19" fmla="*/ 0 h 362"/>
              <a:gd name="T20" fmla="*/ 207963 w 184"/>
              <a:gd name="T21" fmla="*/ 41275 h 362"/>
              <a:gd name="T22" fmla="*/ 271463 w 184"/>
              <a:gd name="T23" fmla="*/ 228600 h 362"/>
              <a:gd name="T24" fmla="*/ 292100 w 184"/>
              <a:gd name="T25" fmla="*/ 290513 h 362"/>
              <a:gd name="T26" fmla="*/ 249238 w 184"/>
              <a:gd name="T27" fmla="*/ 519113 h 362"/>
              <a:gd name="T28" fmla="*/ 187325 w 184"/>
              <a:gd name="T29" fmla="*/ 560388 h 362"/>
              <a:gd name="T30" fmla="*/ 187325 w 184"/>
              <a:gd name="T31" fmla="*/ 477838 h 3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4" h="362">
                <a:moveTo>
                  <a:pt x="53" y="13"/>
                </a:moveTo>
                <a:cubicBezTo>
                  <a:pt x="109" y="51"/>
                  <a:pt x="94" y="62"/>
                  <a:pt x="131" y="117"/>
                </a:cubicBezTo>
                <a:cubicBezTo>
                  <a:pt x="166" y="260"/>
                  <a:pt x="131" y="81"/>
                  <a:pt x="131" y="222"/>
                </a:cubicBezTo>
                <a:cubicBezTo>
                  <a:pt x="131" y="244"/>
                  <a:pt x="140" y="266"/>
                  <a:pt x="144" y="288"/>
                </a:cubicBezTo>
                <a:cubicBezTo>
                  <a:pt x="131" y="297"/>
                  <a:pt x="120" y="318"/>
                  <a:pt x="105" y="314"/>
                </a:cubicBezTo>
                <a:cubicBezTo>
                  <a:pt x="91" y="310"/>
                  <a:pt x="100" y="286"/>
                  <a:pt x="92" y="274"/>
                </a:cubicBezTo>
                <a:cubicBezTo>
                  <a:pt x="82" y="259"/>
                  <a:pt x="65" y="249"/>
                  <a:pt x="53" y="235"/>
                </a:cubicBezTo>
                <a:cubicBezTo>
                  <a:pt x="24" y="200"/>
                  <a:pt x="14" y="159"/>
                  <a:pt x="0" y="117"/>
                </a:cubicBezTo>
                <a:cubicBezTo>
                  <a:pt x="9" y="91"/>
                  <a:pt x="18" y="65"/>
                  <a:pt x="27" y="39"/>
                </a:cubicBezTo>
                <a:cubicBezTo>
                  <a:pt x="31" y="26"/>
                  <a:pt x="40" y="0"/>
                  <a:pt x="40" y="0"/>
                </a:cubicBezTo>
                <a:cubicBezTo>
                  <a:pt x="52" y="3"/>
                  <a:pt x="127" y="21"/>
                  <a:pt x="131" y="26"/>
                </a:cubicBezTo>
                <a:cubicBezTo>
                  <a:pt x="155" y="60"/>
                  <a:pt x="158" y="105"/>
                  <a:pt x="171" y="144"/>
                </a:cubicBezTo>
                <a:cubicBezTo>
                  <a:pt x="175" y="157"/>
                  <a:pt x="184" y="183"/>
                  <a:pt x="184" y="183"/>
                </a:cubicBezTo>
                <a:cubicBezTo>
                  <a:pt x="175" y="231"/>
                  <a:pt x="175" y="281"/>
                  <a:pt x="157" y="327"/>
                </a:cubicBezTo>
                <a:cubicBezTo>
                  <a:pt x="151" y="342"/>
                  <a:pt x="131" y="362"/>
                  <a:pt x="118" y="353"/>
                </a:cubicBezTo>
                <a:cubicBezTo>
                  <a:pt x="104" y="343"/>
                  <a:pt x="118" y="318"/>
                  <a:pt x="118" y="301"/>
                </a:cubicBezTo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Freeform 55">
            <a:extLst>
              <a:ext uri="{FF2B5EF4-FFF2-40B4-BE49-F238E27FC236}">
                <a16:creationId xmlns:a16="http://schemas.microsoft.com/office/drawing/2014/main" id="{49752034-8967-92C9-4025-6C78300BAAB8}"/>
              </a:ext>
            </a:extLst>
          </p:cNvPr>
          <p:cNvSpPr>
            <a:spLocks/>
          </p:cNvSpPr>
          <p:nvPr/>
        </p:nvSpPr>
        <p:spPr bwMode="auto">
          <a:xfrm>
            <a:off x="6837363" y="29337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2" name="Freeform 56">
            <a:extLst>
              <a:ext uri="{FF2B5EF4-FFF2-40B4-BE49-F238E27FC236}">
                <a16:creationId xmlns:a16="http://schemas.microsoft.com/office/drawing/2014/main" id="{AA1634A1-5BB6-9FE8-CBE4-9FA25043788E}"/>
              </a:ext>
            </a:extLst>
          </p:cNvPr>
          <p:cNvSpPr>
            <a:spLocks/>
          </p:cNvSpPr>
          <p:nvPr/>
        </p:nvSpPr>
        <p:spPr bwMode="auto">
          <a:xfrm>
            <a:off x="7315200" y="29718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3" name="Freeform 57">
            <a:extLst>
              <a:ext uri="{FF2B5EF4-FFF2-40B4-BE49-F238E27FC236}">
                <a16:creationId xmlns:a16="http://schemas.microsoft.com/office/drawing/2014/main" id="{B0394273-7167-4442-145A-284FE7DEC573}"/>
              </a:ext>
            </a:extLst>
          </p:cNvPr>
          <p:cNvSpPr>
            <a:spLocks/>
          </p:cNvSpPr>
          <p:nvPr/>
        </p:nvSpPr>
        <p:spPr bwMode="auto">
          <a:xfrm>
            <a:off x="6781800" y="28194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4" name="Freeform 58">
            <a:extLst>
              <a:ext uri="{FF2B5EF4-FFF2-40B4-BE49-F238E27FC236}">
                <a16:creationId xmlns:a16="http://schemas.microsoft.com/office/drawing/2014/main" id="{385DFFE1-346A-EC85-9271-0B16B22541FD}"/>
              </a:ext>
            </a:extLst>
          </p:cNvPr>
          <p:cNvSpPr>
            <a:spLocks/>
          </p:cNvSpPr>
          <p:nvPr/>
        </p:nvSpPr>
        <p:spPr bwMode="auto">
          <a:xfrm>
            <a:off x="7315200" y="30480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5" name="Freeform 59">
            <a:extLst>
              <a:ext uri="{FF2B5EF4-FFF2-40B4-BE49-F238E27FC236}">
                <a16:creationId xmlns:a16="http://schemas.microsoft.com/office/drawing/2014/main" id="{A2D8DAF1-8811-E340-29C6-70228DF622DB}"/>
              </a:ext>
            </a:extLst>
          </p:cNvPr>
          <p:cNvSpPr>
            <a:spLocks/>
          </p:cNvSpPr>
          <p:nvPr/>
        </p:nvSpPr>
        <p:spPr bwMode="auto">
          <a:xfrm>
            <a:off x="6781800" y="28956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6" name="Freeform 60">
            <a:extLst>
              <a:ext uri="{FF2B5EF4-FFF2-40B4-BE49-F238E27FC236}">
                <a16:creationId xmlns:a16="http://schemas.microsoft.com/office/drawing/2014/main" id="{E8C03C32-AA94-D756-2276-B950B603C050}"/>
              </a:ext>
            </a:extLst>
          </p:cNvPr>
          <p:cNvSpPr>
            <a:spLocks/>
          </p:cNvSpPr>
          <p:nvPr/>
        </p:nvSpPr>
        <p:spPr bwMode="auto">
          <a:xfrm>
            <a:off x="7083425" y="3281363"/>
            <a:ext cx="938213" cy="1408112"/>
          </a:xfrm>
          <a:custGeom>
            <a:avLst/>
            <a:gdLst>
              <a:gd name="T0" fmla="*/ 293688 w 591"/>
              <a:gd name="T1" fmla="*/ 65087 h 887"/>
              <a:gd name="T2" fmla="*/ 169863 w 591"/>
              <a:gd name="T3" fmla="*/ 293687 h 887"/>
              <a:gd name="T4" fmla="*/ 65088 w 591"/>
              <a:gd name="T5" fmla="*/ 522287 h 887"/>
              <a:gd name="T6" fmla="*/ 3175 w 591"/>
              <a:gd name="T7" fmla="*/ 771525 h 887"/>
              <a:gd name="T8" fmla="*/ 23813 w 591"/>
              <a:gd name="T9" fmla="*/ 1208087 h 887"/>
              <a:gd name="T10" fmla="*/ 85725 w 591"/>
              <a:gd name="T11" fmla="*/ 1270000 h 887"/>
              <a:gd name="T12" fmla="*/ 377825 w 591"/>
              <a:gd name="T13" fmla="*/ 1393825 h 887"/>
              <a:gd name="T14" fmla="*/ 814388 w 591"/>
              <a:gd name="T15" fmla="*/ 1311275 h 887"/>
              <a:gd name="T16" fmla="*/ 876300 w 591"/>
              <a:gd name="T17" fmla="*/ 1103312 h 887"/>
              <a:gd name="T18" fmla="*/ 792163 w 591"/>
              <a:gd name="T19" fmla="*/ 479425 h 887"/>
              <a:gd name="T20" fmla="*/ 647700 w 591"/>
              <a:gd name="T21" fmla="*/ 293687 h 887"/>
              <a:gd name="T22" fmla="*/ 542925 w 591"/>
              <a:gd name="T23" fmla="*/ 85725 h 887"/>
              <a:gd name="T24" fmla="*/ 501650 w 591"/>
              <a:gd name="T25" fmla="*/ 22225 h 887"/>
              <a:gd name="T26" fmla="*/ 293688 w 591"/>
              <a:gd name="T27" fmla="*/ 65087 h 8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91" h="887">
                <a:moveTo>
                  <a:pt x="185" y="41"/>
                </a:moveTo>
                <a:cubicBezTo>
                  <a:pt x="152" y="90"/>
                  <a:pt x="148" y="143"/>
                  <a:pt x="107" y="185"/>
                </a:cubicBezTo>
                <a:cubicBezTo>
                  <a:pt x="87" y="244"/>
                  <a:pt x="82" y="286"/>
                  <a:pt x="41" y="329"/>
                </a:cubicBezTo>
                <a:cubicBezTo>
                  <a:pt x="28" y="382"/>
                  <a:pt x="19" y="434"/>
                  <a:pt x="2" y="486"/>
                </a:cubicBezTo>
                <a:cubicBezTo>
                  <a:pt x="6" y="578"/>
                  <a:pt x="0" y="670"/>
                  <a:pt x="15" y="761"/>
                </a:cubicBezTo>
                <a:cubicBezTo>
                  <a:pt x="18" y="779"/>
                  <a:pt x="40" y="788"/>
                  <a:pt x="54" y="800"/>
                </a:cubicBezTo>
                <a:cubicBezTo>
                  <a:pt x="103" y="841"/>
                  <a:pt x="177" y="866"/>
                  <a:pt x="238" y="878"/>
                </a:cubicBezTo>
                <a:cubicBezTo>
                  <a:pt x="375" y="869"/>
                  <a:pt x="419" y="887"/>
                  <a:pt x="513" y="826"/>
                </a:cubicBezTo>
                <a:cubicBezTo>
                  <a:pt x="545" y="731"/>
                  <a:pt x="532" y="775"/>
                  <a:pt x="552" y="695"/>
                </a:cubicBezTo>
                <a:cubicBezTo>
                  <a:pt x="540" y="405"/>
                  <a:pt x="591" y="439"/>
                  <a:pt x="499" y="302"/>
                </a:cubicBezTo>
                <a:cubicBezTo>
                  <a:pt x="464" y="250"/>
                  <a:pt x="461" y="221"/>
                  <a:pt x="408" y="185"/>
                </a:cubicBezTo>
                <a:cubicBezTo>
                  <a:pt x="387" y="100"/>
                  <a:pt x="406" y="149"/>
                  <a:pt x="342" y="54"/>
                </a:cubicBezTo>
                <a:cubicBezTo>
                  <a:pt x="333" y="41"/>
                  <a:pt x="316" y="14"/>
                  <a:pt x="316" y="14"/>
                </a:cubicBezTo>
                <a:cubicBezTo>
                  <a:pt x="192" y="29"/>
                  <a:pt x="226" y="0"/>
                  <a:pt x="185" y="41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7" name="Freeform 61">
            <a:extLst>
              <a:ext uri="{FF2B5EF4-FFF2-40B4-BE49-F238E27FC236}">
                <a16:creationId xmlns:a16="http://schemas.microsoft.com/office/drawing/2014/main" id="{B723367A-AEA1-AEB2-6392-CC7B00AE80E9}"/>
              </a:ext>
            </a:extLst>
          </p:cNvPr>
          <p:cNvSpPr>
            <a:spLocks/>
          </p:cNvSpPr>
          <p:nvPr/>
        </p:nvSpPr>
        <p:spPr bwMode="auto">
          <a:xfrm>
            <a:off x="7440613" y="3097213"/>
            <a:ext cx="1225550" cy="1700212"/>
          </a:xfrm>
          <a:custGeom>
            <a:avLst/>
            <a:gdLst>
              <a:gd name="T0" fmla="*/ 206375 w 772"/>
              <a:gd name="T1" fmla="*/ 185737 h 1071"/>
              <a:gd name="T2" fmla="*/ 249238 w 772"/>
              <a:gd name="T3" fmla="*/ 1143000 h 1071"/>
              <a:gd name="T4" fmla="*/ 144463 w 772"/>
              <a:gd name="T5" fmla="*/ 1641475 h 1071"/>
              <a:gd name="T6" fmla="*/ 434975 w 772"/>
              <a:gd name="T7" fmla="*/ 1620837 h 1071"/>
              <a:gd name="T8" fmla="*/ 1038225 w 772"/>
              <a:gd name="T9" fmla="*/ 1536700 h 1071"/>
              <a:gd name="T10" fmla="*/ 1100138 w 772"/>
              <a:gd name="T11" fmla="*/ 1495425 h 1071"/>
              <a:gd name="T12" fmla="*/ 1225550 w 772"/>
              <a:gd name="T13" fmla="*/ 1474787 h 1071"/>
              <a:gd name="T14" fmla="*/ 1120775 w 772"/>
              <a:gd name="T15" fmla="*/ 1204912 h 1071"/>
              <a:gd name="T16" fmla="*/ 976313 w 772"/>
              <a:gd name="T17" fmla="*/ 955675 h 1071"/>
              <a:gd name="T18" fmla="*/ 935038 w 772"/>
              <a:gd name="T19" fmla="*/ 830262 h 1071"/>
              <a:gd name="T20" fmla="*/ 830263 w 772"/>
              <a:gd name="T21" fmla="*/ 290512 h 1071"/>
              <a:gd name="T22" fmla="*/ 706438 w 772"/>
              <a:gd name="T23" fmla="*/ 165100 h 1071"/>
              <a:gd name="T24" fmla="*/ 539750 w 772"/>
              <a:gd name="T25" fmla="*/ 41275 h 1071"/>
              <a:gd name="T26" fmla="*/ 477838 w 772"/>
              <a:gd name="T27" fmla="*/ 0 h 1071"/>
              <a:gd name="T28" fmla="*/ 144463 w 772"/>
              <a:gd name="T29" fmla="*/ 61912 h 1071"/>
              <a:gd name="T30" fmla="*/ 103188 w 772"/>
              <a:gd name="T31" fmla="*/ 123825 h 1071"/>
              <a:gd name="T32" fmla="*/ 61913 w 772"/>
              <a:gd name="T33" fmla="*/ 228600 h 1071"/>
              <a:gd name="T34" fmla="*/ 123825 w 772"/>
              <a:gd name="T35" fmla="*/ 269875 h 1071"/>
              <a:gd name="T36" fmla="*/ 206375 w 772"/>
              <a:gd name="T37" fmla="*/ 352425 h 10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2" h="1071">
                <a:moveTo>
                  <a:pt x="130" y="117"/>
                </a:moveTo>
                <a:cubicBezTo>
                  <a:pt x="139" y="318"/>
                  <a:pt x="148" y="519"/>
                  <a:pt x="157" y="720"/>
                </a:cubicBezTo>
                <a:cubicBezTo>
                  <a:pt x="169" y="996"/>
                  <a:pt x="204" y="959"/>
                  <a:pt x="91" y="1034"/>
                </a:cubicBezTo>
                <a:cubicBezTo>
                  <a:pt x="167" y="1071"/>
                  <a:pt x="202" y="1069"/>
                  <a:pt x="274" y="1021"/>
                </a:cubicBezTo>
                <a:cubicBezTo>
                  <a:pt x="369" y="880"/>
                  <a:pt x="268" y="1006"/>
                  <a:pt x="654" y="968"/>
                </a:cubicBezTo>
                <a:cubicBezTo>
                  <a:pt x="670" y="966"/>
                  <a:pt x="678" y="947"/>
                  <a:pt x="693" y="942"/>
                </a:cubicBezTo>
                <a:cubicBezTo>
                  <a:pt x="718" y="934"/>
                  <a:pt x="746" y="933"/>
                  <a:pt x="772" y="929"/>
                </a:cubicBezTo>
                <a:cubicBezTo>
                  <a:pt x="759" y="865"/>
                  <a:pt x="754" y="805"/>
                  <a:pt x="706" y="759"/>
                </a:cubicBezTo>
                <a:cubicBezTo>
                  <a:pt x="691" y="685"/>
                  <a:pt x="693" y="628"/>
                  <a:pt x="615" y="602"/>
                </a:cubicBezTo>
                <a:cubicBezTo>
                  <a:pt x="606" y="576"/>
                  <a:pt x="598" y="549"/>
                  <a:pt x="589" y="523"/>
                </a:cubicBezTo>
                <a:cubicBezTo>
                  <a:pt x="520" y="313"/>
                  <a:pt x="637" y="297"/>
                  <a:pt x="523" y="183"/>
                </a:cubicBezTo>
                <a:cubicBezTo>
                  <a:pt x="506" y="132"/>
                  <a:pt x="496" y="121"/>
                  <a:pt x="445" y="104"/>
                </a:cubicBezTo>
                <a:cubicBezTo>
                  <a:pt x="395" y="56"/>
                  <a:pt x="428" y="85"/>
                  <a:pt x="340" y="26"/>
                </a:cubicBezTo>
                <a:cubicBezTo>
                  <a:pt x="327" y="17"/>
                  <a:pt x="301" y="0"/>
                  <a:pt x="301" y="0"/>
                </a:cubicBezTo>
                <a:cubicBezTo>
                  <a:pt x="230" y="10"/>
                  <a:pt x="159" y="16"/>
                  <a:pt x="91" y="39"/>
                </a:cubicBezTo>
                <a:cubicBezTo>
                  <a:pt x="82" y="52"/>
                  <a:pt x="76" y="67"/>
                  <a:pt x="65" y="78"/>
                </a:cubicBezTo>
                <a:cubicBezTo>
                  <a:pt x="38" y="105"/>
                  <a:pt x="0" y="95"/>
                  <a:pt x="39" y="144"/>
                </a:cubicBezTo>
                <a:cubicBezTo>
                  <a:pt x="49" y="156"/>
                  <a:pt x="65" y="161"/>
                  <a:pt x="78" y="170"/>
                </a:cubicBezTo>
                <a:cubicBezTo>
                  <a:pt x="109" y="217"/>
                  <a:pt x="90" y="202"/>
                  <a:pt x="130" y="22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8" name="Freeform 62">
            <a:extLst>
              <a:ext uri="{FF2B5EF4-FFF2-40B4-BE49-F238E27FC236}">
                <a16:creationId xmlns:a16="http://schemas.microsoft.com/office/drawing/2014/main" id="{A1CBD7BA-8DEC-4A8C-2C8B-38E82EDC779A}"/>
              </a:ext>
            </a:extLst>
          </p:cNvPr>
          <p:cNvSpPr>
            <a:spLocks/>
          </p:cNvSpPr>
          <p:nvPr/>
        </p:nvSpPr>
        <p:spPr bwMode="auto">
          <a:xfrm>
            <a:off x="6423025" y="3074988"/>
            <a:ext cx="1104900" cy="1520825"/>
          </a:xfrm>
          <a:custGeom>
            <a:avLst/>
            <a:gdLst>
              <a:gd name="T0" fmla="*/ 850900 w 696"/>
              <a:gd name="T1" fmla="*/ 0 h 958"/>
              <a:gd name="T2" fmla="*/ 954088 w 696"/>
              <a:gd name="T3" fmla="*/ 104775 h 958"/>
              <a:gd name="T4" fmla="*/ 1079500 w 696"/>
              <a:gd name="T5" fmla="*/ 146050 h 958"/>
              <a:gd name="T6" fmla="*/ 1100138 w 696"/>
              <a:gd name="T7" fmla="*/ 207963 h 958"/>
              <a:gd name="T8" fmla="*/ 933450 w 696"/>
              <a:gd name="T9" fmla="*/ 312738 h 958"/>
              <a:gd name="T10" fmla="*/ 788988 w 696"/>
              <a:gd name="T11" fmla="*/ 561975 h 958"/>
              <a:gd name="T12" fmla="*/ 725488 w 696"/>
              <a:gd name="T13" fmla="*/ 873125 h 958"/>
              <a:gd name="T14" fmla="*/ 684213 w 696"/>
              <a:gd name="T15" fmla="*/ 998538 h 958"/>
              <a:gd name="T16" fmla="*/ 663575 w 696"/>
              <a:gd name="T17" fmla="*/ 1497013 h 958"/>
              <a:gd name="T18" fmla="*/ 601663 w 696"/>
              <a:gd name="T19" fmla="*/ 1455738 h 958"/>
              <a:gd name="T20" fmla="*/ 538163 w 696"/>
              <a:gd name="T21" fmla="*/ 1393825 h 958"/>
              <a:gd name="T22" fmla="*/ 414338 w 696"/>
              <a:gd name="T23" fmla="*/ 1350963 h 958"/>
              <a:gd name="T24" fmla="*/ 103188 w 696"/>
              <a:gd name="T25" fmla="*/ 1371600 h 958"/>
              <a:gd name="T26" fmla="*/ 19050 w 696"/>
              <a:gd name="T27" fmla="*/ 1393825 h 958"/>
              <a:gd name="T28" fmla="*/ 39688 w 696"/>
              <a:gd name="T29" fmla="*/ 1330325 h 958"/>
              <a:gd name="T30" fmla="*/ 60325 w 696"/>
              <a:gd name="T31" fmla="*/ 1122363 h 958"/>
              <a:gd name="T32" fmla="*/ 80963 w 696"/>
              <a:gd name="T33" fmla="*/ 1039813 h 958"/>
              <a:gd name="T34" fmla="*/ 268288 w 696"/>
              <a:gd name="T35" fmla="*/ 914400 h 958"/>
              <a:gd name="T36" fmla="*/ 331788 w 696"/>
              <a:gd name="T37" fmla="*/ 873125 h 958"/>
              <a:gd name="T38" fmla="*/ 496888 w 696"/>
              <a:gd name="T39" fmla="*/ 561975 h 958"/>
              <a:gd name="T40" fmla="*/ 538163 w 696"/>
              <a:gd name="T41" fmla="*/ 395288 h 958"/>
              <a:gd name="T42" fmla="*/ 560388 w 696"/>
              <a:gd name="T43" fmla="*/ 312738 h 958"/>
              <a:gd name="T44" fmla="*/ 850900 w 696"/>
              <a:gd name="T45" fmla="*/ 0 h 9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96" h="958">
                <a:moveTo>
                  <a:pt x="536" y="0"/>
                </a:moveTo>
                <a:cubicBezTo>
                  <a:pt x="560" y="36"/>
                  <a:pt x="560" y="48"/>
                  <a:pt x="601" y="66"/>
                </a:cubicBezTo>
                <a:cubicBezTo>
                  <a:pt x="626" y="77"/>
                  <a:pt x="680" y="92"/>
                  <a:pt x="680" y="92"/>
                </a:cubicBezTo>
                <a:cubicBezTo>
                  <a:pt x="684" y="105"/>
                  <a:pt x="696" y="118"/>
                  <a:pt x="693" y="131"/>
                </a:cubicBezTo>
                <a:cubicBezTo>
                  <a:pt x="687" y="160"/>
                  <a:pt x="612" y="189"/>
                  <a:pt x="588" y="197"/>
                </a:cubicBezTo>
                <a:cubicBezTo>
                  <a:pt x="569" y="255"/>
                  <a:pt x="540" y="311"/>
                  <a:pt x="497" y="354"/>
                </a:cubicBezTo>
                <a:cubicBezTo>
                  <a:pt x="474" y="418"/>
                  <a:pt x="476" y="485"/>
                  <a:pt x="457" y="550"/>
                </a:cubicBezTo>
                <a:cubicBezTo>
                  <a:pt x="449" y="577"/>
                  <a:pt x="431" y="629"/>
                  <a:pt x="431" y="629"/>
                </a:cubicBezTo>
                <a:cubicBezTo>
                  <a:pt x="427" y="734"/>
                  <a:pt x="437" y="840"/>
                  <a:pt x="418" y="943"/>
                </a:cubicBezTo>
                <a:cubicBezTo>
                  <a:pt x="415" y="958"/>
                  <a:pt x="391" y="927"/>
                  <a:pt x="379" y="917"/>
                </a:cubicBezTo>
                <a:cubicBezTo>
                  <a:pt x="365" y="905"/>
                  <a:pt x="355" y="887"/>
                  <a:pt x="339" y="878"/>
                </a:cubicBezTo>
                <a:cubicBezTo>
                  <a:pt x="315" y="865"/>
                  <a:pt x="261" y="851"/>
                  <a:pt x="261" y="851"/>
                </a:cubicBezTo>
                <a:cubicBezTo>
                  <a:pt x="196" y="855"/>
                  <a:pt x="130" y="857"/>
                  <a:pt x="65" y="864"/>
                </a:cubicBezTo>
                <a:cubicBezTo>
                  <a:pt x="47" y="866"/>
                  <a:pt x="27" y="888"/>
                  <a:pt x="12" y="878"/>
                </a:cubicBezTo>
                <a:cubicBezTo>
                  <a:pt x="0" y="870"/>
                  <a:pt x="21" y="851"/>
                  <a:pt x="25" y="838"/>
                </a:cubicBezTo>
                <a:cubicBezTo>
                  <a:pt x="29" y="794"/>
                  <a:pt x="32" y="750"/>
                  <a:pt x="38" y="707"/>
                </a:cubicBezTo>
                <a:cubicBezTo>
                  <a:pt x="41" y="689"/>
                  <a:pt x="39" y="668"/>
                  <a:pt x="51" y="655"/>
                </a:cubicBezTo>
                <a:cubicBezTo>
                  <a:pt x="82" y="620"/>
                  <a:pt x="130" y="602"/>
                  <a:pt x="169" y="576"/>
                </a:cubicBezTo>
                <a:cubicBezTo>
                  <a:pt x="182" y="567"/>
                  <a:pt x="209" y="550"/>
                  <a:pt x="209" y="550"/>
                </a:cubicBezTo>
                <a:cubicBezTo>
                  <a:pt x="249" y="491"/>
                  <a:pt x="294" y="423"/>
                  <a:pt x="313" y="354"/>
                </a:cubicBezTo>
                <a:cubicBezTo>
                  <a:pt x="322" y="319"/>
                  <a:pt x="330" y="284"/>
                  <a:pt x="339" y="249"/>
                </a:cubicBezTo>
                <a:cubicBezTo>
                  <a:pt x="343" y="232"/>
                  <a:pt x="343" y="212"/>
                  <a:pt x="353" y="197"/>
                </a:cubicBezTo>
                <a:cubicBezTo>
                  <a:pt x="414" y="106"/>
                  <a:pt x="445" y="61"/>
                  <a:pt x="536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9" name="Freeform 63">
            <a:extLst>
              <a:ext uri="{FF2B5EF4-FFF2-40B4-BE49-F238E27FC236}">
                <a16:creationId xmlns:a16="http://schemas.microsoft.com/office/drawing/2014/main" id="{91C1D82B-8638-A3C7-5831-0A4D24D1C712}"/>
              </a:ext>
            </a:extLst>
          </p:cNvPr>
          <p:cNvSpPr>
            <a:spLocks/>
          </p:cNvSpPr>
          <p:nvPr/>
        </p:nvSpPr>
        <p:spPr bwMode="auto">
          <a:xfrm>
            <a:off x="5578475" y="4489450"/>
            <a:ext cx="3087688" cy="1927225"/>
          </a:xfrm>
          <a:custGeom>
            <a:avLst/>
            <a:gdLst>
              <a:gd name="T0" fmla="*/ 1508125 w 1945"/>
              <a:gd name="T1" fmla="*/ 0 h 1214"/>
              <a:gd name="T2" fmla="*/ 1570038 w 1945"/>
              <a:gd name="T3" fmla="*/ 123825 h 1214"/>
              <a:gd name="T4" fmla="*/ 1882775 w 1945"/>
              <a:gd name="T5" fmla="*/ 207963 h 1214"/>
              <a:gd name="T6" fmla="*/ 2090738 w 1945"/>
              <a:gd name="T7" fmla="*/ 185738 h 1214"/>
              <a:gd name="T8" fmla="*/ 2068513 w 1945"/>
              <a:gd name="T9" fmla="*/ 249238 h 1214"/>
              <a:gd name="T10" fmla="*/ 2111375 w 1945"/>
              <a:gd name="T11" fmla="*/ 290513 h 1214"/>
              <a:gd name="T12" fmla="*/ 2422525 w 1945"/>
              <a:gd name="T13" fmla="*/ 165100 h 1214"/>
              <a:gd name="T14" fmla="*/ 2962275 w 1945"/>
              <a:gd name="T15" fmla="*/ 123825 h 1214"/>
              <a:gd name="T16" fmla="*/ 3046413 w 1945"/>
              <a:gd name="T17" fmla="*/ 144463 h 1214"/>
              <a:gd name="T18" fmla="*/ 3067050 w 1945"/>
              <a:gd name="T19" fmla="*/ 207963 h 1214"/>
              <a:gd name="T20" fmla="*/ 3087688 w 1945"/>
              <a:gd name="T21" fmla="*/ 498475 h 1214"/>
              <a:gd name="T22" fmla="*/ 3067050 w 1945"/>
              <a:gd name="T23" fmla="*/ 601663 h 1214"/>
              <a:gd name="T24" fmla="*/ 2900363 w 1945"/>
              <a:gd name="T25" fmla="*/ 747713 h 1214"/>
              <a:gd name="T26" fmla="*/ 2443163 w 1945"/>
              <a:gd name="T27" fmla="*/ 871538 h 1214"/>
              <a:gd name="T28" fmla="*/ 1839913 w 1945"/>
              <a:gd name="T29" fmla="*/ 893763 h 1214"/>
              <a:gd name="T30" fmla="*/ 1778000 w 1945"/>
              <a:gd name="T31" fmla="*/ 935038 h 1214"/>
              <a:gd name="T32" fmla="*/ 1695450 w 1945"/>
              <a:gd name="T33" fmla="*/ 1017588 h 1214"/>
              <a:gd name="T34" fmla="*/ 1716088 w 1945"/>
              <a:gd name="T35" fmla="*/ 1433513 h 1214"/>
              <a:gd name="T36" fmla="*/ 1757363 w 1945"/>
              <a:gd name="T37" fmla="*/ 1516063 h 1214"/>
              <a:gd name="T38" fmla="*/ 1882775 w 1945"/>
              <a:gd name="T39" fmla="*/ 1785938 h 1214"/>
              <a:gd name="T40" fmla="*/ 1903413 w 1945"/>
              <a:gd name="T41" fmla="*/ 1849438 h 1214"/>
              <a:gd name="T42" fmla="*/ 1695450 w 1945"/>
              <a:gd name="T43" fmla="*/ 1870075 h 1214"/>
              <a:gd name="T44" fmla="*/ 1382713 w 1945"/>
              <a:gd name="T45" fmla="*/ 1808163 h 1214"/>
              <a:gd name="T46" fmla="*/ 1154113 w 1945"/>
              <a:gd name="T47" fmla="*/ 1744663 h 1214"/>
              <a:gd name="T48" fmla="*/ 11113 w 1945"/>
              <a:gd name="T49" fmla="*/ 1682750 h 1214"/>
              <a:gd name="T50" fmla="*/ 136525 w 1945"/>
              <a:gd name="T51" fmla="*/ 1620838 h 1214"/>
              <a:gd name="T52" fmla="*/ 198438 w 1945"/>
              <a:gd name="T53" fmla="*/ 1579563 h 1214"/>
              <a:gd name="T54" fmla="*/ 323850 w 1945"/>
              <a:gd name="T55" fmla="*/ 1536700 h 1214"/>
              <a:gd name="T56" fmla="*/ 468313 w 1945"/>
              <a:gd name="T57" fmla="*/ 1371600 h 1214"/>
              <a:gd name="T58" fmla="*/ 614363 w 1945"/>
              <a:gd name="T59" fmla="*/ 1204913 h 1214"/>
              <a:gd name="T60" fmla="*/ 719138 w 1945"/>
              <a:gd name="T61" fmla="*/ 935038 h 1214"/>
              <a:gd name="T62" fmla="*/ 863600 w 1945"/>
              <a:gd name="T63" fmla="*/ 706438 h 1214"/>
              <a:gd name="T64" fmla="*/ 1009650 w 1945"/>
              <a:gd name="T65" fmla="*/ 331788 h 1214"/>
              <a:gd name="T66" fmla="*/ 1071563 w 1945"/>
              <a:gd name="T67" fmla="*/ 269875 h 1214"/>
              <a:gd name="T68" fmla="*/ 1757363 w 1945"/>
              <a:gd name="T69" fmla="*/ 249238 h 1214"/>
              <a:gd name="T70" fmla="*/ 1924050 w 1945"/>
              <a:gd name="T71" fmla="*/ 228600 h 1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5" h="1214">
                <a:moveTo>
                  <a:pt x="950" y="0"/>
                </a:moveTo>
                <a:cubicBezTo>
                  <a:pt x="957" y="21"/>
                  <a:pt x="968" y="65"/>
                  <a:pt x="989" y="78"/>
                </a:cubicBezTo>
                <a:cubicBezTo>
                  <a:pt x="1038" y="108"/>
                  <a:pt x="1132" y="119"/>
                  <a:pt x="1186" y="131"/>
                </a:cubicBezTo>
                <a:cubicBezTo>
                  <a:pt x="1230" y="126"/>
                  <a:pt x="1274" y="107"/>
                  <a:pt x="1317" y="117"/>
                </a:cubicBezTo>
                <a:cubicBezTo>
                  <a:pt x="1331" y="120"/>
                  <a:pt x="1300" y="143"/>
                  <a:pt x="1303" y="157"/>
                </a:cubicBezTo>
                <a:cubicBezTo>
                  <a:pt x="1305" y="169"/>
                  <a:pt x="1321" y="174"/>
                  <a:pt x="1330" y="183"/>
                </a:cubicBezTo>
                <a:cubicBezTo>
                  <a:pt x="1416" y="171"/>
                  <a:pt x="1466" y="166"/>
                  <a:pt x="1526" y="104"/>
                </a:cubicBezTo>
                <a:cubicBezTo>
                  <a:pt x="1636" y="114"/>
                  <a:pt x="1768" y="144"/>
                  <a:pt x="1866" y="78"/>
                </a:cubicBezTo>
                <a:cubicBezTo>
                  <a:pt x="1884" y="82"/>
                  <a:pt x="1905" y="80"/>
                  <a:pt x="1919" y="91"/>
                </a:cubicBezTo>
                <a:cubicBezTo>
                  <a:pt x="1930" y="100"/>
                  <a:pt x="1930" y="117"/>
                  <a:pt x="1932" y="131"/>
                </a:cubicBezTo>
                <a:cubicBezTo>
                  <a:pt x="1939" y="192"/>
                  <a:pt x="1941" y="253"/>
                  <a:pt x="1945" y="314"/>
                </a:cubicBezTo>
                <a:cubicBezTo>
                  <a:pt x="1941" y="336"/>
                  <a:pt x="1940" y="358"/>
                  <a:pt x="1932" y="379"/>
                </a:cubicBezTo>
                <a:cubicBezTo>
                  <a:pt x="1913" y="429"/>
                  <a:pt x="1871" y="442"/>
                  <a:pt x="1827" y="471"/>
                </a:cubicBezTo>
                <a:cubicBezTo>
                  <a:pt x="1743" y="527"/>
                  <a:pt x="1637" y="535"/>
                  <a:pt x="1539" y="549"/>
                </a:cubicBezTo>
                <a:cubicBezTo>
                  <a:pt x="1417" y="593"/>
                  <a:pt x="1284" y="594"/>
                  <a:pt x="1159" y="563"/>
                </a:cubicBezTo>
                <a:cubicBezTo>
                  <a:pt x="1146" y="572"/>
                  <a:pt x="1130" y="577"/>
                  <a:pt x="1120" y="589"/>
                </a:cubicBezTo>
                <a:cubicBezTo>
                  <a:pt x="1070" y="652"/>
                  <a:pt x="1153" y="613"/>
                  <a:pt x="1068" y="641"/>
                </a:cubicBezTo>
                <a:cubicBezTo>
                  <a:pt x="1072" y="728"/>
                  <a:pt x="1070" y="816"/>
                  <a:pt x="1081" y="903"/>
                </a:cubicBezTo>
                <a:cubicBezTo>
                  <a:pt x="1083" y="922"/>
                  <a:pt x="1101" y="937"/>
                  <a:pt x="1107" y="955"/>
                </a:cubicBezTo>
                <a:cubicBezTo>
                  <a:pt x="1131" y="1029"/>
                  <a:pt x="1118" y="1081"/>
                  <a:pt x="1186" y="1125"/>
                </a:cubicBezTo>
                <a:cubicBezTo>
                  <a:pt x="1190" y="1138"/>
                  <a:pt x="1204" y="1152"/>
                  <a:pt x="1199" y="1165"/>
                </a:cubicBezTo>
                <a:cubicBezTo>
                  <a:pt x="1179" y="1214"/>
                  <a:pt x="1087" y="1181"/>
                  <a:pt x="1068" y="1178"/>
                </a:cubicBezTo>
                <a:cubicBezTo>
                  <a:pt x="978" y="1148"/>
                  <a:pt x="1043" y="1167"/>
                  <a:pt x="871" y="1139"/>
                </a:cubicBezTo>
                <a:cubicBezTo>
                  <a:pt x="822" y="1131"/>
                  <a:pt x="777" y="1107"/>
                  <a:pt x="727" y="1099"/>
                </a:cubicBezTo>
                <a:cubicBezTo>
                  <a:pt x="520" y="1065"/>
                  <a:pt x="62" y="1062"/>
                  <a:pt x="7" y="1060"/>
                </a:cubicBezTo>
                <a:cubicBezTo>
                  <a:pt x="62" y="1007"/>
                  <a:pt x="0" y="1058"/>
                  <a:pt x="86" y="1021"/>
                </a:cubicBezTo>
                <a:cubicBezTo>
                  <a:pt x="100" y="1015"/>
                  <a:pt x="111" y="1001"/>
                  <a:pt x="125" y="995"/>
                </a:cubicBezTo>
                <a:cubicBezTo>
                  <a:pt x="150" y="984"/>
                  <a:pt x="204" y="968"/>
                  <a:pt x="204" y="968"/>
                </a:cubicBezTo>
                <a:cubicBezTo>
                  <a:pt x="265" y="877"/>
                  <a:pt x="230" y="907"/>
                  <a:pt x="295" y="864"/>
                </a:cubicBezTo>
                <a:cubicBezTo>
                  <a:pt x="332" y="809"/>
                  <a:pt x="322" y="781"/>
                  <a:pt x="387" y="759"/>
                </a:cubicBezTo>
                <a:cubicBezTo>
                  <a:pt x="400" y="694"/>
                  <a:pt x="405" y="635"/>
                  <a:pt x="453" y="589"/>
                </a:cubicBezTo>
                <a:cubicBezTo>
                  <a:pt x="479" y="510"/>
                  <a:pt x="475" y="491"/>
                  <a:pt x="544" y="445"/>
                </a:cubicBezTo>
                <a:cubicBezTo>
                  <a:pt x="580" y="335"/>
                  <a:pt x="566" y="293"/>
                  <a:pt x="636" y="209"/>
                </a:cubicBezTo>
                <a:cubicBezTo>
                  <a:pt x="648" y="195"/>
                  <a:pt x="657" y="172"/>
                  <a:pt x="675" y="170"/>
                </a:cubicBezTo>
                <a:cubicBezTo>
                  <a:pt x="818" y="154"/>
                  <a:pt x="963" y="161"/>
                  <a:pt x="1107" y="157"/>
                </a:cubicBezTo>
                <a:cubicBezTo>
                  <a:pt x="1142" y="153"/>
                  <a:pt x="1212" y="144"/>
                  <a:pt x="1212" y="144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Freeform 64">
            <a:extLst>
              <a:ext uri="{FF2B5EF4-FFF2-40B4-BE49-F238E27FC236}">
                <a16:creationId xmlns:a16="http://schemas.microsoft.com/office/drawing/2014/main" id="{F9BBBDE4-82AB-261A-31A9-B89BAA660D26}"/>
              </a:ext>
            </a:extLst>
          </p:cNvPr>
          <p:cNvSpPr>
            <a:spLocks/>
          </p:cNvSpPr>
          <p:nvPr/>
        </p:nvSpPr>
        <p:spPr bwMode="auto">
          <a:xfrm>
            <a:off x="5260975" y="4384675"/>
            <a:ext cx="2386013" cy="1579563"/>
          </a:xfrm>
          <a:custGeom>
            <a:avLst/>
            <a:gdLst>
              <a:gd name="T0" fmla="*/ 2179638 w 1503"/>
              <a:gd name="T1" fmla="*/ 333375 h 995"/>
              <a:gd name="T2" fmla="*/ 1887538 w 1503"/>
              <a:gd name="T3" fmla="*/ 249238 h 995"/>
              <a:gd name="T4" fmla="*/ 1722438 w 1503"/>
              <a:gd name="T5" fmla="*/ 104775 h 995"/>
              <a:gd name="T6" fmla="*/ 1555750 w 1503"/>
              <a:gd name="T7" fmla="*/ 0 h 995"/>
              <a:gd name="T8" fmla="*/ 1409700 w 1503"/>
              <a:gd name="T9" fmla="*/ 20638 h 995"/>
              <a:gd name="T10" fmla="*/ 1285875 w 1503"/>
              <a:gd name="T11" fmla="*/ 61913 h 995"/>
              <a:gd name="T12" fmla="*/ 808038 w 1503"/>
              <a:gd name="T13" fmla="*/ 84138 h 995"/>
              <a:gd name="T14" fmla="*/ 682625 w 1503"/>
              <a:gd name="T15" fmla="*/ 290513 h 995"/>
              <a:gd name="T16" fmla="*/ 641350 w 1503"/>
              <a:gd name="T17" fmla="*/ 415925 h 995"/>
              <a:gd name="T18" fmla="*/ 557213 w 1503"/>
              <a:gd name="T19" fmla="*/ 811213 h 995"/>
              <a:gd name="T20" fmla="*/ 495300 w 1503"/>
              <a:gd name="T21" fmla="*/ 935038 h 995"/>
              <a:gd name="T22" fmla="*/ 474663 w 1503"/>
              <a:gd name="T23" fmla="*/ 998538 h 995"/>
              <a:gd name="T24" fmla="*/ 412750 w 1503"/>
              <a:gd name="T25" fmla="*/ 1039813 h 995"/>
              <a:gd name="T26" fmla="*/ 392113 w 1503"/>
              <a:gd name="T27" fmla="*/ 1101725 h 995"/>
              <a:gd name="T28" fmla="*/ 266700 w 1503"/>
              <a:gd name="T29" fmla="*/ 1143000 h 995"/>
              <a:gd name="T30" fmla="*/ 79375 w 1503"/>
              <a:gd name="T31" fmla="*/ 1227138 h 995"/>
              <a:gd name="T32" fmla="*/ 204788 w 1503"/>
              <a:gd name="T33" fmla="*/ 1309688 h 995"/>
              <a:gd name="T34" fmla="*/ 266700 w 1503"/>
              <a:gd name="T35" fmla="*/ 1350963 h 995"/>
              <a:gd name="T36" fmla="*/ 350838 w 1503"/>
              <a:gd name="T37" fmla="*/ 1371600 h 995"/>
              <a:gd name="T38" fmla="*/ 515938 w 1503"/>
              <a:gd name="T39" fmla="*/ 1476375 h 995"/>
              <a:gd name="T40" fmla="*/ 557213 w 1503"/>
              <a:gd name="T41" fmla="*/ 1538288 h 995"/>
              <a:gd name="T42" fmla="*/ 682625 w 1503"/>
              <a:gd name="T43" fmla="*/ 1579563 h 995"/>
              <a:gd name="T44" fmla="*/ 703263 w 1503"/>
              <a:gd name="T45" fmla="*/ 1517650 h 995"/>
              <a:gd name="T46" fmla="*/ 828675 w 1503"/>
              <a:gd name="T47" fmla="*/ 1433513 h 995"/>
              <a:gd name="T48" fmla="*/ 1119188 w 1503"/>
              <a:gd name="T49" fmla="*/ 1081088 h 995"/>
              <a:gd name="T50" fmla="*/ 1139825 w 1503"/>
              <a:gd name="T51" fmla="*/ 1019175 h 995"/>
              <a:gd name="T52" fmla="*/ 1181100 w 1503"/>
              <a:gd name="T53" fmla="*/ 976313 h 995"/>
              <a:gd name="T54" fmla="*/ 1243013 w 1503"/>
              <a:gd name="T55" fmla="*/ 831850 h 995"/>
              <a:gd name="T56" fmla="*/ 1306513 w 1503"/>
              <a:gd name="T57" fmla="*/ 644525 h 995"/>
              <a:gd name="T58" fmla="*/ 1347788 w 1503"/>
              <a:gd name="T59" fmla="*/ 582613 h 995"/>
              <a:gd name="T60" fmla="*/ 1409700 w 1503"/>
              <a:gd name="T61" fmla="*/ 457200 h 995"/>
              <a:gd name="T62" fmla="*/ 1555750 w 1503"/>
              <a:gd name="T63" fmla="*/ 415925 h 995"/>
              <a:gd name="T64" fmla="*/ 2220913 w 1503"/>
              <a:gd name="T65" fmla="*/ 395288 h 995"/>
              <a:gd name="T66" fmla="*/ 2262188 w 1503"/>
              <a:gd name="T67" fmla="*/ 333375 h 995"/>
              <a:gd name="T68" fmla="*/ 2200275 w 1503"/>
              <a:gd name="T69" fmla="*/ 312738 h 995"/>
              <a:gd name="T70" fmla="*/ 2220913 w 1503"/>
              <a:gd name="T71" fmla="*/ 415925 h 995"/>
              <a:gd name="T72" fmla="*/ 2386013 w 1503"/>
              <a:gd name="T73" fmla="*/ 312738 h 9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03" h="995">
                <a:moveTo>
                  <a:pt x="1373" y="210"/>
                </a:moveTo>
                <a:cubicBezTo>
                  <a:pt x="1312" y="190"/>
                  <a:pt x="1250" y="177"/>
                  <a:pt x="1189" y="157"/>
                </a:cubicBezTo>
                <a:cubicBezTo>
                  <a:pt x="1147" y="129"/>
                  <a:pt x="1128" y="94"/>
                  <a:pt x="1085" y="66"/>
                </a:cubicBezTo>
                <a:cubicBezTo>
                  <a:pt x="1063" y="3"/>
                  <a:pt x="1044" y="16"/>
                  <a:pt x="980" y="0"/>
                </a:cubicBezTo>
                <a:cubicBezTo>
                  <a:pt x="949" y="4"/>
                  <a:pt x="918" y="6"/>
                  <a:pt x="888" y="13"/>
                </a:cubicBezTo>
                <a:cubicBezTo>
                  <a:pt x="861" y="19"/>
                  <a:pt x="837" y="38"/>
                  <a:pt x="810" y="39"/>
                </a:cubicBezTo>
                <a:cubicBezTo>
                  <a:pt x="710" y="44"/>
                  <a:pt x="609" y="48"/>
                  <a:pt x="509" y="53"/>
                </a:cubicBezTo>
                <a:cubicBezTo>
                  <a:pt x="414" y="146"/>
                  <a:pt x="458" y="79"/>
                  <a:pt x="430" y="183"/>
                </a:cubicBezTo>
                <a:cubicBezTo>
                  <a:pt x="423" y="210"/>
                  <a:pt x="404" y="262"/>
                  <a:pt x="404" y="262"/>
                </a:cubicBezTo>
                <a:cubicBezTo>
                  <a:pt x="398" y="343"/>
                  <a:pt x="415" y="450"/>
                  <a:pt x="351" y="511"/>
                </a:cubicBezTo>
                <a:cubicBezTo>
                  <a:pt x="317" y="613"/>
                  <a:pt x="364" y="484"/>
                  <a:pt x="312" y="589"/>
                </a:cubicBezTo>
                <a:cubicBezTo>
                  <a:pt x="306" y="602"/>
                  <a:pt x="308" y="618"/>
                  <a:pt x="299" y="629"/>
                </a:cubicBezTo>
                <a:cubicBezTo>
                  <a:pt x="289" y="641"/>
                  <a:pt x="273" y="646"/>
                  <a:pt x="260" y="655"/>
                </a:cubicBezTo>
                <a:cubicBezTo>
                  <a:pt x="256" y="668"/>
                  <a:pt x="258" y="686"/>
                  <a:pt x="247" y="694"/>
                </a:cubicBezTo>
                <a:cubicBezTo>
                  <a:pt x="224" y="710"/>
                  <a:pt x="194" y="711"/>
                  <a:pt x="168" y="720"/>
                </a:cubicBezTo>
                <a:cubicBezTo>
                  <a:pt x="125" y="734"/>
                  <a:pt x="93" y="758"/>
                  <a:pt x="50" y="773"/>
                </a:cubicBezTo>
                <a:cubicBezTo>
                  <a:pt x="0" y="848"/>
                  <a:pt x="18" y="795"/>
                  <a:pt x="129" y="825"/>
                </a:cubicBezTo>
                <a:cubicBezTo>
                  <a:pt x="144" y="829"/>
                  <a:pt x="154" y="845"/>
                  <a:pt x="168" y="851"/>
                </a:cubicBezTo>
                <a:cubicBezTo>
                  <a:pt x="185" y="858"/>
                  <a:pt x="203" y="860"/>
                  <a:pt x="221" y="864"/>
                </a:cubicBezTo>
                <a:cubicBezTo>
                  <a:pt x="260" y="890"/>
                  <a:pt x="281" y="915"/>
                  <a:pt x="325" y="930"/>
                </a:cubicBezTo>
                <a:cubicBezTo>
                  <a:pt x="334" y="943"/>
                  <a:pt x="338" y="961"/>
                  <a:pt x="351" y="969"/>
                </a:cubicBezTo>
                <a:cubicBezTo>
                  <a:pt x="375" y="984"/>
                  <a:pt x="430" y="995"/>
                  <a:pt x="430" y="995"/>
                </a:cubicBezTo>
                <a:cubicBezTo>
                  <a:pt x="434" y="982"/>
                  <a:pt x="433" y="966"/>
                  <a:pt x="443" y="956"/>
                </a:cubicBezTo>
                <a:cubicBezTo>
                  <a:pt x="465" y="934"/>
                  <a:pt x="522" y="903"/>
                  <a:pt x="522" y="903"/>
                </a:cubicBezTo>
                <a:cubicBezTo>
                  <a:pt x="575" y="824"/>
                  <a:pt x="606" y="714"/>
                  <a:pt x="705" y="681"/>
                </a:cubicBezTo>
                <a:cubicBezTo>
                  <a:pt x="709" y="668"/>
                  <a:pt x="711" y="654"/>
                  <a:pt x="718" y="642"/>
                </a:cubicBezTo>
                <a:cubicBezTo>
                  <a:pt x="724" y="631"/>
                  <a:pt x="738" y="626"/>
                  <a:pt x="744" y="615"/>
                </a:cubicBezTo>
                <a:cubicBezTo>
                  <a:pt x="824" y="453"/>
                  <a:pt x="692" y="661"/>
                  <a:pt x="783" y="524"/>
                </a:cubicBezTo>
                <a:cubicBezTo>
                  <a:pt x="760" y="455"/>
                  <a:pt x="762" y="497"/>
                  <a:pt x="823" y="406"/>
                </a:cubicBezTo>
                <a:cubicBezTo>
                  <a:pt x="832" y="393"/>
                  <a:pt x="849" y="367"/>
                  <a:pt x="849" y="367"/>
                </a:cubicBezTo>
                <a:cubicBezTo>
                  <a:pt x="856" y="345"/>
                  <a:pt x="866" y="302"/>
                  <a:pt x="888" y="288"/>
                </a:cubicBezTo>
                <a:cubicBezTo>
                  <a:pt x="915" y="270"/>
                  <a:pt x="948" y="264"/>
                  <a:pt x="980" y="262"/>
                </a:cubicBezTo>
                <a:cubicBezTo>
                  <a:pt x="1120" y="254"/>
                  <a:pt x="1259" y="253"/>
                  <a:pt x="1399" y="249"/>
                </a:cubicBezTo>
                <a:cubicBezTo>
                  <a:pt x="1408" y="236"/>
                  <a:pt x="1429" y="225"/>
                  <a:pt x="1425" y="210"/>
                </a:cubicBezTo>
                <a:cubicBezTo>
                  <a:pt x="1422" y="197"/>
                  <a:pt x="1392" y="185"/>
                  <a:pt x="1386" y="197"/>
                </a:cubicBezTo>
                <a:cubicBezTo>
                  <a:pt x="1376" y="217"/>
                  <a:pt x="1395" y="240"/>
                  <a:pt x="1399" y="262"/>
                </a:cubicBezTo>
                <a:cubicBezTo>
                  <a:pt x="1447" y="254"/>
                  <a:pt x="1503" y="261"/>
                  <a:pt x="1503" y="197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1" name="Freeform 65">
            <a:extLst>
              <a:ext uri="{FF2B5EF4-FFF2-40B4-BE49-F238E27FC236}">
                <a16:creationId xmlns:a16="http://schemas.microsoft.com/office/drawing/2014/main" id="{7AFD35F5-5833-AC7C-5792-1368D4E4BC89}"/>
              </a:ext>
            </a:extLst>
          </p:cNvPr>
          <p:cNvSpPr>
            <a:spLocks/>
          </p:cNvSpPr>
          <p:nvPr/>
        </p:nvSpPr>
        <p:spPr bwMode="auto">
          <a:xfrm>
            <a:off x="4859338" y="5735638"/>
            <a:ext cx="1063625" cy="635000"/>
          </a:xfrm>
          <a:custGeom>
            <a:avLst/>
            <a:gdLst>
              <a:gd name="T0" fmla="*/ 668338 w 670"/>
              <a:gd name="T1" fmla="*/ 0 h 400"/>
              <a:gd name="T2" fmla="*/ 501650 w 670"/>
              <a:gd name="T3" fmla="*/ 82550 h 400"/>
              <a:gd name="T4" fmla="*/ 460375 w 670"/>
              <a:gd name="T5" fmla="*/ 146050 h 400"/>
              <a:gd name="T6" fmla="*/ 295275 w 670"/>
              <a:gd name="T7" fmla="*/ 187325 h 400"/>
              <a:gd name="T8" fmla="*/ 169863 w 670"/>
              <a:gd name="T9" fmla="*/ 228600 h 400"/>
              <a:gd name="T10" fmla="*/ 44450 w 670"/>
              <a:gd name="T11" fmla="*/ 311150 h 400"/>
              <a:gd name="T12" fmla="*/ 44450 w 670"/>
              <a:gd name="T13" fmla="*/ 477838 h 400"/>
              <a:gd name="T14" fmla="*/ 107950 w 670"/>
              <a:gd name="T15" fmla="*/ 498475 h 400"/>
              <a:gd name="T16" fmla="*/ 149225 w 670"/>
              <a:gd name="T17" fmla="*/ 561975 h 400"/>
              <a:gd name="T18" fmla="*/ 169863 w 670"/>
              <a:gd name="T19" fmla="*/ 623888 h 400"/>
              <a:gd name="T20" fmla="*/ 273050 w 670"/>
              <a:gd name="T21" fmla="*/ 603250 h 400"/>
              <a:gd name="T22" fmla="*/ 523875 w 670"/>
              <a:gd name="T23" fmla="*/ 539750 h 400"/>
              <a:gd name="T24" fmla="*/ 585788 w 670"/>
              <a:gd name="T25" fmla="*/ 477838 h 400"/>
              <a:gd name="T26" fmla="*/ 1042988 w 670"/>
              <a:gd name="T27" fmla="*/ 354013 h 400"/>
              <a:gd name="T28" fmla="*/ 1063625 w 670"/>
              <a:gd name="T29" fmla="*/ 290513 h 400"/>
              <a:gd name="T30" fmla="*/ 981075 w 670"/>
              <a:gd name="T31" fmla="*/ 187325 h 400"/>
              <a:gd name="T32" fmla="*/ 876300 w 670"/>
              <a:gd name="T33" fmla="*/ 104775 h 400"/>
              <a:gd name="T34" fmla="*/ 668338 w 670"/>
              <a:gd name="T35" fmla="*/ 0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70" h="400">
                <a:moveTo>
                  <a:pt x="421" y="0"/>
                </a:moveTo>
                <a:cubicBezTo>
                  <a:pt x="363" y="19"/>
                  <a:pt x="348" y="12"/>
                  <a:pt x="316" y="52"/>
                </a:cubicBezTo>
                <a:cubicBezTo>
                  <a:pt x="306" y="64"/>
                  <a:pt x="302" y="82"/>
                  <a:pt x="290" y="92"/>
                </a:cubicBezTo>
                <a:cubicBezTo>
                  <a:pt x="277" y="103"/>
                  <a:pt x="189" y="117"/>
                  <a:pt x="186" y="118"/>
                </a:cubicBezTo>
                <a:cubicBezTo>
                  <a:pt x="159" y="125"/>
                  <a:pt x="133" y="135"/>
                  <a:pt x="107" y="144"/>
                </a:cubicBezTo>
                <a:cubicBezTo>
                  <a:pt x="77" y="154"/>
                  <a:pt x="28" y="196"/>
                  <a:pt x="28" y="196"/>
                </a:cubicBezTo>
                <a:cubicBezTo>
                  <a:pt x="16" y="233"/>
                  <a:pt x="0" y="260"/>
                  <a:pt x="28" y="301"/>
                </a:cubicBezTo>
                <a:cubicBezTo>
                  <a:pt x="36" y="313"/>
                  <a:pt x="55" y="310"/>
                  <a:pt x="68" y="314"/>
                </a:cubicBezTo>
                <a:cubicBezTo>
                  <a:pt x="77" y="327"/>
                  <a:pt x="87" y="340"/>
                  <a:pt x="94" y="354"/>
                </a:cubicBezTo>
                <a:cubicBezTo>
                  <a:pt x="100" y="366"/>
                  <a:pt x="94" y="389"/>
                  <a:pt x="107" y="393"/>
                </a:cubicBezTo>
                <a:cubicBezTo>
                  <a:pt x="128" y="400"/>
                  <a:pt x="150" y="384"/>
                  <a:pt x="172" y="380"/>
                </a:cubicBezTo>
                <a:cubicBezTo>
                  <a:pt x="243" y="311"/>
                  <a:pt x="141" y="399"/>
                  <a:pt x="330" y="340"/>
                </a:cubicBezTo>
                <a:cubicBezTo>
                  <a:pt x="348" y="335"/>
                  <a:pt x="353" y="310"/>
                  <a:pt x="369" y="301"/>
                </a:cubicBezTo>
                <a:cubicBezTo>
                  <a:pt x="449" y="256"/>
                  <a:pt x="567" y="241"/>
                  <a:pt x="657" y="223"/>
                </a:cubicBezTo>
                <a:cubicBezTo>
                  <a:pt x="661" y="210"/>
                  <a:pt x="670" y="197"/>
                  <a:pt x="670" y="183"/>
                </a:cubicBezTo>
                <a:cubicBezTo>
                  <a:pt x="670" y="138"/>
                  <a:pt x="648" y="142"/>
                  <a:pt x="618" y="118"/>
                </a:cubicBezTo>
                <a:cubicBezTo>
                  <a:pt x="563" y="75"/>
                  <a:pt x="622" y="107"/>
                  <a:pt x="552" y="66"/>
                </a:cubicBezTo>
                <a:cubicBezTo>
                  <a:pt x="507" y="40"/>
                  <a:pt x="464" y="28"/>
                  <a:pt x="42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Freeform 66">
            <a:extLst>
              <a:ext uri="{FF2B5EF4-FFF2-40B4-BE49-F238E27FC236}">
                <a16:creationId xmlns:a16="http://schemas.microsoft.com/office/drawing/2014/main" id="{D8B0CCFD-A858-AD4C-2A6C-FF7E94E44FC7}"/>
              </a:ext>
            </a:extLst>
          </p:cNvPr>
          <p:cNvSpPr>
            <a:spLocks/>
          </p:cNvSpPr>
          <p:nvPr/>
        </p:nvSpPr>
        <p:spPr bwMode="auto">
          <a:xfrm>
            <a:off x="6553200" y="1595438"/>
            <a:ext cx="1912938" cy="1792287"/>
          </a:xfrm>
          <a:custGeom>
            <a:avLst/>
            <a:gdLst>
              <a:gd name="T0" fmla="*/ 153838 w 1144"/>
              <a:gd name="T1" fmla="*/ 130175 h 1129"/>
              <a:gd name="T2" fmla="*/ 65214 w 1144"/>
              <a:gd name="T3" fmla="*/ 690562 h 1129"/>
              <a:gd name="T4" fmla="*/ 219051 w 1144"/>
              <a:gd name="T5" fmla="*/ 1314450 h 1129"/>
              <a:gd name="T6" fmla="*/ 351151 w 1144"/>
              <a:gd name="T7" fmla="*/ 1479550 h 1129"/>
              <a:gd name="T8" fmla="*/ 327741 w 1144"/>
              <a:gd name="T9" fmla="*/ 1543050 h 1129"/>
              <a:gd name="T10" fmla="*/ 284265 w 1144"/>
              <a:gd name="T11" fmla="*/ 1604962 h 1129"/>
              <a:gd name="T12" fmla="*/ 372889 w 1144"/>
              <a:gd name="T13" fmla="*/ 1563687 h 1129"/>
              <a:gd name="T14" fmla="*/ 700630 w 1144"/>
              <a:gd name="T15" fmla="*/ 1501775 h 1129"/>
              <a:gd name="T16" fmla="*/ 765844 w 1144"/>
              <a:gd name="T17" fmla="*/ 1522412 h 1129"/>
              <a:gd name="T18" fmla="*/ 876206 w 1144"/>
              <a:gd name="T19" fmla="*/ 1584325 h 1129"/>
              <a:gd name="T20" fmla="*/ 984896 w 1144"/>
              <a:gd name="T21" fmla="*/ 1751012 h 1129"/>
              <a:gd name="T22" fmla="*/ 1073519 w 1144"/>
              <a:gd name="T23" fmla="*/ 1730375 h 1129"/>
              <a:gd name="T24" fmla="*/ 1138733 w 1144"/>
              <a:gd name="T25" fmla="*/ 1666875 h 1129"/>
              <a:gd name="T26" fmla="*/ 1225685 w 1144"/>
              <a:gd name="T27" fmla="*/ 1543050 h 1129"/>
              <a:gd name="T28" fmla="*/ 1314309 w 1144"/>
              <a:gd name="T29" fmla="*/ 1522412 h 1129"/>
              <a:gd name="T30" fmla="*/ 1531688 w 1144"/>
              <a:gd name="T31" fmla="*/ 1666875 h 1129"/>
              <a:gd name="T32" fmla="*/ 1685526 w 1144"/>
              <a:gd name="T33" fmla="*/ 1792287 h 1129"/>
              <a:gd name="T34" fmla="*/ 1750740 w 1144"/>
              <a:gd name="T35" fmla="*/ 1771650 h 1129"/>
              <a:gd name="T36" fmla="*/ 1795888 w 1144"/>
              <a:gd name="T37" fmla="*/ 1646237 h 1129"/>
              <a:gd name="T38" fmla="*/ 1861101 w 1144"/>
              <a:gd name="T39" fmla="*/ 1687512 h 1129"/>
              <a:gd name="T40" fmla="*/ 1904577 w 1144"/>
              <a:gd name="T41" fmla="*/ 1730375 h 1129"/>
              <a:gd name="T42" fmla="*/ 1882839 w 1144"/>
              <a:gd name="T43" fmla="*/ 1522412 h 1129"/>
              <a:gd name="T44" fmla="*/ 1839363 w 1144"/>
              <a:gd name="T45" fmla="*/ 1397000 h 1129"/>
              <a:gd name="T46" fmla="*/ 1861101 w 1144"/>
              <a:gd name="T47" fmla="*/ 1250950 h 1129"/>
              <a:gd name="T48" fmla="*/ 1839363 w 1144"/>
              <a:gd name="T49" fmla="*/ 919162 h 1129"/>
              <a:gd name="T50" fmla="*/ 1772478 w 1144"/>
              <a:gd name="T51" fmla="*/ 793750 h 1129"/>
              <a:gd name="T52" fmla="*/ 1772478 w 1144"/>
              <a:gd name="T53" fmla="*/ 544512 h 1129"/>
              <a:gd name="T54" fmla="*/ 1729002 w 1144"/>
              <a:gd name="T55" fmla="*/ 482600 h 1129"/>
              <a:gd name="T56" fmla="*/ 1707264 w 1144"/>
              <a:gd name="T57" fmla="*/ 336550 h 1129"/>
              <a:gd name="T58" fmla="*/ 1576836 w 1144"/>
              <a:gd name="T59" fmla="*/ 254000 h 1129"/>
              <a:gd name="T60" fmla="*/ 1488212 w 1144"/>
              <a:gd name="T61" fmla="*/ 295275 h 1129"/>
              <a:gd name="T62" fmla="*/ 1357785 w 1144"/>
              <a:gd name="T63" fmla="*/ 171450 h 1129"/>
              <a:gd name="T64" fmla="*/ 1116995 w 1144"/>
              <a:gd name="T65" fmla="*/ 130175 h 1129"/>
              <a:gd name="T66" fmla="*/ 809320 w 1144"/>
              <a:gd name="T67" fmla="*/ 4762 h 1129"/>
              <a:gd name="T68" fmla="*/ 503317 w 1144"/>
              <a:gd name="T69" fmla="*/ 25400 h 1129"/>
              <a:gd name="T70" fmla="*/ 153838 w 1144"/>
              <a:gd name="T71" fmla="*/ 46037 h 1129"/>
              <a:gd name="T72" fmla="*/ 65214 w 1144"/>
              <a:gd name="T73" fmla="*/ 171450 h 1129"/>
              <a:gd name="T74" fmla="*/ 43476 w 1144"/>
              <a:gd name="T75" fmla="*/ 233362 h 1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44" h="1129">
                <a:moveTo>
                  <a:pt x="92" y="82"/>
                </a:moveTo>
                <a:cubicBezTo>
                  <a:pt x="15" y="198"/>
                  <a:pt x="47" y="259"/>
                  <a:pt x="39" y="435"/>
                </a:cubicBezTo>
                <a:cubicBezTo>
                  <a:pt x="46" y="583"/>
                  <a:pt x="0" y="741"/>
                  <a:pt x="131" y="828"/>
                </a:cubicBezTo>
                <a:cubicBezTo>
                  <a:pt x="168" y="884"/>
                  <a:pt x="152" y="894"/>
                  <a:pt x="210" y="932"/>
                </a:cubicBezTo>
                <a:cubicBezTo>
                  <a:pt x="205" y="945"/>
                  <a:pt x="202" y="959"/>
                  <a:pt x="196" y="972"/>
                </a:cubicBezTo>
                <a:cubicBezTo>
                  <a:pt x="189" y="986"/>
                  <a:pt x="156" y="1004"/>
                  <a:pt x="170" y="1011"/>
                </a:cubicBezTo>
                <a:cubicBezTo>
                  <a:pt x="188" y="1020"/>
                  <a:pt x="205" y="992"/>
                  <a:pt x="223" y="985"/>
                </a:cubicBezTo>
                <a:cubicBezTo>
                  <a:pt x="286" y="962"/>
                  <a:pt x="353" y="954"/>
                  <a:pt x="419" y="946"/>
                </a:cubicBezTo>
                <a:cubicBezTo>
                  <a:pt x="432" y="950"/>
                  <a:pt x="449" y="948"/>
                  <a:pt x="458" y="959"/>
                </a:cubicBezTo>
                <a:cubicBezTo>
                  <a:pt x="507" y="1021"/>
                  <a:pt x="421" y="1023"/>
                  <a:pt x="524" y="998"/>
                </a:cubicBezTo>
                <a:cubicBezTo>
                  <a:pt x="533" y="1017"/>
                  <a:pt x="568" y="1094"/>
                  <a:pt x="589" y="1103"/>
                </a:cubicBezTo>
                <a:cubicBezTo>
                  <a:pt x="606" y="1110"/>
                  <a:pt x="624" y="1094"/>
                  <a:pt x="642" y="1090"/>
                </a:cubicBezTo>
                <a:cubicBezTo>
                  <a:pt x="655" y="1077"/>
                  <a:pt x="670" y="1065"/>
                  <a:pt x="681" y="1050"/>
                </a:cubicBezTo>
                <a:cubicBezTo>
                  <a:pt x="700" y="1025"/>
                  <a:pt x="703" y="979"/>
                  <a:pt x="733" y="972"/>
                </a:cubicBezTo>
                <a:cubicBezTo>
                  <a:pt x="751" y="968"/>
                  <a:pt x="768" y="963"/>
                  <a:pt x="786" y="959"/>
                </a:cubicBezTo>
                <a:cubicBezTo>
                  <a:pt x="863" y="1017"/>
                  <a:pt x="820" y="986"/>
                  <a:pt x="916" y="1050"/>
                </a:cubicBezTo>
                <a:cubicBezTo>
                  <a:pt x="966" y="1083"/>
                  <a:pt x="940" y="1106"/>
                  <a:pt x="1008" y="1129"/>
                </a:cubicBezTo>
                <a:cubicBezTo>
                  <a:pt x="1021" y="1125"/>
                  <a:pt x="1039" y="1127"/>
                  <a:pt x="1047" y="1116"/>
                </a:cubicBezTo>
                <a:cubicBezTo>
                  <a:pt x="1063" y="1093"/>
                  <a:pt x="1074" y="1037"/>
                  <a:pt x="1074" y="1037"/>
                </a:cubicBezTo>
                <a:cubicBezTo>
                  <a:pt x="1087" y="1046"/>
                  <a:pt x="1101" y="1053"/>
                  <a:pt x="1113" y="1063"/>
                </a:cubicBezTo>
                <a:cubicBezTo>
                  <a:pt x="1123" y="1071"/>
                  <a:pt x="1137" y="1102"/>
                  <a:pt x="1139" y="1090"/>
                </a:cubicBezTo>
                <a:cubicBezTo>
                  <a:pt x="1144" y="1046"/>
                  <a:pt x="1134" y="1002"/>
                  <a:pt x="1126" y="959"/>
                </a:cubicBezTo>
                <a:cubicBezTo>
                  <a:pt x="1121" y="932"/>
                  <a:pt x="1100" y="880"/>
                  <a:pt x="1100" y="880"/>
                </a:cubicBezTo>
                <a:cubicBezTo>
                  <a:pt x="1144" y="815"/>
                  <a:pt x="1121" y="869"/>
                  <a:pt x="1113" y="788"/>
                </a:cubicBezTo>
                <a:cubicBezTo>
                  <a:pt x="1106" y="719"/>
                  <a:pt x="1111" y="648"/>
                  <a:pt x="1100" y="579"/>
                </a:cubicBezTo>
                <a:cubicBezTo>
                  <a:pt x="1095" y="550"/>
                  <a:pt x="1070" y="528"/>
                  <a:pt x="1060" y="500"/>
                </a:cubicBezTo>
                <a:cubicBezTo>
                  <a:pt x="1079" y="430"/>
                  <a:pt x="1085" y="433"/>
                  <a:pt x="1060" y="343"/>
                </a:cubicBezTo>
                <a:cubicBezTo>
                  <a:pt x="1056" y="328"/>
                  <a:pt x="1034" y="304"/>
                  <a:pt x="1034" y="304"/>
                </a:cubicBezTo>
                <a:cubicBezTo>
                  <a:pt x="1030" y="273"/>
                  <a:pt x="1038" y="238"/>
                  <a:pt x="1021" y="212"/>
                </a:cubicBezTo>
                <a:cubicBezTo>
                  <a:pt x="1004" y="186"/>
                  <a:pt x="943" y="160"/>
                  <a:pt x="943" y="160"/>
                </a:cubicBezTo>
                <a:cubicBezTo>
                  <a:pt x="925" y="169"/>
                  <a:pt x="910" y="188"/>
                  <a:pt x="890" y="186"/>
                </a:cubicBezTo>
                <a:cubicBezTo>
                  <a:pt x="830" y="179"/>
                  <a:pt x="847" y="136"/>
                  <a:pt x="812" y="108"/>
                </a:cubicBezTo>
                <a:cubicBezTo>
                  <a:pt x="774" y="78"/>
                  <a:pt x="716" y="88"/>
                  <a:pt x="668" y="82"/>
                </a:cubicBezTo>
                <a:cubicBezTo>
                  <a:pt x="609" y="52"/>
                  <a:pt x="548" y="19"/>
                  <a:pt x="484" y="3"/>
                </a:cubicBezTo>
                <a:cubicBezTo>
                  <a:pt x="423" y="7"/>
                  <a:pt x="362" y="16"/>
                  <a:pt x="301" y="16"/>
                </a:cubicBezTo>
                <a:cubicBezTo>
                  <a:pt x="201" y="16"/>
                  <a:pt x="179" y="0"/>
                  <a:pt x="92" y="29"/>
                </a:cubicBezTo>
                <a:cubicBezTo>
                  <a:pt x="74" y="55"/>
                  <a:pt x="49" y="78"/>
                  <a:pt x="39" y="108"/>
                </a:cubicBezTo>
                <a:cubicBezTo>
                  <a:pt x="35" y="121"/>
                  <a:pt x="26" y="147"/>
                  <a:pt x="26" y="147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Freeform 67">
            <a:extLst>
              <a:ext uri="{FF2B5EF4-FFF2-40B4-BE49-F238E27FC236}">
                <a16:creationId xmlns:a16="http://schemas.microsoft.com/office/drawing/2014/main" id="{1BD4E3F8-6699-59E1-8133-480A848132F9}"/>
              </a:ext>
            </a:extLst>
          </p:cNvPr>
          <p:cNvSpPr>
            <a:spLocks/>
          </p:cNvSpPr>
          <p:nvPr/>
        </p:nvSpPr>
        <p:spPr bwMode="auto">
          <a:xfrm>
            <a:off x="6353175" y="1858963"/>
            <a:ext cx="1865313" cy="1341437"/>
          </a:xfrm>
          <a:custGeom>
            <a:avLst/>
            <a:gdLst>
              <a:gd name="T0" fmla="*/ 504825 w 1175"/>
              <a:gd name="T1" fmla="*/ 177800 h 845"/>
              <a:gd name="T2" fmla="*/ 401638 w 1175"/>
              <a:gd name="T3" fmla="*/ 406400 h 845"/>
              <a:gd name="T4" fmla="*/ 255588 w 1175"/>
              <a:gd name="T5" fmla="*/ 530225 h 845"/>
              <a:gd name="T6" fmla="*/ 214313 w 1175"/>
              <a:gd name="T7" fmla="*/ 573087 h 845"/>
              <a:gd name="T8" fmla="*/ 150813 w 1175"/>
              <a:gd name="T9" fmla="*/ 552450 h 845"/>
              <a:gd name="T10" fmla="*/ 88900 w 1175"/>
              <a:gd name="T11" fmla="*/ 573087 h 845"/>
              <a:gd name="T12" fmla="*/ 150813 w 1175"/>
              <a:gd name="T13" fmla="*/ 966787 h 845"/>
              <a:gd name="T14" fmla="*/ 173038 w 1175"/>
              <a:gd name="T15" fmla="*/ 1030287 h 845"/>
              <a:gd name="T16" fmla="*/ 234950 w 1175"/>
              <a:gd name="T17" fmla="*/ 1050925 h 845"/>
              <a:gd name="T18" fmla="*/ 630238 w 1175"/>
              <a:gd name="T19" fmla="*/ 1071562 h 845"/>
              <a:gd name="T20" fmla="*/ 671513 w 1175"/>
              <a:gd name="T21" fmla="*/ 1195387 h 845"/>
              <a:gd name="T22" fmla="*/ 858838 w 1175"/>
              <a:gd name="T23" fmla="*/ 1341437 h 845"/>
              <a:gd name="T24" fmla="*/ 1398588 w 1175"/>
              <a:gd name="T25" fmla="*/ 1320800 h 845"/>
              <a:gd name="T26" fmla="*/ 1460500 w 1175"/>
              <a:gd name="T27" fmla="*/ 1279525 h 845"/>
              <a:gd name="T28" fmla="*/ 1730375 w 1175"/>
              <a:gd name="T29" fmla="*/ 1195387 h 845"/>
              <a:gd name="T30" fmla="*/ 1814513 w 1175"/>
              <a:gd name="T31" fmla="*/ 1092200 h 845"/>
              <a:gd name="T32" fmla="*/ 1855788 w 1175"/>
              <a:gd name="T33" fmla="*/ 966787 h 845"/>
              <a:gd name="T34" fmla="*/ 1730375 w 1175"/>
              <a:gd name="T35" fmla="*/ 427037 h 845"/>
              <a:gd name="T36" fmla="*/ 1627188 w 1175"/>
              <a:gd name="T37" fmla="*/ 239712 h 845"/>
              <a:gd name="T38" fmla="*/ 1481138 w 1175"/>
              <a:gd name="T39" fmla="*/ 95250 h 845"/>
              <a:gd name="T40" fmla="*/ 1190625 w 1175"/>
              <a:gd name="T41" fmla="*/ 52387 h 845"/>
              <a:gd name="T42" fmla="*/ 1023938 w 1175"/>
              <a:gd name="T43" fmla="*/ 136525 h 845"/>
              <a:gd name="T44" fmla="*/ 733425 w 1175"/>
              <a:gd name="T45" fmla="*/ 52387 h 845"/>
              <a:gd name="T46" fmla="*/ 504825 w 1175"/>
              <a:gd name="T47" fmla="*/ 115887 h 845"/>
              <a:gd name="T48" fmla="*/ 442913 w 1175"/>
              <a:gd name="T49" fmla="*/ 157162 h 845"/>
              <a:gd name="T50" fmla="*/ 504825 w 1175"/>
              <a:gd name="T51" fmla="*/ 177800 h 8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75" h="845">
                <a:moveTo>
                  <a:pt x="318" y="112"/>
                </a:moveTo>
                <a:cubicBezTo>
                  <a:pt x="307" y="189"/>
                  <a:pt x="325" y="232"/>
                  <a:pt x="253" y="256"/>
                </a:cubicBezTo>
                <a:cubicBezTo>
                  <a:pt x="214" y="294"/>
                  <a:pt x="216" y="316"/>
                  <a:pt x="161" y="334"/>
                </a:cubicBezTo>
                <a:cubicBezTo>
                  <a:pt x="152" y="343"/>
                  <a:pt x="147" y="358"/>
                  <a:pt x="135" y="361"/>
                </a:cubicBezTo>
                <a:cubicBezTo>
                  <a:pt x="121" y="364"/>
                  <a:pt x="109" y="348"/>
                  <a:pt x="95" y="348"/>
                </a:cubicBezTo>
                <a:cubicBezTo>
                  <a:pt x="81" y="348"/>
                  <a:pt x="69" y="357"/>
                  <a:pt x="56" y="361"/>
                </a:cubicBezTo>
                <a:cubicBezTo>
                  <a:pt x="0" y="445"/>
                  <a:pt x="55" y="531"/>
                  <a:pt x="95" y="609"/>
                </a:cubicBezTo>
                <a:cubicBezTo>
                  <a:pt x="101" y="622"/>
                  <a:pt x="99" y="639"/>
                  <a:pt x="109" y="649"/>
                </a:cubicBezTo>
                <a:cubicBezTo>
                  <a:pt x="119" y="659"/>
                  <a:pt x="134" y="661"/>
                  <a:pt x="148" y="662"/>
                </a:cubicBezTo>
                <a:cubicBezTo>
                  <a:pt x="231" y="669"/>
                  <a:pt x="314" y="671"/>
                  <a:pt x="397" y="675"/>
                </a:cubicBezTo>
                <a:cubicBezTo>
                  <a:pt x="406" y="701"/>
                  <a:pt x="404" y="733"/>
                  <a:pt x="423" y="753"/>
                </a:cubicBezTo>
                <a:cubicBezTo>
                  <a:pt x="458" y="789"/>
                  <a:pt x="500" y="815"/>
                  <a:pt x="541" y="845"/>
                </a:cubicBezTo>
                <a:cubicBezTo>
                  <a:pt x="654" y="841"/>
                  <a:pt x="768" y="844"/>
                  <a:pt x="881" y="832"/>
                </a:cubicBezTo>
                <a:cubicBezTo>
                  <a:pt x="897" y="830"/>
                  <a:pt x="906" y="812"/>
                  <a:pt x="920" y="806"/>
                </a:cubicBezTo>
                <a:cubicBezTo>
                  <a:pt x="974" y="782"/>
                  <a:pt x="1034" y="772"/>
                  <a:pt x="1090" y="753"/>
                </a:cubicBezTo>
                <a:cubicBezTo>
                  <a:pt x="1113" y="731"/>
                  <a:pt x="1129" y="719"/>
                  <a:pt x="1143" y="688"/>
                </a:cubicBezTo>
                <a:cubicBezTo>
                  <a:pt x="1154" y="663"/>
                  <a:pt x="1169" y="609"/>
                  <a:pt x="1169" y="609"/>
                </a:cubicBezTo>
                <a:cubicBezTo>
                  <a:pt x="1162" y="506"/>
                  <a:pt x="1175" y="351"/>
                  <a:pt x="1090" y="269"/>
                </a:cubicBezTo>
                <a:cubicBezTo>
                  <a:pt x="1044" y="129"/>
                  <a:pt x="1093" y="239"/>
                  <a:pt x="1025" y="151"/>
                </a:cubicBezTo>
                <a:cubicBezTo>
                  <a:pt x="952" y="57"/>
                  <a:pt x="1009" y="85"/>
                  <a:pt x="933" y="60"/>
                </a:cubicBezTo>
                <a:cubicBezTo>
                  <a:pt x="875" y="0"/>
                  <a:pt x="840" y="23"/>
                  <a:pt x="750" y="33"/>
                </a:cubicBezTo>
                <a:cubicBezTo>
                  <a:pt x="707" y="47"/>
                  <a:pt x="689" y="72"/>
                  <a:pt x="645" y="86"/>
                </a:cubicBezTo>
                <a:cubicBezTo>
                  <a:pt x="583" y="71"/>
                  <a:pt x="524" y="48"/>
                  <a:pt x="462" y="33"/>
                </a:cubicBezTo>
                <a:cubicBezTo>
                  <a:pt x="278" y="53"/>
                  <a:pt x="388" y="16"/>
                  <a:pt x="318" y="73"/>
                </a:cubicBezTo>
                <a:cubicBezTo>
                  <a:pt x="306" y="83"/>
                  <a:pt x="279" y="83"/>
                  <a:pt x="279" y="99"/>
                </a:cubicBezTo>
                <a:cubicBezTo>
                  <a:pt x="279" y="113"/>
                  <a:pt x="305" y="108"/>
                  <a:pt x="318" y="112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Freeform 68">
            <a:extLst>
              <a:ext uri="{FF2B5EF4-FFF2-40B4-BE49-F238E27FC236}">
                <a16:creationId xmlns:a16="http://schemas.microsoft.com/office/drawing/2014/main" id="{EB7BCF29-C9DA-A6B3-BB78-12857D3FC377}"/>
              </a:ext>
            </a:extLst>
          </p:cNvPr>
          <p:cNvSpPr>
            <a:spLocks/>
          </p:cNvSpPr>
          <p:nvPr/>
        </p:nvSpPr>
        <p:spPr bwMode="auto">
          <a:xfrm>
            <a:off x="7148513" y="2155825"/>
            <a:ext cx="333375" cy="212725"/>
          </a:xfrm>
          <a:custGeom>
            <a:avLst/>
            <a:gdLst>
              <a:gd name="T0" fmla="*/ 0 w 210"/>
              <a:gd name="T1" fmla="*/ 26988 h 134"/>
              <a:gd name="T2" fmla="*/ 333375 w 210"/>
              <a:gd name="T3" fmla="*/ 212725 h 1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" h="134">
                <a:moveTo>
                  <a:pt x="0" y="17"/>
                </a:moveTo>
                <a:cubicBezTo>
                  <a:pt x="105" y="27"/>
                  <a:pt x="210" y="0"/>
                  <a:pt x="210" y="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5" name="Freeform 69">
            <a:extLst>
              <a:ext uri="{FF2B5EF4-FFF2-40B4-BE49-F238E27FC236}">
                <a16:creationId xmlns:a16="http://schemas.microsoft.com/office/drawing/2014/main" id="{C6F4073D-E7B9-B668-CC3B-2DC86757FEF2}"/>
              </a:ext>
            </a:extLst>
          </p:cNvPr>
          <p:cNvSpPr>
            <a:spLocks/>
          </p:cNvSpPr>
          <p:nvPr/>
        </p:nvSpPr>
        <p:spPr bwMode="auto">
          <a:xfrm>
            <a:off x="7077075" y="2193925"/>
            <a:ext cx="361950" cy="260350"/>
          </a:xfrm>
          <a:custGeom>
            <a:avLst/>
            <a:gdLst>
              <a:gd name="T0" fmla="*/ 30163 w 228"/>
              <a:gd name="T1" fmla="*/ 195263 h 164"/>
              <a:gd name="T2" fmla="*/ 279400 w 228"/>
              <a:gd name="T3" fmla="*/ 71438 h 164"/>
              <a:gd name="T4" fmla="*/ 300038 w 228"/>
              <a:gd name="T5" fmla="*/ 238125 h 164"/>
              <a:gd name="T6" fmla="*/ 217488 w 228"/>
              <a:gd name="T7" fmla="*/ 258763 h 164"/>
              <a:gd name="T8" fmla="*/ 71438 w 228"/>
              <a:gd name="T9" fmla="*/ 238125 h 164"/>
              <a:gd name="T10" fmla="*/ 30163 w 228"/>
              <a:gd name="T11" fmla="*/ 195263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8" h="164">
                <a:moveTo>
                  <a:pt x="19" y="123"/>
                </a:moveTo>
                <a:cubicBezTo>
                  <a:pt x="60" y="0"/>
                  <a:pt x="0" y="28"/>
                  <a:pt x="176" y="45"/>
                </a:cubicBezTo>
                <a:cubicBezTo>
                  <a:pt x="199" y="79"/>
                  <a:pt x="228" y="103"/>
                  <a:pt x="189" y="150"/>
                </a:cubicBezTo>
                <a:cubicBezTo>
                  <a:pt x="178" y="164"/>
                  <a:pt x="154" y="159"/>
                  <a:pt x="137" y="163"/>
                </a:cubicBezTo>
                <a:cubicBezTo>
                  <a:pt x="106" y="159"/>
                  <a:pt x="73" y="164"/>
                  <a:pt x="45" y="150"/>
                </a:cubicBezTo>
                <a:cubicBezTo>
                  <a:pt x="5" y="130"/>
                  <a:pt x="53" y="89"/>
                  <a:pt x="19" y="1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6" name="Freeform 70">
            <a:extLst>
              <a:ext uri="{FF2B5EF4-FFF2-40B4-BE49-F238E27FC236}">
                <a16:creationId xmlns:a16="http://schemas.microsoft.com/office/drawing/2014/main" id="{CDB1B3D7-2B16-3912-5351-CE3B42FE05DD}"/>
              </a:ext>
            </a:extLst>
          </p:cNvPr>
          <p:cNvSpPr>
            <a:spLocks/>
          </p:cNvSpPr>
          <p:nvPr/>
        </p:nvSpPr>
        <p:spPr bwMode="auto">
          <a:xfrm>
            <a:off x="7004050" y="2211388"/>
            <a:ext cx="288925" cy="292100"/>
          </a:xfrm>
          <a:custGeom>
            <a:avLst/>
            <a:gdLst>
              <a:gd name="T0" fmla="*/ 123825 w 182"/>
              <a:gd name="T1" fmla="*/ 95250 h 184"/>
              <a:gd name="T2" fmla="*/ 269875 w 182"/>
              <a:gd name="T3" fmla="*/ 136525 h 184"/>
              <a:gd name="T4" fmla="*/ 249238 w 182"/>
              <a:gd name="T5" fmla="*/ 261938 h 184"/>
              <a:gd name="T6" fmla="*/ 20638 w 182"/>
              <a:gd name="T7" fmla="*/ 241300 h 184"/>
              <a:gd name="T8" fmla="*/ 82550 w 182"/>
              <a:gd name="T9" fmla="*/ 220663 h 184"/>
              <a:gd name="T10" fmla="*/ 144463 w 182"/>
              <a:gd name="T11" fmla="*/ 261938 h 184"/>
              <a:gd name="T12" fmla="*/ 103188 w 182"/>
              <a:gd name="T13" fmla="*/ 136525 h 184"/>
              <a:gd name="T14" fmla="*/ 123825 w 182"/>
              <a:gd name="T15" fmla="*/ 74613 h 184"/>
              <a:gd name="T16" fmla="*/ 249238 w 182"/>
              <a:gd name="T17" fmla="*/ 33338 h 1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184">
                <a:moveTo>
                  <a:pt x="78" y="60"/>
                </a:moveTo>
                <a:cubicBezTo>
                  <a:pt x="134" y="23"/>
                  <a:pt x="147" y="18"/>
                  <a:pt x="170" y="86"/>
                </a:cubicBezTo>
                <a:cubicBezTo>
                  <a:pt x="166" y="112"/>
                  <a:pt x="182" y="155"/>
                  <a:pt x="157" y="165"/>
                </a:cubicBezTo>
                <a:cubicBezTo>
                  <a:pt x="113" y="184"/>
                  <a:pt x="60" y="164"/>
                  <a:pt x="13" y="152"/>
                </a:cubicBezTo>
                <a:cubicBezTo>
                  <a:pt x="0" y="149"/>
                  <a:pt x="39" y="143"/>
                  <a:pt x="52" y="139"/>
                </a:cubicBezTo>
                <a:cubicBezTo>
                  <a:pt x="65" y="148"/>
                  <a:pt x="87" y="180"/>
                  <a:pt x="91" y="165"/>
                </a:cubicBezTo>
                <a:cubicBezTo>
                  <a:pt x="98" y="138"/>
                  <a:pt x="65" y="86"/>
                  <a:pt x="65" y="86"/>
                </a:cubicBezTo>
                <a:cubicBezTo>
                  <a:pt x="69" y="73"/>
                  <a:pt x="66" y="54"/>
                  <a:pt x="78" y="47"/>
                </a:cubicBezTo>
                <a:cubicBezTo>
                  <a:pt x="161" y="0"/>
                  <a:pt x="157" y="66"/>
                  <a:pt x="157" y="2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7" name="Freeform 71">
            <a:extLst>
              <a:ext uri="{FF2B5EF4-FFF2-40B4-BE49-F238E27FC236}">
                <a16:creationId xmlns:a16="http://schemas.microsoft.com/office/drawing/2014/main" id="{073E2BAC-82C6-0949-0335-8629AC58497D}"/>
              </a:ext>
            </a:extLst>
          </p:cNvPr>
          <p:cNvSpPr>
            <a:spLocks/>
          </p:cNvSpPr>
          <p:nvPr/>
        </p:nvSpPr>
        <p:spPr bwMode="auto">
          <a:xfrm>
            <a:off x="6399213" y="2409825"/>
            <a:ext cx="347662" cy="284163"/>
          </a:xfrm>
          <a:custGeom>
            <a:avLst/>
            <a:gdLst>
              <a:gd name="T0" fmla="*/ 188912 w 219"/>
              <a:gd name="T1" fmla="*/ 250825 h 179"/>
              <a:gd name="T2" fmla="*/ 22225 w 219"/>
              <a:gd name="T3" fmla="*/ 271463 h 179"/>
              <a:gd name="T4" fmla="*/ 1587 w 219"/>
              <a:gd name="T5" fmla="*/ 207963 h 179"/>
              <a:gd name="T6" fmla="*/ 84137 w 219"/>
              <a:gd name="T7" fmla="*/ 22225 h 179"/>
              <a:gd name="T8" fmla="*/ 230187 w 219"/>
              <a:gd name="T9" fmla="*/ 42863 h 179"/>
              <a:gd name="T10" fmla="*/ 188912 w 219"/>
              <a:gd name="T11" fmla="*/ 250825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9" h="179">
                <a:moveTo>
                  <a:pt x="119" y="158"/>
                </a:moveTo>
                <a:cubicBezTo>
                  <a:pt x="84" y="162"/>
                  <a:pt x="48" y="179"/>
                  <a:pt x="14" y="171"/>
                </a:cubicBezTo>
                <a:cubicBezTo>
                  <a:pt x="0" y="168"/>
                  <a:pt x="1" y="145"/>
                  <a:pt x="1" y="131"/>
                </a:cubicBezTo>
                <a:cubicBezTo>
                  <a:pt x="1" y="51"/>
                  <a:pt x="7" y="60"/>
                  <a:pt x="53" y="14"/>
                </a:cubicBezTo>
                <a:cubicBezTo>
                  <a:pt x="84" y="18"/>
                  <a:pt x="130" y="0"/>
                  <a:pt x="145" y="27"/>
                </a:cubicBezTo>
                <a:cubicBezTo>
                  <a:pt x="219" y="162"/>
                  <a:pt x="167" y="158"/>
                  <a:pt x="119" y="15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Freeform 72">
            <a:extLst>
              <a:ext uri="{FF2B5EF4-FFF2-40B4-BE49-F238E27FC236}">
                <a16:creationId xmlns:a16="http://schemas.microsoft.com/office/drawing/2014/main" id="{60DDB8B1-F99F-BD27-2674-617B8188C15A}"/>
              </a:ext>
            </a:extLst>
          </p:cNvPr>
          <p:cNvSpPr>
            <a:spLocks/>
          </p:cNvSpPr>
          <p:nvPr/>
        </p:nvSpPr>
        <p:spPr bwMode="auto">
          <a:xfrm>
            <a:off x="6588125" y="2868613"/>
            <a:ext cx="539750" cy="307975"/>
          </a:xfrm>
          <a:custGeom>
            <a:avLst/>
            <a:gdLst>
              <a:gd name="T0" fmla="*/ 0 w 340"/>
              <a:gd name="T1" fmla="*/ 41275 h 194"/>
              <a:gd name="T2" fmla="*/ 20638 w 340"/>
              <a:gd name="T3" fmla="*/ 165100 h 194"/>
              <a:gd name="T4" fmla="*/ 82550 w 340"/>
              <a:gd name="T5" fmla="*/ 185738 h 194"/>
              <a:gd name="T6" fmla="*/ 373063 w 340"/>
              <a:gd name="T7" fmla="*/ 206375 h 194"/>
              <a:gd name="T8" fmla="*/ 436563 w 340"/>
              <a:gd name="T9" fmla="*/ 228600 h 194"/>
              <a:gd name="T10" fmla="*/ 539750 w 340"/>
              <a:gd name="T11" fmla="*/ 269875 h 194"/>
              <a:gd name="T12" fmla="*/ 477838 w 340"/>
              <a:gd name="T13" fmla="*/ 249238 h 194"/>
              <a:gd name="T14" fmla="*/ 457200 w 340"/>
              <a:gd name="T15" fmla="*/ 185738 h 194"/>
              <a:gd name="T16" fmla="*/ 415925 w 340"/>
              <a:gd name="T17" fmla="*/ 123825 h 194"/>
              <a:gd name="T18" fmla="*/ 395288 w 340"/>
              <a:gd name="T19" fmla="*/ 61913 h 194"/>
              <a:gd name="T20" fmla="*/ 290513 w 340"/>
              <a:gd name="T21" fmla="*/ 0 h 194"/>
              <a:gd name="T22" fmla="*/ 0 w 340"/>
              <a:gd name="T23" fmla="*/ 41275 h 1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0" h="194">
                <a:moveTo>
                  <a:pt x="0" y="26"/>
                </a:moveTo>
                <a:cubicBezTo>
                  <a:pt x="4" y="52"/>
                  <a:pt x="0" y="81"/>
                  <a:pt x="13" y="104"/>
                </a:cubicBezTo>
                <a:cubicBezTo>
                  <a:pt x="20" y="116"/>
                  <a:pt x="38" y="115"/>
                  <a:pt x="52" y="117"/>
                </a:cubicBezTo>
                <a:cubicBezTo>
                  <a:pt x="113" y="124"/>
                  <a:pt x="174" y="126"/>
                  <a:pt x="235" y="130"/>
                </a:cubicBezTo>
                <a:cubicBezTo>
                  <a:pt x="248" y="135"/>
                  <a:pt x="264" y="135"/>
                  <a:pt x="275" y="144"/>
                </a:cubicBezTo>
                <a:cubicBezTo>
                  <a:pt x="329" y="188"/>
                  <a:pt x="268" y="194"/>
                  <a:pt x="340" y="170"/>
                </a:cubicBezTo>
                <a:cubicBezTo>
                  <a:pt x="327" y="166"/>
                  <a:pt x="311" y="167"/>
                  <a:pt x="301" y="157"/>
                </a:cubicBezTo>
                <a:cubicBezTo>
                  <a:pt x="291" y="147"/>
                  <a:pt x="294" y="130"/>
                  <a:pt x="288" y="117"/>
                </a:cubicBezTo>
                <a:cubicBezTo>
                  <a:pt x="281" y="103"/>
                  <a:pt x="269" y="92"/>
                  <a:pt x="262" y="78"/>
                </a:cubicBezTo>
                <a:cubicBezTo>
                  <a:pt x="256" y="66"/>
                  <a:pt x="256" y="51"/>
                  <a:pt x="249" y="39"/>
                </a:cubicBezTo>
                <a:cubicBezTo>
                  <a:pt x="231" y="10"/>
                  <a:pt x="213" y="10"/>
                  <a:pt x="183" y="0"/>
                </a:cubicBezTo>
                <a:cubicBezTo>
                  <a:pt x="98" y="28"/>
                  <a:pt x="158" y="12"/>
                  <a:pt x="0" y="2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9" name="Freeform 73">
            <a:extLst>
              <a:ext uri="{FF2B5EF4-FFF2-40B4-BE49-F238E27FC236}">
                <a16:creationId xmlns:a16="http://schemas.microsoft.com/office/drawing/2014/main" id="{BAC91E40-3C58-4A36-A312-062E21C70F5A}"/>
              </a:ext>
            </a:extLst>
          </p:cNvPr>
          <p:cNvSpPr>
            <a:spLocks/>
          </p:cNvSpPr>
          <p:nvPr/>
        </p:nvSpPr>
        <p:spPr bwMode="auto">
          <a:xfrm>
            <a:off x="7543800" y="1620838"/>
            <a:ext cx="466725" cy="292100"/>
          </a:xfrm>
          <a:custGeom>
            <a:avLst/>
            <a:gdLst>
              <a:gd name="T0" fmla="*/ 0 w 294"/>
              <a:gd name="T1" fmla="*/ 290513 h 184"/>
              <a:gd name="T2" fmla="*/ 166688 w 294"/>
              <a:gd name="T3" fmla="*/ 0 h 184"/>
              <a:gd name="T4" fmla="*/ 457200 w 294"/>
              <a:gd name="T5" fmla="*/ 104775 h 184"/>
              <a:gd name="T6" fmla="*/ 436563 w 294"/>
              <a:gd name="T7" fmla="*/ 249238 h 184"/>
              <a:gd name="T8" fmla="*/ 331788 w 294"/>
              <a:gd name="T9" fmla="*/ 269875 h 184"/>
              <a:gd name="T10" fmla="*/ 0 w 294"/>
              <a:gd name="T11" fmla="*/ 290513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" h="184">
                <a:moveTo>
                  <a:pt x="0" y="183"/>
                </a:moveTo>
                <a:cubicBezTo>
                  <a:pt x="11" y="96"/>
                  <a:pt x="14" y="29"/>
                  <a:pt x="105" y="0"/>
                </a:cubicBezTo>
                <a:cubicBezTo>
                  <a:pt x="206" y="11"/>
                  <a:pt x="226" y="2"/>
                  <a:pt x="288" y="66"/>
                </a:cubicBezTo>
                <a:cubicBezTo>
                  <a:pt x="284" y="96"/>
                  <a:pt x="294" y="133"/>
                  <a:pt x="275" y="157"/>
                </a:cubicBezTo>
                <a:cubicBezTo>
                  <a:pt x="261" y="175"/>
                  <a:pt x="231" y="168"/>
                  <a:pt x="209" y="170"/>
                </a:cubicBezTo>
                <a:cubicBezTo>
                  <a:pt x="79" y="184"/>
                  <a:pt x="78" y="183"/>
                  <a:pt x="0" y="18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Freeform 74">
            <a:extLst>
              <a:ext uri="{FF2B5EF4-FFF2-40B4-BE49-F238E27FC236}">
                <a16:creationId xmlns:a16="http://schemas.microsoft.com/office/drawing/2014/main" id="{E3A45EC0-461A-F76B-9601-451722FCE70B}"/>
              </a:ext>
            </a:extLst>
          </p:cNvPr>
          <p:cNvSpPr>
            <a:spLocks/>
          </p:cNvSpPr>
          <p:nvPr/>
        </p:nvSpPr>
        <p:spPr bwMode="auto">
          <a:xfrm>
            <a:off x="7662863" y="1682750"/>
            <a:ext cx="347662" cy="212725"/>
          </a:xfrm>
          <a:custGeom>
            <a:avLst/>
            <a:gdLst>
              <a:gd name="T0" fmla="*/ 26987 w 219"/>
              <a:gd name="T1" fmla="*/ 187325 h 134"/>
              <a:gd name="T2" fmla="*/ 68262 w 219"/>
              <a:gd name="T3" fmla="*/ 0 h 134"/>
              <a:gd name="T4" fmla="*/ 234950 w 219"/>
              <a:gd name="T5" fmla="*/ 20638 h 134"/>
              <a:gd name="T6" fmla="*/ 150812 w 219"/>
              <a:gd name="T7" fmla="*/ 207963 h 134"/>
              <a:gd name="T8" fmla="*/ 26987 w 219"/>
              <a:gd name="T9" fmla="*/ 187325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9" h="134">
                <a:moveTo>
                  <a:pt x="17" y="118"/>
                </a:moveTo>
                <a:cubicBezTo>
                  <a:pt x="0" y="66"/>
                  <a:pt x="5" y="39"/>
                  <a:pt x="43" y="0"/>
                </a:cubicBezTo>
                <a:cubicBezTo>
                  <a:pt x="78" y="4"/>
                  <a:pt x="114" y="3"/>
                  <a:pt x="148" y="13"/>
                </a:cubicBezTo>
                <a:cubicBezTo>
                  <a:pt x="219" y="35"/>
                  <a:pt x="128" y="127"/>
                  <a:pt x="95" y="131"/>
                </a:cubicBezTo>
                <a:cubicBezTo>
                  <a:pt x="69" y="134"/>
                  <a:pt x="43" y="122"/>
                  <a:pt x="17" y="118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1" name="Freeform 75">
            <a:extLst>
              <a:ext uri="{FF2B5EF4-FFF2-40B4-BE49-F238E27FC236}">
                <a16:creationId xmlns:a16="http://schemas.microsoft.com/office/drawing/2014/main" id="{C308188B-5F56-5609-F492-3E7A88A7DFEB}"/>
              </a:ext>
            </a:extLst>
          </p:cNvPr>
          <p:cNvSpPr>
            <a:spLocks/>
          </p:cNvSpPr>
          <p:nvPr/>
        </p:nvSpPr>
        <p:spPr bwMode="auto">
          <a:xfrm>
            <a:off x="6961188" y="1484313"/>
            <a:ext cx="300037" cy="287337"/>
          </a:xfrm>
          <a:custGeom>
            <a:avLst/>
            <a:gdLst>
              <a:gd name="T0" fmla="*/ 0 w 189"/>
              <a:gd name="T1" fmla="*/ 282575 h 181"/>
              <a:gd name="T2" fmla="*/ 22225 w 189"/>
              <a:gd name="T3" fmla="*/ 74612 h 181"/>
              <a:gd name="T4" fmla="*/ 42862 w 189"/>
              <a:gd name="T5" fmla="*/ 12700 h 181"/>
              <a:gd name="T6" fmla="*/ 250825 w 189"/>
              <a:gd name="T7" fmla="*/ 33337 h 181"/>
              <a:gd name="T8" fmla="*/ 250825 w 189"/>
              <a:gd name="T9" fmla="*/ 219075 h 181"/>
              <a:gd name="T10" fmla="*/ 166687 w 189"/>
              <a:gd name="T11" fmla="*/ 241300 h 181"/>
              <a:gd name="T12" fmla="*/ 0 w 189"/>
              <a:gd name="T13" fmla="*/ 282575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181">
                <a:moveTo>
                  <a:pt x="0" y="178"/>
                </a:moveTo>
                <a:cubicBezTo>
                  <a:pt x="5" y="134"/>
                  <a:pt x="7" y="90"/>
                  <a:pt x="14" y="47"/>
                </a:cubicBezTo>
                <a:cubicBezTo>
                  <a:pt x="16" y="33"/>
                  <a:pt x="14" y="10"/>
                  <a:pt x="27" y="8"/>
                </a:cubicBezTo>
                <a:cubicBezTo>
                  <a:pt x="70" y="0"/>
                  <a:pt x="114" y="17"/>
                  <a:pt x="158" y="21"/>
                </a:cubicBezTo>
                <a:cubicBezTo>
                  <a:pt x="171" y="60"/>
                  <a:pt x="189" y="94"/>
                  <a:pt x="158" y="138"/>
                </a:cubicBezTo>
                <a:cubicBezTo>
                  <a:pt x="147" y="153"/>
                  <a:pt x="122" y="147"/>
                  <a:pt x="105" y="152"/>
                </a:cubicBezTo>
                <a:cubicBezTo>
                  <a:pt x="11" y="181"/>
                  <a:pt x="57" y="178"/>
                  <a:pt x="0" y="17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2" name="Freeform 76">
            <a:extLst>
              <a:ext uri="{FF2B5EF4-FFF2-40B4-BE49-F238E27FC236}">
                <a16:creationId xmlns:a16="http://schemas.microsoft.com/office/drawing/2014/main" id="{E5B01F2D-9F83-2AA7-6FBA-AD0446848497}"/>
              </a:ext>
            </a:extLst>
          </p:cNvPr>
          <p:cNvSpPr>
            <a:spLocks/>
          </p:cNvSpPr>
          <p:nvPr/>
        </p:nvSpPr>
        <p:spPr bwMode="auto">
          <a:xfrm>
            <a:off x="6899275" y="1362075"/>
            <a:ext cx="338138" cy="301625"/>
          </a:xfrm>
          <a:custGeom>
            <a:avLst/>
            <a:gdLst>
              <a:gd name="T0" fmla="*/ 0 w 213"/>
              <a:gd name="T1" fmla="*/ 258763 h 190"/>
              <a:gd name="T2" fmla="*/ 290513 w 213"/>
              <a:gd name="T3" fmla="*/ 71438 h 190"/>
              <a:gd name="T4" fmla="*/ 333375 w 213"/>
              <a:gd name="T5" fmla="*/ 112713 h 190"/>
              <a:gd name="T6" fmla="*/ 312738 w 213"/>
              <a:gd name="T7" fmla="*/ 176213 h 190"/>
              <a:gd name="T8" fmla="*/ 333375 w 213"/>
              <a:gd name="T9" fmla="*/ 238125 h 190"/>
              <a:gd name="T10" fmla="*/ 0 w 213"/>
              <a:gd name="T11" fmla="*/ 258763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3" h="190">
                <a:moveTo>
                  <a:pt x="0" y="163"/>
                </a:moveTo>
                <a:cubicBezTo>
                  <a:pt x="23" y="0"/>
                  <a:pt x="4" y="29"/>
                  <a:pt x="183" y="45"/>
                </a:cubicBezTo>
                <a:cubicBezTo>
                  <a:pt x="192" y="54"/>
                  <a:pt x="207" y="59"/>
                  <a:pt x="210" y="71"/>
                </a:cubicBezTo>
                <a:cubicBezTo>
                  <a:pt x="213" y="85"/>
                  <a:pt x="197" y="97"/>
                  <a:pt x="197" y="111"/>
                </a:cubicBezTo>
                <a:cubicBezTo>
                  <a:pt x="197" y="125"/>
                  <a:pt x="206" y="137"/>
                  <a:pt x="210" y="150"/>
                </a:cubicBezTo>
                <a:cubicBezTo>
                  <a:pt x="89" y="190"/>
                  <a:pt x="159" y="179"/>
                  <a:pt x="0" y="16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3" name="Freeform 77">
            <a:extLst>
              <a:ext uri="{FF2B5EF4-FFF2-40B4-BE49-F238E27FC236}">
                <a16:creationId xmlns:a16="http://schemas.microsoft.com/office/drawing/2014/main" id="{B9C2FE95-68A9-125D-E98C-0D1423C45469}"/>
              </a:ext>
            </a:extLst>
          </p:cNvPr>
          <p:cNvSpPr>
            <a:spLocks/>
          </p:cNvSpPr>
          <p:nvPr/>
        </p:nvSpPr>
        <p:spPr bwMode="auto">
          <a:xfrm>
            <a:off x="6511925" y="2867025"/>
            <a:ext cx="325438" cy="146050"/>
          </a:xfrm>
          <a:custGeom>
            <a:avLst/>
            <a:gdLst>
              <a:gd name="T0" fmla="*/ 55563 w 205"/>
              <a:gd name="T1" fmla="*/ 22225 h 92"/>
              <a:gd name="T2" fmla="*/ 263525 w 205"/>
              <a:gd name="T3" fmla="*/ 1588 h 92"/>
              <a:gd name="T4" fmla="*/ 325438 w 205"/>
              <a:gd name="T5" fmla="*/ 22225 h 92"/>
              <a:gd name="T6" fmla="*/ 263525 w 205"/>
              <a:gd name="T7" fmla="*/ 63500 h 92"/>
              <a:gd name="T8" fmla="*/ 220663 w 205"/>
              <a:gd name="T9" fmla="*/ 104775 h 92"/>
              <a:gd name="T10" fmla="*/ 96838 w 205"/>
              <a:gd name="T11" fmla="*/ 146050 h 92"/>
              <a:gd name="T12" fmla="*/ 14288 w 205"/>
              <a:gd name="T13" fmla="*/ 42863 h 92"/>
              <a:gd name="T14" fmla="*/ 55563 w 205"/>
              <a:gd name="T15" fmla="*/ 22225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5" h="92">
                <a:moveTo>
                  <a:pt x="35" y="14"/>
                </a:moveTo>
                <a:cubicBezTo>
                  <a:pt x="79" y="10"/>
                  <a:pt x="122" y="1"/>
                  <a:pt x="166" y="1"/>
                </a:cubicBezTo>
                <a:cubicBezTo>
                  <a:pt x="180" y="1"/>
                  <a:pt x="205" y="0"/>
                  <a:pt x="205" y="14"/>
                </a:cubicBezTo>
                <a:cubicBezTo>
                  <a:pt x="205" y="30"/>
                  <a:pt x="178" y="30"/>
                  <a:pt x="166" y="40"/>
                </a:cubicBezTo>
                <a:cubicBezTo>
                  <a:pt x="156" y="48"/>
                  <a:pt x="150" y="60"/>
                  <a:pt x="139" y="66"/>
                </a:cubicBezTo>
                <a:cubicBezTo>
                  <a:pt x="114" y="78"/>
                  <a:pt x="61" y="92"/>
                  <a:pt x="61" y="92"/>
                </a:cubicBezTo>
                <a:cubicBezTo>
                  <a:pt x="41" y="79"/>
                  <a:pt x="0" y="63"/>
                  <a:pt x="9" y="27"/>
                </a:cubicBezTo>
                <a:cubicBezTo>
                  <a:pt x="11" y="18"/>
                  <a:pt x="26" y="18"/>
                  <a:pt x="35" y="1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4" name="Freeform 78">
            <a:extLst>
              <a:ext uri="{FF2B5EF4-FFF2-40B4-BE49-F238E27FC236}">
                <a16:creationId xmlns:a16="http://schemas.microsoft.com/office/drawing/2014/main" id="{6474085B-2498-0BAA-E977-DC5029D7D5B3}"/>
              </a:ext>
            </a:extLst>
          </p:cNvPr>
          <p:cNvSpPr>
            <a:spLocks/>
          </p:cNvSpPr>
          <p:nvPr/>
        </p:nvSpPr>
        <p:spPr bwMode="auto">
          <a:xfrm>
            <a:off x="5500688" y="3092450"/>
            <a:ext cx="1752600" cy="1220788"/>
          </a:xfrm>
          <a:custGeom>
            <a:avLst/>
            <a:gdLst>
              <a:gd name="T0" fmla="*/ 1439863 w 1104"/>
              <a:gd name="T1" fmla="*/ 107950 h 769"/>
              <a:gd name="T2" fmla="*/ 1668463 w 1104"/>
              <a:gd name="T3" fmla="*/ 128588 h 769"/>
              <a:gd name="T4" fmla="*/ 1689100 w 1104"/>
              <a:gd name="T5" fmla="*/ 190500 h 769"/>
              <a:gd name="T6" fmla="*/ 1627188 w 1104"/>
              <a:gd name="T7" fmla="*/ 419100 h 769"/>
              <a:gd name="T8" fmla="*/ 1544638 w 1104"/>
              <a:gd name="T9" fmla="*/ 523875 h 769"/>
              <a:gd name="T10" fmla="*/ 1524000 w 1104"/>
              <a:gd name="T11" fmla="*/ 585788 h 769"/>
              <a:gd name="T12" fmla="*/ 1460500 w 1104"/>
              <a:gd name="T13" fmla="*/ 647700 h 769"/>
              <a:gd name="T14" fmla="*/ 1336675 w 1104"/>
              <a:gd name="T15" fmla="*/ 793750 h 769"/>
              <a:gd name="T16" fmla="*/ 1190625 w 1104"/>
              <a:gd name="T17" fmla="*/ 981075 h 769"/>
              <a:gd name="T18" fmla="*/ 941388 w 1104"/>
              <a:gd name="T19" fmla="*/ 1022350 h 769"/>
              <a:gd name="T20" fmla="*/ 463550 w 1104"/>
              <a:gd name="T21" fmla="*/ 1147763 h 769"/>
              <a:gd name="T22" fmla="*/ 26988 w 1104"/>
              <a:gd name="T23" fmla="*/ 1001713 h 769"/>
              <a:gd name="T24" fmla="*/ 47625 w 1104"/>
              <a:gd name="T25" fmla="*/ 793750 h 769"/>
              <a:gd name="T26" fmla="*/ 173038 w 1104"/>
              <a:gd name="T27" fmla="*/ 690563 h 769"/>
              <a:gd name="T28" fmla="*/ 774700 w 1104"/>
              <a:gd name="T29" fmla="*/ 565150 h 769"/>
              <a:gd name="T30" fmla="*/ 1003300 w 1104"/>
              <a:gd name="T31" fmla="*/ 233363 h 769"/>
              <a:gd name="T32" fmla="*/ 1169988 w 1104"/>
              <a:gd name="T33" fmla="*/ 107950 h 769"/>
              <a:gd name="T34" fmla="*/ 1524000 w 1104"/>
              <a:gd name="T35" fmla="*/ 46038 h 769"/>
              <a:gd name="T36" fmla="*/ 1711325 w 1104"/>
              <a:gd name="T37" fmla="*/ 87313 h 769"/>
              <a:gd name="T38" fmla="*/ 1752600 w 1104"/>
              <a:gd name="T39" fmla="*/ 169863 h 7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04" h="769">
                <a:moveTo>
                  <a:pt x="907" y="68"/>
                </a:moveTo>
                <a:cubicBezTo>
                  <a:pt x="955" y="72"/>
                  <a:pt x="1005" y="66"/>
                  <a:pt x="1051" y="81"/>
                </a:cubicBezTo>
                <a:cubicBezTo>
                  <a:pt x="1064" y="85"/>
                  <a:pt x="1064" y="106"/>
                  <a:pt x="1064" y="120"/>
                </a:cubicBezTo>
                <a:cubicBezTo>
                  <a:pt x="1064" y="218"/>
                  <a:pt x="1064" y="206"/>
                  <a:pt x="1025" y="264"/>
                </a:cubicBezTo>
                <a:cubicBezTo>
                  <a:pt x="993" y="364"/>
                  <a:pt x="1040" y="246"/>
                  <a:pt x="973" y="330"/>
                </a:cubicBezTo>
                <a:cubicBezTo>
                  <a:pt x="964" y="341"/>
                  <a:pt x="968" y="358"/>
                  <a:pt x="960" y="369"/>
                </a:cubicBezTo>
                <a:cubicBezTo>
                  <a:pt x="950" y="384"/>
                  <a:pt x="933" y="395"/>
                  <a:pt x="920" y="408"/>
                </a:cubicBezTo>
                <a:cubicBezTo>
                  <a:pt x="902" y="465"/>
                  <a:pt x="901" y="480"/>
                  <a:pt x="842" y="500"/>
                </a:cubicBezTo>
                <a:cubicBezTo>
                  <a:pt x="826" y="524"/>
                  <a:pt x="770" y="602"/>
                  <a:pt x="750" y="618"/>
                </a:cubicBezTo>
                <a:cubicBezTo>
                  <a:pt x="709" y="651"/>
                  <a:pt x="646" y="637"/>
                  <a:pt x="593" y="644"/>
                </a:cubicBezTo>
                <a:cubicBezTo>
                  <a:pt x="491" y="658"/>
                  <a:pt x="389" y="688"/>
                  <a:pt x="292" y="723"/>
                </a:cubicBezTo>
                <a:cubicBezTo>
                  <a:pt x="96" y="711"/>
                  <a:pt x="63" y="769"/>
                  <a:pt x="17" y="631"/>
                </a:cubicBezTo>
                <a:cubicBezTo>
                  <a:pt x="36" y="574"/>
                  <a:pt x="0" y="552"/>
                  <a:pt x="30" y="500"/>
                </a:cubicBezTo>
                <a:cubicBezTo>
                  <a:pt x="50" y="466"/>
                  <a:pt x="81" y="458"/>
                  <a:pt x="109" y="435"/>
                </a:cubicBezTo>
                <a:cubicBezTo>
                  <a:pt x="238" y="330"/>
                  <a:pt x="267" y="366"/>
                  <a:pt x="488" y="356"/>
                </a:cubicBezTo>
                <a:cubicBezTo>
                  <a:pt x="517" y="276"/>
                  <a:pt x="546" y="176"/>
                  <a:pt x="632" y="147"/>
                </a:cubicBezTo>
                <a:cubicBezTo>
                  <a:pt x="655" y="82"/>
                  <a:pt x="672" y="84"/>
                  <a:pt x="737" y="68"/>
                </a:cubicBezTo>
                <a:cubicBezTo>
                  <a:pt x="840" y="0"/>
                  <a:pt x="774" y="14"/>
                  <a:pt x="960" y="29"/>
                </a:cubicBezTo>
                <a:cubicBezTo>
                  <a:pt x="1020" y="9"/>
                  <a:pt x="1026" y="21"/>
                  <a:pt x="1078" y="55"/>
                </a:cubicBezTo>
                <a:cubicBezTo>
                  <a:pt x="1093" y="100"/>
                  <a:pt x="1081" y="84"/>
                  <a:pt x="1104" y="107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Freeform 79">
            <a:extLst>
              <a:ext uri="{FF2B5EF4-FFF2-40B4-BE49-F238E27FC236}">
                <a16:creationId xmlns:a16="http://schemas.microsoft.com/office/drawing/2014/main" id="{92A2E16F-666C-5C62-87E3-9DA2EF641BB0}"/>
              </a:ext>
            </a:extLst>
          </p:cNvPr>
          <p:cNvSpPr>
            <a:spLocks/>
          </p:cNvSpPr>
          <p:nvPr/>
        </p:nvSpPr>
        <p:spPr bwMode="auto">
          <a:xfrm>
            <a:off x="5715000" y="3840163"/>
            <a:ext cx="368300" cy="209550"/>
          </a:xfrm>
          <a:custGeom>
            <a:avLst/>
            <a:gdLst>
              <a:gd name="T0" fmla="*/ 269875 w 232"/>
              <a:gd name="T1" fmla="*/ 4763 h 132"/>
              <a:gd name="T2" fmla="*/ 0 w 232"/>
              <a:gd name="T3" fmla="*/ 149225 h 132"/>
              <a:gd name="T4" fmla="*/ 290513 w 232"/>
              <a:gd name="T5" fmla="*/ 171450 h 132"/>
              <a:gd name="T6" fmla="*/ 269875 w 232"/>
              <a:gd name="T7" fmla="*/ 4763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2" h="132">
                <a:moveTo>
                  <a:pt x="170" y="3"/>
                </a:moveTo>
                <a:cubicBezTo>
                  <a:pt x="69" y="14"/>
                  <a:pt x="31" y="0"/>
                  <a:pt x="0" y="94"/>
                </a:cubicBezTo>
                <a:cubicBezTo>
                  <a:pt x="112" y="132"/>
                  <a:pt x="51" y="124"/>
                  <a:pt x="183" y="108"/>
                </a:cubicBezTo>
                <a:cubicBezTo>
                  <a:pt x="214" y="14"/>
                  <a:pt x="232" y="44"/>
                  <a:pt x="170" y="3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Freeform 80">
            <a:extLst>
              <a:ext uri="{FF2B5EF4-FFF2-40B4-BE49-F238E27FC236}">
                <a16:creationId xmlns:a16="http://schemas.microsoft.com/office/drawing/2014/main" id="{35156E8D-89A8-8728-4D43-BA7CA66E18E9}"/>
              </a:ext>
            </a:extLst>
          </p:cNvPr>
          <p:cNvSpPr>
            <a:spLocks/>
          </p:cNvSpPr>
          <p:nvPr/>
        </p:nvSpPr>
        <p:spPr bwMode="auto">
          <a:xfrm>
            <a:off x="6089650" y="3197225"/>
            <a:ext cx="2303463" cy="1365250"/>
          </a:xfrm>
          <a:custGeom>
            <a:avLst/>
            <a:gdLst>
              <a:gd name="T0" fmla="*/ 1724025 w 1451"/>
              <a:gd name="T1" fmla="*/ 190500 h 860"/>
              <a:gd name="T2" fmla="*/ 1703388 w 1451"/>
              <a:gd name="T3" fmla="*/ 128588 h 860"/>
              <a:gd name="T4" fmla="*/ 1744663 w 1451"/>
              <a:gd name="T5" fmla="*/ 85725 h 860"/>
              <a:gd name="T6" fmla="*/ 1849438 w 1451"/>
              <a:gd name="T7" fmla="*/ 3175 h 860"/>
              <a:gd name="T8" fmla="*/ 2139950 w 1451"/>
              <a:gd name="T9" fmla="*/ 23813 h 860"/>
              <a:gd name="T10" fmla="*/ 2181225 w 1451"/>
              <a:gd name="T11" fmla="*/ 85725 h 860"/>
              <a:gd name="T12" fmla="*/ 2265363 w 1451"/>
              <a:gd name="T13" fmla="*/ 169863 h 860"/>
              <a:gd name="T14" fmla="*/ 2265363 w 1451"/>
              <a:gd name="T15" fmla="*/ 293688 h 860"/>
              <a:gd name="T16" fmla="*/ 2243138 w 1451"/>
              <a:gd name="T17" fmla="*/ 522288 h 860"/>
              <a:gd name="T18" fmla="*/ 2201863 w 1451"/>
              <a:gd name="T19" fmla="*/ 585788 h 860"/>
              <a:gd name="T20" fmla="*/ 2098675 w 1451"/>
              <a:gd name="T21" fmla="*/ 771525 h 860"/>
              <a:gd name="T22" fmla="*/ 2014538 w 1451"/>
              <a:gd name="T23" fmla="*/ 958850 h 860"/>
              <a:gd name="T24" fmla="*/ 1993900 w 1451"/>
              <a:gd name="T25" fmla="*/ 1042988 h 860"/>
              <a:gd name="T26" fmla="*/ 1433513 w 1451"/>
              <a:gd name="T27" fmla="*/ 1208088 h 860"/>
              <a:gd name="T28" fmla="*/ 788988 w 1451"/>
              <a:gd name="T29" fmla="*/ 1312863 h 860"/>
              <a:gd name="T30" fmla="*/ 290513 w 1451"/>
              <a:gd name="T31" fmla="*/ 1333500 h 860"/>
              <a:gd name="T32" fmla="*/ 61913 w 1451"/>
              <a:gd name="T33" fmla="*/ 1166813 h 860"/>
              <a:gd name="T34" fmla="*/ 0 w 1451"/>
              <a:gd name="T35" fmla="*/ 1125538 h 860"/>
              <a:gd name="T36" fmla="*/ 249238 w 1451"/>
              <a:gd name="T37" fmla="*/ 1146175 h 860"/>
              <a:gd name="T38" fmla="*/ 103188 w 1451"/>
              <a:gd name="T39" fmla="*/ 1000125 h 860"/>
              <a:gd name="T40" fmla="*/ 165100 w 1451"/>
              <a:gd name="T41" fmla="*/ 979488 h 860"/>
              <a:gd name="T42" fmla="*/ 352425 w 1451"/>
              <a:gd name="T43" fmla="*/ 917575 h 860"/>
              <a:gd name="T44" fmla="*/ 311150 w 1451"/>
              <a:gd name="T45" fmla="*/ 855663 h 860"/>
              <a:gd name="T46" fmla="*/ 290513 w 1451"/>
              <a:gd name="T47" fmla="*/ 792163 h 860"/>
              <a:gd name="T48" fmla="*/ 352425 w 1451"/>
              <a:gd name="T49" fmla="*/ 771525 h 860"/>
              <a:gd name="T50" fmla="*/ 581025 w 1451"/>
              <a:gd name="T51" fmla="*/ 792163 h 860"/>
              <a:gd name="T52" fmla="*/ 768350 w 1451"/>
              <a:gd name="T53" fmla="*/ 855663 h 860"/>
              <a:gd name="T54" fmla="*/ 850900 w 1451"/>
              <a:gd name="T55" fmla="*/ 876300 h 860"/>
              <a:gd name="T56" fmla="*/ 1100138 w 1451"/>
              <a:gd name="T57" fmla="*/ 835025 h 860"/>
              <a:gd name="T58" fmla="*/ 1143000 w 1451"/>
              <a:gd name="T59" fmla="*/ 792163 h 860"/>
              <a:gd name="T60" fmla="*/ 1266825 w 1451"/>
              <a:gd name="T61" fmla="*/ 709613 h 860"/>
              <a:gd name="T62" fmla="*/ 1433513 w 1451"/>
              <a:gd name="T63" fmla="*/ 627063 h 860"/>
              <a:gd name="T64" fmla="*/ 1579563 w 1451"/>
              <a:gd name="T65" fmla="*/ 501650 h 860"/>
              <a:gd name="T66" fmla="*/ 1682750 w 1451"/>
              <a:gd name="T67" fmla="*/ 128588 h 860"/>
              <a:gd name="T68" fmla="*/ 1703388 w 1451"/>
              <a:gd name="T69" fmla="*/ 44450 h 860"/>
              <a:gd name="T70" fmla="*/ 1911350 w 1451"/>
              <a:gd name="T71" fmla="*/ 44450 h 8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51" h="860">
                <a:moveTo>
                  <a:pt x="1086" y="120"/>
                </a:moveTo>
                <a:cubicBezTo>
                  <a:pt x="1082" y="107"/>
                  <a:pt x="1070" y="94"/>
                  <a:pt x="1073" y="81"/>
                </a:cubicBezTo>
                <a:cubicBezTo>
                  <a:pt x="1075" y="69"/>
                  <a:pt x="1091" y="64"/>
                  <a:pt x="1099" y="54"/>
                </a:cubicBezTo>
                <a:cubicBezTo>
                  <a:pt x="1141" y="1"/>
                  <a:pt x="1103" y="22"/>
                  <a:pt x="1165" y="2"/>
                </a:cubicBezTo>
                <a:cubicBezTo>
                  <a:pt x="1226" y="6"/>
                  <a:pt x="1289" y="0"/>
                  <a:pt x="1348" y="15"/>
                </a:cubicBezTo>
                <a:cubicBezTo>
                  <a:pt x="1363" y="19"/>
                  <a:pt x="1364" y="42"/>
                  <a:pt x="1374" y="54"/>
                </a:cubicBezTo>
                <a:cubicBezTo>
                  <a:pt x="1390" y="73"/>
                  <a:pt x="1427" y="107"/>
                  <a:pt x="1427" y="107"/>
                </a:cubicBezTo>
                <a:cubicBezTo>
                  <a:pt x="1451" y="179"/>
                  <a:pt x="1438" y="113"/>
                  <a:pt x="1427" y="185"/>
                </a:cubicBezTo>
                <a:cubicBezTo>
                  <a:pt x="1420" y="233"/>
                  <a:pt x="1423" y="282"/>
                  <a:pt x="1413" y="329"/>
                </a:cubicBezTo>
                <a:cubicBezTo>
                  <a:pt x="1410" y="345"/>
                  <a:pt x="1393" y="354"/>
                  <a:pt x="1387" y="369"/>
                </a:cubicBezTo>
                <a:cubicBezTo>
                  <a:pt x="1337" y="483"/>
                  <a:pt x="1393" y="415"/>
                  <a:pt x="1322" y="486"/>
                </a:cubicBezTo>
                <a:cubicBezTo>
                  <a:pt x="1310" y="537"/>
                  <a:pt x="1306" y="568"/>
                  <a:pt x="1269" y="604"/>
                </a:cubicBezTo>
                <a:cubicBezTo>
                  <a:pt x="1265" y="622"/>
                  <a:pt x="1268" y="643"/>
                  <a:pt x="1256" y="657"/>
                </a:cubicBezTo>
                <a:cubicBezTo>
                  <a:pt x="1175" y="751"/>
                  <a:pt x="1011" y="746"/>
                  <a:pt x="903" y="761"/>
                </a:cubicBezTo>
                <a:cubicBezTo>
                  <a:pt x="772" y="804"/>
                  <a:pt x="634" y="810"/>
                  <a:pt x="497" y="827"/>
                </a:cubicBezTo>
                <a:cubicBezTo>
                  <a:pt x="364" y="860"/>
                  <a:pt x="377" y="851"/>
                  <a:pt x="183" y="840"/>
                </a:cubicBezTo>
                <a:cubicBezTo>
                  <a:pt x="132" y="806"/>
                  <a:pt x="91" y="769"/>
                  <a:pt x="39" y="735"/>
                </a:cubicBezTo>
                <a:cubicBezTo>
                  <a:pt x="26" y="726"/>
                  <a:pt x="0" y="709"/>
                  <a:pt x="0" y="709"/>
                </a:cubicBezTo>
                <a:cubicBezTo>
                  <a:pt x="56" y="690"/>
                  <a:pt x="99" y="711"/>
                  <a:pt x="157" y="722"/>
                </a:cubicBezTo>
                <a:cubicBezTo>
                  <a:pt x="130" y="681"/>
                  <a:pt x="98" y="664"/>
                  <a:pt x="65" y="630"/>
                </a:cubicBezTo>
                <a:cubicBezTo>
                  <a:pt x="78" y="626"/>
                  <a:pt x="90" y="617"/>
                  <a:pt x="104" y="617"/>
                </a:cubicBezTo>
                <a:cubicBezTo>
                  <a:pt x="205" y="617"/>
                  <a:pt x="265" y="679"/>
                  <a:pt x="222" y="578"/>
                </a:cubicBezTo>
                <a:cubicBezTo>
                  <a:pt x="216" y="564"/>
                  <a:pt x="205" y="552"/>
                  <a:pt x="196" y="539"/>
                </a:cubicBezTo>
                <a:cubicBezTo>
                  <a:pt x="192" y="526"/>
                  <a:pt x="177" y="512"/>
                  <a:pt x="183" y="499"/>
                </a:cubicBezTo>
                <a:cubicBezTo>
                  <a:pt x="189" y="487"/>
                  <a:pt x="208" y="486"/>
                  <a:pt x="222" y="486"/>
                </a:cubicBezTo>
                <a:cubicBezTo>
                  <a:pt x="270" y="486"/>
                  <a:pt x="318" y="495"/>
                  <a:pt x="366" y="499"/>
                </a:cubicBezTo>
                <a:cubicBezTo>
                  <a:pt x="405" y="512"/>
                  <a:pt x="444" y="529"/>
                  <a:pt x="484" y="539"/>
                </a:cubicBezTo>
                <a:cubicBezTo>
                  <a:pt x="501" y="543"/>
                  <a:pt x="536" y="552"/>
                  <a:pt x="536" y="552"/>
                </a:cubicBezTo>
                <a:cubicBezTo>
                  <a:pt x="425" y="515"/>
                  <a:pt x="530" y="555"/>
                  <a:pt x="693" y="526"/>
                </a:cubicBezTo>
                <a:cubicBezTo>
                  <a:pt x="706" y="524"/>
                  <a:pt x="710" y="507"/>
                  <a:pt x="720" y="499"/>
                </a:cubicBezTo>
                <a:cubicBezTo>
                  <a:pt x="745" y="480"/>
                  <a:pt x="770" y="461"/>
                  <a:pt x="798" y="447"/>
                </a:cubicBezTo>
                <a:cubicBezTo>
                  <a:pt x="833" y="430"/>
                  <a:pt x="903" y="395"/>
                  <a:pt x="903" y="395"/>
                </a:cubicBezTo>
                <a:cubicBezTo>
                  <a:pt x="942" y="336"/>
                  <a:pt x="949" y="361"/>
                  <a:pt x="995" y="316"/>
                </a:cubicBezTo>
                <a:cubicBezTo>
                  <a:pt x="1020" y="240"/>
                  <a:pt x="1041" y="159"/>
                  <a:pt x="1060" y="81"/>
                </a:cubicBezTo>
                <a:cubicBezTo>
                  <a:pt x="1064" y="63"/>
                  <a:pt x="1056" y="34"/>
                  <a:pt x="1073" y="28"/>
                </a:cubicBezTo>
                <a:cubicBezTo>
                  <a:pt x="1114" y="13"/>
                  <a:pt x="1160" y="28"/>
                  <a:pt x="1204" y="2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Freeform 81">
            <a:extLst>
              <a:ext uri="{FF2B5EF4-FFF2-40B4-BE49-F238E27FC236}">
                <a16:creationId xmlns:a16="http://schemas.microsoft.com/office/drawing/2014/main" id="{1F824D99-1EE3-A94E-071B-44A208021E1D}"/>
              </a:ext>
            </a:extLst>
          </p:cNvPr>
          <p:cNvSpPr>
            <a:spLocks/>
          </p:cNvSpPr>
          <p:nvPr/>
        </p:nvSpPr>
        <p:spPr bwMode="auto">
          <a:xfrm>
            <a:off x="4876800" y="1143000"/>
            <a:ext cx="1185863" cy="781050"/>
          </a:xfrm>
          <a:custGeom>
            <a:avLst/>
            <a:gdLst>
              <a:gd name="T0" fmla="*/ 415925 w 747"/>
              <a:gd name="T1" fmla="*/ 460375 h 492"/>
              <a:gd name="T2" fmla="*/ 582613 w 747"/>
              <a:gd name="T3" fmla="*/ 730250 h 492"/>
              <a:gd name="T4" fmla="*/ 644525 w 747"/>
              <a:gd name="T5" fmla="*/ 750888 h 492"/>
              <a:gd name="T6" fmla="*/ 749300 w 747"/>
              <a:gd name="T7" fmla="*/ 460375 h 492"/>
              <a:gd name="T8" fmla="*/ 811213 w 747"/>
              <a:gd name="T9" fmla="*/ 439738 h 492"/>
              <a:gd name="T10" fmla="*/ 957263 w 747"/>
              <a:gd name="T11" fmla="*/ 419100 h 492"/>
              <a:gd name="T12" fmla="*/ 1185863 w 747"/>
              <a:gd name="T13" fmla="*/ 357188 h 492"/>
              <a:gd name="T14" fmla="*/ 0 w 747"/>
              <a:gd name="T15" fmla="*/ 273050 h 492"/>
              <a:gd name="T16" fmla="*/ 20638 w 747"/>
              <a:gd name="T17" fmla="*/ 336550 h 492"/>
              <a:gd name="T18" fmla="*/ 84138 w 747"/>
              <a:gd name="T19" fmla="*/ 357188 h 492"/>
              <a:gd name="T20" fmla="*/ 249238 w 747"/>
              <a:gd name="T21" fmla="*/ 398463 h 492"/>
              <a:gd name="T22" fmla="*/ 374650 w 747"/>
              <a:gd name="T23" fmla="*/ 439738 h 492"/>
              <a:gd name="T24" fmla="*/ 415925 w 747"/>
              <a:gd name="T25" fmla="*/ 460375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7" h="492">
                <a:moveTo>
                  <a:pt x="262" y="290"/>
                </a:moveTo>
                <a:cubicBezTo>
                  <a:pt x="279" y="492"/>
                  <a:pt x="222" y="431"/>
                  <a:pt x="367" y="460"/>
                </a:cubicBezTo>
                <a:cubicBezTo>
                  <a:pt x="380" y="463"/>
                  <a:pt x="393" y="469"/>
                  <a:pt x="406" y="473"/>
                </a:cubicBezTo>
                <a:cubicBezTo>
                  <a:pt x="528" y="443"/>
                  <a:pt x="416" y="488"/>
                  <a:pt x="472" y="290"/>
                </a:cubicBezTo>
                <a:cubicBezTo>
                  <a:pt x="476" y="277"/>
                  <a:pt x="498" y="280"/>
                  <a:pt x="511" y="277"/>
                </a:cubicBezTo>
                <a:cubicBezTo>
                  <a:pt x="541" y="271"/>
                  <a:pt x="572" y="268"/>
                  <a:pt x="603" y="264"/>
                </a:cubicBezTo>
                <a:cubicBezTo>
                  <a:pt x="702" y="231"/>
                  <a:pt x="654" y="243"/>
                  <a:pt x="747" y="225"/>
                </a:cubicBezTo>
                <a:cubicBezTo>
                  <a:pt x="688" y="0"/>
                  <a:pt x="98" y="170"/>
                  <a:pt x="0" y="172"/>
                </a:cubicBezTo>
                <a:cubicBezTo>
                  <a:pt x="4" y="185"/>
                  <a:pt x="3" y="202"/>
                  <a:pt x="13" y="212"/>
                </a:cubicBezTo>
                <a:cubicBezTo>
                  <a:pt x="23" y="222"/>
                  <a:pt x="39" y="221"/>
                  <a:pt x="53" y="225"/>
                </a:cubicBezTo>
                <a:cubicBezTo>
                  <a:pt x="87" y="234"/>
                  <a:pt x="123" y="240"/>
                  <a:pt x="157" y="251"/>
                </a:cubicBezTo>
                <a:cubicBezTo>
                  <a:pt x="183" y="260"/>
                  <a:pt x="210" y="268"/>
                  <a:pt x="236" y="277"/>
                </a:cubicBezTo>
                <a:cubicBezTo>
                  <a:pt x="279" y="291"/>
                  <a:pt x="289" y="290"/>
                  <a:pt x="262" y="29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Freeform 82">
            <a:extLst>
              <a:ext uri="{FF2B5EF4-FFF2-40B4-BE49-F238E27FC236}">
                <a16:creationId xmlns:a16="http://schemas.microsoft.com/office/drawing/2014/main" id="{13DCE069-9F5B-C73C-EFB1-0841A7D46ABF}"/>
              </a:ext>
            </a:extLst>
          </p:cNvPr>
          <p:cNvSpPr>
            <a:spLocks/>
          </p:cNvSpPr>
          <p:nvPr/>
        </p:nvSpPr>
        <p:spPr bwMode="auto">
          <a:xfrm>
            <a:off x="4876800" y="1371600"/>
            <a:ext cx="1135063" cy="187325"/>
          </a:xfrm>
          <a:custGeom>
            <a:avLst/>
            <a:gdLst>
              <a:gd name="T0" fmla="*/ 115888 w 715"/>
              <a:gd name="T1" fmla="*/ 0 h 118"/>
              <a:gd name="T2" fmla="*/ 219075 w 715"/>
              <a:gd name="T3" fmla="*/ 20638 h 118"/>
              <a:gd name="T4" fmla="*/ 1112838 w 715"/>
              <a:gd name="T5" fmla="*/ 41275 h 118"/>
              <a:gd name="T6" fmla="*/ 1092200 w 715"/>
              <a:gd name="T7" fmla="*/ 104775 h 118"/>
              <a:gd name="T8" fmla="*/ 781050 w 715"/>
              <a:gd name="T9" fmla="*/ 125413 h 118"/>
              <a:gd name="T10" fmla="*/ 406400 w 715"/>
              <a:gd name="T11" fmla="*/ 187325 h 118"/>
              <a:gd name="T12" fmla="*/ 95250 w 715"/>
              <a:gd name="T13" fmla="*/ 125413 h 118"/>
              <a:gd name="T14" fmla="*/ 115888 w 715"/>
              <a:gd name="T15" fmla="*/ 0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5" h="118">
                <a:moveTo>
                  <a:pt x="73" y="0"/>
                </a:moveTo>
                <a:cubicBezTo>
                  <a:pt x="95" y="4"/>
                  <a:pt x="116" y="12"/>
                  <a:pt x="138" y="13"/>
                </a:cubicBezTo>
                <a:cubicBezTo>
                  <a:pt x="326" y="21"/>
                  <a:pt x="514" y="8"/>
                  <a:pt x="701" y="26"/>
                </a:cubicBezTo>
                <a:cubicBezTo>
                  <a:pt x="715" y="27"/>
                  <a:pt x="702" y="63"/>
                  <a:pt x="688" y="66"/>
                </a:cubicBezTo>
                <a:cubicBezTo>
                  <a:pt x="625" y="82"/>
                  <a:pt x="557" y="75"/>
                  <a:pt x="492" y="79"/>
                </a:cubicBezTo>
                <a:cubicBezTo>
                  <a:pt x="411" y="91"/>
                  <a:pt x="338" y="108"/>
                  <a:pt x="256" y="118"/>
                </a:cubicBezTo>
                <a:cubicBezTo>
                  <a:pt x="140" y="79"/>
                  <a:pt x="205" y="95"/>
                  <a:pt x="60" y="79"/>
                </a:cubicBezTo>
                <a:cubicBezTo>
                  <a:pt x="0" y="39"/>
                  <a:pt x="10" y="64"/>
                  <a:pt x="73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Freeform 83">
            <a:extLst>
              <a:ext uri="{FF2B5EF4-FFF2-40B4-BE49-F238E27FC236}">
                <a16:creationId xmlns:a16="http://schemas.microsoft.com/office/drawing/2014/main" id="{946C6945-7E6E-B44F-2C0A-9EC426133357}"/>
              </a:ext>
            </a:extLst>
          </p:cNvPr>
          <p:cNvSpPr>
            <a:spLocks/>
          </p:cNvSpPr>
          <p:nvPr/>
        </p:nvSpPr>
        <p:spPr bwMode="auto">
          <a:xfrm>
            <a:off x="5314950" y="500063"/>
            <a:ext cx="514350" cy="831850"/>
          </a:xfrm>
          <a:custGeom>
            <a:avLst/>
            <a:gdLst>
              <a:gd name="T0" fmla="*/ 46038 w 324"/>
              <a:gd name="T1" fmla="*/ 809625 h 524"/>
              <a:gd name="T2" fmla="*/ 317500 w 324"/>
              <a:gd name="T3" fmla="*/ 788988 h 524"/>
              <a:gd name="T4" fmla="*/ 254000 w 324"/>
              <a:gd name="T5" fmla="*/ 809625 h 524"/>
              <a:gd name="T6" fmla="*/ 317500 w 324"/>
              <a:gd name="T7" fmla="*/ 830263 h 524"/>
              <a:gd name="T8" fmla="*/ 503238 w 324"/>
              <a:gd name="T9" fmla="*/ 809625 h 524"/>
              <a:gd name="T10" fmla="*/ 379413 w 324"/>
              <a:gd name="T11" fmla="*/ 622300 h 524"/>
              <a:gd name="T12" fmla="*/ 317500 w 324"/>
              <a:gd name="T13" fmla="*/ 82550 h 524"/>
              <a:gd name="T14" fmla="*/ 88900 w 324"/>
              <a:gd name="T15" fmla="*/ 103188 h 524"/>
              <a:gd name="T16" fmla="*/ 46038 w 324"/>
              <a:gd name="T17" fmla="*/ 809625 h 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" h="524">
                <a:moveTo>
                  <a:pt x="29" y="510"/>
                </a:moveTo>
                <a:cubicBezTo>
                  <a:pt x="105" y="497"/>
                  <a:pt x="128" y="479"/>
                  <a:pt x="200" y="497"/>
                </a:cubicBezTo>
                <a:cubicBezTo>
                  <a:pt x="187" y="501"/>
                  <a:pt x="160" y="496"/>
                  <a:pt x="160" y="510"/>
                </a:cubicBezTo>
                <a:cubicBezTo>
                  <a:pt x="160" y="524"/>
                  <a:pt x="186" y="523"/>
                  <a:pt x="200" y="523"/>
                </a:cubicBezTo>
                <a:cubicBezTo>
                  <a:pt x="239" y="523"/>
                  <a:pt x="278" y="514"/>
                  <a:pt x="317" y="510"/>
                </a:cubicBezTo>
                <a:cubicBezTo>
                  <a:pt x="279" y="471"/>
                  <a:pt x="256" y="444"/>
                  <a:pt x="239" y="392"/>
                </a:cubicBezTo>
                <a:cubicBezTo>
                  <a:pt x="254" y="288"/>
                  <a:pt x="324" y="93"/>
                  <a:pt x="200" y="52"/>
                </a:cubicBezTo>
                <a:cubicBezTo>
                  <a:pt x="148" y="0"/>
                  <a:pt x="104" y="16"/>
                  <a:pt x="56" y="65"/>
                </a:cubicBezTo>
                <a:cubicBezTo>
                  <a:pt x="0" y="232"/>
                  <a:pt x="43" y="90"/>
                  <a:pt x="29" y="5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0" name="Freeform 84">
            <a:extLst>
              <a:ext uri="{FF2B5EF4-FFF2-40B4-BE49-F238E27FC236}">
                <a16:creationId xmlns:a16="http://schemas.microsoft.com/office/drawing/2014/main" id="{22CBEE59-787F-0532-6EAD-38759C7FD315}"/>
              </a:ext>
            </a:extLst>
          </p:cNvPr>
          <p:cNvSpPr>
            <a:spLocks/>
          </p:cNvSpPr>
          <p:nvPr/>
        </p:nvSpPr>
        <p:spPr bwMode="auto">
          <a:xfrm>
            <a:off x="5403850" y="573088"/>
            <a:ext cx="358775" cy="488950"/>
          </a:xfrm>
          <a:custGeom>
            <a:avLst/>
            <a:gdLst>
              <a:gd name="T0" fmla="*/ 0 w 226"/>
              <a:gd name="T1" fmla="*/ 9525 h 308"/>
              <a:gd name="T2" fmla="*/ 20638 w 226"/>
              <a:gd name="T3" fmla="*/ 300038 h 308"/>
              <a:gd name="T4" fmla="*/ 41275 w 226"/>
              <a:gd name="T5" fmla="*/ 238125 h 308"/>
              <a:gd name="T6" fmla="*/ 82550 w 226"/>
              <a:gd name="T7" fmla="*/ 30163 h 308"/>
              <a:gd name="T8" fmla="*/ 123825 w 226"/>
              <a:gd name="T9" fmla="*/ 92075 h 308"/>
              <a:gd name="T10" fmla="*/ 144463 w 226"/>
              <a:gd name="T11" fmla="*/ 361950 h 308"/>
              <a:gd name="T12" fmla="*/ 165100 w 226"/>
              <a:gd name="T13" fmla="*/ 195263 h 308"/>
              <a:gd name="T14" fmla="*/ 228600 w 226"/>
              <a:gd name="T15" fmla="*/ 71438 h 308"/>
              <a:gd name="T16" fmla="*/ 290513 w 226"/>
              <a:gd name="T17" fmla="*/ 466725 h 308"/>
              <a:gd name="T18" fmla="*/ 311150 w 226"/>
              <a:gd name="T19" fmla="*/ 403225 h 308"/>
              <a:gd name="T20" fmla="*/ 352425 w 226"/>
              <a:gd name="T21" fmla="*/ 238125 h 308"/>
              <a:gd name="T22" fmla="*/ 269875 w 226"/>
              <a:gd name="T23" fmla="*/ 92075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" h="308">
                <a:moveTo>
                  <a:pt x="0" y="6"/>
                </a:moveTo>
                <a:cubicBezTo>
                  <a:pt x="4" y="67"/>
                  <a:pt x="2" y="129"/>
                  <a:pt x="13" y="189"/>
                </a:cubicBezTo>
                <a:cubicBezTo>
                  <a:pt x="15" y="202"/>
                  <a:pt x="23" y="163"/>
                  <a:pt x="26" y="150"/>
                </a:cubicBezTo>
                <a:cubicBezTo>
                  <a:pt x="56" y="0"/>
                  <a:pt x="23" y="107"/>
                  <a:pt x="52" y="19"/>
                </a:cubicBezTo>
                <a:cubicBezTo>
                  <a:pt x="61" y="32"/>
                  <a:pt x="75" y="43"/>
                  <a:pt x="78" y="58"/>
                </a:cubicBezTo>
                <a:cubicBezTo>
                  <a:pt x="88" y="114"/>
                  <a:pt x="70" y="175"/>
                  <a:pt x="91" y="228"/>
                </a:cubicBezTo>
                <a:cubicBezTo>
                  <a:pt x="104" y="261"/>
                  <a:pt x="98" y="158"/>
                  <a:pt x="104" y="123"/>
                </a:cubicBezTo>
                <a:cubicBezTo>
                  <a:pt x="111" y="85"/>
                  <a:pt x="122" y="77"/>
                  <a:pt x="144" y="45"/>
                </a:cubicBezTo>
                <a:cubicBezTo>
                  <a:pt x="215" y="151"/>
                  <a:pt x="142" y="28"/>
                  <a:pt x="183" y="294"/>
                </a:cubicBezTo>
                <a:cubicBezTo>
                  <a:pt x="185" y="308"/>
                  <a:pt x="193" y="268"/>
                  <a:pt x="196" y="254"/>
                </a:cubicBezTo>
                <a:cubicBezTo>
                  <a:pt x="226" y="132"/>
                  <a:pt x="193" y="237"/>
                  <a:pt x="222" y="150"/>
                </a:cubicBezTo>
                <a:cubicBezTo>
                  <a:pt x="193" y="62"/>
                  <a:pt x="221" y="83"/>
                  <a:pt x="170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1" name="Freeform 85">
            <a:extLst>
              <a:ext uri="{FF2B5EF4-FFF2-40B4-BE49-F238E27FC236}">
                <a16:creationId xmlns:a16="http://schemas.microsoft.com/office/drawing/2014/main" id="{8FB48311-11FC-04BA-D57F-9866AEF0F8B3}"/>
              </a:ext>
            </a:extLst>
          </p:cNvPr>
          <p:cNvSpPr>
            <a:spLocks/>
          </p:cNvSpPr>
          <p:nvPr/>
        </p:nvSpPr>
        <p:spPr bwMode="auto">
          <a:xfrm>
            <a:off x="5370513" y="-23813"/>
            <a:ext cx="303212" cy="568326"/>
          </a:xfrm>
          <a:custGeom>
            <a:avLst/>
            <a:gdLst>
              <a:gd name="T0" fmla="*/ 136525 w 191"/>
              <a:gd name="T1" fmla="*/ 542926 h 358"/>
              <a:gd name="T2" fmla="*/ 95250 w 191"/>
              <a:gd name="T3" fmla="*/ 231775 h 358"/>
              <a:gd name="T4" fmla="*/ 115887 w 191"/>
              <a:gd name="T5" fmla="*/ 127000 h 358"/>
              <a:gd name="T6" fmla="*/ 198437 w 191"/>
              <a:gd name="T7" fmla="*/ 3175 h 358"/>
              <a:gd name="T8" fmla="*/ 261937 w 191"/>
              <a:gd name="T9" fmla="*/ 273050 h 358"/>
              <a:gd name="T10" fmla="*/ 303212 w 191"/>
              <a:gd name="T11" fmla="*/ 398463 h 358"/>
              <a:gd name="T12" fmla="*/ 198437 w 191"/>
              <a:gd name="T13" fmla="*/ 563563 h 358"/>
              <a:gd name="T14" fmla="*/ 136525 w 191"/>
              <a:gd name="T15" fmla="*/ 542926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358">
                <a:moveTo>
                  <a:pt x="86" y="342"/>
                </a:moveTo>
                <a:cubicBezTo>
                  <a:pt x="0" y="284"/>
                  <a:pt x="0" y="236"/>
                  <a:pt x="60" y="146"/>
                </a:cubicBezTo>
                <a:cubicBezTo>
                  <a:pt x="64" y="124"/>
                  <a:pt x="64" y="100"/>
                  <a:pt x="73" y="80"/>
                </a:cubicBezTo>
                <a:cubicBezTo>
                  <a:pt x="86" y="52"/>
                  <a:pt x="125" y="2"/>
                  <a:pt x="125" y="2"/>
                </a:cubicBezTo>
                <a:cubicBezTo>
                  <a:pt x="191" y="65"/>
                  <a:pt x="135" y="0"/>
                  <a:pt x="165" y="172"/>
                </a:cubicBezTo>
                <a:cubicBezTo>
                  <a:pt x="170" y="199"/>
                  <a:pt x="191" y="251"/>
                  <a:pt x="191" y="251"/>
                </a:cubicBezTo>
                <a:cubicBezTo>
                  <a:pt x="183" y="275"/>
                  <a:pt x="154" y="349"/>
                  <a:pt x="125" y="355"/>
                </a:cubicBezTo>
                <a:cubicBezTo>
                  <a:pt x="112" y="358"/>
                  <a:pt x="99" y="346"/>
                  <a:pt x="86" y="342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2" name="Freeform 86">
            <a:extLst>
              <a:ext uri="{FF2B5EF4-FFF2-40B4-BE49-F238E27FC236}">
                <a16:creationId xmlns:a16="http://schemas.microsoft.com/office/drawing/2014/main" id="{7FD4FA20-9013-9598-4FA5-D728609ADC73}"/>
              </a:ext>
            </a:extLst>
          </p:cNvPr>
          <p:cNvSpPr>
            <a:spLocks/>
          </p:cNvSpPr>
          <p:nvPr/>
        </p:nvSpPr>
        <p:spPr bwMode="auto">
          <a:xfrm>
            <a:off x="1666875" y="1787525"/>
            <a:ext cx="1677988" cy="1524000"/>
          </a:xfrm>
          <a:custGeom>
            <a:avLst/>
            <a:gdLst>
              <a:gd name="T0" fmla="*/ 182563 w 1057"/>
              <a:gd name="T1" fmla="*/ 249238 h 960"/>
              <a:gd name="T2" fmla="*/ 847725 w 1057"/>
              <a:gd name="T3" fmla="*/ 144463 h 960"/>
              <a:gd name="T4" fmla="*/ 993775 w 1057"/>
              <a:gd name="T5" fmla="*/ 0 h 960"/>
              <a:gd name="T6" fmla="*/ 1222375 w 1057"/>
              <a:gd name="T7" fmla="*/ 20638 h 960"/>
              <a:gd name="T8" fmla="*/ 1346200 w 1057"/>
              <a:gd name="T9" fmla="*/ 61913 h 960"/>
              <a:gd name="T10" fmla="*/ 1408113 w 1057"/>
              <a:gd name="T11" fmla="*/ 82550 h 960"/>
              <a:gd name="T12" fmla="*/ 1471613 w 1057"/>
              <a:gd name="T13" fmla="*/ 519113 h 960"/>
              <a:gd name="T14" fmla="*/ 1222375 w 1057"/>
              <a:gd name="T15" fmla="*/ 1246188 h 960"/>
              <a:gd name="T16" fmla="*/ 79375 w 1057"/>
              <a:gd name="T17" fmla="*/ 1204913 h 960"/>
              <a:gd name="T18" fmla="*/ 36513 w 1057"/>
              <a:gd name="T19" fmla="*/ 1143000 h 960"/>
              <a:gd name="T20" fmla="*/ 79375 w 1057"/>
              <a:gd name="T21" fmla="*/ 1122363 h 960"/>
              <a:gd name="T22" fmla="*/ 141288 w 1057"/>
              <a:gd name="T23" fmla="*/ 311150 h 960"/>
              <a:gd name="T24" fmla="*/ 182563 w 1057"/>
              <a:gd name="T25" fmla="*/ 249238 h 9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7" h="960">
                <a:moveTo>
                  <a:pt x="115" y="157"/>
                </a:moveTo>
                <a:cubicBezTo>
                  <a:pt x="238" y="75"/>
                  <a:pt x="390" y="98"/>
                  <a:pt x="534" y="91"/>
                </a:cubicBezTo>
                <a:cubicBezTo>
                  <a:pt x="574" y="64"/>
                  <a:pt x="592" y="33"/>
                  <a:pt x="626" y="0"/>
                </a:cubicBezTo>
                <a:cubicBezTo>
                  <a:pt x="674" y="4"/>
                  <a:pt x="723" y="5"/>
                  <a:pt x="770" y="13"/>
                </a:cubicBezTo>
                <a:cubicBezTo>
                  <a:pt x="797" y="18"/>
                  <a:pt x="822" y="30"/>
                  <a:pt x="848" y="39"/>
                </a:cubicBezTo>
                <a:cubicBezTo>
                  <a:pt x="861" y="43"/>
                  <a:pt x="887" y="52"/>
                  <a:pt x="887" y="52"/>
                </a:cubicBezTo>
                <a:cubicBezTo>
                  <a:pt x="972" y="134"/>
                  <a:pt x="927" y="79"/>
                  <a:pt x="927" y="327"/>
                </a:cubicBezTo>
                <a:cubicBezTo>
                  <a:pt x="927" y="819"/>
                  <a:pt x="1057" y="759"/>
                  <a:pt x="770" y="785"/>
                </a:cubicBezTo>
                <a:cubicBezTo>
                  <a:pt x="530" y="775"/>
                  <a:pt x="289" y="787"/>
                  <a:pt x="50" y="759"/>
                </a:cubicBezTo>
                <a:cubicBezTo>
                  <a:pt x="34" y="757"/>
                  <a:pt x="32" y="733"/>
                  <a:pt x="23" y="720"/>
                </a:cubicBezTo>
                <a:cubicBezTo>
                  <a:pt x="0" y="577"/>
                  <a:pt x="4" y="662"/>
                  <a:pt x="50" y="707"/>
                </a:cubicBezTo>
                <a:cubicBezTo>
                  <a:pt x="101" y="960"/>
                  <a:pt x="62" y="794"/>
                  <a:pt x="89" y="196"/>
                </a:cubicBezTo>
                <a:cubicBezTo>
                  <a:pt x="92" y="127"/>
                  <a:pt x="93" y="135"/>
                  <a:pt x="115" y="15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3" name="Freeform 87">
            <a:extLst>
              <a:ext uri="{FF2B5EF4-FFF2-40B4-BE49-F238E27FC236}">
                <a16:creationId xmlns:a16="http://schemas.microsoft.com/office/drawing/2014/main" id="{896F10D9-98B8-8E4D-C73D-44E5C24E919A}"/>
              </a:ext>
            </a:extLst>
          </p:cNvPr>
          <p:cNvSpPr>
            <a:spLocks/>
          </p:cNvSpPr>
          <p:nvPr/>
        </p:nvSpPr>
        <p:spPr bwMode="auto">
          <a:xfrm>
            <a:off x="2078038" y="1504950"/>
            <a:ext cx="996950" cy="469900"/>
          </a:xfrm>
          <a:custGeom>
            <a:avLst/>
            <a:gdLst>
              <a:gd name="T0" fmla="*/ 0 w 628"/>
              <a:gd name="T1" fmla="*/ 449263 h 296"/>
              <a:gd name="T2" fmla="*/ 61913 w 628"/>
              <a:gd name="T3" fmla="*/ 427038 h 296"/>
              <a:gd name="T4" fmla="*/ 146050 w 628"/>
              <a:gd name="T5" fmla="*/ 303213 h 296"/>
              <a:gd name="T6" fmla="*/ 207963 w 628"/>
              <a:gd name="T7" fmla="*/ 157163 h 296"/>
              <a:gd name="T8" fmla="*/ 269875 w 628"/>
              <a:gd name="T9" fmla="*/ 220663 h 296"/>
              <a:gd name="T10" fmla="*/ 290513 w 628"/>
              <a:gd name="T11" fmla="*/ 303213 h 296"/>
              <a:gd name="T12" fmla="*/ 333375 w 628"/>
              <a:gd name="T13" fmla="*/ 261938 h 296"/>
              <a:gd name="T14" fmla="*/ 354013 w 628"/>
              <a:gd name="T15" fmla="*/ 198438 h 296"/>
              <a:gd name="T16" fmla="*/ 436563 w 628"/>
              <a:gd name="T17" fmla="*/ 74613 h 296"/>
              <a:gd name="T18" fmla="*/ 477838 w 628"/>
              <a:gd name="T19" fmla="*/ 12700 h 296"/>
              <a:gd name="T20" fmla="*/ 561975 w 628"/>
              <a:gd name="T21" fmla="*/ 323850 h 296"/>
              <a:gd name="T22" fmla="*/ 582613 w 628"/>
              <a:gd name="T23" fmla="*/ 261938 h 296"/>
              <a:gd name="T24" fmla="*/ 644525 w 628"/>
              <a:gd name="T25" fmla="*/ 177800 h 296"/>
              <a:gd name="T26" fmla="*/ 727075 w 628"/>
              <a:gd name="T27" fmla="*/ 198438 h 296"/>
              <a:gd name="T28" fmla="*/ 768350 w 628"/>
              <a:gd name="T29" fmla="*/ 323850 h 296"/>
              <a:gd name="T30" fmla="*/ 955675 w 628"/>
              <a:gd name="T31" fmla="*/ 303213 h 296"/>
              <a:gd name="T32" fmla="*/ 976313 w 628"/>
              <a:gd name="T33" fmla="*/ 365125 h 296"/>
              <a:gd name="T34" fmla="*/ 852488 w 628"/>
              <a:gd name="T35" fmla="*/ 323850 h 296"/>
              <a:gd name="T36" fmla="*/ 539750 w 628"/>
              <a:gd name="T37" fmla="*/ 344488 h 296"/>
              <a:gd name="T38" fmla="*/ 477838 w 628"/>
              <a:gd name="T39" fmla="*/ 385763 h 296"/>
              <a:gd name="T40" fmla="*/ 457200 w 628"/>
              <a:gd name="T41" fmla="*/ 449263 h 296"/>
              <a:gd name="T42" fmla="*/ 0 w 628"/>
              <a:gd name="T43" fmla="*/ 449263 h 2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8" h="296">
                <a:moveTo>
                  <a:pt x="0" y="283"/>
                </a:moveTo>
                <a:cubicBezTo>
                  <a:pt x="13" y="278"/>
                  <a:pt x="29" y="279"/>
                  <a:pt x="39" y="269"/>
                </a:cubicBezTo>
                <a:cubicBezTo>
                  <a:pt x="61" y="247"/>
                  <a:pt x="92" y="191"/>
                  <a:pt x="92" y="191"/>
                </a:cubicBezTo>
                <a:cubicBezTo>
                  <a:pt x="93" y="185"/>
                  <a:pt x="109" y="99"/>
                  <a:pt x="131" y="99"/>
                </a:cubicBezTo>
                <a:cubicBezTo>
                  <a:pt x="150" y="99"/>
                  <a:pt x="157" y="126"/>
                  <a:pt x="170" y="139"/>
                </a:cubicBezTo>
                <a:cubicBezTo>
                  <a:pt x="174" y="156"/>
                  <a:pt x="168" y="181"/>
                  <a:pt x="183" y="191"/>
                </a:cubicBezTo>
                <a:cubicBezTo>
                  <a:pt x="193" y="198"/>
                  <a:pt x="204" y="176"/>
                  <a:pt x="210" y="165"/>
                </a:cubicBezTo>
                <a:cubicBezTo>
                  <a:pt x="217" y="153"/>
                  <a:pt x="216" y="137"/>
                  <a:pt x="223" y="125"/>
                </a:cubicBezTo>
                <a:cubicBezTo>
                  <a:pt x="238" y="98"/>
                  <a:pt x="258" y="73"/>
                  <a:pt x="275" y="47"/>
                </a:cubicBezTo>
                <a:cubicBezTo>
                  <a:pt x="284" y="34"/>
                  <a:pt x="301" y="8"/>
                  <a:pt x="301" y="8"/>
                </a:cubicBezTo>
                <a:cubicBezTo>
                  <a:pt x="403" y="42"/>
                  <a:pt x="316" y="0"/>
                  <a:pt x="354" y="204"/>
                </a:cubicBezTo>
                <a:cubicBezTo>
                  <a:pt x="357" y="217"/>
                  <a:pt x="360" y="177"/>
                  <a:pt x="367" y="165"/>
                </a:cubicBezTo>
                <a:cubicBezTo>
                  <a:pt x="378" y="146"/>
                  <a:pt x="393" y="130"/>
                  <a:pt x="406" y="112"/>
                </a:cubicBezTo>
                <a:cubicBezTo>
                  <a:pt x="423" y="116"/>
                  <a:pt x="446" y="111"/>
                  <a:pt x="458" y="125"/>
                </a:cubicBezTo>
                <a:cubicBezTo>
                  <a:pt x="476" y="146"/>
                  <a:pt x="484" y="204"/>
                  <a:pt x="484" y="204"/>
                </a:cubicBezTo>
                <a:cubicBezTo>
                  <a:pt x="576" y="174"/>
                  <a:pt x="537" y="169"/>
                  <a:pt x="602" y="191"/>
                </a:cubicBezTo>
                <a:cubicBezTo>
                  <a:pt x="606" y="204"/>
                  <a:pt x="628" y="227"/>
                  <a:pt x="615" y="230"/>
                </a:cubicBezTo>
                <a:cubicBezTo>
                  <a:pt x="588" y="235"/>
                  <a:pt x="537" y="204"/>
                  <a:pt x="537" y="204"/>
                </a:cubicBezTo>
                <a:cubicBezTo>
                  <a:pt x="471" y="208"/>
                  <a:pt x="405" y="206"/>
                  <a:pt x="340" y="217"/>
                </a:cubicBezTo>
                <a:cubicBezTo>
                  <a:pt x="325" y="220"/>
                  <a:pt x="311" y="231"/>
                  <a:pt x="301" y="243"/>
                </a:cubicBezTo>
                <a:cubicBezTo>
                  <a:pt x="292" y="254"/>
                  <a:pt x="302" y="281"/>
                  <a:pt x="288" y="283"/>
                </a:cubicBezTo>
                <a:cubicBezTo>
                  <a:pt x="193" y="296"/>
                  <a:pt x="96" y="283"/>
                  <a:pt x="0" y="283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4" name="Freeform 88">
            <a:extLst>
              <a:ext uri="{FF2B5EF4-FFF2-40B4-BE49-F238E27FC236}">
                <a16:creationId xmlns:a16="http://schemas.microsoft.com/office/drawing/2014/main" id="{E9758083-2EAB-D3E7-8797-5FB9D2B8D34E}"/>
              </a:ext>
            </a:extLst>
          </p:cNvPr>
          <p:cNvSpPr>
            <a:spLocks/>
          </p:cNvSpPr>
          <p:nvPr/>
        </p:nvSpPr>
        <p:spPr bwMode="auto">
          <a:xfrm>
            <a:off x="2514600" y="12461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5" name="Freeform 89">
            <a:extLst>
              <a:ext uri="{FF2B5EF4-FFF2-40B4-BE49-F238E27FC236}">
                <a16:creationId xmlns:a16="http://schemas.microsoft.com/office/drawing/2014/main" id="{E703CC74-3B57-44A2-8CD3-B2853689B402}"/>
              </a:ext>
            </a:extLst>
          </p:cNvPr>
          <p:cNvSpPr>
            <a:spLocks/>
          </p:cNvSpPr>
          <p:nvPr/>
        </p:nvSpPr>
        <p:spPr bwMode="auto">
          <a:xfrm>
            <a:off x="2667000" y="1676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6" name="Freeform 90">
            <a:extLst>
              <a:ext uri="{FF2B5EF4-FFF2-40B4-BE49-F238E27FC236}">
                <a16:creationId xmlns:a16="http://schemas.microsoft.com/office/drawing/2014/main" id="{002ECB3E-2502-E80C-5C35-D121FFBEE9CC}"/>
              </a:ext>
            </a:extLst>
          </p:cNvPr>
          <p:cNvSpPr>
            <a:spLocks/>
          </p:cNvSpPr>
          <p:nvPr/>
        </p:nvSpPr>
        <p:spPr bwMode="auto">
          <a:xfrm>
            <a:off x="2362200" y="1752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7" name="Freeform 91">
            <a:extLst>
              <a:ext uri="{FF2B5EF4-FFF2-40B4-BE49-F238E27FC236}">
                <a16:creationId xmlns:a16="http://schemas.microsoft.com/office/drawing/2014/main" id="{E4CD9C1B-7829-28F7-651D-E02BF112B36D}"/>
              </a:ext>
            </a:extLst>
          </p:cNvPr>
          <p:cNvSpPr>
            <a:spLocks/>
          </p:cNvSpPr>
          <p:nvPr/>
        </p:nvSpPr>
        <p:spPr bwMode="auto">
          <a:xfrm>
            <a:off x="2514600" y="2182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8" name="Freeform 92">
            <a:extLst>
              <a:ext uri="{FF2B5EF4-FFF2-40B4-BE49-F238E27FC236}">
                <a16:creationId xmlns:a16="http://schemas.microsoft.com/office/drawing/2014/main" id="{BBD0B297-EE95-868B-3CAD-1E2A24085B4D}"/>
              </a:ext>
            </a:extLst>
          </p:cNvPr>
          <p:cNvSpPr>
            <a:spLocks/>
          </p:cNvSpPr>
          <p:nvPr/>
        </p:nvSpPr>
        <p:spPr bwMode="auto">
          <a:xfrm>
            <a:off x="2057400" y="1371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9" name="Freeform 93">
            <a:extLst>
              <a:ext uri="{FF2B5EF4-FFF2-40B4-BE49-F238E27FC236}">
                <a16:creationId xmlns:a16="http://schemas.microsoft.com/office/drawing/2014/main" id="{4CFC455E-79B4-3B46-9758-890B5CD2F4FB}"/>
              </a:ext>
            </a:extLst>
          </p:cNvPr>
          <p:cNvSpPr>
            <a:spLocks/>
          </p:cNvSpPr>
          <p:nvPr/>
        </p:nvSpPr>
        <p:spPr bwMode="auto">
          <a:xfrm>
            <a:off x="2209800" y="1801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0" name="Freeform 94">
            <a:extLst>
              <a:ext uri="{FF2B5EF4-FFF2-40B4-BE49-F238E27FC236}">
                <a16:creationId xmlns:a16="http://schemas.microsoft.com/office/drawing/2014/main" id="{FAF777E9-5FD1-007D-FBA7-814E5CE827DB}"/>
              </a:ext>
            </a:extLst>
          </p:cNvPr>
          <p:cNvSpPr>
            <a:spLocks/>
          </p:cNvSpPr>
          <p:nvPr/>
        </p:nvSpPr>
        <p:spPr bwMode="auto">
          <a:xfrm>
            <a:off x="1828800" y="19319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1" name="Freeform 95">
            <a:extLst>
              <a:ext uri="{FF2B5EF4-FFF2-40B4-BE49-F238E27FC236}">
                <a16:creationId xmlns:a16="http://schemas.microsoft.com/office/drawing/2014/main" id="{4F33D885-5AB1-1457-898D-7E59B7296B60}"/>
              </a:ext>
            </a:extLst>
          </p:cNvPr>
          <p:cNvSpPr>
            <a:spLocks/>
          </p:cNvSpPr>
          <p:nvPr/>
        </p:nvSpPr>
        <p:spPr bwMode="auto">
          <a:xfrm>
            <a:off x="1981200" y="23622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2" name="Freeform 96">
            <a:extLst>
              <a:ext uri="{FF2B5EF4-FFF2-40B4-BE49-F238E27FC236}">
                <a16:creationId xmlns:a16="http://schemas.microsoft.com/office/drawing/2014/main" id="{7840617C-202C-0ACA-9D61-38CEA6C082CF}"/>
              </a:ext>
            </a:extLst>
          </p:cNvPr>
          <p:cNvSpPr>
            <a:spLocks/>
          </p:cNvSpPr>
          <p:nvPr/>
        </p:nvSpPr>
        <p:spPr bwMode="auto">
          <a:xfrm>
            <a:off x="2667000" y="2438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3" name="Freeform 97">
            <a:extLst>
              <a:ext uri="{FF2B5EF4-FFF2-40B4-BE49-F238E27FC236}">
                <a16:creationId xmlns:a16="http://schemas.microsoft.com/office/drawing/2014/main" id="{A2E1C14E-A8BB-E66B-4764-3D61BBFFCB2D}"/>
              </a:ext>
            </a:extLst>
          </p:cNvPr>
          <p:cNvSpPr>
            <a:spLocks/>
          </p:cNvSpPr>
          <p:nvPr/>
        </p:nvSpPr>
        <p:spPr bwMode="auto">
          <a:xfrm>
            <a:off x="1981200" y="2187575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4" name="Freeform 98">
            <a:extLst>
              <a:ext uri="{FF2B5EF4-FFF2-40B4-BE49-F238E27FC236}">
                <a16:creationId xmlns:a16="http://schemas.microsoft.com/office/drawing/2014/main" id="{EAB1B229-0985-1B54-776A-2CDC3554B711}"/>
              </a:ext>
            </a:extLst>
          </p:cNvPr>
          <p:cNvSpPr>
            <a:spLocks/>
          </p:cNvSpPr>
          <p:nvPr/>
        </p:nvSpPr>
        <p:spPr bwMode="auto">
          <a:xfrm>
            <a:off x="2133600" y="26177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5" name="Freeform 99">
            <a:extLst>
              <a:ext uri="{FF2B5EF4-FFF2-40B4-BE49-F238E27FC236}">
                <a16:creationId xmlns:a16="http://schemas.microsoft.com/office/drawing/2014/main" id="{58B71662-2212-0809-27E8-C9306351B499}"/>
              </a:ext>
            </a:extLst>
          </p:cNvPr>
          <p:cNvSpPr>
            <a:spLocks/>
          </p:cNvSpPr>
          <p:nvPr/>
        </p:nvSpPr>
        <p:spPr bwMode="auto">
          <a:xfrm>
            <a:off x="4633913" y="1949450"/>
            <a:ext cx="104775" cy="66675"/>
          </a:xfrm>
          <a:custGeom>
            <a:avLst/>
            <a:gdLst>
              <a:gd name="T0" fmla="*/ 104775 w 66"/>
              <a:gd name="T1" fmla="*/ 4763 h 42"/>
              <a:gd name="T2" fmla="*/ 0 w 66"/>
              <a:gd name="T3" fmla="*/ 66675 h 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" h="42">
                <a:moveTo>
                  <a:pt x="66" y="3"/>
                </a:moveTo>
                <a:cubicBezTo>
                  <a:pt x="4" y="18"/>
                  <a:pt x="21" y="0"/>
                  <a:pt x="0" y="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6" name="Freeform 100">
            <a:extLst>
              <a:ext uri="{FF2B5EF4-FFF2-40B4-BE49-F238E27FC236}">
                <a16:creationId xmlns:a16="http://schemas.microsoft.com/office/drawing/2014/main" id="{4D2B3F82-783F-4D81-6512-24244B9A037D}"/>
              </a:ext>
            </a:extLst>
          </p:cNvPr>
          <p:cNvSpPr>
            <a:spLocks/>
          </p:cNvSpPr>
          <p:nvPr/>
        </p:nvSpPr>
        <p:spPr bwMode="auto">
          <a:xfrm>
            <a:off x="1887538" y="4678363"/>
            <a:ext cx="1187450" cy="763587"/>
          </a:xfrm>
          <a:custGeom>
            <a:avLst/>
            <a:gdLst>
              <a:gd name="T0" fmla="*/ 107950 w 748"/>
              <a:gd name="T1" fmla="*/ 268287 h 481"/>
              <a:gd name="T2" fmla="*/ 66675 w 748"/>
              <a:gd name="T3" fmla="*/ 476250 h 481"/>
              <a:gd name="T4" fmla="*/ 87313 w 748"/>
              <a:gd name="T5" fmla="*/ 558800 h 481"/>
              <a:gd name="T6" fmla="*/ 169863 w 748"/>
              <a:gd name="T7" fmla="*/ 579437 h 481"/>
              <a:gd name="T8" fmla="*/ 252413 w 748"/>
              <a:gd name="T9" fmla="*/ 620712 h 481"/>
              <a:gd name="T10" fmla="*/ 315913 w 748"/>
              <a:gd name="T11" fmla="*/ 641350 h 481"/>
              <a:gd name="T12" fmla="*/ 958850 w 748"/>
              <a:gd name="T13" fmla="*/ 682625 h 481"/>
              <a:gd name="T14" fmla="*/ 1187450 w 748"/>
              <a:gd name="T15" fmla="*/ 620712 h 481"/>
              <a:gd name="T16" fmla="*/ 1146175 w 748"/>
              <a:gd name="T17" fmla="*/ 558800 h 481"/>
              <a:gd name="T18" fmla="*/ 1104900 w 748"/>
              <a:gd name="T19" fmla="*/ 433387 h 481"/>
              <a:gd name="T20" fmla="*/ 876300 w 748"/>
              <a:gd name="T21" fmla="*/ 60325 h 481"/>
              <a:gd name="T22" fmla="*/ 66675 w 748"/>
              <a:gd name="T23" fmla="*/ 204787 h 481"/>
              <a:gd name="T24" fmla="*/ 107950 w 748"/>
              <a:gd name="T25" fmla="*/ 268287 h 4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8" h="481">
                <a:moveTo>
                  <a:pt x="68" y="169"/>
                </a:moveTo>
                <a:cubicBezTo>
                  <a:pt x="0" y="213"/>
                  <a:pt x="22" y="182"/>
                  <a:pt x="42" y="300"/>
                </a:cubicBezTo>
                <a:cubicBezTo>
                  <a:pt x="45" y="318"/>
                  <a:pt x="42" y="339"/>
                  <a:pt x="55" y="352"/>
                </a:cubicBezTo>
                <a:cubicBezTo>
                  <a:pt x="68" y="365"/>
                  <a:pt x="90" y="359"/>
                  <a:pt x="107" y="365"/>
                </a:cubicBezTo>
                <a:cubicBezTo>
                  <a:pt x="125" y="372"/>
                  <a:pt x="141" y="383"/>
                  <a:pt x="159" y="391"/>
                </a:cubicBezTo>
                <a:cubicBezTo>
                  <a:pt x="172" y="396"/>
                  <a:pt x="186" y="400"/>
                  <a:pt x="199" y="404"/>
                </a:cubicBezTo>
                <a:cubicBezTo>
                  <a:pt x="315" y="481"/>
                  <a:pt x="478" y="436"/>
                  <a:pt x="604" y="430"/>
                </a:cubicBezTo>
                <a:cubicBezTo>
                  <a:pt x="653" y="418"/>
                  <a:pt x="700" y="403"/>
                  <a:pt x="748" y="391"/>
                </a:cubicBezTo>
                <a:cubicBezTo>
                  <a:pt x="739" y="378"/>
                  <a:pt x="728" y="366"/>
                  <a:pt x="722" y="352"/>
                </a:cubicBezTo>
                <a:cubicBezTo>
                  <a:pt x="711" y="327"/>
                  <a:pt x="696" y="273"/>
                  <a:pt x="696" y="273"/>
                </a:cubicBezTo>
                <a:cubicBezTo>
                  <a:pt x="682" y="136"/>
                  <a:pt x="692" y="73"/>
                  <a:pt x="552" y="38"/>
                </a:cubicBezTo>
                <a:cubicBezTo>
                  <a:pt x="178" y="50"/>
                  <a:pt x="236" y="0"/>
                  <a:pt x="42" y="129"/>
                </a:cubicBezTo>
                <a:cubicBezTo>
                  <a:pt x="24" y="182"/>
                  <a:pt x="14" y="169"/>
                  <a:pt x="68" y="169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7" name="Freeform 101">
            <a:extLst>
              <a:ext uri="{FF2B5EF4-FFF2-40B4-BE49-F238E27FC236}">
                <a16:creationId xmlns:a16="http://schemas.microsoft.com/office/drawing/2014/main" id="{719ABEBA-CC09-1FED-DF6F-EC3675C7CCA0}"/>
              </a:ext>
            </a:extLst>
          </p:cNvPr>
          <p:cNvSpPr>
            <a:spLocks/>
          </p:cNvSpPr>
          <p:nvPr/>
        </p:nvSpPr>
        <p:spPr bwMode="auto">
          <a:xfrm>
            <a:off x="2098675" y="4759325"/>
            <a:ext cx="873125" cy="466725"/>
          </a:xfrm>
          <a:custGeom>
            <a:avLst/>
            <a:gdLst>
              <a:gd name="T0" fmla="*/ 582613 w 550"/>
              <a:gd name="T1" fmla="*/ 207963 h 294"/>
              <a:gd name="T2" fmla="*/ 269875 w 550"/>
              <a:gd name="T3" fmla="*/ 61913 h 294"/>
              <a:gd name="T4" fmla="*/ 0 w 550"/>
              <a:gd name="T5" fmla="*/ 144463 h 294"/>
              <a:gd name="T6" fmla="*/ 84138 w 550"/>
              <a:gd name="T7" fmla="*/ 249238 h 294"/>
              <a:gd name="T8" fmla="*/ 207963 w 550"/>
              <a:gd name="T9" fmla="*/ 290513 h 294"/>
              <a:gd name="T10" fmla="*/ 477838 w 550"/>
              <a:gd name="T11" fmla="*/ 415925 h 294"/>
              <a:gd name="T12" fmla="*/ 603250 w 550"/>
              <a:gd name="T13" fmla="*/ 457200 h 294"/>
              <a:gd name="T14" fmla="*/ 790575 w 550"/>
              <a:gd name="T15" fmla="*/ 436563 h 294"/>
              <a:gd name="T16" fmla="*/ 873125 w 550"/>
              <a:gd name="T17" fmla="*/ 311150 h 294"/>
              <a:gd name="T18" fmla="*/ 727075 w 550"/>
              <a:gd name="T19" fmla="*/ 103188 h 294"/>
              <a:gd name="T20" fmla="*/ 685800 w 550"/>
              <a:gd name="T21" fmla="*/ 41275 h 294"/>
              <a:gd name="T22" fmla="*/ 582613 w 550"/>
              <a:gd name="T23" fmla="*/ 0 h 2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" h="294">
                <a:moveTo>
                  <a:pt x="367" y="131"/>
                </a:moveTo>
                <a:cubicBezTo>
                  <a:pt x="302" y="82"/>
                  <a:pt x="246" y="64"/>
                  <a:pt x="170" y="39"/>
                </a:cubicBezTo>
                <a:cubicBezTo>
                  <a:pt x="95" y="50"/>
                  <a:pt x="60" y="51"/>
                  <a:pt x="0" y="91"/>
                </a:cubicBezTo>
                <a:cubicBezTo>
                  <a:pt x="14" y="135"/>
                  <a:pt x="5" y="136"/>
                  <a:pt x="53" y="157"/>
                </a:cubicBezTo>
                <a:cubicBezTo>
                  <a:pt x="78" y="168"/>
                  <a:pt x="131" y="183"/>
                  <a:pt x="131" y="183"/>
                </a:cubicBezTo>
                <a:cubicBezTo>
                  <a:pt x="187" y="239"/>
                  <a:pt x="228" y="240"/>
                  <a:pt x="301" y="262"/>
                </a:cubicBezTo>
                <a:cubicBezTo>
                  <a:pt x="328" y="270"/>
                  <a:pt x="380" y="288"/>
                  <a:pt x="380" y="288"/>
                </a:cubicBezTo>
                <a:cubicBezTo>
                  <a:pt x="419" y="284"/>
                  <a:pt x="463" y="294"/>
                  <a:pt x="498" y="275"/>
                </a:cubicBezTo>
                <a:cubicBezTo>
                  <a:pt x="526" y="260"/>
                  <a:pt x="550" y="196"/>
                  <a:pt x="550" y="196"/>
                </a:cubicBezTo>
                <a:cubicBezTo>
                  <a:pt x="523" y="116"/>
                  <a:pt x="502" y="130"/>
                  <a:pt x="458" y="65"/>
                </a:cubicBezTo>
                <a:cubicBezTo>
                  <a:pt x="449" y="52"/>
                  <a:pt x="444" y="36"/>
                  <a:pt x="432" y="26"/>
                </a:cubicBezTo>
                <a:cubicBezTo>
                  <a:pt x="414" y="11"/>
                  <a:pt x="388" y="10"/>
                  <a:pt x="367" y="0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8" name="Freeform 102">
            <a:extLst>
              <a:ext uri="{FF2B5EF4-FFF2-40B4-BE49-F238E27FC236}">
                <a16:creationId xmlns:a16="http://schemas.microsoft.com/office/drawing/2014/main" id="{D227A8B0-69CB-B78E-7D96-69A2F37158E3}"/>
              </a:ext>
            </a:extLst>
          </p:cNvPr>
          <p:cNvSpPr>
            <a:spLocks/>
          </p:cNvSpPr>
          <p:nvPr/>
        </p:nvSpPr>
        <p:spPr bwMode="auto">
          <a:xfrm>
            <a:off x="1289050" y="5235575"/>
            <a:ext cx="2036763" cy="947738"/>
          </a:xfrm>
          <a:custGeom>
            <a:avLst/>
            <a:gdLst>
              <a:gd name="T0" fmla="*/ 685800 w 1283"/>
              <a:gd name="T1" fmla="*/ 1588 h 597"/>
              <a:gd name="T2" fmla="*/ 665163 w 1283"/>
              <a:gd name="T3" fmla="*/ 354013 h 597"/>
              <a:gd name="T4" fmla="*/ 622300 w 1283"/>
              <a:gd name="T5" fmla="*/ 396875 h 597"/>
              <a:gd name="T6" fmla="*/ 581025 w 1283"/>
              <a:gd name="T7" fmla="*/ 458788 h 597"/>
              <a:gd name="T8" fmla="*/ 373063 w 1283"/>
              <a:gd name="T9" fmla="*/ 520700 h 597"/>
              <a:gd name="T10" fmla="*/ 311150 w 1283"/>
              <a:gd name="T11" fmla="*/ 561975 h 597"/>
              <a:gd name="T12" fmla="*/ 185738 w 1283"/>
              <a:gd name="T13" fmla="*/ 604838 h 597"/>
              <a:gd name="T14" fmla="*/ 103188 w 1283"/>
              <a:gd name="T15" fmla="*/ 687388 h 597"/>
              <a:gd name="T16" fmla="*/ 61913 w 1283"/>
              <a:gd name="T17" fmla="*/ 749300 h 597"/>
              <a:gd name="T18" fmla="*/ 0 w 1283"/>
              <a:gd name="T19" fmla="*/ 790575 h 597"/>
              <a:gd name="T20" fmla="*/ 185738 w 1283"/>
              <a:gd name="T21" fmla="*/ 790575 h 597"/>
              <a:gd name="T22" fmla="*/ 311150 w 1283"/>
              <a:gd name="T23" fmla="*/ 749300 h 597"/>
              <a:gd name="T24" fmla="*/ 768350 w 1283"/>
              <a:gd name="T25" fmla="*/ 749300 h 597"/>
              <a:gd name="T26" fmla="*/ 893763 w 1283"/>
              <a:gd name="T27" fmla="*/ 666750 h 597"/>
              <a:gd name="T28" fmla="*/ 996950 w 1283"/>
              <a:gd name="T29" fmla="*/ 708025 h 597"/>
              <a:gd name="T30" fmla="*/ 1122363 w 1283"/>
              <a:gd name="T31" fmla="*/ 790575 h 597"/>
              <a:gd name="T32" fmla="*/ 1703388 w 1283"/>
              <a:gd name="T33" fmla="*/ 811213 h 597"/>
              <a:gd name="T34" fmla="*/ 1785938 w 1283"/>
              <a:gd name="T35" fmla="*/ 874713 h 597"/>
              <a:gd name="T36" fmla="*/ 1952625 w 1283"/>
              <a:gd name="T37" fmla="*/ 811213 h 597"/>
              <a:gd name="T38" fmla="*/ 2036763 w 1283"/>
              <a:gd name="T39" fmla="*/ 790575 h 597"/>
              <a:gd name="T40" fmla="*/ 2014538 w 1283"/>
              <a:gd name="T41" fmla="*/ 625475 h 597"/>
              <a:gd name="T42" fmla="*/ 1973263 w 1283"/>
              <a:gd name="T43" fmla="*/ 582613 h 597"/>
              <a:gd name="T44" fmla="*/ 1952625 w 1283"/>
              <a:gd name="T45" fmla="*/ 520700 h 597"/>
              <a:gd name="T46" fmla="*/ 1911350 w 1283"/>
              <a:gd name="T47" fmla="*/ 458788 h 597"/>
              <a:gd name="T48" fmla="*/ 1870075 w 1283"/>
              <a:gd name="T49" fmla="*/ 333375 h 597"/>
              <a:gd name="T50" fmla="*/ 1785938 w 1283"/>
              <a:gd name="T51" fmla="*/ 63500 h 597"/>
              <a:gd name="T52" fmla="*/ 1516063 w 1283"/>
              <a:gd name="T53" fmla="*/ 125413 h 597"/>
              <a:gd name="T54" fmla="*/ 1225550 w 1283"/>
              <a:gd name="T55" fmla="*/ 168275 h 597"/>
              <a:gd name="T56" fmla="*/ 850900 w 1283"/>
              <a:gd name="T57" fmla="*/ 84138 h 597"/>
              <a:gd name="T58" fmla="*/ 788988 w 1283"/>
              <a:gd name="T59" fmla="*/ 42863 h 597"/>
              <a:gd name="T60" fmla="*/ 727075 w 1283"/>
              <a:gd name="T61" fmla="*/ 22225 h 597"/>
              <a:gd name="T62" fmla="*/ 788988 w 1283"/>
              <a:gd name="T63" fmla="*/ 63500 h 597"/>
              <a:gd name="T64" fmla="*/ 914400 w 1283"/>
              <a:gd name="T65" fmla="*/ 104775 h 597"/>
              <a:gd name="T66" fmla="*/ 830263 w 1283"/>
              <a:gd name="T67" fmla="*/ 500063 h 59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83" h="597">
                <a:moveTo>
                  <a:pt x="432" y="1"/>
                </a:moveTo>
                <a:cubicBezTo>
                  <a:pt x="428" y="75"/>
                  <a:pt x="431" y="150"/>
                  <a:pt x="419" y="223"/>
                </a:cubicBezTo>
                <a:cubicBezTo>
                  <a:pt x="417" y="236"/>
                  <a:pt x="400" y="240"/>
                  <a:pt x="392" y="250"/>
                </a:cubicBezTo>
                <a:cubicBezTo>
                  <a:pt x="382" y="262"/>
                  <a:pt x="379" y="281"/>
                  <a:pt x="366" y="289"/>
                </a:cubicBezTo>
                <a:cubicBezTo>
                  <a:pt x="344" y="303"/>
                  <a:pt x="266" y="320"/>
                  <a:pt x="235" y="328"/>
                </a:cubicBezTo>
                <a:cubicBezTo>
                  <a:pt x="222" y="337"/>
                  <a:pt x="210" y="348"/>
                  <a:pt x="196" y="354"/>
                </a:cubicBezTo>
                <a:cubicBezTo>
                  <a:pt x="171" y="365"/>
                  <a:pt x="117" y="381"/>
                  <a:pt x="117" y="381"/>
                </a:cubicBezTo>
                <a:cubicBezTo>
                  <a:pt x="89" y="466"/>
                  <a:pt x="128" y="383"/>
                  <a:pt x="65" y="433"/>
                </a:cubicBezTo>
                <a:cubicBezTo>
                  <a:pt x="53" y="443"/>
                  <a:pt x="50" y="461"/>
                  <a:pt x="39" y="472"/>
                </a:cubicBezTo>
                <a:cubicBezTo>
                  <a:pt x="28" y="483"/>
                  <a:pt x="13" y="489"/>
                  <a:pt x="0" y="498"/>
                </a:cubicBezTo>
                <a:cubicBezTo>
                  <a:pt x="64" y="514"/>
                  <a:pt x="46" y="517"/>
                  <a:pt x="117" y="498"/>
                </a:cubicBezTo>
                <a:cubicBezTo>
                  <a:pt x="144" y="491"/>
                  <a:pt x="196" y="472"/>
                  <a:pt x="196" y="472"/>
                </a:cubicBezTo>
                <a:cubicBezTo>
                  <a:pt x="306" y="490"/>
                  <a:pt x="347" y="503"/>
                  <a:pt x="484" y="472"/>
                </a:cubicBezTo>
                <a:cubicBezTo>
                  <a:pt x="515" y="465"/>
                  <a:pt x="563" y="420"/>
                  <a:pt x="563" y="420"/>
                </a:cubicBezTo>
                <a:cubicBezTo>
                  <a:pt x="585" y="429"/>
                  <a:pt x="609" y="432"/>
                  <a:pt x="628" y="446"/>
                </a:cubicBezTo>
                <a:cubicBezTo>
                  <a:pt x="725" y="515"/>
                  <a:pt x="568" y="464"/>
                  <a:pt x="707" y="498"/>
                </a:cubicBezTo>
                <a:cubicBezTo>
                  <a:pt x="803" y="597"/>
                  <a:pt x="949" y="555"/>
                  <a:pt x="1073" y="511"/>
                </a:cubicBezTo>
                <a:cubicBezTo>
                  <a:pt x="1090" y="524"/>
                  <a:pt x="1104" y="546"/>
                  <a:pt x="1125" y="551"/>
                </a:cubicBezTo>
                <a:cubicBezTo>
                  <a:pt x="1186" y="565"/>
                  <a:pt x="1187" y="530"/>
                  <a:pt x="1230" y="511"/>
                </a:cubicBezTo>
                <a:cubicBezTo>
                  <a:pt x="1247" y="504"/>
                  <a:pt x="1265" y="502"/>
                  <a:pt x="1283" y="498"/>
                </a:cubicBezTo>
                <a:cubicBezTo>
                  <a:pt x="1278" y="463"/>
                  <a:pt x="1279" y="427"/>
                  <a:pt x="1269" y="394"/>
                </a:cubicBezTo>
                <a:cubicBezTo>
                  <a:pt x="1265" y="382"/>
                  <a:pt x="1249" y="378"/>
                  <a:pt x="1243" y="367"/>
                </a:cubicBezTo>
                <a:cubicBezTo>
                  <a:pt x="1236" y="355"/>
                  <a:pt x="1236" y="340"/>
                  <a:pt x="1230" y="328"/>
                </a:cubicBezTo>
                <a:cubicBezTo>
                  <a:pt x="1223" y="314"/>
                  <a:pt x="1210" y="303"/>
                  <a:pt x="1204" y="289"/>
                </a:cubicBezTo>
                <a:cubicBezTo>
                  <a:pt x="1193" y="264"/>
                  <a:pt x="1178" y="210"/>
                  <a:pt x="1178" y="210"/>
                </a:cubicBezTo>
                <a:cubicBezTo>
                  <a:pt x="1175" y="176"/>
                  <a:pt x="1202" y="51"/>
                  <a:pt x="1125" y="40"/>
                </a:cubicBezTo>
                <a:cubicBezTo>
                  <a:pt x="1090" y="35"/>
                  <a:pt x="995" y="72"/>
                  <a:pt x="955" y="79"/>
                </a:cubicBezTo>
                <a:cubicBezTo>
                  <a:pt x="894" y="89"/>
                  <a:pt x="772" y="106"/>
                  <a:pt x="772" y="106"/>
                </a:cubicBezTo>
                <a:cubicBezTo>
                  <a:pt x="688" y="85"/>
                  <a:pt x="623" y="64"/>
                  <a:pt x="536" y="53"/>
                </a:cubicBezTo>
                <a:cubicBezTo>
                  <a:pt x="523" y="44"/>
                  <a:pt x="511" y="34"/>
                  <a:pt x="497" y="27"/>
                </a:cubicBezTo>
                <a:cubicBezTo>
                  <a:pt x="485" y="21"/>
                  <a:pt x="458" y="0"/>
                  <a:pt x="458" y="14"/>
                </a:cubicBezTo>
                <a:cubicBezTo>
                  <a:pt x="458" y="30"/>
                  <a:pt x="483" y="34"/>
                  <a:pt x="497" y="40"/>
                </a:cubicBezTo>
                <a:cubicBezTo>
                  <a:pt x="522" y="51"/>
                  <a:pt x="576" y="66"/>
                  <a:pt x="576" y="66"/>
                </a:cubicBezTo>
                <a:cubicBezTo>
                  <a:pt x="628" y="147"/>
                  <a:pt x="611" y="271"/>
                  <a:pt x="523" y="315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9" name="Freeform 103">
            <a:extLst>
              <a:ext uri="{FF2B5EF4-FFF2-40B4-BE49-F238E27FC236}">
                <a16:creationId xmlns:a16="http://schemas.microsoft.com/office/drawing/2014/main" id="{E4FE06B3-C2CE-9091-0011-F8B0B6CFE78E}"/>
              </a:ext>
            </a:extLst>
          </p:cNvPr>
          <p:cNvSpPr>
            <a:spLocks/>
          </p:cNvSpPr>
          <p:nvPr/>
        </p:nvSpPr>
        <p:spPr bwMode="auto">
          <a:xfrm>
            <a:off x="5445125" y="6135688"/>
            <a:ext cx="1309688" cy="604837"/>
          </a:xfrm>
          <a:custGeom>
            <a:avLst/>
            <a:gdLst>
              <a:gd name="T0" fmla="*/ 768350 w 825"/>
              <a:gd name="T1" fmla="*/ 57150 h 381"/>
              <a:gd name="T2" fmla="*/ 373063 w 825"/>
              <a:gd name="T3" fmla="*/ 161925 h 381"/>
              <a:gd name="T4" fmla="*/ 311150 w 825"/>
              <a:gd name="T5" fmla="*/ 203200 h 381"/>
              <a:gd name="T6" fmla="*/ 187325 w 825"/>
              <a:gd name="T7" fmla="*/ 244475 h 381"/>
              <a:gd name="T8" fmla="*/ 144463 w 825"/>
              <a:gd name="T9" fmla="*/ 285750 h 381"/>
              <a:gd name="T10" fmla="*/ 82550 w 825"/>
              <a:gd name="T11" fmla="*/ 265112 h 381"/>
              <a:gd name="T12" fmla="*/ 20638 w 825"/>
              <a:gd name="T13" fmla="*/ 285750 h 381"/>
              <a:gd name="T14" fmla="*/ 0 w 825"/>
              <a:gd name="T15" fmla="*/ 347662 h 381"/>
              <a:gd name="T16" fmla="*/ 228600 w 825"/>
              <a:gd name="T17" fmla="*/ 493712 h 381"/>
              <a:gd name="T18" fmla="*/ 955675 w 825"/>
              <a:gd name="T19" fmla="*/ 452437 h 381"/>
              <a:gd name="T20" fmla="*/ 1058863 w 825"/>
              <a:gd name="T21" fmla="*/ 368300 h 381"/>
              <a:gd name="T22" fmla="*/ 1101725 w 825"/>
              <a:gd name="T23" fmla="*/ 327025 h 381"/>
              <a:gd name="T24" fmla="*/ 1184275 w 825"/>
              <a:gd name="T25" fmla="*/ 306387 h 381"/>
              <a:gd name="T26" fmla="*/ 1204913 w 825"/>
              <a:gd name="T27" fmla="*/ 244475 h 381"/>
              <a:gd name="T28" fmla="*/ 1309688 w 825"/>
              <a:gd name="T29" fmla="*/ 161925 h 381"/>
              <a:gd name="T30" fmla="*/ 768350 w 825"/>
              <a:gd name="T31" fmla="*/ 57150 h 3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25" h="381">
                <a:moveTo>
                  <a:pt x="484" y="36"/>
                </a:moveTo>
                <a:cubicBezTo>
                  <a:pt x="404" y="63"/>
                  <a:pt x="311" y="63"/>
                  <a:pt x="235" y="102"/>
                </a:cubicBezTo>
                <a:cubicBezTo>
                  <a:pt x="221" y="109"/>
                  <a:pt x="210" y="122"/>
                  <a:pt x="196" y="128"/>
                </a:cubicBezTo>
                <a:cubicBezTo>
                  <a:pt x="171" y="139"/>
                  <a:pt x="118" y="154"/>
                  <a:pt x="118" y="154"/>
                </a:cubicBezTo>
                <a:cubicBezTo>
                  <a:pt x="109" y="163"/>
                  <a:pt x="103" y="178"/>
                  <a:pt x="91" y="180"/>
                </a:cubicBezTo>
                <a:cubicBezTo>
                  <a:pt x="78" y="183"/>
                  <a:pt x="66" y="167"/>
                  <a:pt x="52" y="167"/>
                </a:cubicBezTo>
                <a:cubicBezTo>
                  <a:pt x="38" y="167"/>
                  <a:pt x="26" y="176"/>
                  <a:pt x="13" y="180"/>
                </a:cubicBezTo>
                <a:cubicBezTo>
                  <a:pt x="9" y="193"/>
                  <a:pt x="0" y="205"/>
                  <a:pt x="0" y="219"/>
                </a:cubicBezTo>
                <a:cubicBezTo>
                  <a:pt x="0" y="289"/>
                  <a:pt x="95" y="299"/>
                  <a:pt x="144" y="311"/>
                </a:cubicBezTo>
                <a:cubicBezTo>
                  <a:pt x="297" y="306"/>
                  <a:pt x="483" y="381"/>
                  <a:pt x="602" y="285"/>
                </a:cubicBezTo>
                <a:cubicBezTo>
                  <a:pt x="689" y="215"/>
                  <a:pt x="566" y="268"/>
                  <a:pt x="667" y="232"/>
                </a:cubicBezTo>
                <a:cubicBezTo>
                  <a:pt x="676" y="223"/>
                  <a:pt x="683" y="212"/>
                  <a:pt x="694" y="206"/>
                </a:cubicBezTo>
                <a:cubicBezTo>
                  <a:pt x="710" y="198"/>
                  <a:pt x="732" y="204"/>
                  <a:pt x="746" y="193"/>
                </a:cubicBezTo>
                <a:cubicBezTo>
                  <a:pt x="757" y="184"/>
                  <a:pt x="750" y="165"/>
                  <a:pt x="759" y="154"/>
                </a:cubicBezTo>
                <a:cubicBezTo>
                  <a:pt x="776" y="132"/>
                  <a:pt x="805" y="121"/>
                  <a:pt x="825" y="102"/>
                </a:cubicBezTo>
                <a:cubicBezTo>
                  <a:pt x="723" y="0"/>
                  <a:pt x="644" y="36"/>
                  <a:pt x="484" y="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0" name="Freeform 104">
            <a:extLst>
              <a:ext uri="{FF2B5EF4-FFF2-40B4-BE49-F238E27FC236}">
                <a16:creationId xmlns:a16="http://schemas.microsoft.com/office/drawing/2014/main" id="{0C680025-DD19-9DB2-74FB-929F899412C6}"/>
              </a:ext>
            </a:extLst>
          </p:cNvPr>
          <p:cNvSpPr>
            <a:spLocks/>
          </p:cNvSpPr>
          <p:nvPr/>
        </p:nvSpPr>
        <p:spPr bwMode="auto">
          <a:xfrm>
            <a:off x="6770688" y="2119313"/>
            <a:ext cx="66675" cy="177800"/>
          </a:xfrm>
          <a:custGeom>
            <a:avLst/>
            <a:gdLst>
              <a:gd name="T0" fmla="*/ 66675 w 42"/>
              <a:gd name="T1" fmla="*/ 0 h 112"/>
              <a:gd name="T2" fmla="*/ 25400 w 42"/>
              <a:gd name="T3" fmla="*/ 84138 h 112"/>
              <a:gd name="T4" fmla="*/ 4763 w 42"/>
              <a:gd name="T5" fmla="*/ 104775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112">
                <a:moveTo>
                  <a:pt x="42" y="0"/>
                </a:moveTo>
                <a:cubicBezTo>
                  <a:pt x="33" y="18"/>
                  <a:pt x="24" y="35"/>
                  <a:pt x="16" y="53"/>
                </a:cubicBezTo>
                <a:cubicBezTo>
                  <a:pt x="0" y="90"/>
                  <a:pt x="3" y="112"/>
                  <a:pt x="3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1" name="Freeform 105">
            <a:extLst>
              <a:ext uri="{FF2B5EF4-FFF2-40B4-BE49-F238E27FC236}">
                <a16:creationId xmlns:a16="http://schemas.microsoft.com/office/drawing/2014/main" id="{24B6C1F0-7F33-135C-9CD7-CCF309776A38}"/>
              </a:ext>
            </a:extLst>
          </p:cNvPr>
          <p:cNvSpPr>
            <a:spLocks/>
          </p:cNvSpPr>
          <p:nvPr/>
        </p:nvSpPr>
        <p:spPr bwMode="auto">
          <a:xfrm>
            <a:off x="6748463" y="2057400"/>
            <a:ext cx="109537" cy="187325"/>
          </a:xfrm>
          <a:custGeom>
            <a:avLst/>
            <a:gdLst>
              <a:gd name="T0" fmla="*/ 109537 w 69"/>
              <a:gd name="T1" fmla="*/ 0 h 118"/>
              <a:gd name="T2" fmla="*/ 26987 w 69"/>
              <a:gd name="T3" fmla="*/ 187325 h 1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" h="118">
                <a:moveTo>
                  <a:pt x="69" y="0"/>
                </a:moveTo>
                <a:cubicBezTo>
                  <a:pt x="0" y="23"/>
                  <a:pt x="17" y="48"/>
                  <a:pt x="17" y="118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202" name="Group 106">
            <a:extLst>
              <a:ext uri="{FF2B5EF4-FFF2-40B4-BE49-F238E27FC236}">
                <a16:creationId xmlns:a16="http://schemas.microsoft.com/office/drawing/2014/main" id="{435F9312-C393-1F48-1023-7DAE6A3274DA}"/>
              </a:ext>
            </a:extLst>
          </p:cNvPr>
          <p:cNvGrpSpPr>
            <a:grpSpLocks/>
          </p:cNvGrpSpPr>
          <p:nvPr/>
        </p:nvGrpSpPr>
        <p:grpSpPr bwMode="auto">
          <a:xfrm>
            <a:off x="-6324600" y="428625"/>
            <a:ext cx="4252912" cy="6429375"/>
            <a:chOff x="1248" y="96"/>
            <a:chExt cx="2679" cy="4194"/>
          </a:xfrm>
        </p:grpSpPr>
        <p:sp>
          <p:nvSpPr>
            <p:cNvPr id="65645" name="Freeform 107">
              <a:extLst>
                <a:ext uri="{FF2B5EF4-FFF2-40B4-BE49-F238E27FC236}">
                  <a16:creationId xmlns:a16="http://schemas.microsoft.com/office/drawing/2014/main" id="{330D31BA-D0F4-2C60-2D0C-BAB38DCE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143"/>
              <a:ext cx="903" cy="108"/>
            </a:xfrm>
            <a:custGeom>
              <a:avLst/>
              <a:gdLst>
                <a:gd name="T0" fmla="*/ 0 w 903"/>
                <a:gd name="T1" fmla="*/ 0 h 236"/>
                <a:gd name="T2" fmla="*/ 26 w 903"/>
                <a:gd name="T3" fmla="*/ 54 h 236"/>
                <a:gd name="T4" fmla="*/ 65 w 903"/>
                <a:gd name="T5" fmla="*/ 66 h 236"/>
                <a:gd name="T6" fmla="*/ 222 w 903"/>
                <a:gd name="T7" fmla="*/ 108 h 236"/>
                <a:gd name="T8" fmla="*/ 746 w 903"/>
                <a:gd name="T9" fmla="*/ 102 h 236"/>
                <a:gd name="T10" fmla="*/ 825 w 903"/>
                <a:gd name="T11" fmla="*/ 90 h 236"/>
                <a:gd name="T12" fmla="*/ 903 w 903"/>
                <a:gd name="T13" fmla="*/ 42 h 236"/>
                <a:gd name="T14" fmla="*/ 838 w 903"/>
                <a:gd name="T15" fmla="*/ 30 h 236"/>
                <a:gd name="T16" fmla="*/ 419 w 903"/>
                <a:gd name="T17" fmla="*/ 36 h 236"/>
                <a:gd name="T18" fmla="*/ 78 w 903"/>
                <a:gd name="T19" fmla="*/ 30 h 236"/>
                <a:gd name="T20" fmla="*/ 39 w 903"/>
                <a:gd name="T21" fmla="*/ 24 h 236"/>
                <a:gd name="T22" fmla="*/ 0 w 903"/>
                <a:gd name="T23" fmla="*/ 0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3" h="236">
                  <a:moveTo>
                    <a:pt x="0" y="0"/>
                  </a:moveTo>
                  <a:cubicBezTo>
                    <a:pt x="0" y="1"/>
                    <a:pt x="13" y="101"/>
                    <a:pt x="26" y="118"/>
                  </a:cubicBezTo>
                  <a:cubicBezTo>
                    <a:pt x="36" y="130"/>
                    <a:pt x="53" y="134"/>
                    <a:pt x="65" y="144"/>
                  </a:cubicBezTo>
                  <a:cubicBezTo>
                    <a:pt x="116" y="186"/>
                    <a:pt x="159" y="213"/>
                    <a:pt x="222" y="236"/>
                  </a:cubicBezTo>
                  <a:cubicBezTo>
                    <a:pt x="397" y="231"/>
                    <a:pt x="572" y="234"/>
                    <a:pt x="746" y="222"/>
                  </a:cubicBezTo>
                  <a:cubicBezTo>
                    <a:pt x="774" y="220"/>
                    <a:pt x="825" y="196"/>
                    <a:pt x="825" y="196"/>
                  </a:cubicBezTo>
                  <a:cubicBezTo>
                    <a:pt x="881" y="158"/>
                    <a:pt x="866" y="147"/>
                    <a:pt x="903" y="92"/>
                  </a:cubicBezTo>
                  <a:cubicBezTo>
                    <a:pt x="859" y="24"/>
                    <a:pt x="901" y="61"/>
                    <a:pt x="838" y="65"/>
                  </a:cubicBezTo>
                  <a:cubicBezTo>
                    <a:pt x="698" y="73"/>
                    <a:pt x="559" y="74"/>
                    <a:pt x="419" y="78"/>
                  </a:cubicBezTo>
                  <a:cubicBezTo>
                    <a:pt x="305" y="74"/>
                    <a:pt x="191" y="73"/>
                    <a:pt x="78" y="65"/>
                  </a:cubicBezTo>
                  <a:cubicBezTo>
                    <a:pt x="64" y="64"/>
                    <a:pt x="50" y="61"/>
                    <a:pt x="39" y="52"/>
                  </a:cubicBezTo>
                  <a:cubicBezTo>
                    <a:pt x="22" y="38"/>
                    <a:pt x="15" y="15"/>
                    <a:pt x="0" y="0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6" name="Freeform 108">
              <a:extLst>
                <a:ext uri="{FF2B5EF4-FFF2-40B4-BE49-F238E27FC236}">
                  <a16:creationId xmlns:a16="http://schemas.microsoft.com/office/drawing/2014/main" id="{DB93F7B5-CD03-3425-99B3-5AE6E296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54"/>
              <a:ext cx="315" cy="205"/>
            </a:xfrm>
            <a:custGeom>
              <a:avLst/>
              <a:gdLst>
                <a:gd name="T0" fmla="*/ 144 w 315"/>
                <a:gd name="T1" fmla="*/ 172 h 208"/>
                <a:gd name="T2" fmla="*/ 0 w 315"/>
                <a:gd name="T3" fmla="*/ 83 h 208"/>
                <a:gd name="T4" fmla="*/ 314 w 315"/>
                <a:gd name="T5" fmla="*/ 83 h 208"/>
                <a:gd name="T6" fmla="*/ 144 w 315"/>
                <a:gd name="T7" fmla="*/ 172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208">
                  <a:moveTo>
                    <a:pt x="144" y="175"/>
                  </a:moveTo>
                  <a:cubicBezTo>
                    <a:pt x="27" y="160"/>
                    <a:pt x="33" y="183"/>
                    <a:pt x="0" y="84"/>
                  </a:cubicBezTo>
                  <a:cubicBezTo>
                    <a:pt x="81" y="0"/>
                    <a:pt x="213" y="48"/>
                    <a:pt x="314" y="84"/>
                  </a:cubicBezTo>
                  <a:cubicBezTo>
                    <a:pt x="273" y="208"/>
                    <a:pt x="315" y="160"/>
                    <a:pt x="144" y="175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47" name="Freeform 109">
              <a:extLst>
                <a:ext uri="{FF2B5EF4-FFF2-40B4-BE49-F238E27FC236}">
                  <a16:creationId xmlns:a16="http://schemas.microsoft.com/office/drawing/2014/main" id="{8D8BF44B-F512-ABEA-7EA0-02DBD03E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001"/>
              <a:ext cx="315" cy="206"/>
            </a:xfrm>
            <a:custGeom>
              <a:avLst/>
              <a:gdLst>
                <a:gd name="T0" fmla="*/ 144 w 315"/>
                <a:gd name="T1" fmla="*/ 173 h 208"/>
                <a:gd name="T2" fmla="*/ 0 w 315"/>
                <a:gd name="T3" fmla="*/ 83 h 208"/>
                <a:gd name="T4" fmla="*/ 314 w 315"/>
                <a:gd name="T5" fmla="*/ 83 h 208"/>
                <a:gd name="T6" fmla="*/ 144 w 315"/>
                <a:gd name="T7" fmla="*/ 173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208">
                  <a:moveTo>
                    <a:pt x="144" y="175"/>
                  </a:moveTo>
                  <a:cubicBezTo>
                    <a:pt x="27" y="160"/>
                    <a:pt x="33" y="183"/>
                    <a:pt x="0" y="84"/>
                  </a:cubicBezTo>
                  <a:cubicBezTo>
                    <a:pt x="81" y="0"/>
                    <a:pt x="213" y="48"/>
                    <a:pt x="314" y="84"/>
                  </a:cubicBezTo>
                  <a:cubicBezTo>
                    <a:pt x="273" y="208"/>
                    <a:pt x="315" y="160"/>
                    <a:pt x="144" y="175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648" name="Group 110">
              <a:extLst>
                <a:ext uri="{FF2B5EF4-FFF2-40B4-BE49-F238E27FC236}">
                  <a16:creationId xmlns:a16="http://schemas.microsoft.com/office/drawing/2014/main" id="{83730454-9D8E-BFC8-DB69-41541A2AA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96"/>
              <a:ext cx="2524" cy="4194"/>
              <a:chOff x="1248" y="96"/>
              <a:chExt cx="2524" cy="4194"/>
            </a:xfrm>
          </p:grpSpPr>
          <p:sp>
            <p:nvSpPr>
              <p:cNvPr id="65649" name="Freeform 111">
                <a:extLst>
                  <a:ext uri="{FF2B5EF4-FFF2-40B4-BE49-F238E27FC236}">
                    <a16:creationId xmlns:a16="http://schemas.microsoft.com/office/drawing/2014/main" id="{80B59B65-6F25-C45E-03A6-7F50D82E3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3984"/>
                <a:ext cx="979" cy="306"/>
              </a:xfrm>
              <a:custGeom>
                <a:avLst/>
                <a:gdLst>
                  <a:gd name="T0" fmla="*/ 66 w 979"/>
                  <a:gd name="T1" fmla="*/ 97 h 306"/>
                  <a:gd name="T2" fmla="*/ 0 w 979"/>
                  <a:gd name="T3" fmla="*/ 228 h 306"/>
                  <a:gd name="T4" fmla="*/ 288 w 979"/>
                  <a:gd name="T5" fmla="*/ 293 h 306"/>
                  <a:gd name="T6" fmla="*/ 851 w 979"/>
                  <a:gd name="T7" fmla="*/ 306 h 306"/>
                  <a:gd name="T8" fmla="*/ 864 w 979"/>
                  <a:gd name="T9" fmla="*/ 241 h 306"/>
                  <a:gd name="T10" fmla="*/ 707 w 979"/>
                  <a:gd name="T11" fmla="*/ 149 h 306"/>
                  <a:gd name="T12" fmla="*/ 66 w 979"/>
                  <a:gd name="T13" fmla="*/ 97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9" h="306">
                    <a:moveTo>
                      <a:pt x="66" y="97"/>
                    </a:moveTo>
                    <a:cubicBezTo>
                      <a:pt x="53" y="160"/>
                      <a:pt x="45" y="185"/>
                      <a:pt x="0" y="228"/>
                    </a:cubicBezTo>
                    <a:cubicBezTo>
                      <a:pt x="74" y="300"/>
                      <a:pt x="188" y="289"/>
                      <a:pt x="288" y="293"/>
                    </a:cubicBezTo>
                    <a:cubicBezTo>
                      <a:pt x="476" y="300"/>
                      <a:pt x="663" y="302"/>
                      <a:pt x="851" y="306"/>
                    </a:cubicBezTo>
                    <a:cubicBezTo>
                      <a:pt x="979" y="285"/>
                      <a:pt x="925" y="300"/>
                      <a:pt x="864" y="241"/>
                    </a:cubicBezTo>
                    <a:cubicBezTo>
                      <a:pt x="835" y="153"/>
                      <a:pt x="794" y="163"/>
                      <a:pt x="707" y="149"/>
                    </a:cubicBezTo>
                    <a:cubicBezTo>
                      <a:pt x="484" y="0"/>
                      <a:pt x="504" y="86"/>
                      <a:pt x="66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0" name="Freeform 112">
                <a:extLst>
                  <a:ext uri="{FF2B5EF4-FFF2-40B4-BE49-F238E27FC236}">
                    <a16:creationId xmlns:a16="http://schemas.microsoft.com/office/drawing/2014/main" id="{F6D8E7A6-5351-E1E8-B1BF-70A92E1C7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212"/>
                <a:ext cx="496" cy="250"/>
              </a:xfrm>
              <a:custGeom>
                <a:avLst/>
                <a:gdLst>
                  <a:gd name="T0" fmla="*/ 0 w 496"/>
                  <a:gd name="T1" fmla="*/ 169 h 253"/>
                  <a:gd name="T2" fmla="*/ 96 w 496"/>
                  <a:gd name="T3" fmla="*/ 240 h 253"/>
                  <a:gd name="T4" fmla="*/ 276 w 496"/>
                  <a:gd name="T5" fmla="*/ 216 h 253"/>
                  <a:gd name="T6" fmla="*/ 300 w 496"/>
                  <a:gd name="T7" fmla="*/ 181 h 253"/>
                  <a:gd name="T8" fmla="*/ 336 w 496"/>
                  <a:gd name="T9" fmla="*/ 169 h 253"/>
                  <a:gd name="T10" fmla="*/ 408 w 496"/>
                  <a:gd name="T11" fmla="*/ 122 h 253"/>
                  <a:gd name="T12" fmla="*/ 444 w 496"/>
                  <a:gd name="T13" fmla="*/ 98 h 253"/>
                  <a:gd name="T14" fmla="*/ 492 w 496"/>
                  <a:gd name="T15" fmla="*/ 15 h 253"/>
                  <a:gd name="T16" fmla="*/ 444 w 496"/>
                  <a:gd name="T17" fmla="*/ 3 h 253"/>
                  <a:gd name="T18" fmla="*/ 228 w 496"/>
                  <a:gd name="T19" fmla="*/ 27 h 253"/>
                  <a:gd name="T20" fmla="*/ 72 w 496"/>
                  <a:gd name="T21" fmla="*/ 110 h 253"/>
                  <a:gd name="T22" fmla="*/ 36 w 496"/>
                  <a:gd name="T23" fmla="*/ 145 h 253"/>
                  <a:gd name="T24" fmla="*/ 0 w 496"/>
                  <a:gd name="T25" fmla="*/ 169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6" h="253">
                    <a:moveTo>
                      <a:pt x="0" y="171"/>
                    </a:moveTo>
                    <a:cubicBezTo>
                      <a:pt x="28" y="213"/>
                      <a:pt x="48" y="227"/>
                      <a:pt x="96" y="243"/>
                    </a:cubicBezTo>
                    <a:cubicBezTo>
                      <a:pt x="156" y="238"/>
                      <a:pt x="226" y="253"/>
                      <a:pt x="276" y="219"/>
                    </a:cubicBezTo>
                    <a:cubicBezTo>
                      <a:pt x="288" y="211"/>
                      <a:pt x="289" y="192"/>
                      <a:pt x="300" y="183"/>
                    </a:cubicBezTo>
                    <a:cubicBezTo>
                      <a:pt x="310" y="175"/>
                      <a:pt x="325" y="177"/>
                      <a:pt x="336" y="171"/>
                    </a:cubicBezTo>
                    <a:cubicBezTo>
                      <a:pt x="361" y="157"/>
                      <a:pt x="384" y="139"/>
                      <a:pt x="408" y="123"/>
                    </a:cubicBezTo>
                    <a:cubicBezTo>
                      <a:pt x="420" y="115"/>
                      <a:pt x="444" y="99"/>
                      <a:pt x="444" y="99"/>
                    </a:cubicBezTo>
                    <a:cubicBezTo>
                      <a:pt x="450" y="90"/>
                      <a:pt x="496" y="25"/>
                      <a:pt x="492" y="15"/>
                    </a:cubicBezTo>
                    <a:cubicBezTo>
                      <a:pt x="486" y="0"/>
                      <a:pt x="460" y="7"/>
                      <a:pt x="444" y="3"/>
                    </a:cubicBezTo>
                    <a:cubicBezTo>
                      <a:pt x="343" y="37"/>
                      <a:pt x="459" y="1"/>
                      <a:pt x="228" y="27"/>
                    </a:cubicBezTo>
                    <a:cubicBezTo>
                      <a:pt x="169" y="34"/>
                      <a:pt x="128" y="92"/>
                      <a:pt x="72" y="111"/>
                    </a:cubicBezTo>
                    <a:cubicBezTo>
                      <a:pt x="60" y="123"/>
                      <a:pt x="49" y="136"/>
                      <a:pt x="36" y="147"/>
                    </a:cubicBezTo>
                    <a:cubicBezTo>
                      <a:pt x="25" y="156"/>
                      <a:pt x="0" y="171"/>
                      <a:pt x="0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1" name="Freeform 113">
                <a:extLst>
                  <a:ext uri="{FF2B5EF4-FFF2-40B4-BE49-F238E27FC236}">
                    <a16:creationId xmlns:a16="http://schemas.microsoft.com/office/drawing/2014/main" id="{A24F6B73-AAEE-F583-5B37-1E5493A4D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2476"/>
                <a:ext cx="530" cy="454"/>
              </a:xfrm>
              <a:custGeom>
                <a:avLst/>
                <a:gdLst>
                  <a:gd name="T0" fmla="*/ 417 w 530"/>
                  <a:gd name="T1" fmla="*/ 375 h 460"/>
                  <a:gd name="T2" fmla="*/ 208 w 530"/>
                  <a:gd name="T3" fmla="*/ 426 h 460"/>
                  <a:gd name="T4" fmla="*/ 103 w 530"/>
                  <a:gd name="T5" fmla="*/ 323 h 460"/>
                  <a:gd name="T6" fmla="*/ 77 w 530"/>
                  <a:gd name="T7" fmla="*/ 284 h 460"/>
                  <a:gd name="T8" fmla="*/ 50 w 530"/>
                  <a:gd name="T9" fmla="*/ 259 h 460"/>
                  <a:gd name="T10" fmla="*/ 64 w 530"/>
                  <a:gd name="T11" fmla="*/ 116 h 460"/>
                  <a:gd name="T12" fmla="*/ 103 w 530"/>
                  <a:gd name="T13" fmla="*/ 104 h 460"/>
                  <a:gd name="T14" fmla="*/ 116 w 530"/>
                  <a:gd name="T15" fmla="*/ 65 h 460"/>
                  <a:gd name="T16" fmla="*/ 155 w 530"/>
                  <a:gd name="T17" fmla="*/ 51 h 460"/>
                  <a:gd name="T18" fmla="*/ 286 w 530"/>
                  <a:gd name="T19" fmla="*/ 0 h 460"/>
                  <a:gd name="T20" fmla="*/ 509 w 530"/>
                  <a:gd name="T21" fmla="*/ 78 h 460"/>
                  <a:gd name="T22" fmla="*/ 522 w 530"/>
                  <a:gd name="T23" fmla="*/ 116 h 460"/>
                  <a:gd name="T24" fmla="*/ 443 w 530"/>
                  <a:gd name="T25" fmla="*/ 168 h 460"/>
                  <a:gd name="T26" fmla="*/ 404 w 530"/>
                  <a:gd name="T27" fmla="*/ 207 h 460"/>
                  <a:gd name="T28" fmla="*/ 352 w 530"/>
                  <a:gd name="T29" fmla="*/ 220 h 460"/>
                  <a:gd name="T30" fmla="*/ 365 w 530"/>
                  <a:gd name="T31" fmla="*/ 297 h 460"/>
                  <a:gd name="T32" fmla="*/ 417 w 530"/>
                  <a:gd name="T33" fmla="*/ 375 h 4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0" h="460">
                    <a:moveTo>
                      <a:pt x="417" y="380"/>
                    </a:moveTo>
                    <a:cubicBezTo>
                      <a:pt x="337" y="460"/>
                      <a:pt x="340" y="445"/>
                      <a:pt x="208" y="432"/>
                    </a:cubicBezTo>
                    <a:cubicBezTo>
                      <a:pt x="120" y="345"/>
                      <a:pt x="155" y="381"/>
                      <a:pt x="103" y="327"/>
                    </a:cubicBezTo>
                    <a:cubicBezTo>
                      <a:pt x="92" y="316"/>
                      <a:pt x="87" y="300"/>
                      <a:pt x="77" y="288"/>
                    </a:cubicBezTo>
                    <a:cubicBezTo>
                      <a:pt x="69" y="278"/>
                      <a:pt x="59" y="271"/>
                      <a:pt x="50" y="262"/>
                    </a:cubicBezTo>
                    <a:cubicBezTo>
                      <a:pt x="32" y="208"/>
                      <a:pt x="0" y="156"/>
                      <a:pt x="64" y="118"/>
                    </a:cubicBezTo>
                    <a:cubicBezTo>
                      <a:pt x="76" y="111"/>
                      <a:pt x="90" y="109"/>
                      <a:pt x="103" y="105"/>
                    </a:cubicBezTo>
                    <a:cubicBezTo>
                      <a:pt x="107" y="92"/>
                      <a:pt x="106" y="76"/>
                      <a:pt x="116" y="66"/>
                    </a:cubicBezTo>
                    <a:cubicBezTo>
                      <a:pt x="126" y="56"/>
                      <a:pt x="143" y="58"/>
                      <a:pt x="155" y="52"/>
                    </a:cubicBezTo>
                    <a:cubicBezTo>
                      <a:pt x="207" y="25"/>
                      <a:pt x="227" y="15"/>
                      <a:pt x="286" y="0"/>
                    </a:cubicBezTo>
                    <a:cubicBezTo>
                      <a:pt x="381" y="12"/>
                      <a:pt x="442" y="12"/>
                      <a:pt x="509" y="79"/>
                    </a:cubicBezTo>
                    <a:cubicBezTo>
                      <a:pt x="513" y="92"/>
                      <a:pt x="530" y="107"/>
                      <a:pt x="522" y="118"/>
                    </a:cubicBezTo>
                    <a:cubicBezTo>
                      <a:pt x="503" y="144"/>
                      <a:pt x="469" y="153"/>
                      <a:pt x="443" y="170"/>
                    </a:cubicBezTo>
                    <a:cubicBezTo>
                      <a:pt x="427" y="180"/>
                      <a:pt x="420" y="201"/>
                      <a:pt x="404" y="210"/>
                    </a:cubicBezTo>
                    <a:cubicBezTo>
                      <a:pt x="389" y="219"/>
                      <a:pt x="369" y="219"/>
                      <a:pt x="352" y="223"/>
                    </a:cubicBezTo>
                    <a:cubicBezTo>
                      <a:pt x="337" y="264"/>
                      <a:pt x="325" y="266"/>
                      <a:pt x="365" y="301"/>
                    </a:cubicBezTo>
                    <a:cubicBezTo>
                      <a:pt x="444" y="370"/>
                      <a:pt x="469" y="328"/>
                      <a:pt x="417" y="3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2" name="AutoShape 114">
                <a:extLst>
                  <a:ext uri="{FF2B5EF4-FFF2-40B4-BE49-F238E27FC236}">
                    <a16:creationId xmlns:a16="http://schemas.microsoft.com/office/drawing/2014/main" id="{537E97AA-F9CE-C3E2-0887-5DA1D6C7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91623">
                <a:off x="2304" y="2476"/>
                <a:ext cx="967" cy="94"/>
              </a:xfrm>
              <a:prstGeom prst="flowChartMagneticDrum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653" name="Freeform 115">
                <a:extLst>
                  <a:ext uri="{FF2B5EF4-FFF2-40B4-BE49-F238E27FC236}">
                    <a16:creationId xmlns:a16="http://schemas.microsoft.com/office/drawing/2014/main" id="{8ABA1D64-44F8-A345-F1C9-AA9DED42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364"/>
                <a:ext cx="329" cy="281"/>
              </a:xfrm>
              <a:custGeom>
                <a:avLst/>
                <a:gdLst>
                  <a:gd name="T0" fmla="*/ 15 w 329"/>
                  <a:gd name="T1" fmla="*/ 258 h 284"/>
                  <a:gd name="T2" fmla="*/ 67 w 329"/>
                  <a:gd name="T3" fmla="*/ 181 h 284"/>
                  <a:gd name="T4" fmla="*/ 106 w 329"/>
                  <a:gd name="T5" fmla="*/ 155 h 284"/>
                  <a:gd name="T6" fmla="*/ 133 w 329"/>
                  <a:gd name="T7" fmla="*/ 129 h 284"/>
                  <a:gd name="T8" fmla="*/ 211 w 329"/>
                  <a:gd name="T9" fmla="*/ 90 h 284"/>
                  <a:gd name="T10" fmla="*/ 329 w 329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284">
                    <a:moveTo>
                      <a:pt x="15" y="261"/>
                    </a:moveTo>
                    <a:cubicBezTo>
                      <a:pt x="113" y="196"/>
                      <a:pt x="0" y="284"/>
                      <a:pt x="67" y="183"/>
                    </a:cubicBezTo>
                    <a:cubicBezTo>
                      <a:pt x="76" y="170"/>
                      <a:pt x="94" y="167"/>
                      <a:pt x="106" y="157"/>
                    </a:cubicBezTo>
                    <a:cubicBezTo>
                      <a:pt x="116" y="149"/>
                      <a:pt x="123" y="138"/>
                      <a:pt x="133" y="130"/>
                    </a:cubicBezTo>
                    <a:cubicBezTo>
                      <a:pt x="194" y="81"/>
                      <a:pt x="147" y="123"/>
                      <a:pt x="211" y="91"/>
                    </a:cubicBezTo>
                    <a:cubicBezTo>
                      <a:pt x="250" y="71"/>
                      <a:pt x="298" y="31"/>
                      <a:pt x="3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4" name="Freeform 116">
                <a:extLst>
                  <a:ext uri="{FF2B5EF4-FFF2-40B4-BE49-F238E27FC236}">
                    <a16:creationId xmlns:a16="http://schemas.microsoft.com/office/drawing/2014/main" id="{A14A9D6E-87C6-126E-8543-63E27179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454"/>
                <a:ext cx="170" cy="375"/>
              </a:xfrm>
              <a:custGeom>
                <a:avLst/>
                <a:gdLst>
                  <a:gd name="T0" fmla="*/ 0 w 170"/>
                  <a:gd name="T1" fmla="*/ 375 h 380"/>
                  <a:gd name="T2" fmla="*/ 131 w 170"/>
                  <a:gd name="T3" fmla="*/ 104 h 380"/>
                  <a:gd name="T4" fmla="*/ 170 w 170"/>
                  <a:gd name="T5" fmla="*/ 0 h 3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" h="380">
                    <a:moveTo>
                      <a:pt x="0" y="380"/>
                    </a:moveTo>
                    <a:cubicBezTo>
                      <a:pt x="23" y="265"/>
                      <a:pt x="46" y="190"/>
                      <a:pt x="131" y="105"/>
                    </a:cubicBezTo>
                    <a:cubicBezTo>
                      <a:pt x="160" y="17"/>
                      <a:pt x="145" y="51"/>
                      <a:pt x="17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5" name="Freeform 117">
                <a:extLst>
                  <a:ext uri="{FF2B5EF4-FFF2-40B4-BE49-F238E27FC236}">
                    <a16:creationId xmlns:a16="http://schemas.microsoft.com/office/drawing/2014/main" id="{3278ED4D-FB8F-94FA-CCF1-833C77B11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784"/>
                <a:ext cx="183" cy="138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5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6" name="Freeform 118">
                <a:extLst>
                  <a:ext uri="{FF2B5EF4-FFF2-40B4-BE49-F238E27FC236}">
                    <a16:creationId xmlns:a16="http://schemas.microsoft.com/office/drawing/2014/main" id="{43511E7D-E360-E951-8EE8-CA06F29FE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367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7" name="Freeform 119">
                <a:extLst>
                  <a:ext uri="{FF2B5EF4-FFF2-40B4-BE49-F238E27FC236}">
                    <a16:creationId xmlns:a16="http://schemas.microsoft.com/office/drawing/2014/main" id="{060003B3-F7BE-556C-ED34-7E5D0B42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862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8" name="Freeform 120">
                <a:extLst>
                  <a:ext uri="{FF2B5EF4-FFF2-40B4-BE49-F238E27FC236}">
                    <a16:creationId xmlns:a16="http://schemas.microsoft.com/office/drawing/2014/main" id="{099EF34F-7ADF-0EF2-1188-4B2A750BE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211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9" name="Freeform 121">
                <a:extLst>
                  <a:ext uri="{FF2B5EF4-FFF2-40B4-BE49-F238E27FC236}">
                    <a16:creationId xmlns:a16="http://schemas.microsoft.com/office/drawing/2014/main" id="{15ED76E4-3731-9584-2BBC-D10E6CE1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1479"/>
                <a:ext cx="183" cy="138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5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0" name="Freeform 122">
                <a:extLst>
                  <a:ext uri="{FF2B5EF4-FFF2-40B4-BE49-F238E27FC236}">
                    <a16:creationId xmlns:a16="http://schemas.microsoft.com/office/drawing/2014/main" id="{C987A370-726A-5703-5064-2294294EE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526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1" name="Freeform 123">
                <a:extLst>
                  <a:ext uri="{FF2B5EF4-FFF2-40B4-BE49-F238E27FC236}">
                    <a16:creationId xmlns:a16="http://schemas.microsoft.com/office/drawing/2014/main" id="{E51BF2BB-A2BE-7158-9D5E-C81420C8D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1370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2" name="Freeform 124">
                <a:extLst>
                  <a:ext uri="{FF2B5EF4-FFF2-40B4-BE49-F238E27FC236}">
                    <a16:creationId xmlns:a16="http://schemas.microsoft.com/office/drawing/2014/main" id="{4771E1D8-7A97-6E1D-B858-1E0EA46E3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638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3" name="Freeform 125">
                <a:extLst>
                  <a:ext uri="{FF2B5EF4-FFF2-40B4-BE49-F238E27FC236}">
                    <a16:creationId xmlns:a16="http://schemas.microsoft.com/office/drawing/2014/main" id="{864E5C30-F672-820F-22B8-7DAB3B380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03"/>
                <a:ext cx="1481" cy="1226"/>
              </a:xfrm>
              <a:custGeom>
                <a:avLst/>
                <a:gdLst>
                  <a:gd name="T0" fmla="*/ 629 w 1481"/>
                  <a:gd name="T1" fmla="*/ 77 h 1240"/>
                  <a:gd name="T2" fmla="*/ 458 w 1481"/>
                  <a:gd name="T3" fmla="*/ 168 h 1240"/>
                  <a:gd name="T4" fmla="*/ 432 w 1481"/>
                  <a:gd name="T5" fmla="*/ 246 h 1240"/>
                  <a:gd name="T6" fmla="*/ 419 w 1481"/>
                  <a:gd name="T7" fmla="*/ 285 h 1240"/>
                  <a:gd name="T8" fmla="*/ 314 w 1481"/>
                  <a:gd name="T9" fmla="*/ 699 h 1240"/>
                  <a:gd name="T10" fmla="*/ 249 w 1481"/>
                  <a:gd name="T11" fmla="*/ 829 h 1240"/>
                  <a:gd name="T12" fmla="*/ 249 w 1481"/>
                  <a:gd name="T13" fmla="*/ 829 h 1240"/>
                  <a:gd name="T14" fmla="*/ 236 w 1481"/>
                  <a:gd name="T15" fmla="*/ 867 h 1240"/>
                  <a:gd name="T16" fmla="*/ 197 w 1481"/>
                  <a:gd name="T17" fmla="*/ 880 h 1240"/>
                  <a:gd name="T18" fmla="*/ 79 w 1481"/>
                  <a:gd name="T19" fmla="*/ 971 h 1240"/>
                  <a:gd name="T20" fmla="*/ 40 w 1481"/>
                  <a:gd name="T21" fmla="*/ 997 h 1240"/>
                  <a:gd name="T22" fmla="*/ 0 w 1481"/>
                  <a:gd name="T23" fmla="*/ 1009 h 1240"/>
                  <a:gd name="T24" fmla="*/ 341 w 1481"/>
                  <a:gd name="T25" fmla="*/ 1113 h 1240"/>
                  <a:gd name="T26" fmla="*/ 773 w 1481"/>
                  <a:gd name="T27" fmla="*/ 1126 h 1240"/>
                  <a:gd name="T28" fmla="*/ 1257 w 1481"/>
                  <a:gd name="T29" fmla="*/ 1190 h 1240"/>
                  <a:gd name="T30" fmla="*/ 1427 w 1481"/>
                  <a:gd name="T31" fmla="*/ 1178 h 1240"/>
                  <a:gd name="T32" fmla="*/ 1362 w 1481"/>
                  <a:gd name="T33" fmla="*/ 816 h 1240"/>
                  <a:gd name="T34" fmla="*/ 1336 w 1481"/>
                  <a:gd name="T35" fmla="*/ 738 h 1240"/>
                  <a:gd name="T36" fmla="*/ 1322 w 1481"/>
                  <a:gd name="T37" fmla="*/ 699 h 1240"/>
                  <a:gd name="T38" fmla="*/ 1336 w 1481"/>
                  <a:gd name="T39" fmla="*/ 919 h 1240"/>
                  <a:gd name="T40" fmla="*/ 1375 w 1481"/>
                  <a:gd name="T41" fmla="*/ 958 h 1240"/>
                  <a:gd name="T42" fmla="*/ 1427 w 1481"/>
                  <a:gd name="T43" fmla="*/ 1088 h 1240"/>
                  <a:gd name="T44" fmla="*/ 1375 w 1481"/>
                  <a:gd name="T45" fmla="*/ 491 h 1240"/>
                  <a:gd name="T46" fmla="*/ 1322 w 1481"/>
                  <a:gd name="T47" fmla="*/ 389 h 1240"/>
                  <a:gd name="T48" fmla="*/ 1296 w 1481"/>
                  <a:gd name="T49" fmla="*/ 310 h 1240"/>
                  <a:gd name="T50" fmla="*/ 1270 w 1481"/>
                  <a:gd name="T51" fmla="*/ 272 h 1240"/>
                  <a:gd name="T52" fmla="*/ 1205 w 1481"/>
                  <a:gd name="T53" fmla="*/ 117 h 1240"/>
                  <a:gd name="T54" fmla="*/ 1087 w 1481"/>
                  <a:gd name="T55" fmla="*/ 0 h 1240"/>
                  <a:gd name="T56" fmla="*/ 629 w 1481"/>
                  <a:gd name="T57" fmla="*/ 77 h 12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81" h="1240">
                    <a:moveTo>
                      <a:pt x="629" y="78"/>
                    </a:moveTo>
                    <a:cubicBezTo>
                      <a:pt x="557" y="103"/>
                      <a:pt x="513" y="116"/>
                      <a:pt x="458" y="170"/>
                    </a:cubicBezTo>
                    <a:cubicBezTo>
                      <a:pt x="449" y="196"/>
                      <a:pt x="441" y="223"/>
                      <a:pt x="432" y="249"/>
                    </a:cubicBezTo>
                    <a:cubicBezTo>
                      <a:pt x="428" y="262"/>
                      <a:pt x="419" y="288"/>
                      <a:pt x="419" y="288"/>
                    </a:cubicBezTo>
                    <a:cubicBezTo>
                      <a:pt x="404" y="739"/>
                      <a:pt x="522" y="639"/>
                      <a:pt x="314" y="707"/>
                    </a:cubicBezTo>
                    <a:cubicBezTo>
                      <a:pt x="293" y="790"/>
                      <a:pt x="311" y="744"/>
                      <a:pt x="249" y="838"/>
                    </a:cubicBezTo>
                    <a:cubicBezTo>
                      <a:pt x="245" y="851"/>
                      <a:pt x="246" y="867"/>
                      <a:pt x="236" y="877"/>
                    </a:cubicBezTo>
                    <a:cubicBezTo>
                      <a:pt x="226" y="887"/>
                      <a:pt x="210" y="886"/>
                      <a:pt x="197" y="890"/>
                    </a:cubicBezTo>
                    <a:cubicBezTo>
                      <a:pt x="174" y="960"/>
                      <a:pt x="153" y="957"/>
                      <a:pt x="79" y="982"/>
                    </a:cubicBezTo>
                    <a:cubicBezTo>
                      <a:pt x="64" y="987"/>
                      <a:pt x="54" y="1001"/>
                      <a:pt x="40" y="1008"/>
                    </a:cubicBezTo>
                    <a:cubicBezTo>
                      <a:pt x="27" y="1014"/>
                      <a:pt x="13" y="1017"/>
                      <a:pt x="0" y="1021"/>
                    </a:cubicBezTo>
                    <a:cubicBezTo>
                      <a:pt x="106" y="1056"/>
                      <a:pt x="229" y="1120"/>
                      <a:pt x="341" y="1126"/>
                    </a:cubicBezTo>
                    <a:cubicBezTo>
                      <a:pt x="485" y="1134"/>
                      <a:pt x="629" y="1135"/>
                      <a:pt x="773" y="1139"/>
                    </a:cubicBezTo>
                    <a:cubicBezTo>
                      <a:pt x="927" y="1190"/>
                      <a:pt x="1097" y="1191"/>
                      <a:pt x="1257" y="1204"/>
                    </a:cubicBezTo>
                    <a:cubicBezTo>
                      <a:pt x="1314" y="1200"/>
                      <a:pt x="1398" y="1240"/>
                      <a:pt x="1427" y="1191"/>
                    </a:cubicBezTo>
                    <a:cubicBezTo>
                      <a:pt x="1479" y="1105"/>
                      <a:pt x="1422" y="916"/>
                      <a:pt x="1362" y="825"/>
                    </a:cubicBezTo>
                    <a:cubicBezTo>
                      <a:pt x="1353" y="799"/>
                      <a:pt x="1345" y="772"/>
                      <a:pt x="1336" y="746"/>
                    </a:cubicBezTo>
                    <a:cubicBezTo>
                      <a:pt x="1332" y="733"/>
                      <a:pt x="1322" y="707"/>
                      <a:pt x="1322" y="707"/>
                    </a:cubicBezTo>
                    <a:cubicBezTo>
                      <a:pt x="1327" y="781"/>
                      <a:pt x="1321" y="856"/>
                      <a:pt x="1336" y="929"/>
                    </a:cubicBezTo>
                    <a:cubicBezTo>
                      <a:pt x="1340" y="947"/>
                      <a:pt x="1363" y="955"/>
                      <a:pt x="1375" y="969"/>
                    </a:cubicBezTo>
                    <a:cubicBezTo>
                      <a:pt x="1408" y="1009"/>
                      <a:pt x="1415" y="1051"/>
                      <a:pt x="1427" y="1100"/>
                    </a:cubicBezTo>
                    <a:cubicBezTo>
                      <a:pt x="1411" y="462"/>
                      <a:pt x="1481" y="739"/>
                      <a:pt x="1375" y="497"/>
                    </a:cubicBezTo>
                    <a:cubicBezTo>
                      <a:pt x="1328" y="391"/>
                      <a:pt x="1376" y="445"/>
                      <a:pt x="1322" y="393"/>
                    </a:cubicBezTo>
                    <a:cubicBezTo>
                      <a:pt x="1313" y="367"/>
                      <a:pt x="1311" y="337"/>
                      <a:pt x="1296" y="314"/>
                    </a:cubicBezTo>
                    <a:cubicBezTo>
                      <a:pt x="1287" y="301"/>
                      <a:pt x="1276" y="289"/>
                      <a:pt x="1270" y="275"/>
                    </a:cubicBezTo>
                    <a:cubicBezTo>
                      <a:pt x="1244" y="215"/>
                      <a:pt x="1240" y="171"/>
                      <a:pt x="1205" y="118"/>
                    </a:cubicBezTo>
                    <a:cubicBezTo>
                      <a:pt x="1184" y="55"/>
                      <a:pt x="1147" y="20"/>
                      <a:pt x="1087" y="0"/>
                    </a:cubicBezTo>
                    <a:cubicBezTo>
                      <a:pt x="934" y="22"/>
                      <a:pt x="783" y="59"/>
                      <a:pt x="629" y="78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4" name="Freeform 126">
                <a:extLst>
                  <a:ext uri="{FF2B5EF4-FFF2-40B4-BE49-F238E27FC236}">
                    <a16:creationId xmlns:a16="http://schemas.microsoft.com/office/drawing/2014/main" id="{E14E8750-FC57-8C49-7B75-7146728B3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673"/>
                <a:ext cx="413" cy="1227"/>
              </a:xfrm>
              <a:custGeom>
                <a:avLst/>
                <a:gdLst>
                  <a:gd name="T0" fmla="*/ 70 w 413"/>
                  <a:gd name="T1" fmla="*/ 56 h 1241"/>
                  <a:gd name="T2" fmla="*/ 162 w 413"/>
                  <a:gd name="T3" fmla="*/ 108 h 1241"/>
                  <a:gd name="T4" fmla="*/ 240 w 413"/>
                  <a:gd name="T5" fmla="*/ 303 h 1241"/>
                  <a:gd name="T6" fmla="*/ 319 w 413"/>
                  <a:gd name="T7" fmla="*/ 549 h 1241"/>
                  <a:gd name="T8" fmla="*/ 384 w 413"/>
                  <a:gd name="T9" fmla="*/ 859 h 1241"/>
                  <a:gd name="T10" fmla="*/ 384 w 413"/>
                  <a:gd name="T11" fmla="*/ 1208 h 1241"/>
                  <a:gd name="T12" fmla="*/ 319 w 413"/>
                  <a:gd name="T13" fmla="*/ 1195 h 1241"/>
                  <a:gd name="T14" fmla="*/ 253 w 413"/>
                  <a:gd name="T15" fmla="*/ 1066 h 1241"/>
                  <a:gd name="T16" fmla="*/ 214 w 413"/>
                  <a:gd name="T17" fmla="*/ 341 h 12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3" h="1241">
                    <a:moveTo>
                      <a:pt x="70" y="57"/>
                    </a:moveTo>
                    <a:cubicBezTo>
                      <a:pt x="214" y="201"/>
                      <a:pt x="0" y="0"/>
                      <a:pt x="162" y="109"/>
                    </a:cubicBezTo>
                    <a:cubicBezTo>
                      <a:pt x="221" y="149"/>
                      <a:pt x="204" y="252"/>
                      <a:pt x="240" y="306"/>
                    </a:cubicBezTo>
                    <a:cubicBezTo>
                      <a:pt x="292" y="385"/>
                      <a:pt x="301" y="463"/>
                      <a:pt x="319" y="555"/>
                    </a:cubicBezTo>
                    <a:cubicBezTo>
                      <a:pt x="340" y="660"/>
                      <a:pt x="367" y="763"/>
                      <a:pt x="384" y="869"/>
                    </a:cubicBezTo>
                    <a:cubicBezTo>
                      <a:pt x="385" y="889"/>
                      <a:pt x="413" y="1172"/>
                      <a:pt x="384" y="1222"/>
                    </a:cubicBezTo>
                    <a:cubicBezTo>
                      <a:pt x="373" y="1241"/>
                      <a:pt x="341" y="1213"/>
                      <a:pt x="319" y="1209"/>
                    </a:cubicBezTo>
                    <a:cubicBezTo>
                      <a:pt x="303" y="1161"/>
                      <a:pt x="281" y="1120"/>
                      <a:pt x="253" y="1078"/>
                    </a:cubicBezTo>
                    <a:cubicBezTo>
                      <a:pt x="240" y="359"/>
                      <a:pt x="407" y="538"/>
                      <a:pt x="214" y="345"/>
                    </a:cubicBezTo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5" name="Freeform 127">
                <a:extLst>
                  <a:ext uri="{FF2B5EF4-FFF2-40B4-BE49-F238E27FC236}">
                    <a16:creationId xmlns:a16="http://schemas.microsoft.com/office/drawing/2014/main" id="{230A9E3F-95AF-57D8-308F-77B5DAA6F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503"/>
                <a:ext cx="196" cy="80"/>
              </a:xfrm>
              <a:custGeom>
                <a:avLst/>
                <a:gdLst>
                  <a:gd name="T0" fmla="*/ 0 w 196"/>
                  <a:gd name="T1" fmla="*/ 80 h 81"/>
                  <a:gd name="T2" fmla="*/ 196 w 196"/>
                  <a:gd name="T3" fmla="*/ 80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" h="81">
                    <a:moveTo>
                      <a:pt x="0" y="81"/>
                    </a:moveTo>
                    <a:cubicBezTo>
                      <a:pt x="55" y="44"/>
                      <a:pt x="156" y="0"/>
                      <a:pt x="196" y="81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6" name="Freeform 128">
                <a:extLst>
                  <a:ext uri="{FF2B5EF4-FFF2-40B4-BE49-F238E27FC236}">
                    <a16:creationId xmlns:a16="http://schemas.microsoft.com/office/drawing/2014/main" id="{4A1C9FCD-268A-1527-1BF4-1EDEB4524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46"/>
                <a:ext cx="157" cy="67"/>
              </a:xfrm>
              <a:custGeom>
                <a:avLst/>
                <a:gdLst>
                  <a:gd name="T0" fmla="*/ 0 w 157"/>
                  <a:gd name="T1" fmla="*/ 54 h 68"/>
                  <a:gd name="T2" fmla="*/ 26 w 157"/>
                  <a:gd name="T3" fmla="*/ 16 h 68"/>
                  <a:gd name="T4" fmla="*/ 157 w 157"/>
                  <a:gd name="T5" fmla="*/ 67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" h="68">
                    <a:moveTo>
                      <a:pt x="0" y="55"/>
                    </a:moveTo>
                    <a:cubicBezTo>
                      <a:pt x="9" y="42"/>
                      <a:pt x="11" y="19"/>
                      <a:pt x="26" y="16"/>
                    </a:cubicBezTo>
                    <a:cubicBezTo>
                      <a:pt x="99" y="0"/>
                      <a:pt x="118" y="29"/>
                      <a:pt x="157" y="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7" name="Freeform 129">
                <a:extLst>
                  <a:ext uri="{FF2B5EF4-FFF2-40B4-BE49-F238E27FC236}">
                    <a16:creationId xmlns:a16="http://schemas.microsoft.com/office/drawing/2014/main" id="{8F2BC205-4CB9-7858-8D25-6B4704E0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4058"/>
                <a:ext cx="662" cy="195"/>
              </a:xfrm>
              <a:custGeom>
                <a:avLst/>
                <a:gdLst>
                  <a:gd name="T0" fmla="*/ 279 w 662"/>
                  <a:gd name="T1" fmla="*/ 27 h 197"/>
                  <a:gd name="T2" fmla="*/ 489 w 662"/>
                  <a:gd name="T3" fmla="*/ 78 h 197"/>
                  <a:gd name="T4" fmla="*/ 554 w 662"/>
                  <a:gd name="T5" fmla="*/ 91 h 197"/>
                  <a:gd name="T6" fmla="*/ 633 w 662"/>
                  <a:gd name="T7" fmla="*/ 117 h 197"/>
                  <a:gd name="T8" fmla="*/ 659 w 662"/>
                  <a:gd name="T9" fmla="*/ 156 h 197"/>
                  <a:gd name="T10" fmla="*/ 554 w 662"/>
                  <a:gd name="T11" fmla="*/ 195 h 197"/>
                  <a:gd name="T12" fmla="*/ 332 w 662"/>
                  <a:gd name="T13" fmla="*/ 182 h 197"/>
                  <a:gd name="T14" fmla="*/ 266 w 662"/>
                  <a:gd name="T15" fmla="*/ 130 h 197"/>
                  <a:gd name="T16" fmla="*/ 57 w 662"/>
                  <a:gd name="T17" fmla="*/ 78 h 197"/>
                  <a:gd name="T18" fmla="*/ 31 w 662"/>
                  <a:gd name="T19" fmla="*/ 40 h 197"/>
                  <a:gd name="T20" fmla="*/ 4 w 662"/>
                  <a:gd name="T21" fmla="*/ 14 h 197"/>
                  <a:gd name="T22" fmla="*/ 44 w 662"/>
                  <a:gd name="T23" fmla="*/ 0 h 197"/>
                  <a:gd name="T24" fmla="*/ 371 w 662"/>
                  <a:gd name="T25" fmla="*/ 27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2" h="197">
                    <a:moveTo>
                      <a:pt x="279" y="27"/>
                    </a:moveTo>
                    <a:cubicBezTo>
                      <a:pt x="349" y="44"/>
                      <a:pt x="419" y="62"/>
                      <a:pt x="489" y="79"/>
                    </a:cubicBezTo>
                    <a:cubicBezTo>
                      <a:pt x="510" y="84"/>
                      <a:pt x="533" y="86"/>
                      <a:pt x="554" y="92"/>
                    </a:cubicBezTo>
                    <a:cubicBezTo>
                      <a:pt x="581" y="99"/>
                      <a:pt x="633" y="118"/>
                      <a:pt x="633" y="118"/>
                    </a:cubicBezTo>
                    <a:cubicBezTo>
                      <a:pt x="642" y="131"/>
                      <a:pt x="662" y="142"/>
                      <a:pt x="659" y="158"/>
                    </a:cubicBezTo>
                    <a:cubicBezTo>
                      <a:pt x="653" y="186"/>
                      <a:pt x="561" y="196"/>
                      <a:pt x="554" y="197"/>
                    </a:cubicBezTo>
                    <a:cubicBezTo>
                      <a:pt x="480" y="193"/>
                      <a:pt x="405" y="195"/>
                      <a:pt x="332" y="184"/>
                    </a:cubicBezTo>
                    <a:cubicBezTo>
                      <a:pt x="293" y="178"/>
                      <a:pt x="294" y="148"/>
                      <a:pt x="266" y="131"/>
                    </a:cubicBezTo>
                    <a:cubicBezTo>
                      <a:pt x="197" y="89"/>
                      <a:pt x="143" y="87"/>
                      <a:pt x="57" y="79"/>
                    </a:cubicBezTo>
                    <a:cubicBezTo>
                      <a:pt x="48" y="66"/>
                      <a:pt x="41" y="52"/>
                      <a:pt x="31" y="40"/>
                    </a:cubicBezTo>
                    <a:cubicBezTo>
                      <a:pt x="23" y="30"/>
                      <a:pt x="0" y="26"/>
                      <a:pt x="4" y="14"/>
                    </a:cubicBezTo>
                    <a:cubicBezTo>
                      <a:pt x="8" y="1"/>
                      <a:pt x="31" y="5"/>
                      <a:pt x="44" y="0"/>
                    </a:cubicBezTo>
                    <a:cubicBezTo>
                      <a:pt x="154" y="12"/>
                      <a:pt x="260" y="27"/>
                      <a:pt x="371" y="2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8" name="Freeform 130">
                <a:extLst>
                  <a:ext uri="{FF2B5EF4-FFF2-40B4-BE49-F238E27FC236}">
                    <a16:creationId xmlns:a16="http://schemas.microsoft.com/office/drawing/2014/main" id="{F51338C2-57AF-564F-C240-F517EAF8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005"/>
                <a:ext cx="1009" cy="817"/>
              </a:xfrm>
              <a:custGeom>
                <a:avLst/>
                <a:gdLst>
                  <a:gd name="T0" fmla="*/ 154 w 1009"/>
                  <a:gd name="T1" fmla="*/ 194 h 827"/>
                  <a:gd name="T2" fmla="*/ 167 w 1009"/>
                  <a:gd name="T3" fmla="*/ 129 h 827"/>
                  <a:gd name="T4" fmla="*/ 573 w 1009"/>
                  <a:gd name="T5" fmla="*/ 0 h 827"/>
                  <a:gd name="T6" fmla="*/ 809 w 1009"/>
                  <a:gd name="T7" fmla="*/ 13 h 827"/>
                  <a:gd name="T8" fmla="*/ 887 w 1009"/>
                  <a:gd name="T9" fmla="*/ 39 h 827"/>
                  <a:gd name="T10" fmla="*/ 953 w 1009"/>
                  <a:gd name="T11" fmla="*/ 129 h 827"/>
                  <a:gd name="T12" fmla="*/ 966 w 1009"/>
                  <a:gd name="T13" fmla="*/ 452 h 827"/>
                  <a:gd name="T14" fmla="*/ 900 w 1009"/>
                  <a:gd name="T15" fmla="*/ 763 h 827"/>
                  <a:gd name="T16" fmla="*/ 599 w 1009"/>
                  <a:gd name="T17" fmla="*/ 789 h 827"/>
                  <a:gd name="T18" fmla="*/ 377 w 1009"/>
                  <a:gd name="T19" fmla="*/ 776 h 827"/>
                  <a:gd name="T20" fmla="*/ 285 w 1009"/>
                  <a:gd name="T21" fmla="*/ 686 h 827"/>
                  <a:gd name="T22" fmla="*/ 180 w 1009"/>
                  <a:gd name="T23" fmla="*/ 620 h 827"/>
                  <a:gd name="T24" fmla="*/ 50 w 1009"/>
                  <a:gd name="T25" fmla="*/ 478 h 827"/>
                  <a:gd name="T26" fmla="*/ 23 w 1009"/>
                  <a:gd name="T27" fmla="*/ 401 h 827"/>
                  <a:gd name="T28" fmla="*/ 102 w 1009"/>
                  <a:gd name="T29" fmla="*/ 220 h 827"/>
                  <a:gd name="T30" fmla="*/ 128 w 1009"/>
                  <a:gd name="T31" fmla="*/ 194 h 827"/>
                  <a:gd name="T32" fmla="*/ 154 w 1009"/>
                  <a:gd name="T33" fmla="*/ 194 h 8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9" h="827">
                    <a:moveTo>
                      <a:pt x="154" y="196"/>
                    </a:moveTo>
                    <a:cubicBezTo>
                      <a:pt x="158" y="174"/>
                      <a:pt x="156" y="150"/>
                      <a:pt x="167" y="131"/>
                    </a:cubicBezTo>
                    <a:cubicBezTo>
                      <a:pt x="244" y="4"/>
                      <a:pt x="450" y="15"/>
                      <a:pt x="573" y="0"/>
                    </a:cubicBezTo>
                    <a:cubicBezTo>
                      <a:pt x="652" y="4"/>
                      <a:pt x="731" y="3"/>
                      <a:pt x="809" y="13"/>
                    </a:cubicBezTo>
                    <a:cubicBezTo>
                      <a:pt x="836" y="16"/>
                      <a:pt x="887" y="39"/>
                      <a:pt x="887" y="39"/>
                    </a:cubicBezTo>
                    <a:cubicBezTo>
                      <a:pt x="950" y="102"/>
                      <a:pt x="932" y="68"/>
                      <a:pt x="953" y="131"/>
                    </a:cubicBezTo>
                    <a:cubicBezTo>
                      <a:pt x="957" y="240"/>
                      <a:pt x="958" y="349"/>
                      <a:pt x="966" y="458"/>
                    </a:cubicBezTo>
                    <a:cubicBezTo>
                      <a:pt x="974" y="568"/>
                      <a:pt x="1009" y="700"/>
                      <a:pt x="900" y="772"/>
                    </a:cubicBezTo>
                    <a:cubicBezTo>
                      <a:pt x="816" y="827"/>
                      <a:pt x="700" y="794"/>
                      <a:pt x="599" y="799"/>
                    </a:cubicBezTo>
                    <a:cubicBezTo>
                      <a:pt x="525" y="794"/>
                      <a:pt x="450" y="796"/>
                      <a:pt x="377" y="785"/>
                    </a:cubicBezTo>
                    <a:cubicBezTo>
                      <a:pt x="333" y="778"/>
                      <a:pt x="311" y="720"/>
                      <a:pt x="285" y="694"/>
                    </a:cubicBezTo>
                    <a:cubicBezTo>
                      <a:pt x="256" y="665"/>
                      <a:pt x="218" y="640"/>
                      <a:pt x="180" y="628"/>
                    </a:cubicBezTo>
                    <a:cubicBezTo>
                      <a:pt x="143" y="573"/>
                      <a:pt x="78" y="547"/>
                      <a:pt x="50" y="484"/>
                    </a:cubicBezTo>
                    <a:cubicBezTo>
                      <a:pt x="39" y="459"/>
                      <a:pt x="23" y="406"/>
                      <a:pt x="23" y="406"/>
                    </a:cubicBezTo>
                    <a:cubicBezTo>
                      <a:pt x="4" y="292"/>
                      <a:pt x="0" y="274"/>
                      <a:pt x="102" y="223"/>
                    </a:cubicBezTo>
                    <a:cubicBezTo>
                      <a:pt x="111" y="214"/>
                      <a:pt x="120" y="206"/>
                      <a:pt x="128" y="196"/>
                    </a:cubicBezTo>
                    <a:cubicBezTo>
                      <a:pt x="161" y="154"/>
                      <a:pt x="154" y="135"/>
                      <a:pt x="154" y="1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69" name="Freeform 131">
                <a:extLst>
                  <a:ext uri="{FF2B5EF4-FFF2-40B4-BE49-F238E27FC236}">
                    <a16:creationId xmlns:a16="http://schemas.microsoft.com/office/drawing/2014/main" id="{02335882-9DD9-29AD-DCA3-3E9BF931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280"/>
                <a:ext cx="785" cy="984"/>
              </a:xfrm>
              <a:custGeom>
                <a:avLst/>
                <a:gdLst>
                  <a:gd name="T0" fmla="*/ 785 w 785"/>
                  <a:gd name="T1" fmla="*/ 842 h 995"/>
                  <a:gd name="T2" fmla="*/ 654 w 785"/>
                  <a:gd name="T3" fmla="*/ 582 h 995"/>
                  <a:gd name="T4" fmla="*/ 589 w 785"/>
                  <a:gd name="T5" fmla="*/ 414 h 995"/>
                  <a:gd name="T6" fmla="*/ 549 w 785"/>
                  <a:gd name="T7" fmla="*/ 323 h 995"/>
                  <a:gd name="T8" fmla="*/ 536 w 785"/>
                  <a:gd name="T9" fmla="*/ 285 h 995"/>
                  <a:gd name="T10" fmla="*/ 510 w 785"/>
                  <a:gd name="T11" fmla="*/ 246 h 995"/>
                  <a:gd name="T12" fmla="*/ 497 w 785"/>
                  <a:gd name="T13" fmla="*/ 194 h 995"/>
                  <a:gd name="T14" fmla="*/ 458 w 785"/>
                  <a:gd name="T15" fmla="*/ 181 h 995"/>
                  <a:gd name="T16" fmla="*/ 301 w 785"/>
                  <a:gd name="T17" fmla="*/ 91 h 995"/>
                  <a:gd name="T18" fmla="*/ 183 w 785"/>
                  <a:gd name="T19" fmla="*/ 39 h 995"/>
                  <a:gd name="T20" fmla="*/ 144 w 785"/>
                  <a:gd name="T21" fmla="*/ 13 h 995"/>
                  <a:gd name="T22" fmla="*/ 104 w 785"/>
                  <a:gd name="T23" fmla="*/ 0 h 995"/>
                  <a:gd name="T24" fmla="*/ 0 w 785"/>
                  <a:gd name="T25" fmla="*/ 91 h 995"/>
                  <a:gd name="T26" fmla="*/ 26 w 785"/>
                  <a:gd name="T27" fmla="*/ 220 h 995"/>
                  <a:gd name="T28" fmla="*/ 52 w 785"/>
                  <a:gd name="T29" fmla="*/ 349 h 995"/>
                  <a:gd name="T30" fmla="*/ 39 w 785"/>
                  <a:gd name="T31" fmla="*/ 414 h 995"/>
                  <a:gd name="T32" fmla="*/ 117 w 785"/>
                  <a:gd name="T33" fmla="*/ 518 h 995"/>
                  <a:gd name="T34" fmla="*/ 275 w 785"/>
                  <a:gd name="T35" fmla="*/ 621 h 995"/>
                  <a:gd name="T36" fmla="*/ 392 w 785"/>
                  <a:gd name="T37" fmla="*/ 661 h 995"/>
                  <a:gd name="T38" fmla="*/ 432 w 785"/>
                  <a:gd name="T39" fmla="*/ 673 h 995"/>
                  <a:gd name="T40" fmla="*/ 654 w 785"/>
                  <a:gd name="T41" fmla="*/ 984 h 9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5" h="995">
                    <a:moveTo>
                      <a:pt x="785" y="851"/>
                    </a:moveTo>
                    <a:cubicBezTo>
                      <a:pt x="767" y="760"/>
                      <a:pt x="719" y="654"/>
                      <a:pt x="654" y="589"/>
                    </a:cubicBezTo>
                    <a:cubicBezTo>
                      <a:pt x="635" y="530"/>
                      <a:pt x="623" y="470"/>
                      <a:pt x="589" y="419"/>
                    </a:cubicBezTo>
                    <a:cubicBezTo>
                      <a:pt x="559" y="265"/>
                      <a:pt x="600" y="411"/>
                      <a:pt x="549" y="327"/>
                    </a:cubicBezTo>
                    <a:cubicBezTo>
                      <a:pt x="542" y="315"/>
                      <a:pt x="542" y="300"/>
                      <a:pt x="536" y="288"/>
                    </a:cubicBezTo>
                    <a:cubicBezTo>
                      <a:pt x="529" y="274"/>
                      <a:pt x="519" y="262"/>
                      <a:pt x="510" y="249"/>
                    </a:cubicBezTo>
                    <a:cubicBezTo>
                      <a:pt x="506" y="231"/>
                      <a:pt x="508" y="210"/>
                      <a:pt x="497" y="196"/>
                    </a:cubicBezTo>
                    <a:cubicBezTo>
                      <a:pt x="489" y="185"/>
                      <a:pt x="470" y="190"/>
                      <a:pt x="458" y="183"/>
                    </a:cubicBezTo>
                    <a:cubicBezTo>
                      <a:pt x="400" y="151"/>
                      <a:pt x="362" y="112"/>
                      <a:pt x="301" y="92"/>
                    </a:cubicBezTo>
                    <a:cubicBezTo>
                      <a:pt x="190" y="8"/>
                      <a:pt x="310" y="86"/>
                      <a:pt x="183" y="39"/>
                    </a:cubicBezTo>
                    <a:cubicBezTo>
                      <a:pt x="168" y="34"/>
                      <a:pt x="158" y="20"/>
                      <a:pt x="144" y="13"/>
                    </a:cubicBezTo>
                    <a:cubicBezTo>
                      <a:pt x="131" y="7"/>
                      <a:pt x="117" y="4"/>
                      <a:pt x="104" y="0"/>
                    </a:cubicBezTo>
                    <a:cubicBezTo>
                      <a:pt x="20" y="17"/>
                      <a:pt x="25" y="14"/>
                      <a:pt x="0" y="92"/>
                    </a:cubicBezTo>
                    <a:cubicBezTo>
                      <a:pt x="24" y="190"/>
                      <a:pt x="3" y="96"/>
                      <a:pt x="26" y="222"/>
                    </a:cubicBezTo>
                    <a:cubicBezTo>
                      <a:pt x="34" y="266"/>
                      <a:pt x="52" y="353"/>
                      <a:pt x="52" y="353"/>
                    </a:cubicBezTo>
                    <a:cubicBezTo>
                      <a:pt x="48" y="375"/>
                      <a:pt x="39" y="397"/>
                      <a:pt x="39" y="419"/>
                    </a:cubicBezTo>
                    <a:cubicBezTo>
                      <a:pt x="39" y="469"/>
                      <a:pt x="84" y="498"/>
                      <a:pt x="117" y="524"/>
                    </a:cubicBezTo>
                    <a:cubicBezTo>
                      <a:pt x="166" y="563"/>
                      <a:pt x="217" y="603"/>
                      <a:pt x="275" y="628"/>
                    </a:cubicBezTo>
                    <a:cubicBezTo>
                      <a:pt x="313" y="645"/>
                      <a:pt x="353" y="655"/>
                      <a:pt x="392" y="668"/>
                    </a:cubicBezTo>
                    <a:cubicBezTo>
                      <a:pt x="405" y="673"/>
                      <a:pt x="432" y="681"/>
                      <a:pt x="432" y="681"/>
                    </a:cubicBezTo>
                    <a:cubicBezTo>
                      <a:pt x="550" y="760"/>
                      <a:pt x="654" y="843"/>
                      <a:pt x="654" y="9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0" name="Freeform 132">
                <a:extLst>
                  <a:ext uri="{FF2B5EF4-FFF2-40B4-BE49-F238E27FC236}">
                    <a16:creationId xmlns:a16="http://schemas.microsoft.com/office/drawing/2014/main" id="{FCA222F9-416D-8C62-781C-BEBC945A3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96"/>
                <a:ext cx="874" cy="957"/>
              </a:xfrm>
              <a:custGeom>
                <a:avLst/>
                <a:gdLst>
                  <a:gd name="T0" fmla="*/ 851 w 874"/>
                  <a:gd name="T1" fmla="*/ 909 h 968"/>
                  <a:gd name="T2" fmla="*/ 838 w 874"/>
                  <a:gd name="T3" fmla="*/ 753 h 968"/>
                  <a:gd name="T4" fmla="*/ 811 w 874"/>
                  <a:gd name="T5" fmla="*/ 675 h 968"/>
                  <a:gd name="T6" fmla="*/ 798 w 874"/>
                  <a:gd name="T7" fmla="*/ 637 h 968"/>
                  <a:gd name="T8" fmla="*/ 772 w 874"/>
                  <a:gd name="T9" fmla="*/ 417 h 968"/>
                  <a:gd name="T10" fmla="*/ 746 w 874"/>
                  <a:gd name="T11" fmla="*/ 391 h 968"/>
                  <a:gd name="T12" fmla="*/ 694 w 874"/>
                  <a:gd name="T13" fmla="*/ 313 h 968"/>
                  <a:gd name="T14" fmla="*/ 641 w 874"/>
                  <a:gd name="T15" fmla="*/ 261 h 968"/>
                  <a:gd name="T16" fmla="*/ 628 w 874"/>
                  <a:gd name="T17" fmla="*/ 222 h 968"/>
                  <a:gd name="T18" fmla="*/ 550 w 874"/>
                  <a:gd name="T19" fmla="*/ 171 h 968"/>
                  <a:gd name="T20" fmla="*/ 393 w 874"/>
                  <a:gd name="T21" fmla="*/ 80 h 968"/>
                  <a:gd name="T22" fmla="*/ 91 w 874"/>
                  <a:gd name="T23" fmla="*/ 54 h 968"/>
                  <a:gd name="T24" fmla="*/ 26 w 874"/>
                  <a:gd name="T25" fmla="*/ 67 h 968"/>
                  <a:gd name="T26" fmla="*/ 0 w 874"/>
                  <a:gd name="T27" fmla="*/ 145 h 968"/>
                  <a:gd name="T28" fmla="*/ 144 w 874"/>
                  <a:gd name="T29" fmla="*/ 248 h 968"/>
                  <a:gd name="T30" fmla="*/ 157 w 874"/>
                  <a:gd name="T31" fmla="*/ 288 h 968"/>
                  <a:gd name="T32" fmla="*/ 209 w 874"/>
                  <a:gd name="T33" fmla="*/ 326 h 968"/>
                  <a:gd name="T34" fmla="*/ 327 w 874"/>
                  <a:gd name="T35" fmla="*/ 403 h 968"/>
                  <a:gd name="T36" fmla="*/ 353 w 874"/>
                  <a:gd name="T37" fmla="*/ 430 h 968"/>
                  <a:gd name="T38" fmla="*/ 393 w 874"/>
                  <a:gd name="T39" fmla="*/ 443 h 968"/>
                  <a:gd name="T40" fmla="*/ 406 w 874"/>
                  <a:gd name="T41" fmla="*/ 481 h 968"/>
                  <a:gd name="T42" fmla="*/ 484 w 874"/>
                  <a:gd name="T43" fmla="*/ 598 h 968"/>
                  <a:gd name="T44" fmla="*/ 537 w 874"/>
                  <a:gd name="T45" fmla="*/ 715 h 968"/>
                  <a:gd name="T46" fmla="*/ 589 w 874"/>
                  <a:gd name="T47" fmla="*/ 753 h 968"/>
                  <a:gd name="T48" fmla="*/ 641 w 874"/>
                  <a:gd name="T49" fmla="*/ 830 h 968"/>
                  <a:gd name="T50" fmla="*/ 667 w 874"/>
                  <a:gd name="T51" fmla="*/ 909 h 968"/>
                  <a:gd name="T52" fmla="*/ 772 w 874"/>
                  <a:gd name="T53" fmla="*/ 921 h 968"/>
                  <a:gd name="T54" fmla="*/ 825 w 874"/>
                  <a:gd name="T55" fmla="*/ 934 h 968"/>
                  <a:gd name="T56" fmla="*/ 864 w 874"/>
                  <a:gd name="T57" fmla="*/ 947 h 968"/>
                  <a:gd name="T58" fmla="*/ 851 w 874"/>
                  <a:gd name="T59" fmla="*/ 909 h 96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4" h="968">
                    <a:moveTo>
                      <a:pt x="851" y="919"/>
                    </a:moveTo>
                    <a:cubicBezTo>
                      <a:pt x="847" y="867"/>
                      <a:pt x="847" y="814"/>
                      <a:pt x="838" y="762"/>
                    </a:cubicBezTo>
                    <a:cubicBezTo>
                      <a:pt x="833" y="735"/>
                      <a:pt x="820" y="709"/>
                      <a:pt x="811" y="683"/>
                    </a:cubicBezTo>
                    <a:cubicBezTo>
                      <a:pt x="807" y="670"/>
                      <a:pt x="798" y="644"/>
                      <a:pt x="798" y="644"/>
                    </a:cubicBezTo>
                    <a:cubicBezTo>
                      <a:pt x="789" y="570"/>
                      <a:pt x="791" y="494"/>
                      <a:pt x="772" y="422"/>
                    </a:cubicBezTo>
                    <a:cubicBezTo>
                      <a:pt x="769" y="410"/>
                      <a:pt x="753" y="405"/>
                      <a:pt x="746" y="395"/>
                    </a:cubicBezTo>
                    <a:cubicBezTo>
                      <a:pt x="727" y="370"/>
                      <a:pt x="716" y="339"/>
                      <a:pt x="694" y="317"/>
                    </a:cubicBezTo>
                    <a:cubicBezTo>
                      <a:pt x="676" y="299"/>
                      <a:pt x="641" y="264"/>
                      <a:pt x="641" y="264"/>
                    </a:cubicBezTo>
                    <a:cubicBezTo>
                      <a:pt x="637" y="251"/>
                      <a:pt x="638" y="235"/>
                      <a:pt x="628" y="225"/>
                    </a:cubicBezTo>
                    <a:cubicBezTo>
                      <a:pt x="606" y="203"/>
                      <a:pt x="576" y="190"/>
                      <a:pt x="550" y="173"/>
                    </a:cubicBezTo>
                    <a:cubicBezTo>
                      <a:pt x="496" y="137"/>
                      <a:pt x="457" y="102"/>
                      <a:pt x="393" y="81"/>
                    </a:cubicBezTo>
                    <a:cubicBezTo>
                      <a:pt x="309" y="0"/>
                      <a:pt x="215" y="48"/>
                      <a:pt x="91" y="55"/>
                    </a:cubicBezTo>
                    <a:cubicBezTo>
                      <a:pt x="69" y="59"/>
                      <a:pt x="42" y="52"/>
                      <a:pt x="26" y="68"/>
                    </a:cubicBezTo>
                    <a:cubicBezTo>
                      <a:pt x="7" y="88"/>
                      <a:pt x="0" y="147"/>
                      <a:pt x="0" y="147"/>
                    </a:cubicBezTo>
                    <a:cubicBezTo>
                      <a:pt x="51" y="181"/>
                      <a:pt x="94" y="218"/>
                      <a:pt x="144" y="251"/>
                    </a:cubicBezTo>
                    <a:cubicBezTo>
                      <a:pt x="148" y="264"/>
                      <a:pt x="148" y="280"/>
                      <a:pt x="157" y="291"/>
                    </a:cubicBezTo>
                    <a:cubicBezTo>
                      <a:pt x="171" y="308"/>
                      <a:pt x="192" y="316"/>
                      <a:pt x="209" y="330"/>
                    </a:cubicBezTo>
                    <a:cubicBezTo>
                      <a:pt x="251" y="366"/>
                      <a:pt x="274" y="390"/>
                      <a:pt x="327" y="408"/>
                    </a:cubicBezTo>
                    <a:cubicBezTo>
                      <a:pt x="336" y="417"/>
                      <a:pt x="342" y="429"/>
                      <a:pt x="353" y="435"/>
                    </a:cubicBezTo>
                    <a:cubicBezTo>
                      <a:pt x="365" y="442"/>
                      <a:pt x="383" y="438"/>
                      <a:pt x="393" y="448"/>
                    </a:cubicBezTo>
                    <a:cubicBezTo>
                      <a:pt x="403" y="458"/>
                      <a:pt x="399" y="475"/>
                      <a:pt x="406" y="487"/>
                    </a:cubicBezTo>
                    <a:cubicBezTo>
                      <a:pt x="429" y="528"/>
                      <a:pt x="469" y="560"/>
                      <a:pt x="484" y="605"/>
                    </a:cubicBezTo>
                    <a:cubicBezTo>
                      <a:pt x="490" y="622"/>
                      <a:pt x="528" y="712"/>
                      <a:pt x="537" y="723"/>
                    </a:cubicBezTo>
                    <a:cubicBezTo>
                      <a:pt x="551" y="740"/>
                      <a:pt x="575" y="746"/>
                      <a:pt x="589" y="762"/>
                    </a:cubicBezTo>
                    <a:cubicBezTo>
                      <a:pt x="610" y="785"/>
                      <a:pt x="641" y="840"/>
                      <a:pt x="641" y="840"/>
                    </a:cubicBezTo>
                    <a:cubicBezTo>
                      <a:pt x="650" y="866"/>
                      <a:pt x="639" y="916"/>
                      <a:pt x="667" y="919"/>
                    </a:cubicBezTo>
                    <a:cubicBezTo>
                      <a:pt x="702" y="923"/>
                      <a:pt x="737" y="926"/>
                      <a:pt x="772" y="932"/>
                    </a:cubicBezTo>
                    <a:cubicBezTo>
                      <a:pt x="790" y="935"/>
                      <a:pt x="807" y="940"/>
                      <a:pt x="825" y="945"/>
                    </a:cubicBezTo>
                    <a:cubicBezTo>
                      <a:pt x="838" y="949"/>
                      <a:pt x="854" y="968"/>
                      <a:pt x="864" y="958"/>
                    </a:cubicBezTo>
                    <a:cubicBezTo>
                      <a:pt x="874" y="948"/>
                      <a:pt x="855" y="932"/>
                      <a:pt x="851" y="9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1" name="Freeform 133">
                <a:extLst>
                  <a:ext uri="{FF2B5EF4-FFF2-40B4-BE49-F238E27FC236}">
                    <a16:creationId xmlns:a16="http://schemas.microsoft.com/office/drawing/2014/main" id="{E293067E-39CA-8740-C267-4045CE3CA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969"/>
                <a:ext cx="480" cy="333"/>
              </a:xfrm>
              <a:custGeom>
                <a:avLst/>
                <a:gdLst>
                  <a:gd name="T0" fmla="*/ 192 w 480"/>
                  <a:gd name="T1" fmla="*/ 36 h 337"/>
                  <a:gd name="T2" fmla="*/ 375 w 480"/>
                  <a:gd name="T3" fmla="*/ 48 h 337"/>
                  <a:gd name="T4" fmla="*/ 414 w 480"/>
                  <a:gd name="T5" fmla="*/ 61 h 337"/>
                  <a:gd name="T6" fmla="*/ 480 w 480"/>
                  <a:gd name="T7" fmla="*/ 126 h 337"/>
                  <a:gd name="T8" fmla="*/ 441 w 480"/>
                  <a:gd name="T9" fmla="*/ 139 h 337"/>
                  <a:gd name="T10" fmla="*/ 375 w 480"/>
                  <a:gd name="T11" fmla="*/ 152 h 337"/>
                  <a:gd name="T12" fmla="*/ 388 w 480"/>
                  <a:gd name="T13" fmla="*/ 204 h 337"/>
                  <a:gd name="T14" fmla="*/ 349 w 480"/>
                  <a:gd name="T15" fmla="*/ 204 h 337"/>
                  <a:gd name="T16" fmla="*/ 310 w 480"/>
                  <a:gd name="T17" fmla="*/ 178 h 337"/>
                  <a:gd name="T18" fmla="*/ 270 w 480"/>
                  <a:gd name="T19" fmla="*/ 204 h 337"/>
                  <a:gd name="T20" fmla="*/ 192 w 480"/>
                  <a:gd name="T21" fmla="*/ 242 h 337"/>
                  <a:gd name="T22" fmla="*/ 166 w 480"/>
                  <a:gd name="T23" fmla="*/ 204 h 337"/>
                  <a:gd name="T24" fmla="*/ 126 w 480"/>
                  <a:gd name="T25" fmla="*/ 191 h 337"/>
                  <a:gd name="T26" fmla="*/ 100 w 480"/>
                  <a:gd name="T27" fmla="*/ 229 h 337"/>
                  <a:gd name="T28" fmla="*/ 22 w 480"/>
                  <a:gd name="T29" fmla="*/ 256 h 337"/>
                  <a:gd name="T30" fmla="*/ 22 w 480"/>
                  <a:gd name="T31" fmla="*/ 178 h 337"/>
                  <a:gd name="T32" fmla="*/ 74 w 480"/>
                  <a:gd name="T33" fmla="*/ 100 h 337"/>
                  <a:gd name="T34" fmla="*/ 244 w 480"/>
                  <a:gd name="T35" fmla="*/ 48 h 337"/>
                  <a:gd name="T36" fmla="*/ 310 w 480"/>
                  <a:gd name="T37" fmla="*/ 23 h 3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0" h="337">
                    <a:moveTo>
                      <a:pt x="192" y="36"/>
                    </a:moveTo>
                    <a:cubicBezTo>
                      <a:pt x="253" y="40"/>
                      <a:pt x="314" y="42"/>
                      <a:pt x="375" y="49"/>
                    </a:cubicBezTo>
                    <a:cubicBezTo>
                      <a:pt x="389" y="51"/>
                      <a:pt x="406" y="51"/>
                      <a:pt x="414" y="62"/>
                    </a:cubicBezTo>
                    <a:cubicBezTo>
                      <a:pt x="479" y="144"/>
                      <a:pt x="362" y="99"/>
                      <a:pt x="480" y="128"/>
                    </a:cubicBezTo>
                    <a:cubicBezTo>
                      <a:pt x="467" y="132"/>
                      <a:pt x="454" y="138"/>
                      <a:pt x="441" y="141"/>
                    </a:cubicBezTo>
                    <a:cubicBezTo>
                      <a:pt x="419" y="146"/>
                      <a:pt x="389" y="137"/>
                      <a:pt x="375" y="154"/>
                    </a:cubicBezTo>
                    <a:cubicBezTo>
                      <a:pt x="364" y="168"/>
                      <a:pt x="384" y="189"/>
                      <a:pt x="388" y="206"/>
                    </a:cubicBezTo>
                    <a:cubicBezTo>
                      <a:pt x="366" y="271"/>
                      <a:pt x="387" y="244"/>
                      <a:pt x="349" y="206"/>
                    </a:cubicBezTo>
                    <a:cubicBezTo>
                      <a:pt x="338" y="195"/>
                      <a:pt x="323" y="189"/>
                      <a:pt x="310" y="180"/>
                    </a:cubicBezTo>
                    <a:cubicBezTo>
                      <a:pt x="291" y="237"/>
                      <a:pt x="296" y="337"/>
                      <a:pt x="270" y="206"/>
                    </a:cubicBezTo>
                    <a:cubicBezTo>
                      <a:pt x="262" y="211"/>
                      <a:pt x="209" y="252"/>
                      <a:pt x="192" y="245"/>
                    </a:cubicBezTo>
                    <a:cubicBezTo>
                      <a:pt x="177" y="239"/>
                      <a:pt x="178" y="216"/>
                      <a:pt x="166" y="206"/>
                    </a:cubicBezTo>
                    <a:cubicBezTo>
                      <a:pt x="155" y="197"/>
                      <a:pt x="139" y="197"/>
                      <a:pt x="126" y="193"/>
                    </a:cubicBezTo>
                    <a:cubicBezTo>
                      <a:pt x="117" y="206"/>
                      <a:pt x="113" y="224"/>
                      <a:pt x="100" y="232"/>
                    </a:cubicBezTo>
                    <a:cubicBezTo>
                      <a:pt x="77" y="247"/>
                      <a:pt x="22" y="259"/>
                      <a:pt x="22" y="259"/>
                    </a:cubicBezTo>
                    <a:cubicBezTo>
                      <a:pt x="9" y="219"/>
                      <a:pt x="0" y="219"/>
                      <a:pt x="22" y="180"/>
                    </a:cubicBezTo>
                    <a:cubicBezTo>
                      <a:pt x="37" y="152"/>
                      <a:pt x="74" y="101"/>
                      <a:pt x="74" y="101"/>
                    </a:cubicBezTo>
                    <a:cubicBezTo>
                      <a:pt x="99" y="0"/>
                      <a:pt x="137" y="37"/>
                      <a:pt x="244" y="49"/>
                    </a:cubicBezTo>
                    <a:cubicBezTo>
                      <a:pt x="314" y="35"/>
                      <a:pt x="310" y="58"/>
                      <a:pt x="310" y="2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2" name="Freeform 134">
                <a:extLst>
                  <a:ext uri="{FF2B5EF4-FFF2-40B4-BE49-F238E27FC236}">
                    <a16:creationId xmlns:a16="http://schemas.microsoft.com/office/drawing/2014/main" id="{8F5614E7-168E-7D46-479C-539146AEF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259"/>
                <a:ext cx="238" cy="74"/>
              </a:xfrm>
              <a:custGeom>
                <a:avLst/>
                <a:gdLst>
                  <a:gd name="T0" fmla="*/ 0 w 238"/>
                  <a:gd name="T1" fmla="*/ 74 h 75"/>
                  <a:gd name="T2" fmla="*/ 37 w 238"/>
                  <a:gd name="T3" fmla="*/ 61 h 75"/>
                  <a:gd name="T4" fmla="*/ 113 w 238"/>
                  <a:gd name="T5" fmla="*/ 12 h 75"/>
                  <a:gd name="T6" fmla="*/ 238 w 238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8" h="75">
                    <a:moveTo>
                      <a:pt x="0" y="75"/>
                    </a:moveTo>
                    <a:cubicBezTo>
                      <a:pt x="12" y="71"/>
                      <a:pt x="26" y="68"/>
                      <a:pt x="37" y="62"/>
                    </a:cubicBezTo>
                    <a:cubicBezTo>
                      <a:pt x="63" y="47"/>
                      <a:pt x="113" y="12"/>
                      <a:pt x="113" y="12"/>
                    </a:cubicBezTo>
                    <a:cubicBezTo>
                      <a:pt x="231" y="26"/>
                      <a:pt x="197" y="0"/>
                      <a:pt x="238" y="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3" name="Freeform 135">
                <a:extLst>
                  <a:ext uri="{FF2B5EF4-FFF2-40B4-BE49-F238E27FC236}">
                    <a16:creationId xmlns:a16="http://schemas.microsoft.com/office/drawing/2014/main" id="{758787BA-0B17-8971-EE09-213C75B84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337"/>
                <a:ext cx="176" cy="138"/>
              </a:xfrm>
              <a:custGeom>
                <a:avLst/>
                <a:gdLst>
                  <a:gd name="T0" fmla="*/ 101 w 176"/>
                  <a:gd name="T1" fmla="*/ 1 h 140"/>
                  <a:gd name="T2" fmla="*/ 13 w 176"/>
                  <a:gd name="T3" fmla="*/ 13 h 140"/>
                  <a:gd name="T4" fmla="*/ 0 w 176"/>
                  <a:gd name="T5" fmla="*/ 50 h 140"/>
                  <a:gd name="T6" fmla="*/ 51 w 176"/>
                  <a:gd name="T7" fmla="*/ 137 h 140"/>
                  <a:gd name="T8" fmla="*/ 163 w 176"/>
                  <a:gd name="T9" fmla="*/ 124 h 140"/>
                  <a:gd name="T10" fmla="*/ 176 w 176"/>
                  <a:gd name="T11" fmla="*/ 88 h 140"/>
                  <a:gd name="T12" fmla="*/ 101 w 176"/>
                  <a:gd name="T13" fmla="*/ 1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140">
                    <a:moveTo>
                      <a:pt x="101" y="1"/>
                    </a:moveTo>
                    <a:cubicBezTo>
                      <a:pt x="72" y="5"/>
                      <a:pt x="40" y="0"/>
                      <a:pt x="13" y="13"/>
                    </a:cubicBezTo>
                    <a:cubicBezTo>
                      <a:pt x="1" y="19"/>
                      <a:pt x="0" y="38"/>
                      <a:pt x="0" y="51"/>
                    </a:cubicBezTo>
                    <a:cubicBezTo>
                      <a:pt x="0" y="118"/>
                      <a:pt x="6" y="110"/>
                      <a:pt x="51" y="139"/>
                    </a:cubicBezTo>
                    <a:cubicBezTo>
                      <a:pt x="88" y="135"/>
                      <a:pt x="128" y="140"/>
                      <a:pt x="163" y="126"/>
                    </a:cubicBezTo>
                    <a:cubicBezTo>
                      <a:pt x="175" y="121"/>
                      <a:pt x="176" y="102"/>
                      <a:pt x="176" y="89"/>
                    </a:cubicBezTo>
                    <a:cubicBezTo>
                      <a:pt x="176" y="42"/>
                      <a:pt x="148" y="1"/>
                      <a:pt x="1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4" name="Freeform 136">
                <a:extLst>
                  <a:ext uri="{FF2B5EF4-FFF2-40B4-BE49-F238E27FC236}">
                    <a16:creationId xmlns:a16="http://schemas.microsoft.com/office/drawing/2014/main" id="{BB7E9D7C-72C0-9591-CF9A-585A560B2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1380"/>
                <a:ext cx="172" cy="103"/>
              </a:xfrm>
              <a:custGeom>
                <a:avLst/>
                <a:gdLst>
                  <a:gd name="T0" fmla="*/ 45 w 172"/>
                  <a:gd name="T1" fmla="*/ 103 h 104"/>
                  <a:gd name="T2" fmla="*/ 111 w 172"/>
                  <a:gd name="T3" fmla="*/ 0 h 104"/>
                  <a:gd name="T4" fmla="*/ 150 w 172"/>
                  <a:gd name="T5" fmla="*/ 13 h 104"/>
                  <a:gd name="T6" fmla="*/ 98 w 172"/>
                  <a:gd name="T7" fmla="*/ 90 h 104"/>
                  <a:gd name="T8" fmla="*/ 19 w 172"/>
                  <a:gd name="T9" fmla="*/ 77 h 104"/>
                  <a:gd name="T10" fmla="*/ 58 w 172"/>
                  <a:gd name="T11" fmla="*/ 13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2" h="104">
                    <a:moveTo>
                      <a:pt x="45" y="104"/>
                    </a:moveTo>
                    <a:cubicBezTo>
                      <a:pt x="77" y="11"/>
                      <a:pt x="49" y="41"/>
                      <a:pt x="111" y="0"/>
                    </a:cubicBezTo>
                    <a:cubicBezTo>
                      <a:pt x="124" y="4"/>
                      <a:pt x="146" y="0"/>
                      <a:pt x="150" y="13"/>
                    </a:cubicBezTo>
                    <a:cubicBezTo>
                      <a:pt x="172" y="79"/>
                      <a:pt x="135" y="79"/>
                      <a:pt x="98" y="91"/>
                    </a:cubicBezTo>
                    <a:cubicBezTo>
                      <a:pt x="72" y="87"/>
                      <a:pt x="40" y="95"/>
                      <a:pt x="19" y="78"/>
                    </a:cubicBezTo>
                    <a:cubicBezTo>
                      <a:pt x="0" y="63"/>
                      <a:pt x="54" y="17"/>
                      <a:pt x="58" y="1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5" name="Freeform 137">
                <a:extLst>
                  <a:ext uri="{FF2B5EF4-FFF2-40B4-BE49-F238E27FC236}">
                    <a16:creationId xmlns:a16="http://schemas.microsoft.com/office/drawing/2014/main" id="{2B2D5A78-5806-BE09-478B-D8D6371D4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222"/>
                <a:ext cx="66" cy="42"/>
              </a:xfrm>
              <a:custGeom>
                <a:avLst/>
                <a:gdLst>
                  <a:gd name="T0" fmla="*/ 66 w 66"/>
                  <a:gd name="T1" fmla="*/ 3 h 42"/>
                  <a:gd name="T2" fmla="*/ 0 w 66"/>
                  <a:gd name="T3" fmla="*/ 42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6" h="42">
                    <a:moveTo>
                      <a:pt x="66" y="3"/>
                    </a:moveTo>
                    <a:cubicBezTo>
                      <a:pt x="4" y="18"/>
                      <a:pt x="21" y="0"/>
                      <a:pt x="0" y="4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6" name="Freeform 138">
                <a:extLst>
                  <a:ext uri="{FF2B5EF4-FFF2-40B4-BE49-F238E27FC236}">
                    <a16:creationId xmlns:a16="http://schemas.microsoft.com/office/drawing/2014/main" id="{52955B72-FC30-DDB4-AC7C-86A7C646D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289"/>
                <a:ext cx="95" cy="130"/>
              </a:xfrm>
              <a:custGeom>
                <a:avLst/>
                <a:gdLst>
                  <a:gd name="T0" fmla="*/ 95 w 95"/>
                  <a:gd name="T1" fmla="*/ 0 h 131"/>
                  <a:gd name="T2" fmla="*/ 16 w 95"/>
                  <a:gd name="T3" fmla="*/ 39 h 131"/>
                  <a:gd name="T4" fmla="*/ 95 w 95"/>
                  <a:gd name="T5" fmla="*/ 130 h 1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31">
                    <a:moveTo>
                      <a:pt x="95" y="0"/>
                    </a:moveTo>
                    <a:cubicBezTo>
                      <a:pt x="81" y="5"/>
                      <a:pt x="21" y="20"/>
                      <a:pt x="16" y="39"/>
                    </a:cubicBezTo>
                    <a:cubicBezTo>
                      <a:pt x="0" y="97"/>
                      <a:pt x="46" y="131"/>
                      <a:pt x="95" y="131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7" name="Freeform 139">
                <a:extLst>
                  <a:ext uri="{FF2B5EF4-FFF2-40B4-BE49-F238E27FC236}">
                    <a16:creationId xmlns:a16="http://schemas.microsoft.com/office/drawing/2014/main" id="{66B3724A-A86E-1C7F-F3D7-A5BD908D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1337"/>
                <a:ext cx="105" cy="82"/>
              </a:xfrm>
              <a:custGeom>
                <a:avLst/>
                <a:gdLst>
                  <a:gd name="T0" fmla="*/ 105 w 105"/>
                  <a:gd name="T1" fmla="*/ 4 h 83"/>
                  <a:gd name="T2" fmla="*/ 39 w 105"/>
                  <a:gd name="T3" fmla="*/ 17 h 83"/>
                  <a:gd name="T4" fmla="*/ 105 w 105"/>
                  <a:gd name="T5" fmla="*/ 82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83">
                    <a:moveTo>
                      <a:pt x="105" y="4"/>
                    </a:moveTo>
                    <a:cubicBezTo>
                      <a:pt x="83" y="8"/>
                      <a:pt x="53" y="0"/>
                      <a:pt x="39" y="17"/>
                    </a:cubicBezTo>
                    <a:cubicBezTo>
                      <a:pt x="0" y="66"/>
                      <a:pt x="85" y="83"/>
                      <a:pt x="105" y="8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8" name="Freeform 140">
                <a:extLst>
                  <a:ext uri="{FF2B5EF4-FFF2-40B4-BE49-F238E27FC236}">
                    <a16:creationId xmlns:a16="http://schemas.microsoft.com/office/drawing/2014/main" id="{746EE930-3CC9-5CDF-5A8D-4FEC8A27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017"/>
                <a:ext cx="182" cy="389"/>
              </a:xfrm>
              <a:custGeom>
                <a:avLst/>
                <a:gdLst>
                  <a:gd name="T0" fmla="*/ 0 w 182"/>
                  <a:gd name="T1" fmla="*/ 0 h 393"/>
                  <a:gd name="T2" fmla="*/ 78 w 182"/>
                  <a:gd name="T3" fmla="*/ 26 h 393"/>
                  <a:gd name="T4" fmla="*/ 131 w 182"/>
                  <a:gd name="T5" fmla="*/ 78 h 393"/>
                  <a:gd name="T6" fmla="*/ 157 w 182"/>
                  <a:gd name="T7" fmla="*/ 389 h 3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2" h="393">
                    <a:moveTo>
                      <a:pt x="0" y="0"/>
                    </a:moveTo>
                    <a:cubicBezTo>
                      <a:pt x="26" y="9"/>
                      <a:pt x="70" y="0"/>
                      <a:pt x="78" y="26"/>
                    </a:cubicBezTo>
                    <a:cubicBezTo>
                      <a:pt x="95" y="79"/>
                      <a:pt x="78" y="62"/>
                      <a:pt x="131" y="79"/>
                    </a:cubicBezTo>
                    <a:cubicBezTo>
                      <a:pt x="182" y="232"/>
                      <a:pt x="157" y="130"/>
                      <a:pt x="157" y="39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79" name="Freeform 141">
                <a:extLst>
                  <a:ext uri="{FF2B5EF4-FFF2-40B4-BE49-F238E27FC236}">
                    <a16:creationId xmlns:a16="http://schemas.microsoft.com/office/drawing/2014/main" id="{AF00E0E3-B063-D558-54B7-FB482AA0F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479"/>
                <a:ext cx="171" cy="133"/>
              </a:xfrm>
              <a:custGeom>
                <a:avLst/>
                <a:gdLst>
                  <a:gd name="T0" fmla="*/ 143 w 171"/>
                  <a:gd name="T1" fmla="*/ 43 h 135"/>
                  <a:gd name="T2" fmla="*/ 38 w 171"/>
                  <a:gd name="T3" fmla="*/ 17 h 135"/>
                  <a:gd name="T4" fmla="*/ 169 w 171"/>
                  <a:gd name="T5" fmla="*/ 82 h 135"/>
                  <a:gd name="T6" fmla="*/ 156 w 171"/>
                  <a:gd name="T7" fmla="*/ 31 h 135"/>
                  <a:gd name="T8" fmla="*/ 104 w 171"/>
                  <a:gd name="T9" fmla="*/ 43 h 135"/>
                  <a:gd name="T10" fmla="*/ 143 w 171"/>
                  <a:gd name="T11" fmla="*/ 43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1" h="135">
                    <a:moveTo>
                      <a:pt x="143" y="44"/>
                    </a:moveTo>
                    <a:cubicBezTo>
                      <a:pt x="106" y="5"/>
                      <a:pt x="89" y="0"/>
                      <a:pt x="38" y="17"/>
                    </a:cubicBezTo>
                    <a:cubicBezTo>
                      <a:pt x="0" y="135"/>
                      <a:pt x="56" y="94"/>
                      <a:pt x="169" y="83"/>
                    </a:cubicBezTo>
                    <a:cubicBezTo>
                      <a:pt x="165" y="66"/>
                      <a:pt x="171" y="40"/>
                      <a:pt x="156" y="31"/>
                    </a:cubicBezTo>
                    <a:cubicBezTo>
                      <a:pt x="141" y="22"/>
                      <a:pt x="117" y="31"/>
                      <a:pt x="104" y="44"/>
                    </a:cubicBezTo>
                    <a:cubicBezTo>
                      <a:pt x="95" y="53"/>
                      <a:pt x="130" y="44"/>
                      <a:pt x="143" y="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0" name="Freeform 142">
                <a:extLst>
                  <a:ext uri="{FF2B5EF4-FFF2-40B4-BE49-F238E27FC236}">
                    <a16:creationId xmlns:a16="http://schemas.microsoft.com/office/drawing/2014/main" id="{5CFE0A33-53CC-BFAB-0596-7BB98BFA0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570"/>
                <a:ext cx="288" cy="122"/>
              </a:xfrm>
              <a:custGeom>
                <a:avLst/>
                <a:gdLst>
                  <a:gd name="T0" fmla="*/ 118 w 288"/>
                  <a:gd name="T1" fmla="*/ 17 h 123"/>
                  <a:gd name="T2" fmla="*/ 0 w 288"/>
                  <a:gd name="T3" fmla="*/ 82 h 123"/>
                  <a:gd name="T4" fmla="*/ 39 w 288"/>
                  <a:gd name="T5" fmla="*/ 95 h 123"/>
                  <a:gd name="T6" fmla="*/ 92 w 288"/>
                  <a:gd name="T7" fmla="*/ 121 h 123"/>
                  <a:gd name="T8" fmla="*/ 209 w 288"/>
                  <a:gd name="T9" fmla="*/ 108 h 123"/>
                  <a:gd name="T10" fmla="*/ 262 w 288"/>
                  <a:gd name="T11" fmla="*/ 56 h 123"/>
                  <a:gd name="T12" fmla="*/ 275 w 288"/>
                  <a:gd name="T13" fmla="*/ 4 h 123"/>
                  <a:gd name="T14" fmla="*/ 183 w 288"/>
                  <a:gd name="T15" fmla="*/ 30 h 123"/>
                  <a:gd name="T16" fmla="*/ 118 w 288"/>
                  <a:gd name="T17" fmla="*/ 1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123">
                    <a:moveTo>
                      <a:pt x="118" y="17"/>
                    </a:moveTo>
                    <a:cubicBezTo>
                      <a:pt x="27" y="77"/>
                      <a:pt x="69" y="58"/>
                      <a:pt x="0" y="83"/>
                    </a:cubicBezTo>
                    <a:cubicBezTo>
                      <a:pt x="0" y="83"/>
                      <a:pt x="26" y="91"/>
                      <a:pt x="39" y="96"/>
                    </a:cubicBezTo>
                    <a:cubicBezTo>
                      <a:pt x="57" y="104"/>
                      <a:pt x="74" y="113"/>
                      <a:pt x="92" y="122"/>
                    </a:cubicBezTo>
                    <a:cubicBezTo>
                      <a:pt x="131" y="118"/>
                      <a:pt x="172" y="123"/>
                      <a:pt x="209" y="109"/>
                    </a:cubicBezTo>
                    <a:cubicBezTo>
                      <a:pt x="232" y="100"/>
                      <a:pt x="262" y="56"/>
                      <a:pt x="262" y="56"/>
                    </a:cubicBezTo>
                    <a:cubicBezTo>
                      <a:pt x="266" y="39"/>
                      <a:pt x="288" y="16"/>
                      <a:pt x="275" y="4"/>
                    </a:cubicBezTo>
                    <a:cubicBezTo>
                      <a:pt x="271" y="0"/>
                      <a:pt x="193" y="27"/>
                      <a:pt x="183" y="30"/>
                    </a:cubicBezTo>
                    <a:cubicBezTo>
                      <a:pt x="136" y="14"/>
                      <a:pt x="158" y="17"/>
                      <a:pt x="118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1" name="Freeform 143">
                <a:extLst>
                  <a:ext uri="{FF2B5EF4-FFF2-40B4-BE49-F238E27FC236}">
                    <a16:creationId xmlns:a16="http://schemas.microsoft.com/office/drawing/2014/main" id="{6725B2BD-0EE9-D197-E202-15E2EA688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387"/>
                <a:ext cx="876" cy="430"/>
              </a:xfrm>
              <a:custGeom>
                <a:avLst/>
                <a:gdLst>
                  <a:gd name="T0" fmla="*/ 494 w 876"/>
                  <a:gd name="T1" fmla="*/ 225 h 435"/>
                  <a:gd name="T2" fmla="*/ 389 w 876"/>
                  <a:gd name="T3" fmla="*/ 148 h 435"/>
                  <a:gd name="T4" fmla="*/ 363 w 876"/>
                  <a:gd name="T5" fmla="*/ 225 h 435"/>
                  <a:gd name="T6" fmla="*/ 285 w 876"/>
                  <a:gd name="T7" fmla="*/ 148 h 435"/>
                  <a:gd name="T8" fmla="*/ 245 w 876"/>
                  <a:gd name="T9" fmla="*/ 109 h 435"/>
                  <a:gd name="T10" fmla="*/ 232 w 876"/>
                  <a:gd name="T11" fmla="*/ 148 h 435"/>
                  <a:gd name="T12" fmla="*/ 219 w 876"/>
                  <a:gd name="T13" fmla="*/ 225 h 435"/>
                  <a:gd name="T14" fmla="*/ 180 w 876"/>
                  <a:gd name="T15" fmla="*/ 200 h 435"/>
                  <a:gd name="T16" fmla="*/ 49 w 876"/>
                  <a:gd name="T17" fmla="*/ 161 h 435"/>
                  <a:gd name="T18" fmla="*/ 10 w 876"/>
                  <a:gd name="T19" fmla="*/ 174 h 435"/>
                  <a:gd name="T20" fmla="*/ 88 w 876"/>
                  <a:gd name="T21" fmla="*/ 200 h 435"/>
                  <a:gd name="T22" fmla="*/ 36 w 876"/>
                  <a:gd name="T23" fmla="*/ 251 h 435"/>
                  <a:gd name="T24" fmla="*/ 49 w 876"/>
                  <a:gd name="T25" fmla="*/ 291 h 435"/>
                  <a:gd name="T26" fmla="*/ 154 w 876"/>
                  <a:gd name="T27" fmla="*/ 355 h 435"/>
                  <a:gd name="T28" fmla="*/ 363 w 876"/>
                  <a:gd name="T29" fmla="*/ 393 h 435"/>
                  <a:gd name="T30" fmla="*/ 625 w 876"/>
                  <a:gd name="T31" fmla="*/ 381 h 435"/>
                  <a:gd name="T32" fmla="*/ 795 w 876"/>
                  <a:gd name="T33" fmla="*/ 238 h 435"/>
                  <a:gd name="T34" fmla="*/ 835 w 876"/>
                  <a:gd name="T35" fmla="*/ 187 h 435"/>
                  <a:gd name="T36" fmla="*/ 861 w 876"/>
                  <a:gd name="T37" fmla="*/ 148 h 435"/>
                  <a:gd name="T38" fmla="*/ 782 w 876"/>
                  <a:gd name="T39" fmla="*/ 174 h 435"/>
                  <a:gd name="T40" fmla="*/ 795 w 876"/>
                  <a:gd name="T41" fmla="*/ 109 h 435"/>
                  <a:gd name="T42" fmla="*/ 782 w 876"/>
                  <a:gd name="T43" fmla="*/ 57 h 435"/>
                  <a:gd name="T44" fmla="*/ 743 w 876"/>
                  <a:gd name="T45" fmla="*/ 70 h 435"/>
                  <a:gd name="T46" fmla="*/ 704 w 876"/>
                  <a:gd name="T47" fmla="*/ 96 h 435"/>
                  <a:gd name="T48" fmla="*/ 599 w 876"/>
                  <a:gd name="T49" fmla="*/ 187 h 4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6" h="435">
                    <a:moveTo>
                      <a:pt x="494" y="228"/>
                    </a:moveTo>
                    <a:cubicBezTo>
                      <a:pt x="441" y="192"/>
                      <a:pt x="450" y="170"/>
                      <a:pt x="389" y="150"/>
                    </a:cubicBezTo>
                    <a:cubicBezTo>
                      <a:pt x="380" y="176"/>
                      <a:pt x="382" y="247"/>
                      <a:pt x="363" y="228"/>
                    </a:cubicBezTo>
                    <a:cubicBezTo>
                      <a:pt x="337" y="202"/>
                      <a:pt x="311" y="176"/>
                      <a:pt x="285" y="150"/>
                    </a:cubicBezTo>
                    <a:cubicBezTo>
                      <a:pt x="272" y="137"/>
                      <a:pt x="245" y="110"/>
                      <a:pt x="245" y="110"/>
                    </a:cubicBezTo>
                    <a:cubicBezTo>
                      <a:pt x="241" y="123"/>
                      <a:pt x="235" y="136"/>
                      <a:pt x="232" y="150"/>
                    </a:cubicBezTo>
                    <a:cubicBezTo>
                      <a:pt x="226" y="176"/>
                      <a:pt x="238" y="209"/>
                      <a:pt x="219" y="228"/>
                    </a:cubicBezTo>
                    <a:cubicBezTo>
                      <a:pt x="208" y="239"/>
                      <a:pt x="194" y="208"/>
                      <a:pt x="180" y="202"/>
                    </a:cubicBezTo>
                    <a:cubicBezTo>
                      <a:pt x="140" y="184"/>
                      <a:pt x="92" y="174"/>
                      <a:pt x="49" y="163"/>
                    </a:cubicBezTo>
                    <a:cubicBezTo>
                      <a:pt x="36" y="167"/>
                      <a:pt x="0" y="166"/>
                      <a:pt x="10" y="176"/>
                    </a:cubicBezTo>
                    <a:cubicBezTo>
                      <a:pt x="29" y="195"/>
                      <a:pt x="88" y="202"/>
                      <a:pt x="88" y="202"/>
                    </a:cubicBezTo>
                    <a:cubicBezTo>
                      <a:pt x="118" y="292"/>
                      <a:pt x="98" y="190"/>
                      <a:pt x="36" y="254"/>
                    </a:cubicBezTo>
                    <a:cubicBezTo>
                      <a:pt x="26" y="264"/>
                      <a:pt x="40" y="283"/>
                      <a:pt x="49" y="294"/>
                    </a:cubicBezTo>
                    <a:cubicBezTo>
                      <a:pt x="71" y="322"/>
                      <a:pt x="121" y="348"/>
                      <a:pt x="154" y="359"/>
                    </a:cubicBezTo>
                    <a:cubicBezTo>
                      <a:pt x="230" y="435"/>
                      <a:pt x="240" y="406"/>
                      <a:pt x="363" y="398"/>
                    </a:cubicBezTo>
                    <a:cubicBezTo>
                      <a:pt x="450" y="392"/>
                      <a:pt x="538" y="389"/>
                      <a:pt x="625" y="385"/>
                    </a:cubicBezTo>
                    <a:cubicBezTo>
                      <a:pt x="698" y="361"/>
                      <a:pt x="751" y="302"/>
                      <a:pt x="795" y="241"/>
                    </a:cubicBezTo>
                    <a:cubicBezTo>
                      <a:pt x="808" y="223"/>
                      <a:pt x="822" y="207"/>
                      <a:pt x="835" y="189"/>
                    </a:cubicBezTo>
                    <a:cubicBezTo>
                      <a:pt x="844" y="176"/>
                      <a:pt x="876" y="154"/>
                      <a:pt x="861" y="150"/>
                    </a:cubicBezTo>
                    <a:cubicBezTo>
                      <a:pt x="834" y="143"/>
                      <a:pt x="782" y="176"/>
                      <a:pt x="782" y="176"/>
                    </a:cubicBezTo>
                    <a:cubicBezTo>
                      <a:pt x="786" y="154"/>
                      <a:pt x="789" y="132"/>
                      <a:pt x="795" y="110"/>
                    </a:cubicBezTo>
                    <a:cubicBezTo>
                      <a:pt x="825" y="0"/>
                      <a:pt x="844" y="27"/>
                      <a:pt x="782" y="58"/>
                    </a:cubicBezTo>
                    <a:cubicBezTo>
                      <a:pt x="770" y="64"/>
                      <a:pt x="755" y="65"/>
                      <a:pt x="743" y="71"/>
                    </a:cubicBezTo>
                    <a:cubicBezTo>
                      <a:pt x="729" y="78"/>
                      <a:pt x="717" y="88"/>
                      <a:pt x="704" y="97"/>
                    </a:cubicBezTo>
                    <a:cubicBezTo>
                      <a:pt x="688" y="147"/>
                      <a:pt x="656" y="189"/>
                      <a:pt x="599" y="189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2" name="Freeform 144">
                <a:extLst>
                  <a:ext uri="{FF2B5EF4-FFF2-40B4-BE49-F238E27FC236}">
                    <a16:creationId xmlns:a16="http://schemas.microsoft.com/office/drawing/2014/main" id="{58E39778-44C1-00F5-B59E-91901FBF4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996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3" name="Freeform 145">
                <a:extLst>
                  <a:ext uri="{FF2B5EF4-FFF2-40B4-BE49-F238E27FC236}">
                    <a16:creationId xmlns:a16="http://schemas.microsoft.com/office/drawing/2014/main" id="{189E47BC-A353-2DDE-EE04-43C8E93FA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01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4" name="Freeform 146">
                <a:extLst>
                  <a:ext uri="{FF2B5EF4-FFF2-40B4-BE49-F238E27FC236}">
                    <a16:creationId xmlns:a16="http://schemas.microsoft.com/office/drawing/2014/main" id="{20D0AA22-3AB7-ECB3-48F9-442B36EB9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859"/>
                <a:ext cx="315" cy="205"/>
              </a:xfrm>
              <a:custGeom>
                <a:avLst/>
                <a:gdLst>
                  <a:gd name="T0" fmla="*/ 144 w 315"/>
                  <a:gd name="T1" fmla="*/ 172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2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5" name="Freeform 147">
                <a:extLst>
                  <a:ext uri="{FF2B5EF4-FFF2-40B4-BE49-F238E27FC236}">
                    <a16:creationId xmlns:a16="http://schemas.microsoft.com/office/drawing/2014/main" id="{2283349D-85DF-0D18-9007-D1F011D4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06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6" name="Freeform 148">
                <a:extLst>
                  <a:ext uri="{FF2B5EF4-FFF2-40B4-BE49-F238E27FC236}">
                    <a16:creationId xmlns:a16="http://schemas.microsoft.com/office/drawing/2014/main" id="{06E9B573-5F63-8DAF-C94C-8E7C4A58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781"/>
                <a:ext cx="564" cy="615"/>
              </a:xfrm>
              <a:custGeom>
                <a:avLst/>
                <a:gdLst>
                  <a:gd name="T0" fmla="*/ 224 w 564"/>
                  <a:gd name="T1" fmla="*/ 14 h 623"/>
                  <a:gd name="T2" fmla="*/ 80 w 564"/>
                  <a:gd name="T3" fmla="*/ 39 h 623"/>
                  <a:gd name="T4" fmla="*/ 66 w 564"/>
                  <a:gd name="T5" fmla="*/ 78 h 623"/>
                  <a:gd name="T6" fmla="*/ 40 w 564"/>
                  <a:gd name="T7" fmla="*/ 116 h 623"/>
                  <a:gd name="T8" fmla="*/ 106 w 564"/>
                  <a:gd name="T9" fmla="*/ 466 h 623"/>
                  <a:gd name="T10" fmla="*/ 210 w 564"/>
                  <a:gd name="T11" fmla="*/ 595 h 623"/>
                  <a:gd name="T12" fmla="*/ 263 w 564"/>
                  <a:gd name="T13" fmla="*/ 530 h 623"/>
                  <a:gd name="T14" fmla="*/ 276 w 564"/>
                  <a:gd name="T15" fmla="*/ 492 h 623"/>
                  <a:gd name="T16" fmla="*/ 354 w 564"/>
                  <a:gd name="T17" fmla="*/ 466 h 623"/>
                  <a:gd name="T18" fmla="*/ 564 w 564"/>
                  <a:gd name="T19" fmla="*/ 401 h 623"/>
                  <a:gd name="T20" fmla="*/ 446 w 564"/>
                  <a:gd name="T21" fmla="*/ 271 h 623"/>
                  <a:gd name="T22" fmla="*/ 368 w 564"/>
                  <a:gd name="T23" fmla="*/ 129 h 623"/>
                  <a:gd name="T24" fmla="*/ 289 w 564"/>
                  <a:gd name="T25" fmla="*/ 27 h 623"/>
                  <a:gd name="T26" fmla="*/ 210 w 564"/>
                  <a:gd name="T27" fmla="*/ 0 h 623"/>
                  <a:gd name="T28" fmla="*/ 119 w 564"/>
                  <a:gd name="T29" fmla="*/ 27 h 6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4" h="623">
                    <a:moveTo>
                      <a:pt x="224" y="14"/>
                    </a:moveTo>
                    <a:cubicBezTo>
                      <a:pt x="176" y="20"/>
                      <a:pt x="115" y="6"/>
                      <a:pt x="80" y="40"/>
                    </a:cubicBezTo>
                    <a:cubicBezTo>
                      <a:pt x="70" y="50"/>
                      <a:pt x="72" y="67"/>
                      <a:pt x="66" y="79"/>
                    </a:cubicBezTo>
                    <a:cubicBezTo>
                      <a:pt x="59" y="93"/>
                      <a:pt x="49" y="105"/>
                      <a:pt x="40" y="118"/>
                    </a:cubicBezTo>
                    <a:cubicBezTo>
                      <a:pt x="0" y="242"/>
                      <a:pt x="53" y="364"/>
                      <a:pt x="106" y="472"/>
                    </a:cubicBezTo>
                    <a:cubicBezTo>
                      <a:pt x="136" y="532"/>
                      <a:pt x="144" y="581"/>
                      <a:pt x="210" y="603"/>
                    </a:cubicBezTo>
                    <a:cubicBezTo>
                      <a:pt x="246" y="501"/>
                      <a:pt x="194" y="623"/>
                      <a:pt x="263" y="537"/>
                    </a:cubicBezTo>
                    <a:cubicBezTo>
                      <a:pt x="272" y="526"/>
                      <a:pt x="265" y="506"/>
                      <a:pt x="276" y="498"/>
                    </a:cubicBezTo>
                    <a:cubicBezTo>
                      <a:pt x="298" y="482"/>
                      <a:pt x="354" y="472"/>
                      <a:pt x="354" y="472"/>
                    </a:cubicBezTo>
                    <a:cubicBezTo>
                      <a:pt x="410" y="418"/>
                      <a:pt x="490" y="417"/>
                      <a:pt x="564" y="406"/>
                    </a:cubicBezTo>
                    <a:cubicBezTo>
                      <a:pt x="512" y="371"/>
                      <a:pt x="488" y="319"/>
                      <a:pt x="446" y="275"/>
                    </a:cubicBezTo>
                    <a:cubicBezTo>
                      <a:pt x="430" y="228"/>
                      <a:pt x="402" y="167"/>
                      <a:pt x="368" y="131"/>
                    </a:cubicBezTo>
                    <a:cubicBezTo>
                      <a:pt x="352" y="86"/>
                      <a:pt x="336" y="48"/>
                      <a:pt x="289" y="27"/>
                    </a:cubicBezTo>
                    <a:cubicBezTo>
                      <a:pt x="264" y="16"/>
                      <a:pt x="210" y="0"/>
                      <a:pt x="210" y="0"/>
                    </a:cubicBezTo>
                    <a:cubicBezTo>
                      <a:pt x="136" y="16"/>
                      <a:pt x="165" y="4"/>
                      <a:pt x="119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7" name="Freeform 149">
                <a:extLst>
                  <a:ext uri="{FF2B5EF4-FFF2-40B4-BE49-F238E27FC236}">
                    <a16:creationId xmlns:a16="http://schemas.microsoft.com/office/drawing/2014/main" id="{F35EE210-CA09-7AD9-C95E-9DB535556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742"/>
                <a:ext cx="262" cy="306"/>
              </a:xfrm>
              <a:custGeom>
                <a:avLst/>
                <a:gdLst>
                  <a:gd name="T0" fmla="*/ 0 w 262"/>
                  <a:gd name="T1" fmla="*/ 0 h 310"/>
                  <a:gd name="T2" fmla="*/ 105 w 262"/>
                  <a:gd name="T3" fmla="*/ 13 h 310"/>
                  <a:gd name="T4" fmla="*/ 144 w 262"/>
                  <a:gd name="T5" fmla="*/ 52 h 310"/>
                  <a:gd name="T6" fmla="*/ 184 w 262"/>
                  <a:gd name="T7" fmla="*/ 78 h 310"/>
                  <a:gd name="T8" fmla="*/ 262 w 262"/>
                  <a:gd name="T9" fmla="*/ 271 h 310"/>
                  <a:gd name="T10" fmla="*/ 131 w 262"/>
                  <a:gd name="T11" fmla="*/ 271 h 310"/>
                  <a:gd name="T12" fmla="*/ 105 w 262"/>
                  <a:gd name="T13" fmla="*/ 194 h 310"/>
                  <a:gd name="T14" fmla="*/ 53 w 262"/>
                  <a:gd name="T15" fmla="*/ 38 h 310"/>
                  <a:gd name="T16" fmla="*/ 0 w 262"/>
                  <a:gd name="T17" fmla="*/ 0 h 3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310">
                    <a:moveTo>
                      <a:pt x="0" y="0"/>
                    </a:moveTo>
                    <a:cubicBezTo>
                      <a:pt x="35" y="4"/>
                      <a:pt x="72" y="1"/>
                      <a:pt x="105" y="13"/>
                    </a:cubicBezTo>
                    <a:cubicBezTo>
                      <a:pt x="122" y="19"/>
                      <a:pt x="130" y="41"/>
                      <a:pt x="144" y="53"/>
                    </a:cubicBezTo>
                    <a:cubicBezTo>
                      <a:pt x="156" y="63"/>
                      <a:pt x="171" y="70"/>
                      <a:pt x="184" y="79"/>
                    </a:cubicBezTo>
                    <a:cubicBezTo>
                      <a:pt x="217" y="145"/>
                      <a:pt x="221" y="213"/>
                      <a:pt x="262" y="275"/>
                    </a:cubicBezTo>
                    <a:cubicBezTo>
                      <a:pt x="220" y="289"/>
                      <a:pt x="176" y="310"/>
                      <a:pt x="131" y="275"/>
                    </a:cubicBezTo>
                    <a:cubicBezTo>
                      <a:pt x="109" y="258"/>
                      <a:pt x="114" y="223"/>
                      <a:pt x="105" y="197"/>
                    </a:cubicBezTo>
                    <a:cubicBezTo>
                      <a:pt x="88" y="144"/>
                      <a:pt x="70" y="92"/>
                      <a:pt x="53" y="39"/>
                    </a:cubicBezTo>
                    <a:cubicBezTo>
                      <a:pt x="46" y="18"/>
                      <a:pt x="18" y="13"/>
                      <a:pt x="0" y="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8" name="Freeform 150">
                <a:extLst>
                  <a:ext uri="{FF2B5EF4-FFF2-40B4-BE49-F238E27FC236}">
                    <a16:creationId xmlns:a16="http://schemas.microsoft.com/office/drawing/2014/main" id="{8EED88CB-E2B3-3C4C-F03D-78BB33983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587"/>
                <a:ext cx="161" cy="78"/>
              </a:xfrm>
              <a:custGeom>
                <a:avLst/>
                <a:gdLst>
                  <a:gd name="T0" fmla="*/ 157 w 161"/>
                  <a:gd name="T1" fmla="*/ 0 h 79"/>
                  <a:gd name="T2" fmla="*/ 104 w 161"/>
                  <a:gd name="T3" fmla="*/ 78 h 79"/>
                  <a:gd name="T4" fmla="*/ 0 w 161"/>
                  <a:gd name="T5" fmla="*/ 65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" h="79">
                    <a:moveTo>
                      <a:pt x="157" y="0"/>
                    </a:moveTo>
                    <a:cubicBezTo>
                      <a:pt x="148" y="48"/>
                      <a:pt x="161" y="79"/>
                      <a:pt x="104" y="79"/>
                    </a:cubicBezTo>
                    <a:cubicBezTo>
                      <a:pt x="69" y="79"/>
                      <a:pt x="0" y="66"/>
                      <a:pt x="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89" name="Freeform 151">
                <a:extLst>
                  <a:ext uri="{FF2B5EF4-FFF2-40B4-BE49-F238E27FC236}">
                    <a16:creationId xmlns:a16="http://schemas.microsoft.com/office/drawing/2014/main" id="{8D5D4FED-B1DD-21DE-0C90-99CB5D0B5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523"/>
                <a:ext cx="198" cy="99"/>
              </a:xfrm>
              <a:custGeom>
                <a:avLst/>
                <a:gdLst>
                  <a:gd name="T0" fmla="*/ 0 w 198"/>
                  <a:gd name="T1" fmla="*/ 51 h 101"/>
                  <a:gd name="T2" fmla="*/ 183 w 198"/>
                  <a:gd name="T3" fmla="*/ 76 h 101"/>
                  <a:gd name="T4" fmla="*/ 196 w 198"/>
                  <a:gd name="T5" fmla="*/ 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" h="101">
                    <a:moveTo>
                      <a:pt x="0" y="52"/>
                    </a:moveTo>
                    <a:cubicBezTo>
                      <a:pt x="73" y="101"/>
                      <a:pt x="85" y="90"/>
                      <a:pt x="183" y="78"/>
                    </a:cubicBezTo>
                    <a:cubicBezTo>
                      <a:pt x="198" y="18"/>
                      <a:pt x="196" y="44"/>
                      <a:pt x="19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0" name="Freeform 152">
                <a:extLst>
                  <a:ext uri="{FF2B5EF4-FFF2-40B4-BE49-F238E27FC236}">
                    <a16:creationId xmlns:a16="http://schemas.microsoft.com/office/drawing/2014/main" id="{7D942C9A-B147-C546-FBD8-4EB73B33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612"/>
                <a:ext cx="184" cy="96"/>
              </a:xfrm>
              <a:custGeom>
                <a:avLst/>
                <a:gdLst>
                  <a:gd name="T0" fmla="*/ 0 w 184"/>
                  <a:gd name="T1" fmla="*/ 40 h 97"/>
                  <a:gd name="T2" fmla="*/ 27 w 184"/>
                  <a:gd name="T3" fmla="*/ 65 h 97"/>
                  <a:gd name="T4" fmla="*/ 105 w 184"/>
                  <a:gd name="T5" fmla="*/ 91 h 97"/>
                  <a:gd name="T6" fmla="*/ 158 w 184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4" h="97">
                    <a:moveTo>
                      <a:pt x="0" y="40"/>
                    </a:moveTo>
                    <a:cubicBezTo>
                      <a:pt x="9" y="49"/>
                      <a:pt x="16" y="60"/>
                      <a:pt x="27" y="66"/>
                    </a:cubicBezTo>
                    <a:cubicBezTo>
                      <a:pt x="52" y="78"/>
                      <a:pt x="105" y="92"/>
                      <a:pt x="105" y="92"/>
                    </a:cubicBezTo>
                    <a:cubicBezTo>
                      <a:pt x="184" y="73"/>
                      <a:pt x="158" y="97"/>
                      <a:pt x="158" y="0"/>
                    </a:cubicBezTo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1" name="Freeform 153">
                <a:extLst>
                  <a:ext uri="{FF2B5EF4-FFF2-40B4-BE49-F238E27FC236}">
                    <a16:creationId xmlns:a16="http://schemas.microsoft.com/office/drawing/2014/main" id="{DC899218-6AE6-AE3A-4A3E-0680D45C7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43"/>
                <a:ext cx="1169" cy="415"/>
              </a:xfrm>
              <a:custGeom>
                <a:avLst/>
                <a:gdLst>
                  <a:gd name="T0" fmla="*/ 10 w 1169"/>
                  <a:gd name="T1" fmla="*/ 226 h 419"/>
                  <a:gd name="T2" fmla="*/ 202 w 1169"/>
                  <a:gd name="T3" fmla="*/ 285 h 419"/>
                  <a:gd name="T4" fmla="*/ 274 w 1169"/>
                  <a:gd name="T5" fmla="*/ 333 h 419"/>
                  <a:gd name="T6" fmla="*/ 382 w 1169"/>
                  <a:gd name="T7" fmla="*/ 392 h 419"/>
                  <a:gd name="T8" fmla="*/ 562 w 1169"/>
                  <a:gd name="T9" fmla="*/ 368 h 419"/>
                  <a:gd name="T10" fmla="*/ 658 w 1169"/>
                  <a:gd name="T11" fmla="*/ 309 h 419"/>
                  <a:gd name="T12" fmla="*/ 934 w 1169"/>
                  <a:gd name="T13" fmla="*/ 250 h 419"/>
                  <a:gd name="T14" fmla="*/ 1090 w 1169"/>
                  <a:gd name="T15" fmla="*/ 178 h 419"/>
                  <a:gd name="T16" fmla="*/ 1114 w 1169"/>
                  <a:gd name="T17" fmla="*/ 131 h 419"/>
                  <a:gd name="T18" fmla="*/ 1162 w 1169"/>
                  <a:gd name="T19" fmla="*/ 107 h 419"/>
                  <a:gd name="T20" fmla="*/ 1150 w 1169"/>
                  <a:gd name="T21" fmla="*/ 71 h 419"/>
                  <a:gd name="T22" fmla="*/ 1042 w 1169"/>
                  <a:gd name="T23" fmla="*/ 59 h 419"/>
                  <a:gd name="T24" fmla="*/ 694 w 1169"/>
                  <a:gd name="T25" fmla="*/ 107 h 419"/>
                  <a:gd name="T26" fmla="*/ 490 w 1169"/>
                  <a:gd name="T27" fmla="*/ 95 h 419"/>
                  <a:gd name="T28" fmla="*/ 406 w 1169"/>
                  <a:gd name="T29" fmla="*/ 36 h 419"/>
                  <a:gd name="T30" fmla="*/ 322 w 1169"/>
                  <a:gd name="T31" fmla="*/ 0 h 419"/>
                  <a:gd name="T32" fmla="*/ 130 w 1169"/>
                  <a:gd name="T33" fmla="*/ 119 h 419"/>
                  <a:gd name="T34" fmla="*/ 10 w 1169"/>
                  <a:gd name="T35" fmla="*/ 166 h 419"/>
                  <a:gd name="T36" fmla="*/ 10 w 1169"/>
                  <a:gd name="T37" fmla="*/ 226 h 4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9" h="419">
                    <a:moveTo>
                      <a:pt x="10" y="228"/>
                    </a:moveTo>
                    <a:cubicBezTo>
                      <a:pt x="77" y="241"/>
                      <a:pt x="141" y="257"/>
                      <a:pt x="202" y="288"/>
                    </a:cubicBezTo>
                    <a:cubicBezTo>
                      <a:pt x="249" y="358"/>
                      <a:pt x="197" y="297"/>
                      <a:pt x="274" y="336"/>
                    </a:cubicBezTo>
                    <a:cubicBezTo>
                      <a:pt x="439" y="419"/>
                      <a:pt x="282" y="363"/>
                      <a:pt x="382" y="396"/>
                    </a:cubicBezTo>
                    <a:cubicBezTo>
                      <a:pt x="442" y="391"/>
                      <a:pt x="508" y="399"/>
                      <a:pt x="562" y="372"/>
                    </a:cubicBezTo>
                    <a:cubicBezTo>
                      <a:pt x="596" y="355"/>
                      <a:pt x="624" y="329"/>
                      <a:pt x="658" y="312"/>
                    </a:cubicBezTo>
                    <a:cubicBezTo>
                      <a:pt x="712" y="231"/>
                      <a:pt x="853" y="257"/>
                      <a:pt x="934" y="252"/>
                    </a:cubicBezTo>
                    <a:cubicBezTo>
                      <a:pt x="981" y="221"/>
                      <a:pt x="1036" y="198"/>
                      <a:pt x="1090" y="180"/>
                    </a:cubicBezTo>
                    <a:cubicBezTo>
                      <a:pt x="1098" y="164"/>
                      <a:pt x="1101" y="145"/>
                      <a:pt x="1114" y="132"/>
                    </a:cubicBezTo>
                    <a:cubicBezTo>
                      <a:pt x="1127" y="119"/>
                      <a:pt x="1153" y="123"/>
                      <a:pt x="1162" y="108"/>
                    </a:cubicBezTo>
                    <a:cubicBezTo>
                      <a:pt x="1169" y="97"/>
                      <a:pt x="1162" y="77"/>
                      <a:pt x="1150" y="72"/>
                    </a:cubicBezTo>
                    <a:cubicBezTo>
                      <a:pt x="1116" y="59"/>
                      <a:pt x="1078" y="64"/>
                      <a:pt x="1042" y="60"/>
                    </a:cubicBezTo>
                    <a:cubicBezTo>
                      <a:pt x="847" y="69"/>
                      <a:pt x="821" y="44"/>
                      <a:pt x="694" y="108"/>
                    </a:cubicBezTo>
                    <a:cubicBezTo>
                      <a:pt x="626" y="104"/>
                      <a:pt x="557" y="106"/>
                      <a:pt x="490" y="96"/>
                    </a:cubicBezTo>
                    <a:cubicBezTo>
                      <a:pt x="447" y="90"/>
                      <a:pt x="435" y="60"/>
                      <a:pt x="406" y="36"/>
                    </a:cubicBezTo>
                    <a:cubicBezTo>
                      <a:pt x="370" y="6"/>
                      <a:pt x="368" y="11"/>
                      <a:pt x="322" y="0"/>
                    </a:cubicBezTo>
                    <a:cubicBezTo>
                      <a:pt x="261" y="46"/>
                      <a:pt x="199" y="89"/>
                      <a:pt x="130" y="120"/>
                    </a:cubicBezTo>
                    <a:cubicBezTo>
                      <a:pt x="129" y="120"/>
                      <a:pt x="18" y="153"/>
                      <a:pt x="10" y="168"/>
                    </a:cubicBezTo>
                    <a:cubicBezTo>
                      <a:pt x="0" y="185"/>
                      <a:pt x="10" y="208"/>
                      <a:pt x="10" y="2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2" name="Freeform 154">
                <a:extLst>
                  <a:ext uri="{FF2B5EF4-FFF2-40B4-BE49-F238E27FC236}">
                    <a16:creationId xmlns:a16="http://schemas.microsoft.com/office/drawing/2014/main" id="{B9239EB3-F534-9338-CEFF-478286732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734"/>
                <a:ext cx="1368" cy="1451"/>
              </a:xfrm>
              <a:custGeom>
                <a:avLst/>
                <a:gdLst>
                  <a:gd name="T0" fmla="*/ 57 w 1443"/>
                  <a:gd name="T1" fmla="*/ 50 h 1468"/>
                  <a:gd name="T2" fmla="*/ 11 w 1443"/>
                  <a:gd name="T3" fmla="*/ 264 h 1468"/>
                  <a:gd name="T4" fmla="*/ 125 w 1443"/>
                  <a:gd name="T5" fmla="*/ 549 h 1468"/>
                  <a:gd name="T6" fmla="*/ 148 w 1443"/>
                  <a:gd name="T7" fmla="*/ 632 h 1468"/>
                  <a:gd name="T8" fmla="*/ 182 w 1443"/>
                  <a:gd name="T9" fmla="*/ 703 h 1468"/>
                  <a:gd name="T10" fmla="*/ 102 w 1443"/>
                  <a:gd name="T11" fmla="*/ 1082 h 1468"/>
                  <a:gd name="T12" fmla="*/ 46 w 1443"/>
                  <a:gd name="T13" fmla="*/ 1284 h 1468"/>
                  <a:gd name="T14" fmla="*/ 23 w 1443"/>
                  <a:gd name="T15" fmla="*/ 1331 h 1468"/>
                  <a:gd name="T16" fmla="*/ 0 w 1443"/>
                  <a:gd name="T17" fmla="*/ 1426 h 1468"/>
                  <a:gd name="T18" fmla="*/ 273 w 1443"/>
                  <a:gd name="T19" fmla="*/ 1379 h 1468"/>
                  <a:gd name="T20" fmla="*/ 694 w 1443"/>
                  <a:gd name="T21" fmla="*/ 1367 h 1468"/>
                  <a:gd name="T22" fmla="*/ 774 w 1443"/>
                  <a:gd name="T23" fmla="*/ 1320 h 1468"/>
                  <a:gd name="T24" fmla="*/ 819 w 1443"/>
                  <a:gd name="T25" fmla="*/ 1248 h 1468"/>
                  <a:gd name="T26" fmla="*/ 774 w 1443"/>
                  <a:gd name="T27" fmla="*/ 1047 h 1468"/>
                  <a:gd name="T28" fmla="*/ 808 w 1443"/>
                  <a:gd name="T29" fmla="*/ 726 h 1468"/>
                  <a:gd name="T30" fmla="*/ 921 w 1443"/>
                  <a:gd name="T31" fmla="*/ 608 h 1468"/>
                  <a:gd name="T32" fmla="*/ 956 w 1443"/>
                  <a:gd name="T33" fmla="*/ 584 h 1468"/>
                  <a:gd name="T34" fmla="*/ 1069 w 1443"/>
                  <a:gd name="T35" fmla="*/ 430 h 1468"/>
                  <a:gd name="T36" fmla="*/ 1126 w 1443"/>
                  <a:gd name="T37" fmla="*/ 359 h 1468"/>
                  <a:gd name="T38" fmla="*/ 1149 w 1443"/>
                  <a:gd name="T39" fmla="*/ 323 h 1468"/>
                  <a:gd name="T40" fmla="*/ 1183 w 1443"/>
                  <a:gd name="T41" fmla="*/ 288 h 1468"/>
                  <a:gd name="T42" fmla="*/ 1206 w 1443"/>
                  <a:gd name="T43" fmla="*/ 240 h 1468"/>
                  <a:gd name="T44" fmla="*/ 1240 w 1443"/>
                  <a:gd name="T45" fmla="*/ 228 h 1468"/>
                  <a:gd name="T46" fmla="*/ 1274 w 1443"/>
                  <a:gd name="T47" fmla="*/ 181 h 1468"/>
                  <a:gd name="T48" fmla="*/ 1308 w 1443"/>
                  <a:gd name="T49" fmla="*/ 169 h 1468"/>
                  <a:gd name="T50" fmla="*/ 1274 w 1443"/>
                  <a:gd name="T51" fmla="*/ 145 h 1468"/>
                  <a:gd name="T52" fmla="*/ 1229 w 1443"/>
                  <a:gd name="T53" fmla="*/ 169 h 1468"/>
                  <a:gd name="T54" fmla="*/ 671 w 1443"/>
                  <a:gd name="T55" fmla="*/ 122 h 1468"/>
                  <a:gd name="T56" fmla="*/ 228 w 1443"/>
                  <a:gd name="T57" fmla="*/ 86 h 1468"/>
                  <a:gd name="T58" fmla="*/ 68 w 1443"/>
                  <a:gd name="T59" fmla="*/ 27 h 1468"/>
                  <a:gd name="T60" fmla="*/ 23 w 1443"/>
                  <a:gd name="T61" fmla="*/ 15 h 1468"/>
                  <a:gd name="T62" fmla="*/ 57 w 1443"/>
                  <a:gd name="T63" fmla="*/ 50 h 14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3" h="1468">
                    <a:moveTo>
                      <a:pt x="60" y="51"/>
                    </a:moveTo>
                    <a:cubicBezTo>
                      <a:pt x="46" y="123"/>
                      <a:pt x="30" y="196"/>
                      <a:pt x="12" y="267"/>
                    </a:cubicBezTo>
                    <a:cubicBezTo>
                      <a:pt x="33" y="372"/>
                      <a:pt x="85" y="460"/>
                      <a:pt x="132" y="555"/>
                    </a:cubicBezTo>
                    <a:cubicBezTo>
                      <a:pt x="145" y="581"/>
                      <a:pt x="143" y="613"/>
                      <a:pt x="156" y="639"/>
                    </a:cubicBezTo>
                    <a:cubicBezTo>
                      <a:pt x="203" y="732"/>
                      <a:pt x="162" y="621"/>
                      <a:pt x="192" y="711"/>
                    </a:cubicBezTo>
                    <a:cubicBezTo>
                      <a:pt x="184" y="847"/>
                      <a:pt x="191" y="984"/>
                      <a:pt x="108" y="1095"/>
                    </a:cubicBezTo>
                    <a:cubicBezTo>
                      <a:pt x="90" y="1165"/>
                      <a:pt x="71" y="1230"/>
                      <a:pt x="48" y="1299"/>
                    </a:cubicBezTo>
                    <a:cubicBezTo>
                      <a:pt x="42" y="1316"/>
                      <a:pt x="30" y="1330"/>
                      <a:pt x="24" y="1347"/>
                    </a:cubicBezTo>
                    <a:cubicBezTo>
                      <a:pt x="14" y="1378"/>
                      <a:pt x="0" y="1443"/>
                      <a:pt x="0" y="1443"/>
                    </a:cubicBezTo>
                    <a:cubicBezTo>
                      <a:pt x="99" y="1468"/>
                      <a:pt x="187" y="1400"/>
                      <a:pt x="288" y="1395"/>
                    </a:cubicBezTo>
                    <a:cubicBezTo>
                      <a:pt x="436" y="1388"/>
                      <a:pt x="584" y="1387"/>
                      <a:pt x="732" y="1383"/>
                    </a:cubicBezTo>
                    <a:cubicBezTo>
                      <a:pt x="746" y="1376"/>
                      <a:pt x="803" y="1350"/>
                      <a:pt x="816" y="1335"/>
                    </a:cubicBezTo>
                    <a:cubicBezTo>
                      <a:pt x="835" y="1313"/>
                      <a:pt x="864" y="1263"/>
                      <a:pt x="864" y="1263"/>
                    </a:cubicBezTo>
                    <a:cubicBezTo>
                      <a:pt x="852" y="1193"/>
                      <a:pt x="833" y="1128"/>
                      <a:pt x="816" y="1059"/>
                    </a:cubicBezTo>
                    <a:cubicBezTo>
                      <a:pt x="818" y="1011"/>
                      <a:pt x="806" y="817"/>
                      <a:pt x="852" y="735"/>
                    </a:cubicBezTo>
                    <a:cubicBezTo>
                      <a:pt x="899" y="650"/>
                      <a:pt x="893" y="668"/>
                      <a:pt x="972" y="615"/>
                    </a:cubicBezTo>
                    <a:cubicBezTo>
                      <a:pt x="984" y="607"/>
                      <a:pt x="1008" y="591"/>
                      <a:pt x="1008" y="591"/>
                    </a:cubicBezTo>
                    <a:cubicBezTo>
                      <a:pt x="1024" y="527"/>
                      <a:pt x="1072" y="472"/>
                      <a:pt x="1128" y="435"/>
                    </a:cubicBezTo>
                    <a:cubicBezTo>
                      <a:pt x="1151" y="366"/>
                      <a:pt x="1123" y="428"/>
                      <a:pt x="1188" y="363"/>
                    </a:cubicBezTo>
                    <a:cubicBezTo>
                      <a:pt x="1198" y="353"/>
                      <a:pt x="1203" y="338"/>
                      <a:pt x="1212" y="327"/>
                    </a:cubicBezTo>
                    <a:cubicBezTo>
                      <a:pt x="1223" y="314"/>
                      <a:pt x="1238" y="305"/>
                      <a:pt x="1248" y="291"/>
                    </a:cubicBezTo>
                    <a:cubicBezTo>
                      <a:pt x="1258" y="276"/>
                      <a:pt x="1259" y="256"/>
                      <a:pt x="1272" y="243"/>
                    </a:cubicBezTo>
                    <a:cubicBezTo>
                      <a:pt x="1281" y="234"/>
                      <a:pt x="1296" y="235"/>
                      <a:pt x="1308" y="231"/>
                    </a:cubicBezTo>
                    <a:cubicBezTo>
                      <a:pt x="1320" y="215"/>
                      <a:pt x="1329" y="196"/>
                      <a:pt x="1344" y="183"/>
                    </a:cubicBezTo>
                    <a:cubicBezTo>
                      <a:pt x="1354" y="175"/>
                      <a:pt x="1371" y="180"/>
                      <a:pt x="1380" y="171"/>
                    </a:cubicBezTo>
                    <a:cubicBezTo>
                      <a:pt x="1443" y="108"/>
                      <a:pt x="1344" y="147"/>
                      <a:pt x="1344" y="147"/>
                    </a:cubicBezTo>
                    <a:cubicBezTo>
                      <a:pt x="1327" y="153"/>
                      <a:pt x="1312" y="163"/>
                      <a:pt x="1296" y="171"/>
                    </a:cubicBezTo>
                    <a:cubicBezTo>
                      <a:pt x="1090" y="160"/>
                      <a:pt x="917" y="132"/>
                      <a:pt x="708" y="123"/>
                    </a:cubicBezTo>
                    <a:cubicBezTo>
                      <a:pt x="561" y="86"/>
                      <a:pt x="387" y="93"/>
                      <a:pt x="240" y="87"/>
                    </a:cubicBezTo>
                    <a:cubicBezTo>
                      <a:pt x="181" y="72"/>
                      <a:pt x="131" y="45"/>
                      <a:pt x="72" y="27"/>
                    </a:cubicBezTo>
                    <a:cubicBezTo>
                      <a:pt x="56" y="22"/>
                      <a:pt x="31" y="0"/>
                      <a:pt x="24" y="15"/>
                    </a:cubicBezTo>
                    <a:cubicBezTo>
                      <a:pt x="16" y="30"/>
                      <a:pt x="48" y="39"/>
                      <a:pt x="60" y="5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93" name="Freeform 155">
                <a:extLst>
                  <a:ext uri="{FF2B5EF4-FFF2-40B4-BE49-F238E27FC236}">
                    <a16:creationId xmlns:a16="http://schemas.microsoft.com/office/drawing/2014/main" id="{0AB9C41E-3805-00F8-2B41-2EE18B57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859"/>
                <a:ext cx="611" cy="1254"/>
              </a:xfrm>
              <a:custGeom>
                <a:avLst/>
                <a:gdLst>
                  <a:gd name="T0" fmla="*/ 611 w 611"/>
                  <a:gd name="T1" fmla="*/ 32 h 1268"/>
                  <a:gd name="T2" fmla="*/ 515 w 611"/>
                  <a:gd name="T3" fmla="*/ 293 h 1268"/>
                  <a:gd name="T4" fmla="*/ 419 w 611"/>
                  <a:gd name="T5" fmla="*/ 506 h 1268"/>
                  <a:gd name="T6" fmla="*/ 371 w 611"/>
                  <a:gd name="T7" fmla="*/ 613 h 1268"/>
                  <a:gd name="T8" fmla="*/ 311 w 611"/>
                  <a:gd name="T9" fmla="*/ 767 h 1268"/>
                  <a:gd name="T10" fmla="*/ 263 w 611"/>
                  <a:gd name="T11" fmla="*/ 1218 h 1268"/>
                  <a:gd name="T12" fmla="*/ 227 w 611"/>
                  <a:gd name="T13" fmla="*/ 1230 h 1268"/>
                  <a:gd name="T14" fmla="*/ 83 w 611"/>
                  <a:gd name="T15" fmla="*/ 1254 h 1268"/>
                  <a:gd name="T16" fmla="*/ 59 w 611"/>
                  <a:gd name="T17" fmla="*/ 993 h 1268"/>
                  <a:gd name="T18" fmla="*/ 83 w 611"/>
                  <a:gd name="T19" fmla="*/ 815 h 1268"/>
                  <a:gd name="T20" fmla="*/ 215 w 611"/>
                  <a:gd name="T21" fmla="*/ 388 h 1268"/>
                  <a:gd name="T22" fmla="*/ 263 w 611"/>
                  <a:gd name="T23" fmla="*/ 340 h 1268"/>
                  <a:gd name="T24" fmla="*/ 335 w 611"/>
                  <a:gd name="T25" fmla="*/ 293 h 1268"/>
                  <a:gd name="T26" fmla="*/ 359 w 611"/>
                  <a:gd name="T27" fmla="*/ 245 h 1268"/>
                  <a:gd name="T28" fmla="*/ 407 w 611"/>
                  <a:gd name="T29" fmla="*/ 222 h 1268"/>
                  <a:gd name="T30" fmla="*/ 443 w 611"/>
                  <a:gd name="T31" fmla="*/ 186 h 1268"/>
                  <a:gd name="T32" fmla="*/ 479 w 611"/>
                  <a:gd name="T33" fmla="*/ 162 h 1268"/>
                  <a:gd name="T34" fmla="*/ 491 w 611"/>
                  <a:gd name="T35" fmla="*/ 115 h 1268"/>
                  <a:gd name="T36" fmla="*/ 527 w 611"/>
                  <a:gd name="T37" fmla="*/ 103 h 1268"/>
                  <a:gd name="T38" fmla="*/ 611 w 611"/>
                  <a:gd name="T39" fmla="*/ 32 h 12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11" h="1268">
                    <a:moveTo>
                      <a:pt x="611" y="32"/>
                    </a:moveTo>
                    <a:cubicBezTo>
                      <a:pt x="569" y="157"/>
                      <a:pt x="610" y="201"/>
                      <a:pt x="515" y="296"/>
                    </a:cubicBezTo>
                    <a:cubicBezTo>
                      <a:pt x="490" y="370"/>
                      <a:pt x="454" y="442"/>
                      <a:pt x="419" y="512"/>
                    </a:cubicBezTo>
                    <a:cubicBezTo>
                      <a:pt x="333" y="683"/>
                      <a:pt x="442" y="514"/>
                      <a:pt x="371" y="620"/>
                    </a:cubicBezTo>
                    <a:cubicBezTo>
                      <a:pt x="357" y="677"/>
                      <a:pt x="344" y="727"/>
                      <a:pt x="311" y="776"/>
                    </a:cubicBezTo>
                    <a:cubicBezTo>
                      <a:pt x="286" y="925"/>
                      <a:pt x="292" y="1087"/>
                      <a:pt x="263" y="1232"/>
                    </a:cubicBezTo>
                    <a:cubicBezTo>
                      <a:pt x="261" y="1244"/>
                      <a:pt x="239" y="1241"/>
                      <a:pt x="227" y="1244"/>
                    </a:cubicBezTo>
                    <a:cubicBezTo>
                      <a:pt x="180" y="1256"/>
                      <a:pt x="130" y="1261"/>
                      <a:pt x="83" y="1268"/>
                    </a:cubicBezTo>
                    <a:cubicBezTo>
                      <a:pt x="0" y="1185"/>
                      <a:pt x="44" y="1112"/>
                      <a:pt x="59" y="1004"/>
                    </a:cubicBezTo>
                    <a:cubicBezTo>
                      <a:pt x="68" y="944"/>
                      <a:pt x="74" y="884"/>
                      <a:pt x="83" y="824"/>
                    </a:cubicBezTo>
                    <a:cubicBezTo>
                      <a:pt x="29" y="662"/>
                      <a:pt x="103" y="504"/>
                      <a:pt x="215" y="392"/>
                    </a:cubicBezTo>
                    <a:cubicBezTo>
                      <a:pt x="238" y="323"/>
                      <a:pt x="208" y="381"/>
                      <a:pt x="263" y="344"/>
                    </a:cubicBezTo>
                    <a:cubicBezTo>
                      <a:pt x="353" y="284"/>
                      <a:pt x="249" y="325"/>
                      <a:pt x="335" y="296"/>
                    </a:cubicBezTo>
                    <a:cubicBezTo>
                      <a:pt x="343" y="280"/>
                      <a:pt x="346" y="261"/>
                      <a:pt x="359" y="248"/>
                    </a:cubicBezTo>
                    <a:cubicBezTo>
                      <a:pt x="372" y="235"/>
                      <a:pt x="392" y="234"/>
                      <a:pt x="407" y="224"/>
                    </a:cubicBezTo>
                    <a:cubicBezTo>
                      <a:pt x="421" y="214"/>
                      <a:pt x="430" y="199"/>
                      <a:pt x="443" y="188"/>
                    </a:cubicBezTo>
                    <a:cubicBezTo>
                      <a:pt x="454" y="179"/>
                      <a:pt x="467" y="172"/>
                      <a:pt x="479" y="164"/>
                    </a:cubicBezTo>
                    <a:cubicBezTo>
                      <a:pt x="483" y="148"/>
                      <a:pt x="481" y="129"/>
                      <a:pt x="491" y="116"/>
                    </a:cubicBezTo>
                    <a:cubicBezTo>
                      <a:pt x="499" y="106"/>
                      <a:pt x="517" y="112"/>
                      <a:pt x="527" y="104"/>
                    </a:cubicBezTo>
                    <a:cubicBezTo>
                      <a:pt x="546" y="88"/>
                      <a:pt x="579" y="0"/>
                      <a:pt x="611" y="32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643" name="Freeform 156">
            <a:extLst>
              <a:ext uri="{FF2B5EF4-FFF2-40B4-BE49-F238E27FC236}">
                <a16:creationId xmlns:a16="http://schemas.microsoft.com/office/drawing/2014/main" id="{84E04E5A-5AD6-5418-504C-DC470DFD02AB}"/>
              </a:ext>
            </a:extLst>
          </p:cNvPr>
          <p:cNvSpPr>
            <a:spLocks/>
          </p:cNvSpPr>
          <p:nvPr/>
        </p:nvSpPr>
        <p:spPr bwMode="auto">
          <a:xfrm>
            <a:off x="4765675" y="2673350"/>
            <a:ext cx="312738" cy="542925"/>
          </a:xfrm>
          <a:custGeom>
            <a:avLst/>
            <a:gdLst>
              <a:gd name="T0" fmla="*/ 50800 w 197"/>
              <a:gd name="T1" fmla="*/ 517525 h 342"/>
              <a:gd name="T2" fmla="*/ 131763 w 197"/>
              <a:gd name="T3" fmla="*/ 171450 h 342"/>
              <a:gd name="T4" fmla="*/ 233363 w 197"/>
              <a:gd name="T5" fmla="*/ 90488 h 342"/>
              <a:gd name="T6" fmla="*/ 293688 w 197"/>
              <a:gd name="T7" fmla="*/ 9525 h 342"/>
              <a:gd name="T8" fmla="*/ 273050 w 197"/>
              <a:gd name="T9" fmla="*/ 69850 h 342"/>
              <a:gd name="T10" fmla="*/ 254000 w 197"/>
              <a:gd name="T11" fmla="*/ 354013 h 342"/>
              <a:gd name="T12" fmla="*/ 131763 w 197"/>
              <a:gd name="T13" fmla="*/ 476250 h 342"/>
              <a:gd name="T14" fmla="*/ 90488 w 197"/>
              <a:gd name="T15" fmla="*/ 536575 h 342"/>
              <a:gd name="T16" fmla="*/ 50800 w 197"/>
              <a:gd name="T17" fmla="*/ 517525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7" h="342">
                <a:moveTo>
                  <a:pt x="32" y="326"/>
                </a:moveTo>
                <a:cubicBezTo>
                  <a:pt x="49" y="65"/>
                  <a:pt x="0" y="207"/>
                  <a:pt x="83" y="108"/>
                </a:cubicBezTo>
                <a:cubicBezTo>
                  <a:pt x="128" y="54"/>
                  <a:pt x="82" y="79"/>
                  <a:pt x="147" y="57"/>
                </a:cubicBezTo>
                <a:cubicBezTo>
                  <a:pt x="160" y="40"/>
                  <a:pt x="166" y="16"/>
                  <a:pt x="185" y="6"/>
                </a:cubicBezTo>
                <a:cubicBezTo>
                  <a:pt x="197" y="0"/>
                  <a:pt x="174" y="31"/>
                  <a:pt x="172" y="44"/>
                </a:cubicBezTo>
                <a:cubicBezTo>
                  <a:pt x="165" y="103"/>
                  <a:pt x="180" y="167"/>
                  <a:pt x="160" y="223"/>
                </a:cubicBezTo>
                <a:cubicBezTo>
                  <a:pt x="148" y="257"/>
                  <a:pt x="103" y="270"/>
                  <a:pt x="83" y="300"/>
                </a:cubicBezTo>
                <a:cubicBezTo>
                  <a:pt x="74" y="313"/>
                  <a:pt x="71" y="331"/>
                  <a:pt x="57" y="338"/>
                </a:cubicBezTo>
                <a:cubicBezTo>
                  <a:pt x="49" y="342"/>
                  <a:pt x="40" y="330"/>
                  <a:pt x="32" y="32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253" name="Freeform 157">
            <a:extLst>
              <a:ext uri="{FF2B5EF4-FFF2-40B4-BE49-F238E27FC236}">
                <a16:creationId xmlns:a16="http://schemas.microsoft.com/office/drawing/2014/main" id="{B8ADCFEB-177B-260F-3B3C-FF7E4DD02859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609600" cy="533400"/>
          </a:xfrm>
          <a:custGeom>
            <a:avLst/>
            <a:gdLst>
              <a:gd name="T0" fmla="*/ 278674 w 315"/>
              <a:gd name="T1" fmla="*/ 448774 h 208"/>
              <a:gd name="T2" fmla="*/ 0 w 315"/>
              <a:gd name="T3" fmla="*/ 215412 h 208"/>
              <a:gd name="T4" fmla="*/ 607665 w 315"/>
              <a:gd name="T5" fmla="*/ 215412 h 208"/>
              <a:gd name="T6" fmla="*/ 278674 w 315"/>
              <a:gd name="T7" fmla="*/ 448774 h 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5" h="208">
                <a:moveTo>
                  <a:pt x="144" y="175"/>
                </a:moveTo>
                <a:cubicBezTo>
                  <a:pt x="27" y="160"/>
                  <a:pt x="33" y="183"/>
                  <a:pt x="0" y="84"/>
                </a:cubicBezTo>
                <a:cubicBezTo>
                  <a:pt x="81" y="0"/>
                  <a:pt x="213" y="48"/>
                  <a:pt x="314" y="84"/>
                </a:cubicBezTo>
                <a:cubicBezTo>
                  <a:pt x="273" y="208"/>
                  <a:pt x="315" y="160"/>
                  <a:pt x="144" y="175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0694 C 0.01962 -0.01458 0.03507 -0.02245 0.05313 -0.02708 C 0.07709 -0.02616 0.10122 -0.02593 0.12518 -0.02407 C 0.13525 -0.02338 0.13993 -0.01574 0.14844 -0.01157 C 0.15452 -0.0088 0.16719 -0.00556 0.16719 -0.00532 C 0.20156 -0.00903 0.19306 -0.00278 0.21354 -0.02407 C 0.21806 -0.0287 0.22292 -0.03241 0.22761 -0.03657 C 0.22986 -0.03866 0.23455 -0.04259 0.23455 -0.04236 C 0.23924 -0.04167 0.2441 -0.0419 0.24844 -0.03958 C 0.25365 -0.03681 0.25712 -0.0294 0.2625 -0.02708 C 0.26476 -0.02616 0.26719 -0.025 0.26945 -0.02407 C 0.27934 -0.01088 0.28854 -0.0037 0.30209 0.00069 C 0.32535 -0.00694 0.33889 -0.03356 0.35556 -0.05509 C 0.36111 -0.0625 0.37101 -0.05972 0.37882 -0.06134 C 0.38889 -0.05972 0.40052 -0.0625 0.40903 -0.05509 C 0.41129 -0.05301 0.41146 -0.04815 0.41354 -0.04583 C 0.4191 -0.03981 0.43229 -0.03032 0.43229 -0.03009 C 0.43698 -0.03125 0.44167 -0.03102 0.44618 -0.03333 C 0.46042 -0.04097 0.45191 -0.0419 0.45972 -0.05509 C 0.46372 -0.06088 0.47552 -0.07106 0.48073 -0.07338 C 0.48993 -0.08565 0.49184 -0.08681 0.50434 -0.08287 C 0.5066 -0.07963 0.5092 -0.07685 0.51129 -0.07338 C 0.51441 -0.06759 0.52066 -0.05509 0.52066 -0.05486 C 0.52136 -0.05093 0.52118 -0.04606 0.52292 -0.04259 C 0.52639 -0.03542 0.54219 -0.02616 0.54844 -0.02407 C 0.55712 -0.02778 0.56615 -0.02986 0.57396 -0.03657 C 0.58247 -0.04375 0.58785 -0.05093 0.59705 -0.05509 C 0.61389 -0.05324 0.62448 -0.05231 0.63906 -0.04583 C 0.64375 -0.03657 0.64896 -0.02778 0.65313 -0.01782 C 0.65452 -0.01366 0.65521 -0.00903 0.65781 -0.00556 C 0.66424 0.0044 0.67413 0.00903 0.68334 0.01319 C 0.69705 0.00995 0.72327 0.00417 0.73455 -0.00556 C 0.74427 -0.01389 0.73889 -0.01065 0.75087 -0.01481 C 0.75868 -0.01366 0.76667 -0.01458 0.77413 -0.01157 C 0.78021 -0.00903 0.79462 0.0081 0.80209 0.00995 C 0.80816 0.01134 0.81424 0.00995 0.82066 0.00995 " pathEditMode="relative" rAng="0" ptsTypes="fffffffffffffffffffffffffffffffffffA">
                                      <p:cBhvr>
                                        <p:cTn id="6" dur="3000" fill="hold"/>
                                        <p:tgtEl>
                                          <p:spTgt spid="132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>
            <a:extLst>
              <a:ext uri="{FF2B5EF4-FFF2-40B4-BE49-F238E27FC236}">
                <a16:creationId xmlns:a16="http://schemas.microsoft.com/office/drawing/2014/main" id="{81CC56A6-37E2-94BB-6332-8954879E7AA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D45BD7"/>
                </a:solidFill>
              </a:rPr>
              <a:t>Đến nửa đêm ai đã đến gõ cửa bạn Thỏ trắng?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>
            <a:extLst>
              <a:ext uri="{FF2B5EF4-FFF2-40B4-BE49-F238E27FC236}">
                <a16:creationId xmlns:a16="http://schemas.microsoft.com/office/drawing/2014/main" id="{6D86DF53-96C8-0A01-9DF8-68758E7F9B83}"/>
              </a:ext>
            </a:extLst>
          </p:cNvPr>
          <p:cNvSpPr>
            <a:spLocks/>
          </p:cNvSpPr>
          <p:nvPr/>
        </p:nvSpPr>
        <p:spPr bwMode="auto">
          <a:xfrm>
            <a:off x="3571875" y="-92075"/>
            <a:ext cx="4367213" cy="2473325"/>
          </a:xfrm>
          <a:custGeom>
            <a:avLst/>
            <a:gdLst>
              <a:gd name="T0" fmla="*/ 0 w 2751"/>
              <a:gd name="T1" fmla="*/ 92075 h 1558"/>
              <a:gd name="T2" fmla="*/ 22225 w 2751"/>
              <a:gd name="T3" fmla="*/ 390525 h 1558"/>
              <a:gd name="T4" fmla="*/ 42863 w 2751"/>
              <a:gd name="T5" fmla="*/ 644525 h 1558"/>
              <a:gd name="T6" fmla="*/ 447675 w 2751"/>
              <a:gd name="T7" fmla="*/ 942975 h 1558"/>
              <a:gd name="T8" fmla="*/ 914400 w 2751"/>
              <a:gd name="T9" fmla="*/ 920750 h 1558"/>
              <a:gd name="T10" fmla="*/ 1042988 w 2751"/>
              <a:gd name="T11" fmla="*/ 1239838 h 1558"/>
              <a:gd name="T12" fmla="*/ 1063625 w 2751"/>
              <a:gd name="T13" fmla="*/ 1368425 h 1558"/>
              <a:gd name="T14" fmla="*/ 1212850 w 2751"/>
              <a:gd name="T15" fmla="*/ 1474788 h 1558"/>
              <a:gd name="T16" fmla="*/ 1362075 w 2751"/>
              <a:gd name="T17" fmla="*/ 1622425 h 1558"/>
              <a:gd name="T18" fmla="*/ 1531938 w 2751"/>
              <a:gd name="T19" fmla="*/ 1601788 h 1558"/>
              <a:gd name="T20" fmla="*/ 1595438 w 2751"/>
              <a:gd name="T21" fmla="*/ 1814513 h 1558"/>
              <a:gd name="T22" fmla="*/ 1871663 w 2751"/>
              <a:gd name="T23" fmla="*/ 2176463 h 1558"/>
              <a:gd name="T24" fmla="*/ 1978025 w 2751"/>
              <a:gd name="T25" fmla="*/ 2197100 h 1558"/>
              <a:gd name="T26" fmla="*/ 2000250 w 2751"/>
              <a:gd name="T27" fmla="*/ 2282825 h 1558"/>
              <a:gd name="T28" fmla="*/ 2190750 w 2751"/>
              <a:gd name="T29" fmla="*/ 2473325 h 1558"/>
              <a:gd name="T30" fmla="*/ 2446338 w 2751"/>
              <a:gd name="T31" fmla="*/ 2430463 h 1558"/>
              <a:gd name="T32" fmla="*/ 2509838 w 2751"/>
              <a:gd name="T33" fmla="*/ 2409825 h 1558"/>
              <a:gd name="T34" fmla="*/ 2595563 w 2751"/>
              <a:gd name="T35" fmla="*/ 2282825 h 1558"/>
              <a:gd name="T36" fmla="*/ 2722563 w 2751"/>
              <a:gd name="T37" fmla="*/ 1835150 h 1558"/>
              <a:gd name="T38" fmla="*/ 3062288 w 2751"/>
              <a:gd name="T39" fmla="*/ 1900238 h 1558"/>
              <a:gd name="T40" fmla="*/ 3254375 w 2751"/>
              <a:gd name="T41" fmla="*/ 1835150 h 1558"/>
              <a:gd name="T42" fmla="*/ 3360738 w 2751"/>
              <a:gd name="T43" fmla="*/ 1708150 h 1558"/>
              <a:gd name="T44" fmla="*/ 3444875 w 2751"/>
              <a:gd name="T45" fmla="*/ 1581150 h 1558"/>
              <a:gd name="T46" fmla="*/ 3509963 w 2751"/>
              <a:gd name="T47" fmla="*/ 1092200 h 1558"/>
              <a:gd name="T48" fmla="*/ 3722688 w 2751"/>
              <a:gd name="T49" fmla="*/ 1027113 h 1558"/>
              <a:gd name="T50" fmla="*/ 4232275 w 2751"/>
              <a:gd name="T51" fmla="*/ 560388 h 1558"/>
              <a:gd name="T52" fmla="*/ 4295775 w 2751"/>
              <a:gd name="T53" fmla="*/ 411163 h 1558"/>
              <a:gd name="T54" fmla="*/ 4338638 w 2751"/>
              <a:gd name="T55" fmla="*/ 284163 h 1558"/>
              <a:gd name="T56" fmla="*/ 4295775 w 2751"/>
              <a:gd name="T57" fmla="*/ 71438 h 1558"/>
              <a:gd name="T58" fmla="*/ 0 w 2751"/>
              <a:gd name="T59" fmla="*/ 92075 h 15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51" h="1558">
                <a:moveTo>
                  <a:pt x="0" y="58"/>
                </a:moveTo>
                <a:cubicBezTo>
                  <a:pt x="59" y="146"/>
                  <a:pt x="14" y="61"/>
                  <a:pt x="14" y="246"/>
                </a:cubicBezTo>
                <a:cubicBezTo>
                  <a:pt x="14" y="300"/>
                  <a:pt x="17" y="353"/>
                  <a:pt x="27" y="406"/>
                </a:cubicBezTo>
                <a:cubicBezTo>
                  <a:pt x="41" y="481"/>
                  <a:pt x="218" y="573"/>
                  <a:pt x="282" y="594"/>
                </a:cubicBezTo>
                <a:cubicBezTo>
                  <a:pt x="383" y="586"/>
                  <a:pt x="479" y="561"/>
                  <a:pt x="576" y="580"/>
                </a:cubicBezTo>
                <a:cubicBezTo>
                  <a:pt x="637" y="641"/>
                  <a:pt x="640" y="697"/>
                  <a:pt x="657" y="781"/>
                </a:cubicBezTo>
                <a:cubicBezTo>
                  <a:pt x="662" y="808"/>
                  <a:pt x="654" y="840"/>
                  <a:pt x="670" y="862"/>
                </a:cubicBezTo>
                <a:cubicBezTo>
                  <a:pt x="693" y="893"/>
                  <a:pt x="733" y="907"/>
                  <a:pt x="764" y="929"/>
                </a:cubicBezTo>
                <a:cubicBezTo>
                  <a:pt x="948" y="1060"/>
                  <a:pt x="734" y="982"/>
                  <a:pt x="858" y="1022"/>
                </a:cubicBezTo>
                <a:cubicBezTo>
                  <a:pt x="894" y="1018"/>
                  <a:pt x="930" y="1018"/>
                  <a:pt x="965" y="1009"/>
                </a:cubicBezTo>
                <a:cubicBezTo>
                  <a:pt x="1064" y="984"/>
                  <a:pt x="1025" y="890"/>
                  <a:pt x="1005" y="1143"/>
                </a:cubicBezTo>
                <a:cubicBezTo>
                  <a:pt x="1020" y="1410"/>
                  <a:pt x="959" y="1395"/>
                  <a:pt x="1179" y="1371"/>
                </a:cubicBezTo>
                <a:cubicBezTo>
                  <a:pt x="1201" y="1375"/>
                  <a:pt x="1228" y="1369"/>
                  <a:pt x="1246" y="1384"/>
                </a:cubicBezTo>
                <a:cubicBezTo>
                  <a:pt x="1260" y="1396"/>
                  <a:pt x="1253" y="1421"/>
                  <a:pt x="1260" y="1438"/>
                </a:cubicBezTo>
                <a:cubicBezTo>
                  <a:pt x="1287" y="1510"/>
                  <a:pt x="1306" y="1540"/>
                  <a:pt x="1380" y="1558"/>
                </a:cubicBezTo>
                <a:cubicBezTo>
                  <a:pt x="1434" y="1549"/>
                  <a:pt x="1488" y="1542"/>
                  <a:pt x="1541" y="1531"/>
                </a:cubicBezTo>
                <a:cubicBezTo>
                  <a:pt x="1555" y="1528"/>
                  <a:pt x="1571" y="1528"/>
                  <a:pt x="1581" y="1518"/>
                </a:cubicBezTo>
                <a:cubicBezTo>
                  <a:pt x="1604" y="1495"/>
                  <a:pt x="1635" y="1438"/>
                  <a:pt x="1635" y="1438"/>
                </a:cubicBezTo>
                <a:cubicBezTo>
                  <a:pt x="1656" y="1328"/>
                  <a:pt x="1648" y="1247"/>
                  <a:pt x="1715" y="1156"/>
                </a:cubicBezTo>
                <a:cubicBezTo>
                  <a:pt x="1799" y="1166"/>
                  <a:pt x="1852" y="1177"/>
                  <a:pt x="1929" y="1197"/>
                </a:cubicBezTo>
                <a:cubicBezTo>
                  <a:pt x="1963" y="1190"/>
                  <a:pt x="2022" y="1183"/>
                  <a:pt x="2050" y="1156"/>
                </a:cubicBezTo>
                <a:cubicBezTo>
                  <a:pt x="2191" y="1016"/>
                  <a:pt x="1974" y="1173"/>
                  <a:pt x="2117" y="1076"/>
                </a:cubicBezTo>
                <a:cubicBezTo>
                  <a:pt x="2135" y="1049"/>
                  <a:pt x="2168" y="1028"/>
                  <a:pt x="2170" y="996"/>
                </a:cubicBezTo>
                <a:cubicBezTo>
                  <a:pt x="2176" y="893"/>
                  <a:pt x="2138" y="761"/>
                  <a:pt x="2211" y="688"/>
                </a:cubicBezTo>
                <a:cubicBezTo>
                  <a:pt x="2239" y="660"/>
                  <a:pt x="2309" y="665"/>
                  <a:pt x="2345" y="647"/>
                </a:cubicBezTo>
                <a:cubicBezTo>
                  <a:pt x="2494" y="573"/>
                  <a:pt x="2574" y="489"/>
                  <a:pt x="2666" y="353"/>
                </a:cubicBezTo>
                <a:cubicBezTo>
                  <a:pt x="2704" y="236"/>
                  <a:pt x="2646" y="408"/>
                  <a:pt x="2706" y="259"/>
                </a:cubicBezTo>
                <a:cubicBezTo>
                  <a:pt x="2717" y="233"/>
                  <a:pt x="2733" y="179"/>
                  <a:pt x="2733" y="179"/>
                </a:cubicBezTo>
                <a:cubicBezTo>
                  <a:pt x="2724" y="134"/>
                  <a:pt x="2751" y="50"/>
                  <a:pt x="2706" y="45"/>
                </a:cubicBezTo>
                <a:cubicBezTo>
                  <a:pt x="2318" y="0"/>
                  <a:pt x="311" y="52"/>
                  <a:pt x="0" y="5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587" name="Picture 3" descr="nha2">
            <a:extLst>
              <a:ext uri="{FF2B5EF4-FFF2-40B4-BE49-F238E27FC236}">
                <a16:creationId xmlns:a16="http://schemas.microsoft.com/office/drawing/2014/main" id="{4D4CFC92-447C-FD9E-B05E-86D4C4A4200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70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Freeform 4">
            <a:extLst>
              <a:ext uri="{FF2B5EF4-FFF2-40B4-BE49-F238E27FC236}">
                <a16:creationId xmlns:a16="http://schemas.microsoft.com/office/drawing/2014/main" id="{BB7C70E3-1169-C868-1905-290D250BBFEE}"/>
              </a:ext>
            </a:extLst>
          </p:cNvPr>
          <p:cNvSpPr>
            <a:spLocks/>
          </p:cNvSpPr>
          <p:nvPr/>
        </p:nvSpPr>
        <p:spPr bwMode="auto">
          <a:xfrm rot="-1151363">
            <a:off x="4648200" y="-228600"/>
            <a:ext cx="1741488" cy="1890713"/>
          </a:xfrm>
          <a:custGeom>
            <a:avLst/>
            <a:gdLst>
              <a:gd name="T0" fmla="*/ 0 w 1097"/>
              <a:gd name="T1" fmla="*/ 99898 h 1287"/>
              <a:gd name="T2" fmla="*/ 233363 w 1097"/>
              <a:gd name="T3" fmla="*/ 258559 h 1287"/>
              <a:gd name="T4" fmla="*/ 425450 w 1097"/>
              <a:gd name="T5" fmla="*/ 415751 h 1287"/>
              <a:gd name="T6" fmla="*/ 552450 w 1097"/>
              <a:gd name="T7" fmla="*/ 552376 h 1287"/>
              <a:gd name="T8" fmla="*/ 573088 w 1097"/>
              <a:gd name="T9" fmla="*/ 612609 h 1287"/>
              <a:gd name="T10" fmla="*/ 658813 w 1097"/>
              <a:gd name="T11" fmla="*/ 671372 h 1287"/>
              <a:gd name="T12" fmla="*/ 744538 w 1097"/>
              <a:gd name="T13" fmla="*/ 868230 h 1287"/>
              <a:gd name="T14" fmla="*/ 808038 w 1097"/>
              <a:gd name="T15" fmla="*/ 907895 h 1287"/>
              <a:gd name="T16" fmla="*/ 914400 w 1097"/>
              <a:gd name="T17" fmla="*/ 1182614 h 1287"/>
              <a:gd name="T18" fmla="*/ 977900 w 1097"/>
              <a:gd name="T19" fmla="*/ 1890713 h 1287"/>
              <a:gd name="T20" fmla="*/ 1147763 w 1097"/>
              <a:gd name="T21" fmla="*/ 1733521 h 1287"/>
              <a:gd name="T22" fmla="*/ 998538 w 1097"/>
              <a:gd name="T23" fmla="*/ 1006324 h 1287"/>
              <a:gd name="T24" fmla="*/ 914400 w 1097"/>
              <a:gd name="T25" fmla="*/ 809466 h 1287"/>
              <a:gd name="T26" fmla="*/ 892175 w 1097"/>
              <a:gd name="T27" fmla="*/ 749234 h 1287"/>
              <a:gd name="T28" fmla="*/ 998538 w 1097"/>
              <a:gd name="T29" fmla="*/ 788899 h 1287"/>
              <a:gd name="T30" fmla="*/ 1127125 w 1097"/>
              <a:gd name="T31" fmla="*/ 828564 h 1287"/>
              <a:gd name="T32" fmla="*/ 1211263 w 1097"/>
              <a:gd name="T33" fmla="*/ 868230 h 1287"/>
              <a:gd name="T34" fmla="*/ 1339850 w 1097"/>
              <a:gd name="T35" fmla="*/ 907895 h 1287"/>
              <a:gd name="T36" fmla="*/ 1466850 w 1097"/>
              <a:gd name="T37" fmla="*/ 985756 h 1287"/>
              <a:gd name="T38" fmla="*/ 1593850 w 1097"/>
              <a:gd name="T39" fmla="*/ 1084185 h 1287"/>
              <a:gd name="T40" fmla="*/ 1658938 w 1097"/>
              <a:gd name="T41" fmla="*/ 1025422 h 1287"/>
              <a:gd name="T42" fmla="*/ 1446213 w 1097"/>
              <a:gd name="T43" fmla="*/ 788899 h 1287"/>
              <a:gd name="T44" fmla="*/ 1190625 w 1097"/>
              <a:gd name="T45" fmla="*/ 650805 h 1287"/>
              <a:gd name="T46" fmla="*/ 998538 w 1097"/>
              <a:gd name="T47" fmla="*/ 533278 h 1287"/>
              <a:gd name="T48" fmla="*/ 850900 w 1097"/>
              <a:gd name="T49" fmla="*/ 356988 h 1287"/>
              <a:gd name="T50" fmla="*/ 785813 w 1097"/>
              <a:gd name="T51" fmla="*/ 277657 h 1287"/>
              <a:gd name="T52" fmla="*/ 658813 w 1097"/>
              <a:gd name="T53" fmla="*/ 61702 h 1287"/>
              <a:gd name="T54" fmla="*/ 509588 w 1097"/>
              <a:gd name="T55" fmla="*/ 22036 h 1287"/>
              <a:gd name="T56" fmla="*/ 0 w 1097"/>
              <a:gd name="T57" fmla="*/ 99898 h 12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97" h="1287">
                <a:moveTo>
                  <a:pt x="0" y="68"/>
                </a:moveTo>
                <a:cubicBezTo>
                  <a:pt x="53" y="100"/>
                  <a:pt x="100" y="136"/>
                  <a:pt x="147" y="176"/>
                </a:cubicBezTo>
                <a:cubicBezTo>
                  <a:pt x="196" y="217"/>
                  <a:pt x="209" y="263"/>
                  <a:pt x="268" y="283"/>
                </a:cubicBezTo>
                <a:cubicBezTo>
                  <a:pt x="298" y="313"/>
                  <a:pt x="326" y="338"/>
                  <a:pt x="348" y="376"/>
                </a:cubicBezTo>
                <a:cubicBezTo>
                  <a:pt x="355" y="388"/>
                  <a:pt x="352" y="406"/>
                  <a:pt x="361" y="417"/>
                </a:cubicBezTo>
                <a:cubicBezTo>
                  <a:pt x="375" y="434"/>
                  <a:pt x="397" y="444"/>
                  <a:pt x="415" y="457"/>
                </a:cubicBezTo>
                <a:cubicBezTo>
                  <a:pt x="424" y="484"/>
                  <a:pt x="454" y="572"/>
                  <a:pt x="469" y="591"/>
                </a:cubicBezTo>
                <a:cubicBezTo>
                  <a:pt x="479" y="604"/>
                  <a:pt x="496" y="609"/>
                  <a:pt x="509" y="618"/>
                </a:cubicBezTo>
                <a:cubicBezTo>
                  <a:pt x="540" y="679"/>
                  <a:pt x="559" y="740"/>
                  <a:pt x="576" y="805"/>
                </a:cubicBezTo>
                <a:cubicBezTo>
                  <a:pt x="597" y="975"/>
                  <a:pt x="608" y="1103"/>
                  <a:pt x="616" y="1287"/>
                </a:cubicBezTo>
                <a:cubicBezTo>
                  <a:pt x="645" y="1231"/>
                  <a:pt x="662" y="1201"/>
                  <a:pt x="723" y="1180"/>
                </a:cubicBezTo>
                <a:cubicBezTo>
                  <a:pt x="707" y="731"/>
                  <a:pt x="772" y="897"/>
                  <a:pt x="629" y="685"/>
                </a:cubicBezTo>
                <a:cubicBezTo>
                  <a:pt x="574" y="514"/>
                  <a:pt x="632" y="679"/>
                  <a:pt x="576" y="551"/>
                </a:cubicBezTo>
                <a:cubicBezTo>
                  <a:pt x="570" y="538"/>
                  <a:pt x="548" y="514"/>
                  <a:pt x="562" y="510"/>
                </a:cubicBezTo>
                <a:cubicBezTo>
                  <a:pt x="585" y="504"/>
                  <a:pt x="606" y="529"/>
                  <a:pt x="629" y="537"/>
                </a:cubicBezTo>
                <a:cubicBezTo>
                  <a:pt x="656" y="547"/>
                  <a:pt x="685" y="551"/>
                  <a:pt x="710" y="564"/>
                </a:cubicBezTo>
                <a:cubicBezTo>
                  <a:pt x="728" y="573"/>
                  <a:pt x="745" y="583"/>
                  <a:pt x="763" y="591"/>
                </a:cubicBezTo>
                <a:cubicBezTo>
                  <a:pt x="777" y="597"/>
                  <a:pt x="831" y="611"/>
                  <a:pt x="844" y="618"/>
                </a:cubicBezTo>
                <a:cubicBezTo>
                  <a:pt x="872" y="634"/>
                  <a:pt x="897" y="653"/>
                  <a:pt x="924" y="671"/>
                </a:cubicBezTo>
                <a:cubicBezTo>
                  <a:pt x="1071" y="768"/>
                  <a:pt x="881" y="698"/>
                  <a:pt x="1004" y="738"/>
                </a:cubicBezTo>
                <a:cubicBezTo>
                  <a:pt x="1018" y="725"/>
                  <a:pt x="1039" y="716"/>
                  <a:pt x="1045" y="698"/>
                </a:cubicBezTo>
                <a:cubicBezTo>
                  <a:pt x="1097" y="543"/>
                  <a:pt x="1032" y="553"/>
                  <a:pt x="911" y="537"/>
                </a:cubicBezTo>
                <a:cubicBezTo>
                  <a:pt x="846" y="516"/>
                  <a:pt x="812" y="465"/>
                  <a:pt x="750" y="443"/>
                </a:cubicBezTo>
                <a:cubicBezTo>
                  <a:pt x="710" y="403"/>
                  <a:pt x="683" y="380"/>
                  <a:pt x="629" y="363"/>
                </a:cubicBezTo>
                <a:cubicBezTo>
                  <a:pt x="602" y="308"/>
                  <a:pt x="588" y="277"/>
                  <a:pt x="536" y="243"/>
                </a:cubicBezTo>
                <a:cubicBezTo>
                  <a:pt x="522" y="225"/>
                  <a:pt x="506" y="209"/>
                  <a:pt x="495" y="189"/>
                </a:cubicBezTo>
                <a:cubicBezTo>
                  <a:pt x="467" y="141"/>
                  <a:pt x="458" y="77"/>
                  <a:pt x="415" y="42"/>
                </a:cubicBezTo>
                <a:cubicBezTo>
                  <a:pt x="404" y="33"/>
                  <a:pt x="328" y="17"/>
                  <a:pt x="321" y="15"/>
                </a:cubicBezTo>
                <a:cubicBezTo>
                  <a:pt x="266" y="18"/>
                  <a:pt x="68" y="0"/>
                  <a:pt x="0" y="68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Freeform 5">
            <a:extLst>
              <a:ext uri="{FF2B5EF4-FFF2-40B4-BE49-F238E27FC236}">
                <a16:creationId xmlns:a16="http://schemas.microsoft.com/office/drawing/2014/main" id="{BC8B10BF-657D-6EFE-FA21-A47E6B8BF70E}"/>
              </a:ext>
            </a:extLst>
          </p:cNvPr>
          <p:cNvSpPr>
            <a:spLocks/>
          </p:cNvSpPr>
          <p:nvPr/>
        </p:nvSpPr>
        <p:spPr bwMode="auto">
          <a:xfrm>
            <a:off x="42863" y="5938838"/>
            <a:ext cx="2274887" cy="846137"/>
          </a:xfrm>
          <a:custGeom>
            <a:avLst/>
            <a:gdLst>
              <a:gd name="T0" fmla="*/ 106362 w 1433"/>
              <a:gd name="T1" fmla="*/ 376237 h 533"/>
              <a:gd name="T2" fmla="*/ 212725 w 1433"/>
              <a:gd name="T3" fmla="*/ 269875 h 533"/>
              <a:gd name="T4" fmla="*/ 319087 w 1433"/>
              <a:gd name="T5" fmla="*/ 163512 h 533"/>
              <a:gd name="T6" fmla="*/ 446087 w 1433"/>
              <a:gd name="T7" fmla="*/ 142875 h 533"/>
              <a:gd name="T8" fmla="*/ 638175 w 1433"/>
              <a:gd name="T9" fmla="*/ 185737 h 533"/>
              <a:gd name="T10" fmla="*/ 765175 w 1433"/>
              <a:gd name="T11" fmla="*/ 312737 h 533"/>
              <a:gd name="T12" fmla="*/ 850900 w 1433"/>
              <a:gd name="T13" fmla="*/ 419100 h 533"/>
              <a:gd name="T14" fmla="*/ 871537 w 1433"/>
              <a:gd name="T15" fmla="*/ 482600 h 533"/>
              <a:gd name="T16" fmla="*/ 957262 w 1433"/>
              <a:gd name="T17" fmla="*/ 611187 h 533"/>
              <a:gd name="T18" fmla="*/ 1063625 w 1433"/>
              <a:gd name="T19" fmla="*/ 823912 h 533"/>
              <a:gd name="T20" fmla="*/ 1169987 w 1433"/>
              <a:gd name="T21" fmla="*/ 504825 h 533"/>
              <a:gd name="T22" fmla="*/ 1487487 w 1433"/>
              <a:gd name="T23" fmla="*/ 376237 h 533"/>
              <a:gd name="T24" fmla="*/ 1935162 w 1433"/>
              <a:gd name="T25" fmla="*/ 398462 h 533"/>
              <a:gd name="T26" fmla="*/ 1998662 w 1433"/>
              <a:gd name="T27" fmla="*/ 419100 h 533"/>
              <a:gd name="T28" fmla="*/ 2041525 w 1433"/>
              <a:gd name="T29" fmla="*/ 482600 h 533"/>
              <a:gd name="T30" fmla="*/ 2254250 w 1433"/>
              <a:gd name="T31" fmla="*/ 738187 h 533"/>
              <a:gd name="T32" fmla="*/ 2147887 w 1433"/>
              <a:gd name="T33" fmla="*/ 695325 h 533"/>
              <a:gd name="T34" fmla="*/ 1998662 w 1433"/>
              <a:gd name="T35" fmla="*/ 611187 h 533"/>
              <a:gd name="T36" fmla="*/ 1381125 w 1433"/>
              <a:gd name="T37" fmla="*/ 717550 h 533"/>
              <a:gd name="T38" fmla="*/ 1296987 w 1433"/>
              <a:gd name="T39" fmla="*/ 760412 h 533"/>
              <a:gd name="T40" fmla="*/ 1127125 w 1433"/>
              <a:gd name="T41" fmla="*/ 801687 h 533"/>
              <a:gd name="T42" fmla="*/ 1063625 w 1433"/>
              <a:gd name="T43" fmla="*/ 760412 h 533"/>
              <a:gd name="T44" fmla="*/ 1127125 w 1433"/>
              <a:gd name="T45" fmla="*/ 482600 h 533"/>
              <a:gd name="T46" fmla="*/ 1190625 w 1433"/>
              <a:gd name="T47" fmla="*/ 334962 h 533"/>
              <a:gd name="T48" fmla="*/ 1254125 w 1433"/>
              <a:gd name="T49" fmla="*/ 79375 h 533"/>
              <a:gd name="T50" fmla="*/ 1276350 w 1433"/>
              <a:gd name="T51" fmla="*/ 15875 h 533"/>
              <a:gd name="T52" fmla="*/ 1169987 w 1433"/>
              <a:gd name="T53" fmla="*/ 36512 h 533"/>
              <a:gd name="T54" fmla="*/ 1063625 w 1433"/>
              <a:gd name="T55" fmla="*/ 185737 h 533"/>
              <a:gd name="T56" fmla="*/ 935037 w 1433"/>
              <a:gd name="T57" fmla="*/ 376237 h 533"/>
              <a:gd name="T58" fmla="*/ 828675 w 1433"/>
              <a:gd name="T59" fmla="*/ 611187 h 533"/>
              <a:gd name="T60" fmla="*/ 998537 w 1433"/>
              <a:gd name="T61" fmla="*/ 823912 h 533"/>
              <a:gd name="T62" fmla="*/ 914400 w 1433"/>
              <a:gd name="T63" fmla="*/ 781050 h 533"/>
              <a:gd name="T64" fmla="*/ 785812 w 1433"/>
              <a:gd name="T65" fmla="*/ 717550 h 533"/>
              <a:gd name="T66" fmla="*/ 319087 w 1433"/>
              <a:gd name="T67" fmla="*/ 547687 h 533"/>
              <a:gd name="T68" fmla="*/ 233362 w 1433"/>
              <a:gd name="T69" fmla="*/ 504825 h 533"/>
              <a:gd name="T70" fmla="*/ 149225 w 1433"/>
              <a:gd name="T71" fmla="*/ 461962 h 533"/>
              <a:gd name="T72" fmla="*/ 84137 w 1433"/>
              <a:gd name="T73" fmla="*/ 482600 h 533"/>
              <a:gd name="T74" fmla="*/ 0 w 1433"/>
              <a:gd name="T75" fmla="*/ 611187 h 533"/>
              <a:gd name="T76" fmla="*/ 42862 w 1433"/>
              <a:gd name="T77" fmla="*/ 398462 h 533"/>
              <a:gd name="T78" fmla="*/ 63500 w 1433"/>
              <a:gd name="T79" fmla="*/ 334962 h 533"/>
              <a:gd name="T80" fmla="*/ 212725 w 1433"/>
              <a:gd name="T81" fmla="*/ 292100 h 5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33" h="533">
                <a:moveTo>
                  <a:pt x="67" y="237"/>
                </a:moveTo>
                <a:cubicBezTo>
                  <a:pt x="139" y="130"/>
                  <a:pt x="45" y="259"/>
                  <a:pt x="134" y="170"/>
                </a:cubicBezTo>
                <a:cubicBezTo>
                  <a:pt x="169" y="135"/>
                  <a:pt x="149" y="120"/>
                  <a:pt x="201" y="103"/>
                </a:cubicBezTo>
                <a:cubicBezTo>
                  <a:pt x="227" y="94"/>
                  <a:pt x="254" y="94"/>
                  <a:pt x="281" y="90"/>
                </a:cubicBezTo>
                <a:cubicBezTo>
                  <a:pt x="285" y="91"/>
                  <a:pt x="392" y="110"/>
                  <a:pt x="402" y="117"/>
                </a:cubicBezTo>
                <a:cubicBezTo>
                  <a:pt x="433" y="139"/>
                  <a:pt x="482" y="197"/>
                  <a:pt x="482" y="197"/>
                </a:cubicBezTo>
                <a:cubicBezTo>
                  <a:pt x="514" y="297"/>
                  <a:pt x="467" y="178"/>
                  <a:pt x="536" y="264"/>
                </a:cubicBezTo>
                <a:cubicBezTo>
                  <a:pt x="545" y="275"/>
                  <a:pt x="542" y="292"/>
                  <a:pt x="549" y="304"/>
                </a:cubicBezTo>
                <a:cubicBezTo>
                  <a:pt x="565" y="332"/>
                  <a:pt x="589" y="356"/>
                  <a:pt x="603" y="385"/>
                </a:cubicBezTo>
                <a:cubicBezTo>
                  <a:pt x="626" y="432"/>
                  <a:pt x="641" y="476"/>
                  <a:pt x="670" y="519"/>
                </a:cubicBezTo>
                <a:cubicBezTo>
                  <a:pt x="679" y="482"/>
                  <a:pt x="689" y="351"/>
                  <a:pt x="737" y="318"/>
                </a:cubicBezTo>
                <a:cubicBezTo>
                  <a:pt x="807" y="269"/>
                  <a:pt x="862" y="263"/>
                  <a:pt x="937" y="237"/>
                </a:cubicBezTo>
                <a:cubicBezTo>
                  <a:pt x="1031" y="242"/>
                  <a:pt x="1125" y="243"/>
                  <a:pt x="1219" y="251"/>
                </a:cubicBezTo>
                <a:cubicBezTo>
                  <a:pt x="1233" y="252"/>
                  <a:pt x="1248" y="255"/>
                  <a:pt x="1259" y="264"/>
                </a:cubicBezTo>
                <a:cubicBezTo>
                  <a:pt x="1272" y="274"/>
                  <a:pt x="1275" y="292"/>
                  <a:pt x="1286" y="304"/>
                </a:cubicBezTo>
                <a:cubicBezTo>
                  <a:pt x="1423" y="459"/>
                  <a:pt x="1315" y="310"/>
                  <a:pt x="1420" y="465"/>
                </a:cubicBezTo>
                <a:cubicBezTo>
                  <a:pt x="1433" y="485"/>
                  <a:pt x="1375" y="449"/>
                  <a:pt x="1353" y="438"/>
                </a:cubicBezTo>
                <a:cubicBezTo>
                  <a:pt x="1321" y="422"/>
                  <a:pt x="1291" y="401"/>
                  <a:pt x="1259" y="385"/>
                </a:cubicBezTo>
                <a:cubicBezTo>
                  <a:pt x="1163" y="394"/>
                  <a:pt x="969" y="414"/>
                  <a:pt x="870" y="452"/>
                </a:cubicBezTo>
                <a:cubicBezTo>
                  <a:pt x="851" y="459"/>
                  <a:pt x="836" y="473"/>
                  <a:pt x="817" y="479"/>
                </a:cubicBezTo>
                <a:cubicBezTo>
                  <a:pt x="782" y="491"/>
                  <a:pt x="710" y="505"/>
                  <a:pt x="710" y="505"/>
                </a:cubicBezTo>
                <a:cubicBezTo>
                  <a:pt x="697" y="496"/>
                  <a:pt x="673" y="495"/>
                  <a:pt x="670" y="479"/>
                </a:cubicBezTo>
                <a:cubicBezTo>
                  <a:pt x="655" y="398"/>
                  <a:pt x="680" y="364"/>
                  <a:pt x="710" y="304"/>
                </a:cubicBezTo>
                <a:cubicBezTo>
                  <a:pt x="738" y="190"/>
                  <a:pt x="703" y="306"/>
                  <a:pt x="750" y="211"/>
                </a:cubicBezTo>
                <a:cubicBezTo>
                  <a:pt x="774" y="162"/>
                  <a:pt x="777" y="102"/>
                  <a:pt x="790" y="50"/>
                </a:cubicBezTo>
                <a:cubicBezTo>
                  <a:pt x="793" y="36"/>
                  <a:pt x="817" y="16"/>
                  <a:pt x="804" y="10"/>
                </a:cubicBezTo>
                <a:cubicBezTo>
                  <a:pt x="784" y="0"/>
                  <a:pt x="759" y="19"/>
                  <a:pt x="737" y="23"/>
                </a:cubicBezTo>
                <a:cubicBezTo>
                  <a:pt x="715" y="54"/>
                  <a:pt x="692" y="86"/>
                  <a:pt x="670" y="117"/>
                </a:cubicBezTo>
                <a:cubicBezTo>
                  <a:pt x="633" y="169"/>
                  <a:pt x="660" y="191"/>
                  <a:pt x="589" y="237"/>
                </a:cubicBezTo>
                <a:cubicBezTo>
                  <a:pt x="530" y="358"/>
                  <a:pt x="549" y="307"/>
                  <a:pt x="522" y="385"/>
                </a:cubicBezTo>
                <a:cubicBezTo>
                  <a:pt x="566" y="472"/>
                  <a:pt x="535" y="424"/>
                  <a:pt x="629" y="519"/>
                </a:cubicBezTo>
                <a:cubicBezTo>
                  <a:pt x="643" y="533"/>
                  <a:pt x="593" y="502"/>
                  <a:pt x="576" y="492"/>
                </a:cubicBezTo>
                <a:cubicBezTo>
                  <a:pt x="501" y="449"/>
                  <a:pt x="572" y="477"/>
                  <a:pt x="495" y="452"/>
                </a:cubicBezTo>
                <a:cubicBezTo>
                  <a:pt x="392" y="418"/>
                  <a:pt x="299" y="394"/>
                  <a:pt x="201" y="345"/>
                </a:cubicBezTo>
                <a:cubicBezTo>
                  <a:pt x="183" y="336"/>
                  <a:pt x="165" y="327"/>
                  <a:pt x="147" y="318"/>
                </a:cubicBezTo>
                <a:cubicBezTo>
                  <a:pt x="129" y="309"/>
                  <a:pt x="94" y="291"/>
                  <a:pt x="94" y="291"/>
                </a:cubicBezTo>
                <a:cubicBezTo>
                  <a:pt x="80" y="295"/>
                  <a:pt x="63" y="294"/>
                  <a:pt x="53" y="304"/>
                </a:cubicBezTo>
                <a:cubicBezTo>
                  <a:pt x="30" y="327"/>
                  <a:pt x="0" y="385"/>
                  <a:pt x="0" y="385"/>
                </a:cubicBezTo>
                <a:cubicBezTo>
                  <a:pt x="12" y="310"/>
                  <a:pt x="9" y="314"/>
                  <a:pt x="27" y="251"/>
                </a:cubicBezTo>
                <a:cubicBezTo>
                  <a:pt x="31" y="238"/>
                  <a:pt x="28" y="218"/>
                  <a:pt x="40" y="211"/>
                </a:cubicBezTo>
                <a:cubicBezTo>
                  <a:pt x="68" y="194"/>
                  <a:pt x="134" y="184"/>
                  <a:pt x="134" y="184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Freeform 6">
            <a:extLst>
              <a:ext uri="{FF2B5EF4-FFF2-40B4-BE49-F238E27FC236}">
                <a16:creationId xmlns:a16="http://schemas.microsoft.com/office/drawing/2014/main" id="{8B51802F-F5BD-1FD5-0ECD-25C558868ED4}"/>
              </a:ext>
            </a:extLst>
          </p:cNvPr>
          <p:cNvSpPr>
            <a:spLocks/>
          </p:cNvSpPr>
          <p:nvPr/>
        </p:nvSpPr>
        <p:spPr bwMode="auto">
          <a:xfrm>
            <a:off x="3843338" y="5921375"/>
            <a:ext cx="1179512" cy="500063"/>
          </a:xfrm>
          <a:custGeom>
            <a:avLst/>
            <a:gdLst>
              <a:gd name="T0" fmla="*/ 112712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7 w 743"/>
              <a:gd name="T7" fmla="*/ 373063 h 315"/>
              <a:gd name="T8" fmla="*/ 855662 w 743"/>
              <a:gd name="T9" fmla="*/ 223838 h 315"/>
              <a:gd name="T10" fmla="*/ 1027112 w 743"/>
              <a:gd name="T11" fmla="*/ 246063 h 315"/>
              <a:gd name="T12" fmla="*/ 1111250 w 743"/>
              <a:gd name="T13" fmla="*/ 373063 h 315"/>
              <a:gd name="T14" fmla="*/ 1154112 w 743"/>
              <a:gd name="T15" fmla="*/ 436563 h 315"/>
              <a:gd name="T16" fmla="*/ 1027112 w 743"/>
              <a:gd name="T17" fmla="*/ 393700 h 315"/>
              <a:gd name="T18" fmla="*/ 558800 w 743"/>
              <a:gd name="T19" fmla="*/ 500063 h 315"/>
              <a:gd name="T20" fmla="*/ 642937 w 743"/>
              <a:gd name="T21" fmla="*/ 223838 h 315"/>
              <a:gd name="T22" fmla="*/ 642937 w 743"/>
              <a:gd name="T23" fmla="*/ 11113 h 315"/>
              <a:gd name="T24" fmla="*/ 579437 w 743"/>
              <a:gd name="T25" fmla="*/ 53975 h 315"/>
              <a:gd name="T26" fmla="*/ 515937 w 743"/>
              <a:gd name="T27" fmla="*/ 139700 h 315"/>
              <a:gd name="T28" fmla="*/ 515937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2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Freeform 7">
            <a:extLst>
              <a:ext uri="{FF2B5EF4-FFF2-40B4-BE49-F238E27FC236}">
                <a16:creationId xmlns:a16="http://schemas.microsoft.com/office/drawing/2014/main" id="{B7AE37B9-2485-6F5E-5689-E826E2AC19F1}"/>
              </a:ext>
            </a:extLst>
          </p:cNvPr>
          <p:cNvSpPr>
            <a:spLocks/>
          </p:cNvSpPr>
          <p:nvPr/>
        </p:nvSpPr>
        <p:spPr bwMode="auto">
          <a:xfrm>
            <a:off x="5867400" y="55626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Freeform 8">
            <a:extLst>
              <a:ext uri="{FF2B5EF4-FFF2-40B4-BE49-F238E27FC236}">
                <a16:creationId xmlns:a16="http://schemas.microsoft.com/office/drawing/2014/main" id="{9B6926A8-B0DE-E296-59BC-6F8E516F85D0}"/>
              </a:ext>
            </a:extLst>
          </p:cNvPr>
          <p:cNvSpPr>
            <a:spLocks/>
          </p:cNvSpPr>
          <p:nvPr/>
        </p:nvSpPr>
        <p:spPr bwMode="auto">
          <a:xfrm>
            <a:off x="7620000" y="4800600"/>
            <a:ext cx="646113" cy="271463"/>
          </a:xfrm>
          <a:custGeom>
            <a:avLst/>
            <a:gdLst>
              <a:gd name="T0" fmla="*/ 61742 w 743"/>
              <a:gd name="T1" fmla="*/ 98244 h 315"/>
              <a:gd name="T2" fmla="*/ 259141 w 743"/>
              <a:gd name="T3" fmla="*/ 155984 h 315"/>
              <a:gd name="T4" fmla="*/ 293925 w 743"/>
              <a:gd name="T5" fmla="*/ 271463 h 315"/>
              <a:gd name="T6" fmla="*/ 317404 w 743"/>
              <a:gd name="T7" fmla="*/ 202520 h 315"/>
              <a:gd name="T8" fmla="*/ 468715 w 743"/>
              <a:gd name="T9" fmla="*/ 121512 h 315"/>
              <a:gd name="T10" fmla="*/ 562631 w 743"/>
              <a:gd name="T11" fmla="*/ 133577 h 315"/>
              <a:gd name="T12" fmla="*/ 608720 w 743"/>
              <a:gd name="T13" fmla="*/ 202520 h 315"/>
              <a:gd name="T14" fmla="*/ 632199 w 743"/>
              <a:gd name="T15" fmla="*/ 236992 h 315"/>
              <a:gd name="T16" fmla="*/ 562631 w 743"/>
              <a:gd name="T17" fmla="*/ 213723 h 315"/>
              <a:gd name="T18" fmla="*/ 306099 w 743"/>
              <a:gd name="T19" fmla="*/ 271463 h 315"/>
              <a:gd name="T20" fmla="*/ 352188 w 743"/>
              <a:gd name="T21" fmla="*/ 121512 h 315"/>
              <a:gd name="T22" fmla="*/ 352188 w 743"/>
              <a:gd name="T23" fmla="*/ 6033 h 315"/>
              <a:gd name="T24" fmla="*/ 317404 w 743"/>
              <a:gd name="T25" fmla="*/ 29301 h 315"/>
              <a:gd name="T26" fmla="*/ 282620 w 743"/>
              <a:gd name="T27" fmla="*/ 75837 h 315"/>
              <a:gd name="T28" fmla="*/ 282620 w 743"/>
              <a:gd name="T29" fmla="*/ 225788 h 315"/>
              <a:gd name="T30" fmla="*/ 306099 w 743"/>
              <a:gd name="T31" fmla="*/ 260260 h 315"/>
              <a:gd name="T32" fmla="*/ 259141 w 743"/>
              <a:gd name="T33" fmla="*/ 249057 h 315"/>
              <a:gd name="T34" fmla="*/ 224357 w 743"/>
              <a:gd name="T35" fmla="*/ 213723 h 315"/>
              <a:gd name="T36" fmla="*/ 154789 w 743"/>
              <a:gd name="T37" fmla="*/ 168049 h 315"/>
              <a:gd name="T38" fmla="*/ 26088 w 743"/>
              <a:gd name="T39" fmla="*/ 260260 h 315"/>
              <a:gd name="T40" fmla="*/ 3478 w 743"/>
              <a:gd name="T41" fmla="*/ 225788 h 315"/>
              <a:gd name="T42" fmla="*/ 38262 w 743"/>
              <a:gd name="T43" fmla="*/ 144780 h 315"/>
              <a:gd name="T44" fmla="*/ 73046 w 743"/>
              <a:gd name="T45" fmla="*/ 121512 h 315"/>
              <a:gd name="T46" fmla="*/ 61742 w 743"/>
              <a:gd name="T47" fmla="*/ 98244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Freeform 9">
            <a:extLst>
              <a:ext uri="{FF2B5EF4-FFF2-40B4-BE49-F238E27FC236}">
                <a16:creationId xmlns:a16="http://schemas.microsoft.com/office/drawing/2014/main" id="{6992B306-533D-003F-9093-2E3CADFE4027}"/>
              </a:ext>
            </a:extLst>
          </p:cNvPr>
          <p:cNvSpPr>
            <a:spLocks/>
          </p:cNvSpPr>
          <p:nvPr/>
        </p:nvSpPr>
        <p:spPr bwMode="auto">
          <a:xfrm>
            <a:off x="7696200" y="61722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Freeform 10">
            <a:extLst>
              <a:ext uri="{FF2B5EF4-FFF2-40B4-BE49-F238E27FC236}">
                <a16:creationId xmlns:a16="http://schemas.microsoft.com/office/drawing/2014/main" id="{A8E04A34-7FA1-C819-1B60-249CCAB03ED2}"/>
              </a:ext>
            </a:extLst>
          </p:cNvPr>
          <p:cNvSpPr>
            <a:spLocks/>
          </p:cNvSpPr>
          <p:nvPr/>
        </p:nvSpPr>
        <p:spPr bwMode="auto">
          <a:xfrm>
            <a:off x="6096000" y="4191000"/>
            <a:ext cx="646113" cy="422275"/>
          </a:xfrm>
          <a:custGeom>
            <a:avLst/>
            <a:gdLst>
              <a:gd name="T0" fmla="*/ 61742 w 743"/>
              <a:gd name="T1" fmla="*/ 152823 h 315"/>
              <a:gd name="T2" fmla="*/ 259141 w 743"/>
              <a:gd name="T3" fmla="*/ 242641 h 315"/>
              <a:gd name="T4" fmla="*/ 293925 w 743"/>
              <a:gd name="T5" fmla="*/ 422275 h 315"/>
              <a:gd name="T6" fmla="*/ 317404 w 743"/>
              <a:gd name="T7" fmla="*/ 315031 h 315"/>
              <a:gd name="T8" fmla="*/ 468715 w 743"/>
              <a:gd name="T9" fmla="*/ 189018 h 315"/>
              <a:gd name="T10" fmla="*/ 562631 w 743"/>
              <a:gd name="T11" fmla="*/ 207786 h 315"/>
              <a:gd name="T12" fmla="*/ 608720 w 743"/>
              <a:gd name="T13" fmla="*/ 315031 h 315"/>
              <a:gd name="T14" fmla="*/ 632199 w 743"/>
              <a:gd name="T15" fmla="*/ 368653 h 315"/>
              <a:gd name="T16" fmla="*/ 562631 w 743"/>
              <a:gd name="T17" fmla="*/ 332458 h 315"/>
              <a:gd name="T18" fmla="*/ 306099 w 743"/>
              <a:gd name="T19" fmla="*/ 422275 h 315"/>
              <a:gd name="T20" fmla="*/ 352188 w 743"/>
              <a:gd name="T21" fmla="*/ 189018 h 315"/>
              <a:gd name="T22" fmla="*/ 352188 w 743"/>
              <a:gd name="T23" fmla="*/ 9384 h 315"/>
              <a:gd name="T24" fmla="*/ 317404 w 743"/>
              <a:gd name="T25" fmla="*/ 45579 h 315"/>
              <a:gd name="T26" fmla="*/ 282620 w 743"/>
              <a:gd name="T27" fmla="*/ 117969 h 315"/>
              <a:gd name="T28" fmla="*/ 282620 w 743"/>
              <a:gd name="T29" fmla="*/ 351226 h 315"/>
              <a:gd name="T30" fmla="*/ 306099 w 743"/>
              <a:gd name="T31" fmla="*/ 404848 h 315"/>
              <a:gd name="T32" fmla="*/ 259141 w 743"/>
              <a:gd name="T33" fmla="*/ 387421 h 315"/>
              <a:gd name="T34" fmla="*/ 224357 w 743"/>
              <a:gd name="T35" fmla="*/ 332458 h 315"/>
              <a:gd name="T36" fmla="*/ 154789 w 743"/>
              <a:gd name="T37" fmla="*/ 261408 h 315"/>
              <a:gd name="T38" fmla="*/ 26088 w 743"/>
              <a:gd name="T39" fmla="*/ 404848 h 315"/>
              <a:gd name="T40" fmla="*/ 3478 w 743"/>
              <a:gd name="T41" fmla="*/ 351226 h 315"/>
              <a:gd name="T42" fmla="*/ 38262 w 743"/>
              <a:gd name="T43" fmla="*/ 225213 h 315"/>
              <a:gd name="T44" fmla="*/ 73046 w 743"/>
              <a:gd name="T45" fmla="*/ 189018 h 315"/>
              <a:gd name="T46" fmla="*/ 61742 w 743"/>
              <a:gd name="T47" fmla="*/ 152823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Freeform 11">
            <a:extLst>
              <a:ext uri="{FF2B5EF4-FFF2-40B4-BE49-F238E27FC236}">
                <a16:creationId xmlns:a16="http://schemas.microsoft.com/office/drawing/2014/main" id="{83599FB5-FB7D-E97E-F1DC-14565556D3E6}"/>
              </a:ext>
            </a:extLst>
          </p:cNvPr>
          <p:cNvSpPr>
            <a:spLocks/>
          </p:cNvSpPr>
          <p:nvPr/>
        </p:nvSpPr>
        <p:spPr bwMode="auto">
          <a:xfrm>
            <a:off x="7924800" y="3733800"/>
            <a:ext cx="646113" cy="269875"/>
          </a:xfrm>
          <a:custGeom>
            <a:avLst/>
            <a:gdLst>
              <a:gd name="T0" fmla="*/ 61742 w 743"/>
              <a:gd name="T1" fmla="*/ 97669 h 315"/>
              <a:gd name="T2" fmla="*/ 259141 w 743"/>
              <a:gd name="T3" fmla="*/ 155071 h 315"/>
              <a:gd name="T4" fmla="*/ 293925 w 743"/>
              <a:gd name="T5" fmla="*/ 269875 h 315"/>
              <a:gd name="T6" fmla="*/ 317404 w 743"/>
              <a:gd name="T7" fmla="*/ 201335 h 315"/>
              <a:gd name="T8" fmla="*/ 468715 w 743"/>
              <a:gd name="T9" fmla="*/ 120801 h 315"/>
              <a:gd name="T10" fmla="*/ 562631 w 743"/>
              <a:gd name="T11" fmla="*/ 132796 h 315"/>
              <a:gd name="T12" fmla="*/ 608720 w 743"/>
              <a:gd name="T13" fmla="*/ 201335 h 315"/>
              <a:gd name="T14" fmla="*/ 632199 w 743"/>
              <a:gd name="T15" fmla="*/ 235605 h 315"/>
              <a:gd name="T16" fmla="*/ 562631 w 743"/>
              <a:gd name="T17" fmla="*/ 212473 h 315"/>
              <a:gd name="T18" fmla="*/ 306099 w 743"/>
              <a:gd name="T19" fmla="*/ 269875 h 315"/>
              <a:gd name="T20" fmla="*/ 352188 w 743"/>
              <a:gd name="T21" fmla="*/ 120801 h 315"/>
              <a:gd name="T22" fmla="*/ 352188 w 743"/>
              <a:gd name="T23" fmla="*/ 5997 h 315"/>
              <a:gd name="T24" fmla="*/ 317404 w 743"/>
              <a:gd name="T25" fmla="*/ 29129 h 315"/>
              <a:gd name="T26" fmla="*/ 282620 w 743"/>
              <a:gd name="T27" fmla="*/ 75394 h 315"/>
              <a:gd name="T28" fmla="*/ 282620 w 743"/>
              <a:gd name="T29" fmla="*/ 224467 h 315"/>
              <a:gd name="T30" fmla="*/ 306099 w 743"/>
              <a:gd name="T31" fmla="*/ 258737 h 315"/>
              <a:gd name="T32" fmla="*/ 259141 w 743"/>
              <a:gd name="T33" fmla="*/ 247600 h 315"/>
              <a:gd name="T34" fmla="*/ 224357 w 743"/>
              <a:gd name="T35" fmla="*/ 212473 h 315"/>
              <a:gd name="T36" fmla="*/ 154789 w 743"/>
              <a:gd name="T37" fmla="*/ 167065 h 315"/>
              <a:gd name="T38" fmla="*/ 26088 w 743"/>
              <a:gd name="T39" fmla="*/ 258737 h 315"/>
              <a:gd name="T40" fmla="*/ 3478 w 743"/>
              <a:gd name="T41" fmla="*/ 224467 h 315"/>
              <a:gd name="T42" fmla="*/ 38262 w 743"/>
              <a:gd name="T43" fmla="*/ 143933 h 315"/>
              <a:gd name="T44" fmla="*/ 73046 w 743"/>
              <a:gd name="T45" fmla="*/ 120801 h 315"/>
              <a:gd name="T46" fmla="*/ 61742 w 743"/>
              <a:gd name="T47" fmla="*/ 9766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Freeform 12">
            <a:extLst>
              <a:ext uri="{FF2B5EF4-FFF2-40B4-BE49-F238E27FC236}">
                <a16:creationId xmlns:a16="http://schemas.microsoft.com/office/drawing/2014/main" id="{BE19983E-3E45-E445-7D4E-82FFFE0EEC48}"/>
              </a:ext>
            </a:extLst>
          </p:cNvPr>
          <p:cNvSpPr>
            <a:spLocks/>
          </p:cNvSpPr>
          <p:nvPr/>
        </p:nvSpPr>
        <p:spPr bwMode="auto">
          <a:xfrm>
            <a:off x="6781800" y="3243263"/>
            <a:ext cx="646113" cy="185737"/>
          </a:xfrm>
          <a:custGeom>
            <a:avLst/>
            <a:gdLst>
              <a:gd name="T0" fmla="*/ 61742 w 743"/>
              <a:gd name="T1" fmla="*/ 67219 h 315"/>
              <a:gd name="T2" fmla="*/ 259141 w 743"/>
              <a:gd name="T3" fmla="*/ 106725 h 315"/>
              <a:gd name="T4" fmla="*/ 293925 w 743"/>
              <a:gd name="T5" fmla="*/ 185737 h 315"/>
              <a:gd name="T6" fmla="*/ 317404 w 743"/>
              <a:gd name="T7" fmla="*/ 138566 h 315"/>
              <a:gd name="T8" fmla="*/ 468715 w 743"/>
              <a:gd name="T9" fmla="*/ 83139 h 315"/>
              <a:gd name="T10" fmla="*/ 562631 w 743"/>
              <a:gd name="T11" fmla="*/ 91394 h 315"/>
              <a:gd name="T12" fmla="*/ 608720 w 743"/>
              <a:gd name="T13" fmla="*/ 138566 h 315"/>
              <a:gd name="T14" fmla="*/ 632199 w 743"/>
              <a:gd name="T15" fmla="*/ 162151 h 315"/>
              <a:gd name="T16" fmla="*/ 562631 w 743"/>
              <a:gd name="T17" fmla="*/ 146231 h 315"/>
              <a:gd name="T18" fmla="*/ 306099 w 743"/>
              <a:gd name="T19" fmla="*/ 185737 h 315"/>
              <a:gd name="T20" fmla="*/ 352188 w 743"/>
              <a:gd name="T21" fmla="*/ 83139 h 315"/>
              <a:gd name="T22" fmla="*/ 352188 w 743"/>
              <a:gd name="T23" fmla="*/ 4127 h 315"/>
              <a:gd name="T24" fmla="*/ 317404 w 743"/>
              <a:gd name="T25" fmla="*/ 20048 h 315"/>
              <a:gd name="T26" fmla="*/ 282620 w 743"/>
              <a:gd name="T27" fmla="*/ 51888 h 315"/>
              <a:gd name="T28" fmla="*/ 282620 w 743"/>
              <a:gd name="T29" fmla="*/ 154486 h 315"/>
              <a:gd name="T30" fmla="*/ 306099 w 743"/>
              <a:gd name="T31" fmla="*/ 178072 h 315"/>
              <a:gd name="T32" fmla="*/ 259141 w 743"/>
              <a:gd name="T33" fmla="*/ 170406 h 315"/>
              <a:gd name="T34" fmla="*/ 224357 w 743"/>
              <a:gd name="T35" fmla="*/ 146231 h 315"/>
              <a:gd name="T36" fmla="*/ 154789 w 743"/>
              <a:gd name="T37" fmla="*/ 114980 h 315"/>
              <a:gd name="T38" fmla="*/ 26088 w 743"/>
              <a:gd name="T39" fmla="*/ 178072 h 315"/>
              <a:gd name="T40" fmla="*/ 3478 w 743"/>
              <a:gd name="T41" fmla="*/ 154486 h 315"/>
              <a:gd name="T42" fmla="*/ 38262 w 743"/>
              <a:gd name="T43" fmla="*/ 99060 h 315"/>
              <a:gd name="T44" fmla="*/ 73046 w 743"/>
              <a:gd name="T45" fmla="*/ 83139 h 315"/>
              <a:gd name="T46" fmla="*/ 61742 w 743"/>
              <a:gd name="T47" fmla="*/ 6721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Freeform 13">
            <a:extLst>
              <a:ext uri="{FF2B5EF4-FFF2-40B4-BE49-F238E27FC236}">
                <a16:creationId xmlns:a16="http://schemas.microsoft.com/office/drawing/2014/main" id="{C5ECF4B8-2442-999F-718F-5DAEA98F6742}"/>
              </a:ext>
            </a:extLst>
          </p:cNvPr>
          <p:cNvSpPr>
            <a:spLocks/>
          </p:cNvSpPr>
          <p:nvPr/>
        </p:nvSpPr>
        <p:spPr bwMode="auto">
          <a:xfrm>
            <a:off x="5943600" y="3581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14">
            <a:extLst>
              <a:ext uri="{FF2B5EF4-FFF2-40B4-BE49-F238E27FC236}">
                <a16:creationId xmlns:a16="http://schemas.microsoft.com/office/drawing/2014/main" id="{346062DA-C286-95D4-3B36-816D2D2C5F11}"/>
              </a:ext>
            </a:extLst>
          </p:cNvPr>
          <p:cNvSpPr>
            <a:spLocks/>
          </p:cNvSpPr>
          <p:nvPr/>
        </p:nvSpPr>
        <p:spPr bwMode="auto">
          <a:xfrm>
            <a:off x="4800600" y="3962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15">
            <a:extLst>
              <a:ext uri="{FF2B5EF4-FFF2-40B4-BE49-F238E27FC236}">
                <a16:creationId xmlns:a16="http://schemas.microsoft.com/office/drawing/2014/main" id="{F8439875-CE5D-9929-B5B7-F118C2DD2F95}"/>
              </a:ext>
            </a:extLst>
          </p:cNvPr>
          <p:cNvSpPr>
            <a:spLocks/>
          </p:cNvSpPr>
          <p:nvPr/>
        </p:nvSpPr>
        <p:spPr bwMode="auto">
          <a:xfrm>
            <a:off x="5181600" y="50292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AutoShape 16">
            <a:extLst>
              <a:ext uri="{FF2B5EF4-FFF2-40B4-BE49-F238E27FC236}">
                <a16:creationId xmlns:a16="http://schemas.microsoft.com/office/drawing/2014/main" id="{435B5E97-1877-11F5-BD3E-2FE6924F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1" name="AutoShape 17">
            <a:extLst>
              <a:ext uri="{FF2B5EF4-FFF2-40B4-BE49-F238E27FC236}">
                <a16:creationId xmlns:a16="http://schemas.microsoft.com/office/drawing/2014/main" id="{54F6D0B0-3E91-28A1-2482-B35908207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2" name="AutoShape 18">
            <a:extLst>
              <a:ext uri="{FF2B5EF4-FFF2-40B4-BE49-F238E27FC236}">
                <a16:creationId xmlns:a16="http://schemas.microsoft.com/office/drawing/2014/main" id="{41B86A93-C7D0-2463-D47D-907F4432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3" name="AutoShape 19">
            <a:extLst>
              <a:ext uri="{FF2B5EF4-FFF2-40B4-BE49-F238E27FC236}">
                <a16:creationId xmlns:a16="http://schemas.microsoft.com/office/drawing/2014/main" id="{B339F09D-5016-806C-339E-C49D26A7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562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4" name="AutoShape 20">
            <a:extLst>
              <a:ext uri="{FF2B5EF4-FFF2-40B4-BE49-F238E27FC236}">
                <a16:creationId xmlns:a16="http://schemas.microsoft.com/office/drawing/2014/main" id="{F8C2084A-C9AC-712A-E615-37C41743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5" name="AutoShape 21">
            <a:extLst>
              <a:ext uri="{FF2B5EF4-FFF2-40B4-BE49-F238E27FC236}">
                <a16:creationId xmlns:a16="http://schemas.microsoft.com/office/drawing/2014/main" id="{D03642EA-60F4-FC9D-B4DA-989DA6264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6" name="AutoShape 22">
            <a:extLst>
              <a:ext uri="{FF2B5EF4-FFF2-40B4-BE49-F238E27FC236}">
                <a16:creationId xmlns:a16="http://schemas.microsoft.com/office/drawing/2014/main" id="{3070796F-57F2-2180-A637-AA3F7D02DD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3800" y="64008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67" name="AutoShape 23">
            <a:extLst>
              <a:ext uri="{FF2B5EF4-FFF2-40B4-BE49-F238E27FC236}">
                <a16:creationId xmlns:a16="http://schemas.microsoft.com/office/drawing/2014/main" id="{97CCEB3A-9284-6158-FED3-8DB2EEC8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2286000" cy="14478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8" name="Freeform 24">
            <a:extLst>
              <a:ext uri="{FF2B5EF4-FFF2-40B4-BE49-F238E27FC236}">
                <a16:creationId xmlns:a16="http://schemas.microsoft.com/office/drawing/2014/main" id="{4D2ADF50-4871-B9DB-4366-A3BD70F3AE38}"/>
              </a:ext>
            </a:extLst>
          </p:cNvPr>
          <p:cNvSpPr>
            <a:spLocks/>
          </p:cNvSpPr>
          <p:nvPr/>
        </p:nvSpPr>
        <p:spPr bwMode="auto">
          <a:xfrm>
            <a:off x="6369050" y="990600"/>
            <a:ext cx="184150" cy="228600"/>
          </a:xfrm>
          <a:custGeom>
            <a:avLst/>
            <a:gdLst>
              <a:gd name="T0" fmla="*/ 136878 w 261"/>
              <a:gd name="T1" fmla="*/ 23597 h 310"/>
              <a:gd name="T2" fmla="*/ 89606 w 261"/>
              <a:gd name="T3" fmla="*/ 112825 h 310"/>
              <a:gd name="T4" fmla="*/ 80433 w 261"/>
              <a:gd name="T5" fmla="*/ 142322 h 310"/>
              <a:gd name="T6" fmla="*/ 61383 w 261"/>
              <a:gd name="T7" fmla="*/ 201315 h 310"/>
              <a:gd name="T8" fmla="*/ 99483 w 261"/>
              <a:gd name="T9" fmla="*/ 182143 h 310"/>
              <a:gd name="T10" fmla="*/ 146756 w 261"/>
              <a:gd name="T11" fmla="*/ 112825 h 310"/>
              <a:gd name="T12" fmla="*/ 165100 w 261"/>
              <a:gd name="T13" fmla="*/ 43508 h 310"/>
              <a:gd name="T14" fmla="*/ 174978 w 261"/>
              <a:gd name="T15" fmla="*/ 14011 h 310"/>
              <a:gd name="T16" fmla="*/ 1368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Freeform 25">
            <a:extLst>
              <a:ext uri="{FF2B5EF4-FFF2-40B4-BE49-F238E27FC236}">
                <a16:creationId xmlns:a16="http://schemas.microsoft.com/office/drawing/2014/main" id="{8B5E82B4-4E05-4502-51DA-4BFFADC05C91}"/>
              </a:ext>
            </a:extLst>
          </p:cNvPr>
          <p:cNvSpPr>
            <a:spLocks/>
          </p:cNvSpPr>
          <p:nvPr/>
        </p:nvSpPr>
        <p:spPr bwMode="auto">
          <a:xfrm>
            <a:off x="7391400" y="1981200"/>
            <a:ext cx="76200" cy="381000"/>
          </a:xfrm>
          <a:custGeom>
            <a:avLst/>
            <a:gdLst>
              <a:gd name="T0" fmla="*/ 56639 w 261"/>
              <a:gd name="T1" fmla="*/ 39329 h 310"/>
              <a:gd name="T2" fmla="*/ 37078 w 261"/>
              <a:gd name="T3" fmla="*/ 188042 h 310"/>
              <a:gd name="T4" fmla="*/ 33283 w 261"/>
              <a:gd name="T5" fmla="*/ 237203 h 310"/>
              <a:gd name="T6" fmla="*/ 25400 w 261"/>
              <a:gd name="T7" fmla="*/ 335526 h 310"/>
              <a:gd name="T8" fmla="*/ 41166 w 261"/>
              <a:gd name="T9" fmla="*/ 303571 h 310"/>
              <a:gd name="T10" fmla="*/ 60726 w 261"/>
              <a:gd name="T11" fmla="*/ 188042 h 310"/>
              <a:gd name="T12" fmla="*/ 68317 w 261"/>
              <a:gd name="T13" fmla="*/ 72513 h 310"/>
              <a:gd name="T14" fmla="*/ 72405 w 261"/>
              <a:gd name="T15" fmla="*/ 23352 h 310"/>
              <a:gd name="T16" fmla="*/ 56639 w 261"/>
              <a:gd name="T17" fmla="*/ 39329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0" name="Freeform 26">
            <a:extLst>
              <a:ext uri="{FF2B5EF4-FFF2-40B4-BE49-F238E27FC236}">
                <a16:creationId xmlns:a16="http://schemas.microsoft.com/office/drawing/2014/main" id="{690E5472-9137-BB1B-47CB-AC81908A0D8B}"/>
              </a:ext>
            </a:extLst>
          </p:cNvPr>
          <p:cNvSpPr>
            <a:spLocks/>
          </p:cNvSpPr>
          <p:nvPr/>
        </p:nvSpPr>
        <p:spPr bwMode="auto">
          <a:xfrm>
            <a:off x="7772400" y="27432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Freeform 27">
            <a:extLst>
              <a:ext uri="{FF2B5EF4-FFF2-40B4-BE49-F238E27FC236}">
                <a16:creationId xmlns:a16="http://schemas.microsoft.com/office/drawing/2014/main" id="{3F5C77B8-244C-1B0D-CBB8-109492A142EE}"/>
              </a:ext>
            </a:extLst>
          </p:cNvPr>
          <p:cNvSpPr>
            <a:spLocks/>
          </p:cNvSpPr>
          <p:nvPr/>
        </p:nvSpPr>
        <p:spPr bwMode="auto">
          <a:xfrm>
            <a:off x="5791200" y="3048000"/>
            <a:ext cx="152400" cy="304800"/>
          </a:xfrm>
          <a:custGeom>
            <a:avLst/>
            <a:gdLst>
              <a:gd name="T0" fmla="*/ 113278 w 261"/>
              <a:gd name="T1" fmla="*/ 31463 h 310"/>
              <a:gd name="T2" fmla="*/ 74156 w 261"/>
              <a:gd name="T3" fmla="*/ 150434 h 310"/>
              <a:gd name="T4" fmla="*/ 66566 w 261"/>
              <a:gd name="T5" fmla="*/ 189763 h 310"/>
              <a:gd name="T6" fmla="*/ 50800 w 261"/>
              <a:gd name="T7" fmla="*/ 268421 h 310"/>
              <a:gd name="T8" fmla="*/ 82331 w 261"/>
              <a:gd name="T9" fmla="*/ 242857 h 310"/>
              <a:gd name="T10" fmla="*/ 121453 w 261"/>
              <a:gd name="T11" fmla="*/ 150434 h 310"/>
              <a:gd name="T12" fmla="*/ 136634 w 261"/>
              <a:gd name="T13" fmla="*/ 58010 h 310"/>
              <a:gd name="T14" fmla="*/ 144809 w 261"/>
              <a:gd name="T15" fmla="*/ 18681 h 310"/>
              <a:gd name="T16" fmla="*/ 113278 w 261"/>
              <a:gd name="T17" fmla="*/ 31463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Freeform 28">
            <a:extLst>
              <a:ext uri="{FF2B5EF4-FFF2-40B4-BE49-F238E27FC236}">
                <a16:creationId xmlns:a16="http://schemas.microsoft.com/office/drawing/2014/main" id="{7FBCA267-E529-F0B7-3EF8-720B71ADBA92}"/>
              </a:ext>
            </a:extLst>
          </p:cNvPr>
          <p:cNvSpPr>
            <a:spLocks/>
          </p:cNvSpPr>
          <p:nvPr/>
        </p:nvSpPr>
        <p:spPr bwMode="auto">
          <a:xfrm>
            <a:off x="6781800" y="3733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3" name="Freeform 29">
            <a:extLst>
              <a:ext uri="{FF2B5EF4-FFF2-40B4-BE49-F238E27FC236}">
                <a16:creationId xmlns:a16="http://schemas.microsoft.com/office/drawing/2014/main" id="{E791E4F0-9C7F-889F-3D80-865E74409332}"/>
              </a:ext>
            </a:extLst>
          </p:cNvPr>
          <p:cNvSpPr>
            <a:spLocks/>
          </p:cNvSpPr>
          <p:nvPr/>
        </p:nvSpPr>
        <p:spPr bwMode="auto">
          <a:xfrm>
            <a:off x="4876800" y="3352800"/>
            <a:ext cx="152400" cy="228600"/>
          </a:xfrm>
          <a:custGeom>
            <a:avLst/>
            <a:gdLst>
              <a:gd name="T0" fmla="*/ 113278 w 261"/>
              <a:gd name="T1" fmla="*/ 23597 h 310"/>
              <a:gd name="T2" fmla="*/ 74156 w 261"/>
              <a:gd name="T3" fmla="*/ 112825 h 310"/>
              <a:gd name="T4" fmla="*/ 66566 w 261"/>
              <a:gd name="T5" fmla="*/ 142322 h 310"/>
              <a:gd name="T6" fmla="*/ 50800 w 261"/>
              <a:gd name="T7" fmla="*/ 201315 h 310"/>
              <a:gd name="T8" fmla="*/ 82331 w 261"/>
              <a:gd name="T9" fmla="*/ 182143 h 310"/>
              <a:gd name="T10" fmla="*/ 121453 w 261"/>
              <a:gd name="T11" fmla="*/ 112825 h 310"/>
              <a:gd name="T12" fmla="*/ 136634 w 261"/>
              <a:gd name="T13" fmla="*/ 43508 h 310"/>
              <a:gd name="T14" fmla="*/ 144809 w 261"/>
              <a:gd name="T15" fmla="*/ 14011 h 310"/>
              <a:gd name="T16" fmla="*/ 113278 w 261"/>
              <a:gd name="T17" fmla="*/ 23597 h 3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1" h="310">
                <a:moveTo>
                  <a:pt x="194" y="32"/>
                </a:moveTo>
                <a:cubicBezTo>
                  <a:pt x="161" y="131"/>
                  <a:pt x="187" y="93"/>
                  <a:pt x="127" y="153"/>
                </a:cubicBezTo>
                <a:cubicBezTo>
                  <a:pt x="123" y="166"/>
                  <a:pt x="121" y="181"/>
                  <a:pt x="114" y="193"/>
                </a:cubicBezTo>
                <a:cubicBezTo>
                  <a:pt x="68" y="270"/>
                  <a:pt x="0" y="310"/>
                  <a:pt x="87" y="273"/>
                </a:cubicBezTo>
                <a:cubicBezTo>
                  <a:pt x="105" y="265"/>
                  <a:pt x="123" y="256"/>
                  <a:pt x="141" y="247"/>
                </a:cubicBezTo>
                <a:cubicBezTo>
                  <a:pt x="162" y="215"/>
                  <a:pt x="189" y="186"/>
                  <a:pt x="208" y="153"/>
                </a:cubicBezTo>
                <a:cubicBezTo>
                  <a:pt x="217" y="137"/>
                  <a:pt x="231" y="71"/>
                  <a:pt x="234" y="59"/>
                </a:cubicBezTo>
                <a:cubicBezTo>
                  <a:pt x="238" y="45"/>
                  <a:pt x="261" y="23"/>
                  <a:pt x="248" y="19"/>
                </a:cubicBezTo>
                <a:cubicBezTo>
                  <a:pt x="190" y="0"/>
                  <a:pt x="194" y="77"/>
                  <a:pt x="194" y="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Freeform 30">
            <a:extLst>
              <a:ext uri="{FF2B5EF4-FFF2-40B4-BE49-F238E27FC236}">
                <a16:creationId xmlns:a16="http://schemas.microsoft.com/office/drawing/2014/main" id="{0C14B5C9-1A2C-ECBC-A1F1-8D5BF8F81DDA}"/>
              </a:ext>
            </a:extLst>
          </p:cNvPr>
          <p:cNvSpPr>
            <a:spLocks/>
          </p:cNvSpPr>
          <p:nvPr/>
        </p:nvSpPr>
        <p:spPr bwMode="auto">
          <a:xfrm>
            <a:off x="4038600" y="2133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5" name="Freeform 31">
            <a:extLst>
              <a:ext uri="{FF2B5EF4-FFF2-40B4-BE49-F238E27FC236}">
                <a16:creationId xmlns:a16="http://schemas.microsoft.com/office/drawing/2014/main" id="{FD1BC4A4-D346-42FB-9D34-D02F2E023EF2}"/>
              </a:ext>
            </a:extLst>
          </p:cNvPr>
          <p:cNvSpPr>
            <a:spLocks/>
          </p:cNvSpPr>
          <p:nvPr/>
        </p:nvSpPr>
        <p:spPr bwMode="auto">
          <a:xfrm>
            <a:off x="5791200" y="2286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6" name="Freeform 32">
            <a:extLst>
              <a:ext uri="{FF2B5EF4-FFF2-40B4-BE49-F238E27FC236}">
                <a16:creationId xmlns:a16="http://schemas.microsoft.com/office/drawing/2014/main" id="{B09003F0-92FB-2D07-102B-F97A7ADF2C95}"/>
              </a:ext>
            </a:extLst>
          </p:cNvPr>
          <p:cNvSpPr>
            <a:spLocks/>
          </p:cNvSpPr>
          <p:nvPr/>
        </p:nvSpPr>
        <p:spPr bwMode="auto">
          <a:xfrm>
            <a:off x="6781800" y="2057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7" name="Freeform 33">
            <a:extLst>
              <a:ext uri="{FF2B5EF4-FFF2-40B4-BE49-F238E27FC236}">
                <a16:creationId xmlns:a16="http://schemas.microsoft.com/office/drawing/2014/main" id="{9E3A6ADA-4F21-6F83-E859-14C98C940B93}"/>
              </a:ext>
            </a:extLst>
          </p:cNvPr>
          <p:cNvSpPr>
            <a:spLocks/>
          </p:cNvSpPr>
          <p:nvPr/>
        </p:nvSpPr>
        <p:spPr bwMode="auto">
          <a:xfrm>
            <a:off x="5562600" y="1371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8" name="Freeform 34">
            <a:extLst>
              <a:ext uri="{FF2B5EF4-FFF2-40B4-BE49-F238E27FC236}">
                <a16:creationId xmlns:a16="http://schemas.microsoft.com/office/drawing/2014/main" id="{D590CEFD-1327-2953-EBB3-B856EF6DB637}"/>
              </a:ext>
            </a:extLst>
          </p:cNvPr>
          <p:cNvSpPr>
            <a:spLocks/>
          </p:cNvSpPr>
          <p:nvPr/>
        </p:nvSpPr>
        <p:spPr bwMode="auto">
          <a:xfrm>
            <a:off x="6553200" y="1143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Freeform 35">
            <a:extLst>
              <a:ext uri="{FF2B5EF4-FFF2-40B4-BE49-F238E27FC236}">
                <a16:creationId xmlns:a16="http://schemas.microsoft.com/office/drawing/2014/main" id="{A6514528-F8DD-BD23-F860-2CC67AD887B6}"/>
              </a:ext>
            </a:extLst>
          </p:cNvPr>
          <p:cNvSpPr>
            <a:spLocks/>
          </p:cNvSpPr>
          <p:nvPr/>
        </p:nvSpPr>
        <p:spPr bwMode="auto">
          <a:xfrm>
            <a:off x="4953000" y="685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0" name="Freeform 36">
            <a:extLst>
              <a:ext uri="{FF2B5EF4-FFF2-40B4-BE49-F238E27FC236}">
                <a16:creationId xmlns:a16="http://schemas.microsoft.com/office/drawing/2014/main" id="{4D7071C7-782B-19B8-BE37-C165375ED0B3}"/>
              </a:ext>
            </a:extLst>
          </p:cNvPr>
          <p:cNvSpPr>
            <a:spLocks/>
          </p:cNvSpPr>
          <p:nvPr/>
        </p:nvSpPr>
        <p:spPr bwMode="auto">
          <a:xfrm>
            <a:off x="5943600" y="457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Freeform 37">
            <a:extLst>
              <a:ext uri="{FF2B5EF4-FFF2-40B4-BE49-F238E27FC236}">
                <a16:creationId xmlns:a16="http://schemas.microsoft.com/office/drawing/2014/main" id="{760E06AA-3403-3732-9D4B-56B1C9905977}"/>
              </a:ext>
            </a:extLst>
          </p:cNvPr>
          <p:cNvSpPr>
            <a:spLocks/>
          </p:cNvSpPr>
          <p:nvPr/>
        </p:nvSpPr>
        <p:spPr bwMode="auto">
          <a:xfrm>
            <a:off x="4648200" y="2209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38">
            <a:extLst>
              <a:ext uri="{FF2B5EF4-FFF2-40B4-BE49-F238E27FC236}">
                <a16:creationId xmlns:a16="http://schemas.microsoft.com/office/drawing/2014/main" id="{C0E70708-FFF6-C0BB-E13C-306F090D88F0}"/>
              </a:ext>
            </a:extLst>
          </p:cNvPr>
          <p:cNvSpPr>
            <a:spLocks/>
          </p:cNvSpPr>
          <p:nvPr/>
        </p:nvSpPr>
        <p:spPr bwMode="auto">
          <a:xfrm>
            <a:off x="4038600" y="1524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Freeform 39">
            <a:extLst>
              <a:ext uri="{FF2B5EF4-FFF2-40B4-BE49-F238E27FC236}">
                <a16:creationId xmlns:a16="http://schemas.microsoft.com/office/drawing/2014/main" id="{9B67B161-65AA-54D9-7390-2393DF6BF5C2}"/>
              </a:ext>
            </a:extLst>
          </p:cNvPr>
          <p:cNvSpPr>
            <a:spLocks/>
          </p:cNvSpPr>
          <p:nvPr/>
        </p:nvSpPr>
        <p:spPr bwMode="auto">
          <a:xfrm>
            <a:off x="5029200" y="1295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624" name="Picture 40" descr="nha2">
            <a:extLst>
              <a:ext uri="{FF2B5EF4-FFF2-40B4-BE49-F238E27FC236}">
                <a16:creationId xmlns:a16="http://schemas.microsoft.com/office/drawing/2014/main" id="{16815D8D-2312-3FC4-AFE6-19E5F641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096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25" name="Freeform 41">
            <a:extLst>
              <a:ext uri="{FF2B5EF4-FFF2-40B4-BE49-F238E27FC236}">
                <a16:creationId xmlns:a16="http://schemas.microsoft.com/office/drawing/2014/main" id="{A096B1E0-D537-F293-1672-F93AD531A292}"/>
              </a:ext>
            </a:extLst>
          </p:cNvPr>
          <p:cNvSpPr>
            <a:spLocks/>
          </p:cNvSpPr>
          <p:nvPr/>
        </p:nvSpPr>
        <p:spPr bwMode="auto">
          <a:xfrm>
            <a:off x="4648200" y="22860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Freeform 42">
            <a:extLst>
              <a:ext uri="{FF2B5EF4-FFF2-40B4-BE49-F238E27FC236}">
                <a16:creationId xmlns:a16="http://schemas.microsoft.com/office/drawing/2014/main" id="{D6C06C98-0435-26D5-AAB8-CB2C81E9408E}"/>
              </a:ext>
            </a:extLst>
          </p:cNvPr>
          <p:cNvSpPr>
            <a:spLocks/>
          </p:cNvSpPr>
          <p:nvPr/>
        </p:nvSpPr>
        <p:spPr bwMode="auto">
          <a:xfrm>
            <a:off x="4038600" y="1600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Freeform 43">
            <a:extLst>
              <a:ext uri="{FF2B5EF4-FFF2-40B4-BE49-F238E27FC236}">
                <a16:creationId xmlns:a16="http://schemas.microsoft.com/office/drawing/2014/main" id="{6029B936-00A7-107E-D8B9-1D2B9737EE3B}"/>
              </a:ext>
            </a:extLst>
          </p:cNvPr>
          <p:cNvSpPr>
            <a:spLocks/>
          </p:cNvSpPr>
          <p:nvPr/>
        </p:nvSpPr>
        <p:spPr bwMode="auto">
          <a:xfrm>
            <a:off x="5029200" y="1371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Freeform 44">
            <a:extLst>
              <a:ext uri="{FF2B5EF4-FFF2-40B4-BE49-F238E27FC236}">
                <a16:creationId xmlns:a16="http://schemas.microsoft.com/office/drawing/2014/main" id="{A934D12C-30DD-F9DC-DCC9-63D739898E64}"/>
              </a:ext>
            </a:extLst>
          </p:cNvPr>
          <p:cNvSpPr>
            <a:spLocks/>
          </p:cNvSpPr>
          <p:nvPr/>
        </p:nvSpPr>
        <p:spPr bwMode="auto">
          <a:xfrm>
            <a:off x="3810000" y="2895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Freeform 45">
            <a:extLst>
              <a:ext uri="{FF2B5EF4-FFF2-40B4-BE49-F238E27FC236}">
                <a16:creationId xmlns:a16="http://schemas.microsoft.com/office/drawing/2014/main" id="{F3E53FDA-541F-63F2-0F1D-A0D489D304BB}"/>
              </a:ext>
            </a:extLst>
          </p:cNvPr>
          <p:cNvSpPr>
            <a:spLocks/>
          </p:cNvSpPr>
          <p:nvPr/>
        </p:nvSpPr>
        <p:spPr bwMode="auto">
          <a:xfrm>
            <a:off x="5181600" y="3124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0" name="Freeform 46">
            <a:extLst>
              <a:ext uri="{FF2B5EF4-FFF2-40B4-BE49-F238E27FC236}">
                <a16:creationId xmlns:a16="http://schemas.microsoft.com/office/drawing/2014/main" id="{78A003C3-14F0-A515-7234-4FDF0A7C5C32}"/>
              </a:ext>
            </a:extLst>
          </p:cNvPr>
          <p:cNvSpPr>
            <a:spLocks/>
          </p:cNvSpPr>
          <p:nvPr/>
        </p:nvSpPr>
        <p:spPr bwMode="auto">
          <a:xfrm>
            <a:off x="4343400" y="3733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91" name="AutoShape 47">
            <a:extLst>
              <a:ext uri="{FF2B5EF4-FFF2-40B4-BE49-F238E27FC236}">
                <a16:creationId xmlns:a16="http://schemas.microsoft.com/office/drawing/2014/main" id="{031FA1D4-E12A-FB03-EE19-76817485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29000"/>
            <a:ext cx="15240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4236" name="Picture 92">
            <a:extLst>
              <a:ext uri="{FF2B5EF4-FFF2-40B4-BE49-F238E27FC236}">
                <a16:creationId xmlns:a16="http://schemas.microsoft.com/office/drawing/2014/main" id="{77CB9548-E4E2-BA8B-A91D-0A0D4132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48387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6105E-6 L -0.775 0.04441 " pathEditMode="relative" ptsTypes="AA">
                                      <p:cBhvr>
                                        <p:cTn id="6" dur="2000" fill="hold"/>
                                        <p:tgtEl>
                                          <p:spTgt spid="134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7" grpId="0" animBg="1"/>
      <p:bldP spid="1341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2FFBE806-8B8B-D2C3-CD91-EF5DA456B9D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FF"/>
                </a:solidFill>
                <a:latin typeface=".VnTime" panose="020B7200000000000000" pitchFamily="34" charset="0"/>
              </a:rPr>
              <a:t>Ai đ· gióp</a:t>
            </a:r>
            <a:br>
              <a:rPr lang="en-US" altLang="en-US">
                <a:solidFill>
                  <a:srgbClr val="0099FF"/>
                </a:solidFill>
                <a:latin typeface=".VnTime" panose="020B7200000000000000" pitchFamily="34" charset="0"/>
              </a:rPr>
            </a:br>
            <a:r>
              <a:rPr lang="en-US" altLang="en-US">
                <a:solidFill>
                  <a:srgbClr val="0099FF"/>
                </a:solidFill>
                <a:latin typeface=".VnTime" panose="020B7200000000000000" pitchFamily="34" charset="0"/>
              </a:rPr>
              <a:t> b¹n thá x¸m dùng l¹i nhµ?</a:t>
            </a:r>
          </a:p>
        </p:txBody>
      </p:sp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spring-smiley-1">
            <a:extLst>
              <a:ext uri="{FF2B5EF4-FFF2-40B4-BE49-F238E27FC236}">
                <a16:creationId xmlns:a16="http://schemas.microsoft.com/office/drawing/2014/main" id="{C3FA1981-6E78-0119-A21E-50177D155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1676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DB412EC9-7832-F2C8-049F-8C23768F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6" name="Freeform 4">
            <a:extLst>
              <a:ext uri="{FF2B5EF4-FFF2-40B4-BE49-F238E27FC236}">
                <a16:creationId xmlns:a16="http://schemas.microsoft.com/office/drawing/2014/main" id="{4A4F1FF6-6E1E-55E3-3255-0299C5FC435B}"/>
              </a:ext>
            </a:extLst>
          </p:cNvPr>
          <p:cNvSpPr>
            <a:spLocks/>
          </p:cNvSpPr>
          <p:nvPr/>
        </p:nvSpPr>
        <p:spPr bwMode="auto">
          <a:xfrm>
            <a:off x="-61913" y="1330325"/>
            <a:ext cx="1849438" cy="4962525"/>
          </a:xfrm>
          <a:custGeom>
            <a:avLst/>
            <a:gdLst>
              <a:gd name="T0" fmla="*/ 61913 w 1165"/>
              <a:gd name="T1" fmla="*/ 311150 h 3126"/>
              <a:gd name="T2" fmla="*/ 0 w 1165"/>
              <a:gd name="T3" fmla="*/ 4530725 h 3126"/>
              <a:gd name="T4" fmla="*/ 747713 w 1165"/>
              <a:gd name="T5" fmla="*/ 4779963 h 3126"/>
              <a:gd name="T6" fmla="*/ 1474788 w 1165"/>
              <a:gd name="T7" fmla="*/ 4862513 h 3126"/>
              <a:gd name="T8" fmla="*/ 1849438 w 1165"/>
              <a:gd name="T9" fmla="*/ 4633913 h 3126"/>
              <a:gd name="T10" fmla="*/ 1828800 w 1165"/>
              <a:gd name="T11" fmla="*/ 2244725 h 3126"/>
              <a:gd name="T12" fmla="*/ 1808163 w 1165"/>
              <a:gd name="T13" fmla="*/ 2098675 h 3126"/>
              <a:gd name="T14" fmla="*/ 1724025 w 1165"/>
              <a:gd name="T15" fmla="*/ 1474788 h 3126"/>
              <a:gd name="T16" fmla="*/ 1641475 w 1165"/>
              <a:gd name="T17" fmla="*/ 1058863 h 3126"/>
              <a:gd name="T18" fmla="*/ 1620838 w 1165"/>
              <a:gd name="T19" fmla="*/ 706438 h 3126"/>
              <a:gd name="T20" fmla="*/ 1350963 w 1165"/>
              <a:gd name="T21" fmla="*/ 103188 h 3126"/>
              <a:gd name="T22" fmla="*/ 1246188 w 1165"/>
              <a:gd name="T23" fmla="*/ 0 h 3126"/>
              <a:gd name="T24" fmla="*/ 393700 w 1165"/>
              <a:gd name="T25" fmla="*/ 123825 h 3126"/>
              <a:gd name="T26" fmla="*/ 82550 w 1165"/>
              <a:gd name="T27" fmla="*/ 207963 h 3126"/>
              <a:gd name="T28" fmla="*/ 20638 w 1165"/>
              <a:gd name="T29" fmla="*/ 249238 h 3126"/>
              <a:gd name="T30" fmla="*/ 61913 w 1165"/>
              <a:gd name="T31" fmla="*/ 311150 h 3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5" h="3126">
                <a:moveTo>
                  <a:pt x="39" y="196"/>
                </a:moveTo>
                <a:cubicBezTo>
                  <a:pt x="28" y="1105"/>
                  <a:pt x="8" y="1937"/>
                  <a:pt x="0" y="2854"/>
                </a:cubicBezTo>
                <a:cubicBezTo>
                  <a:pt x="39" y="3126"/>
                  <a:pt x="11" y="2998"/>
                  <a:pt x="471" y="3011"/>
                </a:cubicBezTo>
                <a:cubicBezTo>
                  <a:pt x="625" y="3026"/>
                  <a:pt x="775" y="3051"/>
                  <a:pt x="929" y="3063"/>
                </a:cubicBezTo>
                <a:cubicBezTo>
                  <a:pt x="1148" y="3049"/>
                  <a:pt x="1140" y="3099"/>
                  <a:pt x="1165" y="2919"/>
                </a:cubicBezTo>
                <a:cubicBezTo>
                  <a:pt x="1161" y="2417"/>
                  <a:pt x="1160" y="1916"/>
                  <a:pt x="1152" y="1414"/>
                </a:cubicBezTo>
                <a:cubicBezTo>
                  <a:pt x="1151" y="1383"/>
                  <a:pt x="1142" y="1353"/>
                  <a:pt x="1139" y="1322"/>
                </a:cubicBezTo>
                <a:cubicBezTo>
                  <a:pt x="1126" y="1188"/>
                  <a:pt x="1128" y="1057"/>
                  <a:pt x="1086" y="929"/>
                </a:cubicBezTo>
                <a:cubicBezTo>
                  <a:pt x="1075" y="838"/>
                  <a:pt x="1052" y="756"/>
                  <a:pt x="1034" y="667"/>
                </a:cubicBezTo>
                <a:cubicBezTo>
                  <a:pt x="1030" y="593"/>
                  <a:pt x="1027" y="519"/>
                  <a:pt x="1021" y="445"/>
                </a:cubicBezTo>
                <a:cubicBezTo>
                  <a:pt x="1008" y="291"/>
                  <a:pt x="946" y="179"/>
                  <a:pt x="851" y="65"/>
                </a:cubicBezTo>
                <a:cubicBezTo>
                  <a:pt x="798" y="2"/>
                  <a:pt x="854" y="46"/>
                  <a:pt x="785" y="0"/>
                </a:cubicBezTo>
                <a:cubicBezTo>
                  <a:pt x="593" y="128"/>
                  <a:pt x="602" y="67"/>
                  <a:pt x="248" y="78"/>
                </a:cubicBezTo>
                <a:cubicBezTo>
                  <a:pt x="189" y="96"/>
                  <a:pt x="108" y="103"/>
                  <a:pt x="52" y="131"/>
                </a:cubicBezTo>
                <a:cubicBezTo>
                  <a:pt x="38" y="138"/>
                  <a:pt x="16" y="142"/>
                  <a:pt x="13" y="157"/>
                </a:cubicBezTo>
                <a:cubicBezTo>
                  <a:pt x="10" y="172"/>
                  <a:pt x="30" y="183"/>
                  <a:pt x="39" y="196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Freeform 5">
            <a:extLst>
              <a:ext uri="{FF2B5EF4-FFF2-40B4-BE49-F238E27FC236}">
                <a16:creationId xmlns:a16="http://schemas.microsoft.com/office/drawing/2014/main" id="{D8207AE8-8DC7-DF00-D931-E127B0760053}"/>
              </a:ext>
            </a:extLst>
          </p:cNvPr>
          <p:cNvSpPr>
            <a:spLocks/>
          </p:cNvSpPr>
          <p:nvPr/>
        </p:nvSpPr>
        <p:spPr bwMode="auto">
          <a:xfrm>
            <a:off x="-228600" y="1447800"/>
            <a:ext cx="5091113" cy="4806950"/>
          </a:xfrm>
          <a:custGeom>
            <a:avLst/>
            <a:gdLst>
              <a:gd name="T0" fmla="*/ 166688 w 3207"/>
              <a:gd name="T1" fmla="*/ 4724400 h 3028"/>
              <a:gd name="T2" fmla="*/ 3886200 w 3207"/>
              <a:gd name="T3" fmla="*/ 4806950 h 3028"/>
              <a:gd name="T4" fmla="*/ 4718050 w 3207"/>
              <a:gd name="T5" fmla="*/ 4786313 h 3028"/>
              <a:gd name="T6" fmla="*/ 4967288 w 3207"/>
              <a:gd name="T7" fmla="*/ 4724400 h 3028"/>
              <a:gd name="T8" fmla="*/ 5049838 w 3207"/>
              <a:gd name="T9" fmla="*/ 4370388 h 3028"/>
              <a:gd name="T10" fmla="*/ 5070475 w 3207"/>
              <a:gd name="T11" fmla="*/ 4308475 h 3028"/>
              <a:gd name="T12" fmla="*/ 5091113 w 3207"/>
              <a:gd name="T13" fmla="*/ 4246563 h 3028"/>
              <a:gd name="T14" fmla="*/ 5091113 w 3207"/>
              <a:gd name="T15" fmla="*/ 3933825 h 3028"/>
              <a:gd name="T16" fmla="*/ 5070475 w 3207"/>
              <a:gd name="T17" fmla="*/ 3497263 h 3028"/>
              <a:gd name="T18" fmla="*/ 4779963 w 3207"/>
              <a:gd name="T19" fmla="*/ 2957513 h 3028"/>
              <a:gd name="T20" fmla="*/ 4718050 w 3207"/>
              <a:gd name="T21" fmla="*/ 2811463 h 3028"/>
              <a:gd name="T22" fmla="*/ 4592638 w 3207"/>
              <a:gd name="T23" fmla="*/ 2770188 h 3028"/>
              <a:gd name="T24" fmla="*/ 4530725 w 3207"/>
              <a:gd name="T25" fmla="*/ 2438400 h 3028"/>
              <a:gd name="T26" fmla="*/ 4052888 w 3207"/>
              <a:gd name="T27" fmla="*/ 2022475 h 3028"/>
              <a:gd name="T28" fmla="*/ 3886200 w 3207"/>
              <a:gd name="T29" fmla="*/ 1647825 h 3028"/>
              <a:gd name="T30" fmla="*/ 3824288 w 3207"/>
              <a:gd name="T31" fmla="*/ 1503363 h 3028"/>
              <a:gd name="T32" fmla="*/ 3698875 w 3207"/>
              <a:gd name="T33" fmla="*/ 1211263 h 3028"/>
              <a:gd name="T34" fmla="*/ 3636963 w 3207"/>
              <a:gd name="T35" fmla="*/ 982663 h 3028"/>
              <a:gd name="T36" fmla="*/ 3367088 w 3207"/>
              <a:gd name="T37" fmla="*/ 838200 h 3028"/>
              <a:gd name="T38" fmla="*/ 3305175 w 3207"/>
              <a:gd name="T39" fmla="*/ 754063 h 3028"/>
              <a:gd name="T40" fmla="*/ 3221038 w 3207"/>
              <a:gd name="T41" fmla="*/ 671513 h 3028"/>
              <a:gd name="T42" fmla="*/ 3055938 w 3207"/>
              <a:gd name="T43" fmla="*/ 525463 h 3028"/>
              <a:gd name="T44" fmla="*/ 2971800 w 3207"/>
              <a:gd name="T45" fmla="*/ 422275 h 3028"/>
              <a:gd name="T46" fmla="*/ 2868613 w 3207"/>
              <a:gd name="T47" fmla="*/ 296863 h 3028"/>
              <a:gd name="T48" fmla="*/ 2576513 w 3207"/>
              <a:gd name="T49" fmla="*/ 152400 h 3028"/>
              <a:gd name="T50" fmla="*/ 1787525 w 3207"/>
              <a:gd name="T51" fmla="*/ 111125 h 3028"/>
              <a:gd name="T52" fmla="*/ 1433513 w 3207"/>
              <a:gd name="T53" fmla="*/ 173038 h 3028"/>
              <a:gd name="T54" fmla="*/ 1350963 w 3207"/>
              <a:gd name="T55" fmla="*/ 360363 h 3028"/>
              <a:gd name="T56" fmla="*/ 1330325 w 3207"/>
              <a:gd name="T57" fmla="*/ 422275 h 3028"/>
              <a:gd name="T58" fmla="*/ 1309688 w 3207"/>
              <a:gd name="T59" fmla="*/ 484188 h 3028"/>
              <a:gd name="T60" fmla="*/ 1289050 w 3207"/>
              <a:gd name="T61" fmla="*/ 776288 h 3028"/>
              <a:gd name="T62" fmla="*/ 1227138 w 3207"/>
              <a:gd name="T63" fmla="*/ 900113 h 3028"/>
              <a:gd name="T64" fmla="*/ 1101725 w 3207"/>
              <a:gd name="T65" fmla="*/ 941388 h 3028"/>
              <a:gd name="T66" fmla="*/ 1039813 w 3207"/>
              <a:gd name="T67" fmla="*/ 982663 h 3028"/>
              <a:gd name="T68" fmla="*/ 893763 w 3207"/>
              <a:gd name="T69" fmla="*/ 1025525 h 3028"/>
              <a:gd name="T70" fmla="*/ 852488 w 3207"/>
              <a:gd name="T71" fmla="*/ 1149350 h 3028"/>
              <a:gd name="T72" fmla="*/ 706438 w 3207"/>
              <a:gd name="T73" fmla="*/ 1585913 h 3028"/>
              <a:gd name="T74" fmla="*/ 541338 w 3207"/>
              <a:gd name="T75" fmla="*/ 1773238 h 3028"/>
              <a:gd name="T76" fmla="*/ 415925 w 3207"/>
              <a:gd name="T77" fmla="*/ 2001838 h 3028"/>
              <a:gd name="T78" fmla="*/ 333375 w 3207"/>
              <a:gd name="T79" fmla="*/ 2125663 h 3028"/>
              <a:gd name="T80" fmla="*/ 312738 w 3207"/>
              <a:gd name="T81" fmla="*/ 2189163 h 3028"/>
              <a:gd name="T82" fmla="*/ 166688 w 3207"/>
              <a:gd name="T83" fmla="*/ 2333625 h 3028"/>
              <a:gd name="T84" fmla="*/ 84138 w 3207"/>
              <a:gd name="T85" fmla="*/ 3455988 h 3028"/>
              <a:gd name="T86" fmla="*/ 61913 w 3207"/>
              <a:gd name="T87" fmla="*/ 3602038 h 3028"/>
              <a:gd name="T88" fmla="*/ 20638 w 3207"/>
              <a:gd name="T89" fmla="*/ 3725863 h 3028"/>
              <a:gd name="T90" fmla="*/ 84138 w 3207"/>
              <a:gd name="T91" fmla="*/ 3497263 h 3028"/>
              <a:gd name="T92" fmla="*/ 125413 w 3207"/>
              <a:gd name="T93" fmla="*/ 3373438 h 3028"/>
              <a:gd name="T94" fmla="*/ 166688 w 3207"/>
              <a:gd name="T95" fmla="*/ 4724400 h 30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07" h="3028">
                <a:moveTo>
                  <a:pt x="105" y="2976"/>
                </a:moveTo>
                <a:cubicBezTo>
                  <a:pt x="886" y="3005"/>
                  <a:pt x="1666" y="3018"/>
                  <a:pt x="2448" y="3028"/>
                </a:cubicBezTo>
                <a:cubicBezTo>
                  <a:pt x="2623" y="3024"/>
                  <a:pt x="2798" y="3026"/>
                  <a:pt x="2972" y="3015"/>
                </a:cubicBezTo>
                <a:cubicBezTo>
                  <a:pt x="3026" y="3012"/>
                  <a:pt x="3076" y="2985"/>
                  <a:pt x="3129" y="2976"/>
                </a:cubicBezTo>
                <a:cubicBezTo>
                  <a:pt x="3154" y="2902"/>
                  <a:pt x="3156" y="2828"/>
                  <a:pt x="3181" y="2753"/>
                </a:cubicBezTo>
                <a:cubicBezTo>
                  <a:pt x="3185" y="2740"/>
                  <a:pt x="3190" y="2727"/>
                  <a:pt x="3194" y="2714"/>
                </a:cubicBezTo>
                <a:cubicBezTo>
                  <a:pt x="3198" y="2701"/>
                  <a:pt x="3207" y="2675"/>
                  <a:pt x="3207" y="2675"/>
                </a:cubicBezTo>
                <a:cubicBezTo>
                  <a:pt x="3177" y="2492"/>
                  <a:pt x="3207" y="2719"/>
                  <a:pt x="3207" y="2478"/>
                </a:cubicBezTo>
                <a:cubicBezTo>
                  <a:pt x="3207" y="2386"/>
                  <a:pt x="3204" y="2294"/>
                  <a:pt x="3194" y="2203"/>
                </a:cubicBezTo>
                <a:cubicBezTo>
                  <a:pt x="3181" y="2084"/>
                  <a:pt x="3079" y="1954"/>
                  <a:pt x="3011" y="1863"/>
                </a:cubicBezTo>
                <a:cubicBezTo>
                  <a:pt x="3005" y="1839"/>
                  <a:pt x="2998" y="1787"/>
                  <a:pt x="2972" y="1771"/>
                </a:cubicBezTo>
                <a:cubicBezTo>
                  <a:pt x="2949" y="1756"/>
                  <a:pt x="2893" y="1745"/>
                  <a:pt x="2893" y="1745"/>
                </a:cubicBezTo>
                <a:cubicBezTo>
                  <a:pt x="2830" y="1651"/>
                  <a:pt x="2888" y="1751"/>
                  <a:pt x="2854" y="1536"/>
                </a:cubicBezTo>
                <a:cubicBezTo>
                  <a:pt x="2830" y="1385"/>
                  <a:pt x="2689" y="1297"/>
                  <a:pt x="2553" y="1274"/>
                </a:cubicBezTo>
                <a:cubicBezTo>
                  <a:pt x="2503" y="1200"/>
                  <a:pt x="2495" y="1111"/>
                  <a:pt x="2448" y="1038"/>
                </a:cubicBezTo>
                <a:cubicBezTo>
                  <a:pt x="2410" y="885"/>
                  <a:pt x="2464" y="1076"/>
                  <a:pt x="2409" y="947"/>
                </a:cubicBezTo>
                <a:cubicBezTo>
                  <a:pt x="2375" y="866"/>
                  <a:pt x="2386" y="837"/>
                  <a:pt x="2330" y="763"/>
                </a:cubicBezTo>
                <a:cubicBezTo>
                  <a:pt x="2312" y="671"/>
                  <a:pt x="2324" y="719"/>
                  <a:pt x="2291" y="619"/>
                </a:cubicBezTo>
                <a:cubicBezTo>
                  <a:pt x="2279" y="583"/>
                  <a:pt x="2163" y="538"/>
                  <a:pt x="2121" y="528"/>
                </a:cubicBezTo>
                <a:cubicBezTo>
                  <a:pt x="2108" y="510"/>
                  <a:pt x="2093" y="494"/>
                  <a:pt x="2082" y="475"/>
                </a:cubicBezTo>
                <a:cubicBezTo>
                  <a:pt x="2050" y="418"/>
                  <a:pt x="2097" y="445"/>
                  <a:pt x="2029" y="423"/>
                </a:cubicBezTo>
                <a:cubicBezTo>
                  <a:pt x="1995" y="389"/>
                  <a:pt x="1958" y="365"/>
                  <a:pt x="1925" y="331"/>
                </a:cubicBezTo>
                <a:cubicBezTo>
                  <a:pt x="1897" y="254"/>
                  <a:pt x="1932" y="326"/>
                  <a:pt x="1872" y="266"/>
                </a:cubicBezTo>
                <a:cubicBezTo>
                  <a:pt x="1800" y="194"/>
                  <a:pt x="1899" y="259"/>
                  <a:pt x="1807" y="187"/>
                </a:cubicBezTo>
                <a:cubicBezTo>
                  <a:pt x="1748" y="141"/>
                  <a:pt x="1693" y="119"/>
                  <a:pt x="1623" y="96"/>
                </a:cubicBezTo>
                <a:cubicBezTo>
                  <a:pt x="1479" y="0"/>
                  <a:pt x="1290" y="65"/>
                  <a:pt x="1126" y="70"/>
                </a:cubicBezTo>
                <a:cubicBezTo>
                  <a:pt x="1051" y="81"/>
                  <a:pt x="978" y="97"/>
                  <a:pt x="903" y="109"/>
                </a:cubicBezTo>
                <a:cubicBezTo>
                  <a:pt x="861" y="171"/>
                  <a:pt x="882" y="133"/>
                  <a:pt x="851" y="227"/>
                </a:cubicBezTo>
                <a:cubicBezTo>
                  <a:pt x="847" y="240"/>
                  <a:pt x="842" y="253"/>
                  <a:pt x="838" y="266"/>
                </a:cubicBezTo>
                <a:cubicBezTo>
                  <a:pt x="834" y="279"/>
                  <a:pt x="825" y="305"/>
                  <a:pt x="825" y="305"/>
                </a:cubicBezTo>
                <a:cubicBezTo>
                  <a:pt x="821" y="366"/>
                  <a:pt x="819" y="428"/>
                  <a:pt x="812" y="489"/>
                </a:cubicBezTo>
                <a:cubicBezTo>
                  <a:pt x="810" y="507"/>
                  <a:pt x="789" y="557"/>
                  <a:pt x="773" y="567"/>
                </a:cubicBezTo>
                <a:cubicBezTo>
                  <a:pt x="749" y="582"/>
                  <a:pt x="720" y="584"/>
                  <a:pt x="694" y="593"/>
                </a:cubicBezTo>
                <a:cubicBezTo>
                  <a:pt x="679" y="598"/>
                  <a:pt x="669" y="613"/>
                  <a:pt x="655" y="619"/>
                </a:cubicBezTo>
                <a:cubicBezTo>
                  <a:pt x="626" y="632"/>
                  <a:pt x="593" y="636"/>
                  <a:pt x="563" y="646"/>
                </a:cubicBezTo>
                <a:cubicBezTo>
                  <a:pt x="554" y="672"/>
                  <a:pt x="546" y="698"/>
                  <a:pt x="537" y="724"/>
                </a:cubicBezTo>
                <a:cubicBezTo>
                  <a:pt x="480" y="895"/>
                  <a:pt x="600" y="949"/>
                  <a:pt x="445" y="999"/>
                </a:cubicBezTo>
                <a:cubicBezTo>
                  <a:pt x="397" y="1031"/>
                  <a:pt x="372" y="1070"/>
                  <a:pt x="341" y="1117"/>
                </a:cubicBezTo>
                <a:cubicBezTo>
                  <a:pt x="324" y="1178"/>
                  <a:pt x="300" y="1210"/>
                  <a:pt x="262" y="1261"/>
                </a:cubicBezTo>
                <a:cubicBezTo>
                  <a:pt x="230" y="1356"/>
                  <a:pt x="276" y="1239"/>
                  <a:pt x="210" y="1339"/>
                </a:cubicBezTo>
                <a:cubicBezTo>
                  <a:pt x="202" y="1351"/>
                  <a:pt x="204" y="1367"/>
                  <a:pt x="197" y="1379"/>
                </a:cubicBezTo>
                <a:cubicBezTo>
                  <a:pt x="177" y="1412"/>
                  <a:pt x="137" y="1449"/>
                  <a:pt x="105" y="1470"/>
                </a:cubicBezTo>
                <a:cubicBezTo>
                  <a:pt x="31" y="1698"/>
                  <a:pt x="129" y="1948"/>
                  <a:pt x="53" y="2177"/>
                </a:cubicBezTo>
                <a:cubicBezTo>
                  <a:pt x="48" y="2208"/>
                  <a:pt x="46" y="2239"/>
                  <a:pt x="39" y="2269"/>
                </a:cubicBezTo>
                <a:cubicBezTo>
                  <a:pt x="33" y="2296"/>
                  <a:pt x="13" y="2347"/>
                  <a:pt x="13" y="2347"/>
                </a:cubicBezTo>
                <a:cubicBezTo>
                  <a:pt x="41" y="2123"/>
                  <a:pt x="0" y="2320"/>
                  <a:pt x="53" y="2203"/>
                </a:cubicBezTo>
                <a:cubicBezTo>
                  <a:pt x="64" y="2178"/>
                  <a:pt x="79" y="2125"/>
                  <a:pt x="79" y="2125"/>
                </a:cubicBezTo>
                <a:cubicBezTo>
                  <a:pt x="93" y="2906"/>
                  <a:pt x="61" y="2624"/>
                  <a:pt x="105" y="297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Freeform 6">
            <a:extLst>
              <a:ext uri="{FF2B5EF4-FFF2-40B4-BE49-F238E27FC236}">
                <a16:creationId xmlns:a16="http://schemas.microsoft.com/office/drawing/2014/main" id="{32EC36E1-5CA1-C751-E73E-4A9AC55E49AE}"/>
              </a:ext>
            </a:extLst>
          </p:cNvPr>
          <p:cNvSpPr>
            <a:spLocks/>
          </p:cNvSpPr>
          <p:nvPr/>
        </p:nvSpPr>
        <p:spPr bwMode="auto">
          <a:xfrm>
            <a:off x="-152400" y="1371600"/>
            <a:ext cx="2332038" cy="298450"/>
          </a:xfrm>
          <a:custGeom>
            <a:avLst/>
            <a:gdLst>
              <a:gd name="T0" fmla="*/ 20638 w 1469"/>
              <a:gd name="T1" fmla="*/ 139700 h 188"/>
              <a:gd name="T2" fmla="*/ 477838 w 1469"/>
              <a:gd name="T3" fmla="*/ 98425 h 188"/>
              <a:gd name="T4" fmla="*/ 747713 w 1469"/>
              <a:gd name="T5" fmla="*/ 34925 h 188"/>
              <a:gd name="T6" fmla="*/ 2244725 w 1469"/>
              <a:gd name="T7" fmla="*/ 55563 h 188"/>
              <a:gd name="T8" fmla="*/ 2306638 w 1469"/>
              <a:gd name="T9" fmla="*/ 98425 h 188"/>
              <a:gd name="T10" fmla="*/ 2181225 w 1469"/>
              <a:gd name="T11" fmla="*/ 55563 h 188"/>
              <a:gd name="T12" fmla="*/ 955675 w 1469"/>
              <a:gd name="T13" fmla="*/ 160338 h 188"/>
              <a:gd name="T14" fmla="*/ 623888 w 1469"/>
              <a:gd name="T15" fmla="*/ 201613 h 188"/>
              <a:gd name="T16" fmla="*/ 144463 w 1469"/>
              <a:gd name="T17" fmla="*/ 242888 h 188"/>
              <a:gd name="T18" fmla="*/ 20638 w 1469"/>
              <a:gd name="T19" fmla="*/ 139700 h 1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69" h="188">
                <a:moveTo>
                  <a:pt x="13" y="88"/>
                </a:moveTo>
                <a:cubicBezTo>
                  <a:pt x="47" y="86"/>
                  <a:pt x="242" y="75"/>
                  <a:pt x="301" y="62"/>
                </a:cubicBezTo>
                <a:cubicBezTo>
                  <a:pt x="585" y="0"/>
                  <a:pt x="152" y="67"/>
                  <a:pt x="471" y="22"/>
                </a:cubicBezTo>
                <a:cubicBezTo>
                  <a:pt x="785" y="26"/>
                  <a:pt x="1100" y="22"/>
                  <a:pt x="1414" y="35"/>
                </a:cubicBezTo>
                <a:cubicBezTo>
                  <a:pt x="1430" y="36"/>
                  <a:pt x="1469" y="62"/>
                  <a:pt x="1453" y="62"/>
                </a:cubicBezTo>
                <a:cubicBezTo>
                  <a:pt x="1425" y="62"/>
                  <a:pt x="1374" y="35"/>
                  <a:pt x="1374" y="35"/>
                </a:cubicBezTo>
                <a:cubicBezTo>
                  <a:pt x="1129" y="120"/>
                  <a:pt x="859" y="92"/>
                  <a:pt x="602" y="101"/>
                </a:cubicBezTo>
                <a:cubicBezTo>
                  <a:pt x="532" y="110"/>
                  <a:pt x="463" y="121"/>
                  <a:pt x="393" y="127"/>
                </a:cubicBezTo>
                <a:cubicBezTo>
                  <a:pt x="292" y="136"/>
                  <a:pt x="91" y="153"/>
                  <a:pt x="91" y="153"/>
                </a:cubicBezTo>
                <a:cubicBezTo>
                  <a:pt x="0" y="171"/>
                  <a:pt x="30" y="188"/>
                  <a:pt x="13" y="88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5D2ED358-57D8-9DE0-1778-A3F070B4AE9B}"/>
              </a:ext>
            </a:extLst>
          </p:cNvPr>
          <p:cNvSpPr>
            <a:spLocks/>
          </p:cNvSpPr>
          <p:nvPr/>
        </p:nvSpPr>
        <p:spPr bwMode="auto">
          <a:xfrm>
            <a:off x="76200" y="2895600"/>
            <a:ext cx="4033838" cy="3387725"/>
          </a:xfrm>
          <a:custGeom>
            <a:avLst/>
            <a:gdLst>
              <a:gd name="T0" fmla="*/ 396875 w 2541"/>
              <a:gd name="T1" fmla="*/ 3186113 h 2134"/>
              <a:gd name="T2" fmla="*/ 481013 w 2541"/>
              <a:gd name="T3" fmla="*/ 1897063 h 2134"/>
              <a:gd name="T4" fmla="*/ 481013 w 2541"/>
              <a:gd name="T5" fmla="*/ 1585913 h 2134"/>
              <a:gd name="T6" fmla="*/ 563563 w 2541"/>
              <a:gd name="T7" fmla="*/ 317500 h 2134"/>
              <a:gd name="T8" fmla="*/ 584200 w 2541"/>
              <a:gd name="T9" fmla="*/ 150813 h 2134"/>
              <a:gd name="T10" fmla="*/ 854075 w 2541"/>
              <a:gd name="T11" fmla="*/ 26988 h 2134"/>
              <a:gd name="T12" fmla="*/ 3743325 w 2541"/>
              <a:gd name="T13" fmla="*/ 47625 h 2134"/>
              <a:gd name="T14" fmla="*/ 3846513 w 2541"/>
              <a:gd name="T15" fmla="*/ 234950 h 2134"/>
              <a:gd name="T16" fmla="*/ 3971925 w 2541"/>
              <a:gd name="T17" fmla="*/ 733425 h 2134"/>
              <a:gd name="T18" fmla="*/ 3992563 w 2541"/>
              <a:gd name="T19" fmla="*/ 858838 h 2134"/>
              <a:gd name="T20" fmla="*/ 4033838 w 2541"/>
              <a:gd name="T21" fmla="*/ 982663 h 2134"/>
              <a:gd name="T22" fmla="*/ 4013200 w 2541"/>
              <a:gd name="T23" fmla="*/ 2873375 h 2134"/>
              <a:gd name="T24" fmla="*/ 3887788 w 2541"/>
              <a:gd name="T25" fmla="*/ 3289300 h 2134"/>
              <a:gd name="T26" fmla="*/ 1539875 w 2541"/>
              <a:gd name="T27" fmla="*/ 3248025 h 2134"/>
              <a:gd name="T28" fmla="*/ 396875 w 2541"/>
              <a:gd name="T29" fmla="*/ 3186113 h 21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541" h="2134">
                <a:moveTo>
                  <a:pt x="250" y="2007"/>
                </a:moveTo>
                <a:cubicBezTo>
                  <a:pt x="258" y="1734"/>
                  <a:pt x="255" y="1464"/>
                  <a:pt x="303" y="1195"/>
                </a:cubicBezTo>
                <a:cubicBezTo>
                  <a:pt x="277" y="1052"/>
                  <a:pt x="293" y="1182"/>
                  <a:pt x="303" y="999"/>
                </a:cubicBezTo>
                <a:cubicBezTo>
                  <a:pt x="320" y="694"/>
                  <a:pt x="316" y="476"/>
                  <a:pt x="355" y="200"/>
                </a:cubicBezTo>
                <a:cubicBezTo>
                  <a:pt x="360" y="165"/>
                  <a:pt x="355" y="128"/>
                  <a:pt x="368" y="95"/>
                </a:cubicBezTo>
                <a:cubicBezTo>
                  <a:pt x="388" y="45"/>
                  <a:pt x="501" y="22"/>
                  <a:pt x="538" y="17"/>
                </a:cubicBezTo>
                <a:cubicBezTo>
                  <a:pt x="1145" y="21"/>
                  <a:pt x="1752" y="0"/>
                  <a:pt x="2358" y="30"/>
                </a:cubicBezTo>
                <a:cubicBezTo>
                  <a:pt x="2400" y="32"/>
                  <a:pt x="2408" y="118"/>
                  <a:pt x="2423" y="148"/>
                </a:cubicBezTo>
                <a:cubicBezTo>
                  <a:pt x="2474" y="249"/>
                  <a:pt x="2486" y="350"/>
                  <a:pt x="2502" y="462"/>
                </a:cubicBezTo>
                <a:cubicBezTo>
                  <a:pt x="2506" y="488"/>
                  <a:pt x="2509" y="515"/>
                  <a:pt x="2515" y="541"/>
                </a:cubicBezTo>
                <a:cubicBezTo>
                  <a:pt x="2522" y="568"/>
                  <a:pt x="2541" y="619"/>
                  <a:pt x="2541" y="619"/>
                </a:cubicBezTo>
                <a:cubicBezTo>
                  <a:pt x="2537" y="1016"/>
                  <a:pt x="2536" y="1413"/>
                  <a:pt x="2528" y="1810"/>
                </a:cubicBezTo>
                <a:cubicBezTo>
                  <a:pt x="2526" y="1893"/>
                  <a:pt x="2511" y="2012"/>
                  <a:pt x="2449" y="2072"/>
                </a:cubicBezTo>
                <a:cubicBezTo>
                  <a:pt x="1956" y="2068"/>
                  <a:pt x="1455" y="2134"/>
                  <a:pt x="970" y="2046"/>
                </a:cubicBezTo>
                <a:cubicBezTo>
                  <a:pt x="781" y="2012"/>
                  <a:pt x="0" y="2132"/>
                  <a:pt x="250" y="2007"/>
                </a:cubicBez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50000">
                <a:srgbClr val="764718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Freeform 8">
            <a:extLst>
              <a:ext uri="{FF2B5EF4-FFF2-40B4-BE49-F238E27FC236}">
                <a16:creationId xmlns:a16="http://schemas.microsoft.com/office/drawing/2014/main" id="{79F62284-2854-D3DE-E545-CD164DED4F52}"/>
              </a:ext>
            </a:extLst>
          </p:cNvPr>
          <p:cNvSpPr>
            <a:spLocks/>
          </p:cNvSpPr>
          <p:nvPr/>
        </p:nvSpPr>
        <p:spPr bwMode="auto">
          <a:xfrm>
            <a:off x="1392238" y="1600200"/>
            <a:ext cx="1587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>
            <a:extLst>
              <a:ext uri="{FF2B5EF4-FFF2-40B4-BE49-F238E27FC236}">
                <a16:creationId xmlns:a16="http://schemas.microsoft.com/office/drawing/2014/main" id="{31C9ABB7-7B8A-C310-595A-5CFD4DD70B5B}"/>
              </a:ext>
            </a:extLst>
          </p:cNvPr>
          <p:cNvSpPr>
            <a:spLocks/>
          </p:cNvSpPr>
          <p:nvPr/>
        </p:nvSpPr>
        <p:spPr bwMode="auto">
          <a:xfrm>
            <a:off x="18288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Freeform 10">
            <a:extLst>
              <a:ext uri="{FF2B5EF4-FFF2-40B4-BE49-F238E27FC236}">
                <a16:creationId xmlns:a16="http://schemas.microsoft.com/office/drawing/2014/main" id="{1721ACA9-F8F9-F8A3-636B-EAA0657FDAD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Freeform 11">
            <a:extLst>
              <a:ext uri="{FF2B5EF4-FFF2-40B4-BE49-F238E27FC236}">
                <a16:creationId xmlns:a16="http://schemas.microsoft.com/office/drawing/2014/main" id="{BA47EEBB-5578-D5D2-4B58-506CD6712F7B}"/>
              </a:ext>
            </a:extLst>
          </p:cNvPr>
          <p:cNvSpPr>
            <a:spLocks/>
          </p:cNvSpPr>
          <p:nvPr/>
        </p:nvSpPr>
        <p:spPr bwMode="auto">
          <a:xfrm flipH="1">
            <a:off x="22860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Freeform 12">
            <a:extLst>
              <a:ext uri="{FF2B5EF4-FFF2-40B4-BE49-F238E27FC236}">
                <a16:creationId xmlns:a16="http://schemas.microsoft.com/office/drawing/2014/main" id="{702F656F-D630-8994-9738-E6525F701238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304800" cy="949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949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Freeform 13">
            <a:extLst>
              <a:ext uri="{FF2B5EF4-FFF2-40B4-BE49-F238E27FC236}">
                <a16:creationId xmlns:a16="http://schemas.microsoft.com/office/drawing/2014/main" id="{D69D865F-0EC6-DC4D-28A9-7800F75A22CA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228600" cy="873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873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Freeform 14">
            <a:extLst>
              <a:ext uri="{FF2B5EF4-FFF2-40B4-BE49-F238E27FC236}">
                <a16:creationId xmlns:a16="http://schemas.microsoft.com/office/drawing/2014/main" id="{5EF1707C-1B57-8AAA-2C90-205095BFE252}"/>
              </a:ext>
            </a:extLst>
          </p:cNvPr>
          <p:cNvSpPr>
            <a:spLocks/>
          </p:cNvSpPr>
          <p:nvPr/>
        </p:nvSpPr>
        <p:spPr bwMode="auto">
          <a:xfrm flipH="1">
            <a:off x="2743200" y="2286000"/>
            <a:ext cx="304800" cy="720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720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Freeform 15">
            <a:extLst>
              <a:ext uri="{FF2B5EF4-FFF2-40B4-BE49-F238E27FC236}">
                <a16:creationId xmlns:a16="http://schemas.microsoft.com/office/drawing/2014/main" id="{CE5627BC-61E8-DAC9-7A90-8827501B9DC4}"/>
              </a:ext>
            </a:extLst>
          </p:cNvPr>
          <p:cNvSpPr>
            <a:spLocks/>
          </p:cNvSpPr>
          <p:nvPr/>
        </p:nvSpPr>
        <p:spPr bwMode="auto">
          <a:xfrm flipH="1">
            <a:off x="27432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Freeform 16">
            <a:extLst>
              <a:ext uri="{FF2B5EF4-FFF2-40B4-BE49-F238E27FC236}">
                <a16:creationId xmlns:a16="http://schemas.microsoft.com/office/drawing/2014/main" id="{748F437B-4F1D-C013-FF76-47D2582FB0FF}"/>
              </a:ext>
            </a:extLst>
          </p:cNvPr>
          <p:cNvSpPr>
            <a:spLocks/>
          </p:cNvSpPr>
          <p:nvPr/>
        </p:nvSpPr>
        <p:spPr bwMode="auto">
          <a:xfrm flipH="1">
            <a:off x="2971800" y="25146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Freeform 17">
            <a:extLst>
              <a:ext uri="{FF2B5EF4-FFF2-40B4-BE49-F238E27FC236}">
                <a16:creationId xmlns:a16="http://schemas.microsoft.com/office/drawing/2014/main" id="{EAA42F53-1278-39C8-7236-26365EB78063}"/>
              </a:ext>
            </a:extLst>
          </p:cNvPr>
          <p:cNvSpPr>
            <a:spLocks/>
          </p:cNvSpPr>
          <p:nvPr/>
        </p:nvSpPr>
        <p:spPr bwMode="auto">
          <a:xfrm flipH="1">
            <a:off x="457200" y="2590800"/>
            <a:ext cx="228600" cy="339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339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Freeform 18">
            <a:extLst>
              <a:ext uri="{FF2B5EF4-FFF2-40B4-BE49-F238E27FC236}">
                <a16:creationId xmlns:a16="http://schemas.microsoft.com/office/drawing/2014/main" id="{9E65C649-027C-DCF2-B8A6-9F5B0999D984}"/>
              </a:ext>
            </a:extLst>
          </p:cNvPr>
          <p:cNvSpPr>
            <a:spLocks/>
          </p:cNvSpPr>
          <p:nvPr/>
        </p:nvSpPr>
        <p:spPr bwMode="auto">
          <a:xfrm flipH="1">
            <a:off x="6858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Freeform 19">
            <a:extLst>
              <a:ext uri="{FF2B5EF4-FFF2-40B4-BE49-F238E27FC236}">
                <a16:creationId xmlns:a16="http://schemas.microsoft.com/office/drawing/2014/main" id="{CB3673DB-E0DE-EF1E-900F-A939F74751BA}"/>
              </a:ext>
            </a:extLst>
          </p:cNvPr>
          <p:cNvSpPr>
            <a:spLocks/>
          </p:cNvSpPr>
          <p:nvPr/>
        </p:nvSpPr>
        <p:spPr bwMode="auto">
          <a:xfrm flipH="1">
            <a:off x="9144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Freeform 20">
            <a:extLst>
              <a:ext uri="{FF2B5EF4-FFF2-40B4-BE49-F238E27FC236}">
                <a16:creationId xmlns:a16="http://schemas.microsoft.com/office/drawing/2014/main" id="{518F3B6C-B75E-6834-A182-C619102121B7}"/>
              </a:ext>
            </a:extLst>
          </p:cNvPr>
          <p:cNvSpPr>
            <a:spLocks/>
          </p:cNvSpPr>
          <p:nvPr/>
        </p:nvSpPr>
        <p:spPr bwMode="auto">
          <a:xfrm>
            <a:off x="609600" y="2362200"/>
            <a:ext cx="3152775" cy="568325"/>
          </a:xfrm>
          <a:custGeom>
            <a:avLst/>
            <a:gdLst>
              <a:gd name="T0" fmla="*/ 0 w 1986"/>
              <a:gd name="T1" fmla="*/ 530225 h 358"/>
              <a:gd name="T2" fmla="*/ 2909888 w 1986"/>
              <a:gd name="T3" fmla="*/ 550863 h 358"/>
              <a:gd name="T4" fmla="*/ 3117850 w 1986"/>
              <a:gd name="T5" fmla="*/ 509588 h 358"/>
              <a:gd name="T6" fmla="*/ 2786063 w 1986"/>
              <a:gd name="T7" fmla="*/ 363538 h 358"/>
              <a:gd name="T8" fmla="*/ 2557463 w 1986"/>
              <a:gd name="T9" fmla="*/ 260350 h 358"/>
              <a:gd name="T10" fmla="*/ 1954213 w 1986"/>
              <a:gd name="T11" fmla="*/ 93663 h 358"/>
              <a:gd name="T12" fmla="*/ 1538288 w 1986"/>
              <a:gd name="T13" fmla="*/ 52388 h 358"/>
              <a:gd name="T14" fmla="*/ 1330325 w 1986"/>
              <a:gd name="T15" fmla="*/ 11113 h 358"/>
              <a:gd name="T16" fmla="*/ 811213 w 1986"/>
              <a:gd name="T17" fmla="*/ 155575 h 358"/>
              <a:gd name="T18" fmla="*/ 623888 w 1986"/>
              <a:gd name="T19" fmla="*/ 219075 h 358"/>
              <a:gd name="T20" fmla="*/ 354013 w 1986"/>
              <a:gd name="T21" fmla="*/ 280988 h 358"/>
              <a:gd name="T22" fmla="*/ 292100 w 1986"/>
              <a:gd name="T23" fmla="*/ 322263 h 358"/>
              <a:gd name="T24" fmla="*/ 166688 w 1986"/>
              <a:gd name="T25" fmla="*/ 363538 h 358"/>
              <a:gd name="T26" fmla="*/ 63500 w 1986"/>
              <a:gd name="T27" fmla="*/ 488950 h 358"/>
              <a:gd name="T28" fmla="*/ 0 w 1986"/>
              <a:gd name="T29" fmla="*/ 530225 h 3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86" h="358">
                <a:moveTo>
                  <a:pt x="0" y="334"/>
                </a:moveTo>
                <a:cubicBezTo>
                  <a:pt x="611" y="338"/>
                  <a:pt x="1222" y="351"/>
                  <a:pt x="1833" y="347"/>
                </a:cubicBezTo>
                <a:cubicBezTo>
                  <a:pt x="1878" y="347"/>
                  <a:pt x="1939" y="358"/>
                  <a:pt x="1964" y="321"/>
                </a:cubicBezTo>
                <a:cubicBezTo>
                  <a:pt x="1986" y="288"/>
                  <a:pt x="1773" y="233"/>
                  <a:pt x="1755" y="229"/>
                </a:cubicBezTo>
                <a:cubicBezTo>
                  <a:pt x="1714" y="190"/>
                  <a:pt x="1664" y="181"/>
                  <a:pt x="1611" y="164"/>
                </a:cubicBezTo>
                <a:cubicBezTo>
                  <a:pt x="1487" y="123"/>
                  <a:pt x="1360" y="76"/>
                  <a:pt x="1231" y="59"/>
                </a:cubicBezTo>
                <a:cubicBezTo>
                  <a:pt x="1144" y="48"/>
                  <a:pt x="969" y="33"/>
                  <a:pt x="969" y="33"/>
                </a:cubicBezTo>
                <a:cubicBezTo>
                  <a:pt x="925" y="24"/>
                  <a:pt x="882" y="0"/>
                  <a:pt x="838" y="7"/>
                </a:cubicBezTo>
                <a:cubicBezTo>
                  <a:pt x="726" y="26"/>
                  <a:pt x="618" y="61"/>
                  <a:pt x="511" y="98"/>
                </a:cubicBezTo>
                <a:cubicBezTo>
                  <a:pt x="473" y="111"/>
                  <a:pt x="432" y="130"/>
                  <a:pt x="393" y="138"/>
                </a:cubicBezTo>
                <a:cubicBezTo>
                  <a:pt x="336" y="149"/>
                  <a:pt x="275" y="151"/>
                  <a:pt x="223" y="177"/>
                </a:cubicBezTo>
                <a:cubicBezTo>
                  <a:pt x="209" y="184"/>
                  <a:pt x="198" y="197"/>
                  <a:pt x="184" y="203"/>
                </a:cubicBezTo>
                <a:cubicBezTo>
                  <a:pt x="159" y="214"/>
                  <a:pt x="105" y="229"/>
                  <a:pt x="105" y="229"/>
                </a:cubicBezTo>
                <a:cubicBezTo>
                  <a:pt x="5" y="298"/>
                  <a:pt x="128" y="204"/>
                  <a:pt x="40" y="308"/>
                </a:cubicBezTo>
                <a:cubicBezTo>
                  <a:pt x="30" y="320"/>
                  <a:pt x="0" y="334"/>
                  <a:pt x="0" y="334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Freeform 21">
            <a:extLst>
              <a:ext uri="{FF2B5EF4-FFF2-40B4-BE49-F238E27FC236}">
                <a16:creationId xmlns:a16="http://schemas.microsoft.com/office/drawing/2014/main" id="{2521AA7E-7863-880D-0643-9DF7697AA745}"/>
              </a:ext>
            </a:extLst>
          </p:cNvPr>
          <p:cNvSpPr>
            <a:spLocks/>
          </p:cNvSpPr>
          <p:nvPr/>
        </p:nvSpPr>
        <p:spPr bwMode="auto">
          <a:xfrm>
            <a:off x="-41275" y="1682750"/>
            <a:ext cx="706438" cy="873125"/>
          </a:xfrm>
          <a:custGeom>
            <a:avLst/>
            <a:gdLst>
              <a:gd name="T0" fmla="*/ 706438 w 445"/>
              <a:gd name="T1" fmla="*/ 0 h 550"/>
              <a:gd name="T2" fmla="*/ 601663 w 445"/>
              <a:gd name="T3" fmla="*/ 104775 h 550"/>
              <a:gd name="T4" fmla="*/ 539750 w 445"/>
              <a:gd name="T5" fmla="*/ 228600 h 550"/>
              <a:gd name="T6" fmla="*/ 477838 w 445"/>
              <a:gd name="T7" fmla="*/ 271463 h 550"/>
              <a:gd name="T8" fmla="*/ 373063 w 445"/>
              <a:gd name="T9" fmla="*/ 374650 h 550"/>
              <a:gd name="T10" fmla="*/ 249238 w 445"/>
              <a:gd name="T11" fmla="*/ 520700 h 550"/>
              <a:gd name="T12" fmla="*/ 123825 w 445"/>
              <a:gd name="T13" fmla="*/ 706438 h 550"/>
              <a:gd name="T14" fmla="*/ 82550 w 445"/>
              <a:gd name="T15" fmla="*/ 749300 h 550"/>
              <a:gd name="T16" fmla="*/ 0 w 445"/>
              <a:gd name="T17" fmla="*/ 873125 h 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5" h="550">
                <a:moveTo>
                  <a:pt x="445" y="0"/>
                </a:moveTo>
                <a:cubicBezTo>
                  <a:pt x="423" y="22"/>
                  <a:pt x="401" y="44"/>
                  <a:pt x="379" y="66"/>
                </a:cubicBezTo>
                <a:cubicBezTo>
                  <a:pt x="358" y="87"/>
                  <a:pt x="360" y="123"/>
                  <a:pt x="340" y="144"/>
                </a:cubicBezTo>
                <a:cubicBezTo>
                  <a:pt x="329" y="155"/>
                  <a:pt x="313" y="161"/>
                  <a:pt x="301" y="171"/>
                </a:cubicBezTo>
                <a:cubicBezTo>
                  <a:pt x="278" y="191"/>
                  <a:pt x="235" y="236"/>
                  <a:pt x="235" y="236"/>
                </a:cubicBezTo>
                <a:cubicBezTo>
                  <a:pt x="213" y="302"/>
                  <a:pt x="193" y="279"/>
                  <a:pt x="157" y="328"/>
                </a:cubicBezTo>
                <a:cubicBezTo>
                  <a:pt x="129" y="366"/>
                  <a:pt x="105" y="406"/>
                  <a:pt x="78" y="445"/>
                </a:cubicBezTo>
                <a:cubicBezTo>
                  <a:pt x="71" y="455"/>
                  <a:pt x="59" y="462"/>
                  <a:pt x="52" y="472"/>
                </a:cubicBezTo>
                <a:cubicBezTo>
                  <a:pt x="33" y="497"/>
                  <a:pt x="0" y="550"/>
                  <a:pt x="0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Freeform 22">
            <a:extLst>
              <a:ext uri="{FF2B5EF4-FFF2-40B4-BE49-F238E27FC236}">
                <a16:creationId xmlns:a16="http://schemas.microsoft.com/office/drawing/2014/main" id="{783EBD26-0E6A-57B8-390C-B5BD29CCA255}"/>
              </a:ext>
            </a:extLst>
          </p:cNvPr>
          <p:cNvSpPr>
            <a:spLocks/>
          </p:cNvSpPr>
          <p:nvPr/>
        </p:nvSpPr>
        <p:spPr bwMode="auto">
          <a:xfrm>
            <a:off x="-41275" y="1725613"/>
            <a:ext cx="1163638" cy="1433512"/>
          </a:xfrm>
          <a:custGeom>
            <a:avLst/>
            <a:gdLst>
              <a:gd name="T0" fmla="*/ 1163638 w 733"/>
              <a:gd name="T1" fmla="*/ 0 h 903"/>
              <a:gd name="T2" fmla="*/ 1101725 w 733"/>
              <a:gd name="T3" fmla="*/ 41275 h 903"/>
              <a:gd name="T4" fmla="*/ 996950 w 733"/>
              <a:gd name="T5" fmla="*/ 144462 h 903"/>
              <a:gd name="T6" fmla="*/ 893763 w 733"/>
              <a:gd name="T7" fmla="*/ 331787 h 903"/>
              <a:gd name="T8" fmla="*/ 830263 w 733"/>
              <a:gd name="T9" fmla="*/ 457200 h 903"/>
              <a:gd name="T10" fmla="*/ 727075 w 733"/>
              <a:gd name="T11" fmla="*/ 581025 h 903"/>
              <a:gd name="T12" fmla="*/ 706438 w 733"/>
              <a:gd name="T13" fmla="*/ 642937 h 903"/>
              <a:gd name="T14" fmla="*/ 601663 w 733"/>
              <a:gd name="T15" fmla="*/ 747712 h 903"/>
              <a:gd name="T16" fmla="*/ 519113 w 733"/>
              <a:gd name="T17" fmla="*/ 830262 h 903"/>
              <a:gd name="T18" fmla="*/ 373063 w 733"/>
              <a:gd name="T19" fmla="*/ 976312 h 903"/>
              <a:gd name="T20" fmla="*/ 144463 w 733"/>
              <a:gd name="T21" fmla="*/ 1246187 h 903"/>
              <a:gd name="T22" fmla="*/ 41275 w 733"/>
              <a:gd name="T23" fmla="*/ 1371600 h 903"/>
              <a:gd name="T24" fmla="*/ 0 w 733"/>
              <a:gd name="T25" fmla="*/ 1433512 h 9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3" h="903">
                <a:moveTo>
                  <a:pt x="733" y="0"/>
                </a:moveTo>
                <a:cubicBezTo>
                  <a:pt x="720" y="9"/>
                  <a:pt x="706" y="16"/>
                  <a:pt x="694" y="26"/>
                </a:cubicBezTo>
                <a:cubicBezTo>
                  <a:pt x="671" y="46"/>
                  <a:pt x="628" y="91"/>
                  <a:pt x="628" y="91"/>
                </a:cubicBezTo>
                <a:cubicBezTo>
                  <a:pt x="612" y="157"/>
                  <a:pt x="620" y="171"/>
                  <a:pt x="563" y="209"/>
                </a:cubicBezTo>
                <a:cubicBezTo>
                  <a:pt x="547" y="234"/>
                  <a:pt x="539" y="263"/>
                  <a:pt x="523" y="288"/>
                </a:cubicBezTo>
                <a:cubicBezTo>
                  <a:pt x="467" y="372"/>
                  <a:pt x="500" y="283"/>
                  <a:pt x="458" y="366"/>
                </a:cubicBezTo>
                <a:cubicBezTo>
                  <a:pt x="452" y="378"/>
                  <a:pt x="453" y="394"/>
                  <a:pt x="445" y="405"/>
                </a:cubicBezTo>
                <a:cubicBezTo>
                  <a:pt x="426" y="430"/>
                  <a:pt x="379" y="471"/>
                  <a:pt x="379" y="471"/>
                </a:cubicBezTo>
                <a:cubicBezTo>
                  <a:pt x="344" y="576"/>
                  <a:pt x="397" y="453"/>
                  <a:pt x="327" y="523"/>
                </a:cubicBezTo>
                <a:cubicBezTo>
                  <a:pt x="223" y="628"/>
                  <a:pt x="325" y="586"/>
                  <a:pt x="235" y="615"/>
                </a:cubicBezTo>
                <a:cubicBezTo>
                  <a:pt x="183" y="667"/>
                  <a:pt x="139" y="729"/>
                  <a:pt x="91" y="785"/>
                </a:cubicBezTo>
                <a:cubicBezTo>
                  <a:pt x="69" y="811"/>
                  <a:pt x="47" y="837"/>
                  <a:pt x="26" y="864"/>
                </a:cubicBezTo>
                <a:cubicBezTo>
                  <a:pt x="16" y="876"/>
                  <a:pt x="0" y="903"/>
                  <a:pt x="0" y="9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Freeform 23">
            <a:extLst>
              <a:ext uri="{FF2B5EF4-FFF2-40B4-BE49-F238E27FC236}">
                <a16:creationId xmlns:a16="http://schemas.microsoft.com/office/drawing/2014/main" id="{80AA313B-2D23-7C8B-F3CC-262E75493230}"/>
              </a:ext>
            </a:extLst>
          </p:cNvPr>
          <p:cNvSpPr>
            <a:spLocks/>
          </p:cNvSpPr>
          <p:nvPr/>
        </p:nvSpPr>
        <p:spPr bwMode="auto">
          <a:xfrm>
            <a:off x="1184275" y="1385888"/>
            <a:ext cx="1212850" cy="255587"/>
          </a:xfrm>
          <a:custGeom>
            <a:avLst/>
            <a:gdLst>
              <a:gd name="T0" fmla="*/ 0 w 764"/>
              <a:gd name="T1" fmla="*/ 193675 h 161"/>
              <a:gd name="T2" fmla="*/ 166688 w 764"/>
              <a:gd name="T3" fmla="*/ 111125 h 161"/>
              <a:gd name="T4" fmla="*/ 561975 w 764"/>
              <a:gd name="T5" fmla="*/ 68262 h 161"/>
              <a:gd name="T6" fmla="*/ 935038 w 764"/>
              <a:gd name="T7" fmla="*/ 47625 h 161"/>
              <a:gd name="T8" fmla="*/ 1060450 w 764"/>
              <a:gd name="T9" fmla="*/ 88900 h 161"/>
              <a:gd name="T10" fmla="*/ 1163638 w 764"/>
              <a:gd name="T11" fmla="*/ 152400 h 161"/>
              <a:gd name="T12" fmla="*/ 1204913 w 764"/>
              <a:gd name="T13" fmla="*/ 255587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4" h="161">
                <a:moveTo>
                  <a:pt x="0" y="122"/>
                </a:moveTo>
                <a:cubicBezTo>
                  <a:pt x="42" y="108"/>
                  <a:pt x="62" y="79"/>
                  <a:pt x="105" y="70"/>
                </a:cubicBezTo>
                <a:cubicBezTo>
                  <a:pt x="186" y="53"/>
                  <a:pt x="273" y="50"/>
                  <a:pt x="354" y="43"/>
                </a:cubicBezTo>
                <a:cubicBezTo>
                  <a:pt x="482" y="0"/>
                  <a:pt x="405" y="15"/>
                  <a:pt x="589" y="30"/>
                </a:cubicBezTo>
                <a:cubicBezTo>
                  <a:pt x="615" y="39"/>
                  <a:pt x="649" y="36"/>
                  <a:pt x="668" y="56"/>
                </a:cubicBezTo>
                <a:cubicBezTo>
                  <a:pt x="704" y="93"/>
                  <a:pt x="682" y="79"/>
                  <a:pt x="733" y="96"/>
                </a:cubicBezTo>
                <a:cubicBezTo>
                  <a:pt x="764" y="142"/>
                  <a:pt x="759" y="119"/>
                  <a:pt x="759" y="16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Freeform 24">
            <a:extLst>
              <a:ext uri="{FF2B5EF4-FFF2-40B4-BE49-F238E27FC236}">
                <a16:creationId xmlns:a16="http://schemas.microsoft.com/office/drawing/2014/main" id="{457B9A7E-FBCD-E876-0745-55721739C1DD}"/>
              </a:ext>
            </a:extLst>
          </p:cNvPr>
          <p:cNvSpPr>
            <a:spLocks/>
          </p:cNvSpPr>
          <p:nvPr/>
        </p:nvSpPr>
        <p:spPr bwMode="auto">
          <a:xfrm>
            <a:off x="1931988" y="3033713"/>
            <a:ext cx="161925" cy="3255962"/>
          </a:xfrm>
          <a:custGeom>
            <a:avLst/>
            <a:gdLst>
              <a:gd name="T0" fmla="*/ 84138 w 102"/>
              <a:gd name="T1" fmla="*/ 0 h 2051"/>
              <a:gd name="T2" fmla="*/ 104775 w 102"/>
              <a:gd name="T3" fmla="*/ 2390775 h 2051"/>
              <a:gd name="T4" fmla="*/ 84138 w 102"/>
              <a:gd name="T5" fmla="*/ 2535237 h 2051"/>
              <a:gd name="T6" fmla="*/ 42863 w 102"/>
              <a:gd name="T7" fmla="*/ 2660650 h 2051"/>
              <a:gd name="T8" fmla="*/ 22225 w 102"/>
              <a:gd name="T9" fmla="*/ 3241675 h 2051"/>
              <a:gd name="T10" fmla="*/ 125413 w 102"/>
              <a:gd name="T11" fmla="*/ 3221037 h 2051"/>
              <a:gd name="T12" fmla="*/ 104775 w 102"/>
              <a:gd name="T13" fmla="*/ 2660650 h 2051"/>
              <a:gd name="T14" fmla="*/ 146050 w 102"/>
              <a:gd name="T15" fmla="*/ 2265362 h 2051"/>
              <a:gd name="T16" fmla="*/ 125413 w 102"/>
              <a:gd name="T17" fmla="*/ 20637 h 2051"/>
              <a:gd name="T18" fmla="*/ 84138 w 102"/>
              <a:gd name="T19" fmla="*/ 63500 h 2051"/>
              <a:gd name="T20" fmla="*/ 0 w 102"/>
              <a:gd name="T21" fmla="*/ 1538287 h 2051"/>
              <a:gd name="T22" fmla="*/ 42863 w 102"/>
              <a:gd name="T23" fmla="*/ 1497012 h 2051"/>
              <a:gd name="T24" fmla="*/ 63500 w 102"/>
              <a:gd name="T25" fmla="*/ 1392237 h 2051"/>
              <a:gd name="T26" fmla="*/ 84138 w 102"/>
              <a:gd name="T27" fmla="*/ 1538287 h 2051"/>
              <a:gd name="T28" fmla="*/ 42863 w 102"/>
              <a:gd name="T29" fmla="*/ 2016125 h 2051"/>
              <a:gd name="T30" fmla="*/ 22225 w 102"/>
              <a:gd name="T31" fmla="*/ 2784475 h 20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2051">
                <a:moveTo>
                  <a:pt x="53" y="0"/>
                </a:moveTo>
                <a:cubicBezTo>
                  <a:pt x="102" y="586"/>
                  <a:pt x="87" y="408"/>
                  <a:pt x="66" y="1506"/>
                </a:cubicBezTo>
                <a:cubicBezTo>
                  <a:pt x="65" y="1537"/>
                  <a:pt x="60" y="1567"/>
                  <a:pt x="53" y="1597"/>
                </a:cubicBezTo>
                <a:cubicBezTo>
                  <a:pt x="47" y="1624"/>
                  <a:pt x="27" y="1676"/>
                  <a:pt x="27" y="1676"/>
                </a:cubicBezTo>
                <a:cubicBezTo>
                  <a:pt x="11" y="1804"/>
                  <a:pt x="0" y="1913"/>
                  <a:pt x="14" y="2042"/>
                </a:cubicBezTo>
                <a:cubicBezTo>
                  <a:pt x="36" y="2038"/>
                  <a:pt x="76" y="2051"/>
                  <a:pt x="79" y="2029"/>
                </a:cubicBezTo>
                <a:cubicBezTo>
                  <a:pt x="96" y="1912"/>
                  <a:pt x="66" y="1794"/>
                  <a:pt x="66" y="1676"/>
                </a:cubicBezTo>
                <a:cubicBezTo>
                  <a:pt x="66" y="1593"/>
                  <a:pt x="84" y="1510"/>
                  <a:pt x="92" y="1427"/>
                </a:cubicBezTo>
                <a:cubicBezTo>
                  <a:pt x="88" y="956"/>
                  <a:pt x="92" y="484"/>
                  <a:pt x="79" y="13"/>
                </a:cubicBezTo>
                <a:cubicBezTo>
                  <a:pt x="79" y="1"/>
                  <a:pt x="54" y="28"/>
                  <a:pt x="53" y="40"/>
                </a:cubicBezTo>
                <a:cubicBezTo>
                  <a:pt x="39" y="266"/>
                  <a:pt x="94" y="707"/>
                  <a:pt x="0" y="969"/>
                </a:cubicBezTo>
                <a:cubicBezTo>
                  <a:pt x="0" y="969"/>
                  <a:pt x="18" y="952"/>
                  <a:pt x="27" y="943"/>
                </a:cubicBezTo>
                <a:cubicBezTo>
                  <a:pt x="31" y="921"/>
                  <a:pt x="24" y="861"/>
                  <a:pt x="40" y="877"/>
                </a:cubicBezTo>
                <a:cubicBezTo>
                  <a:pt x="62" y="899"/>
                  <a:pt x="53" y="938"/>
                  <a:pt x="53" y="969"/>
                </a:cubicBezTo>
                <a:cubicBezTo>
                  <a:pt x="53" y="1204"/>
                  <a:pt x="66" y="1154"/>
                  <a:pt x="27" y="1270"/>
                </a:cubicBezTo>
                <a:cubicBezTo>
                  <a:pt x="1" y="1509"/>
                  <a:pt x="14" y="1348"/>
                  <a:pt x="14" y="1754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Freeform 25">
            <a:extLst>
              <a:ext uri="{FF2B5EF4-FFF2-40B4-BE49-F238E27FC236}">
                <a16:creationId xmlns:a16="http://schemas.microsoft.com/office/drawing/2014/main" id="{733494BC-B091-B0D6-A4EB-09C808C3E574}"/>
              </a:ext>
            </a:extLst>
          </p:cNvPr>
          <p:cNvSpPr>
            <a:spLocks/>
          </p:cNvSpPr>
          <p:nvPr/>
        </p:nvSpPr>
        <p:spPr bwMode="auto">
          <a:xfrm>
            <a:off x="1066800" y="3657600"/>
            <a:ext cx="304800" cy="1169988"/>
          </a:xfrm>
          <a:custGeom>
            <a:avLst/>
            <a:gdLst>
              <a:gd name="T0" fmla="*/ 169572 w 142"/>
              <a:gd name="T1" fmla="*/ 0 h 737"/>
              <a:gd name="T2" fmla="*/ 0 w 142"/>
              <a:gd name="T3" fmla="*/ 873125 h 737"/>
              <a:gd name="T4" fmla="*/ 27904 w 142"/>
              <a:gd name="T5" fmla="*/ 1143000 h 737"/>
              <a:gd name="T6" fmla="*/ 55808 w 142"/>
              <a:gd name="T7" fmla="*/ 1060450 h 737"/>
              <a:gd name="T8" fmla="*/ 83713 w 142"/>
              <a:gd name="T9" fmla="*/ 955675 h 737"/>
              <a:gd name="T10" fmla="*/ 225380 w 142"/>
              <a:gd name="T11" fmla="*/ 561975 h 737"/>
              <a:gd name="T12" fmla="*/ 169572 w 142"/>
              <a:gd name="T13" fmla="*/ 0 h 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" h="737">
                <a:moveTo>
                  <a:pt x="79" y="0"/>
                </a:moveTo>
                <a:cubicBezTo>
                  <a:pt x="135" y="174"/>
                  <a:pt x="43" y="380"/>
                  <a:pt x="0" y="550"/>
                </a:cubicBezTo>
                <a:cubicBezTo>
                  <a:pt x="4" y="607"/>
                  <a:pt x="1" y="664"/>
                  <a:pt x="13" y="720"/>
                </a:cubicBezTo>
                <a:cubicBezTo>
                  <a:pt x="17" y="737"/>
                  <a:pt x="22" y="685"/>
                  <a:pt x="26" y="668"/>
                </a:cubicBezTo>
                <a:cubicBezTo>
                  <a:pt x="31" y="646"/>
                  <a:pt x="36" y="624"/>
                  <a:pt x="39" y="602"/>
                </a:cubicBezTo>
                <a:cubicBezTo>
                  <a:pt x="52" y="505"/>
                  <a:pt x="52" y="434"/>
                  <a:pt x="105" y="354"/>
                </a:cubicBezTo>
                <a:cubicBezTo>
                  <a:pt x="142" y="203"/>
                  <a:pt x="120" y="319"/>
                  <a:pt x="79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Freeform 26">
            <a:extLst>
              <a:ext uri="{FF2B5EF4-FFF2-40B4-BE49-F238E27FC236}">
                <a16:creationId xmlns:a16="http://schemas.microsoft.com/office/drawing/2014/main" id="{4B1A1A2B-C92B-73A4-366D-3957420FBD25}"/>
              </a:ext>
            </a:extLst>
          </p:cNvPr>
          <p:cNvSpPr>
            <a:spLocks/>
          </p:cNvSpPr>
          <p:nvPr/>
        </p:nvSpPr>
        <p:spPr bwMode="auto">
          <a:xfrm>
            <a:off x="1828800" y="2417763"/>
            <a:ext cx="425450" cy="473075"/>
          </a:xfrm>
          <a:custGeom>
            <a:avLst/>
            <a:gdLst>
              <a:gd name="T0" fmla="*/ 158750 w 268"/>
              <a:gd name="T1" fmla="*/ 206375 h 298"/>
              <a:gd name="T2" fmla="*/ 39688 w 268"/>
              <a:gd name="T3" fmla="*/ 265113 h 298"/>
              <a:gd name="T4" fmla="*/ 20638 w 268"/>
              <a:gd name="T5" fmla="*/ 206375 h 298"/>
              <a:gd name="T6" fmla="*/ 277813 w 268"/>
              <a:gd name="T7" fmla="*/ 66675 h 298"/>
              <a:gd name="T8" fmla="*/ 317500 w 268"/>
              <a:gd name="T9" fmla="*/ 385763 h 298"/>
              <a:gd name="T10" fmla="*/ 198438 w 268"/>
              <a:gd name="T11" fmla="*/ 465138 h 298"/>
              <a:gd name="T12" fmla="*/ 79375 w 268"/>
              <a:gd name="T13" fmla="*/ 444500 h 298"/>
              <a:gd name="T14" fmla="*/ 179388 w 268"/>
              <a:gd name="T15" fmla="*/ 346075 h 298"/>
              <a:gd name="T16" fmla="*/ 258763 w 268"/>
              <a:gd name="T17" fmla="*/ 365125 h 298"/>
              <a:gd name="T18" fmla="*/ 198438 w 268"/>
              <a:gd name="T19" fmla="*/ 425450 h 2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8" h="298">
                <a:moveTo>
                  <a:pt x="100" y="130"/>
                </a:moveTo>
                <a:cubicBezTo>
                  <a:pt x="93" y="135"/>
                  <a:pt x="41" y="175"/>
                  <a:pt x="25" y="167"/>
                </a:cubicBezTo>
                <a:cubicBezTo>
                  <a:pt x="13" y="161"/>
                  <a:pt x="17" y="142"/>
                  <a:pt x="13" y="130"/>
                </a:cubicBezTo>
                <a:cubicBezTo>
                  <a:pt x="38" y="0"/>
                  <a:pt x="29" y="28"/>
                  <a:pt x="175" y="42"/>
                </a:cubicBezTo>
                <a:cubicBezTo>
                  <a:pt x="261" y="71"/>
                  <a:pt x="268" y="60"/>
                  <a:pt x="200" y="243"/>
                </a:cubicBezTo>
                <a:cubicBezTo>
                  <a:pt x="190" y="271"/>
                  <a:pt x="125" y="293"/>
                  <a:pt x="125" y="293"/>
                </a:cubicBezTo>
                <a:cubicBezTo>
                  <a:pt x="100" y="289"/>
                  <a:pt x="68" y="298"/>
                  <a:pt x="50" y="280"/>
                </a:cubicBezTo>
                <a:cubicBezTo>
                  <a:pt x="0" y="229"/>
                  <a:pt x="113" y="218"/>
                  <a:pt x="113" y="218"/>
                </a:cubicBezTo>
                <a:cubicBezTo>
                  <a:pt x="130" y="222"/>
                  <a:pt x="155" y="215"/>
                  <a:pt x="163" y="230"/>
                </a:cubicBezTo>
                <a:cubicBezTo>
                  <a:pt x="184" y="272"/>
                  <a:pt x="139" y="268"/>
                  <a:pt x="125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Freeform 27">
            <a:extLst>
              <a:ext uri="{FF2B5EF4-FFF2-40B4-BE49-F238E27FC236}">
                <a16:creationId xmlns:a16="http://schemas.microsoft.com/office/drawing/2014/main" id="{87AF4324-5400-228C-1D90-49AA4EE712B1}"/>
              </a:ext>
            </a:extLst>
          </p:cNvPr>
          <p:cNvSpPr>
            <a:spLocks/>
          </p:cNvSpPr>
          <p:nvPr/>
        </p:nvSpPr>
        <p:spPr bwMode="auto">
          <a:xfrm>
            <a:off x="2181225" y="2451100"/>
            <a:ext cx="292100" cy="401638"/>
          </a:xfrm>
          <a:custGeom>
            <a:avLst/>
            <a:gdLst>
              <a:gd name="T0" fmla="*/ 207963 w 184"/>
              <a:gd name="T1" fmla="*/ 209550 h 253"/>
              <a:gd name="T2" fmla="*/ 292100 w 184"/>
              <a:gd name="T3" fmla="*/ 104775 h 253"/>
              <a:gd name="T4" fmla="*/ 207963 w 184"/>
              <a:gd name="T5" fmla="*/ 1588 h 253"/>
              <a:gd name="T6" fmla="*/ 84138 w 184"/>
              <a:gd name="T7" fmla="*/ 42863 h 253"/>
              <a:gd name="T8" fmla="*/ 166688 w 184"/>
              <a:gd name="T9" fmla="*/ 395288 h 253"/>
              <a:gd name="T10" fmla="*/ 271463 w 184"/>
              <a:gd name="T11" fmla="*/ 374650 h 253"/>
              <a:gd name="T12" fmla="*/ 250825 w 184"/>
              <a:gd name="T13" fmla="*/ 292100 h 253"/>
              <a:gd name="T14" fmla="*/ 166688 w 184"/>
              <a:gd name="T15" fmla="*/ 333375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4" h="253">
                <a:moveTo>
                  <a:pt x="131" y="132"/>
                </a:moveTo>
                <a:cubicBezTo>
                  <a:pt x="142" y="121"/>
                  <a:pt x="184" y="83"/>
                  <a:pt x="184" y="66"/>
                </a:cubicBezTo>
                <a:cubicBezTo>
                  <a:pt x="184" y="48"/>
                  <a:pt x="143" y="12"/>
                  <a:pt x="131" y="1"/>
                </a:cubicBezTo>
                <a:cubicBezTo>
                  <a:pt x="105" y="10"/>
                  <a:pt x="51" y="0"/>
                  <a:pt x="53" y="27"/>
                </a:cubicBezTo>
                <a:cubicBezTo>
                  <a:pt x="67" y="250"/>
                  <a:pt x="0" y="214"/>
                  <a:pt x="105" y="249"/>
                </a:cubicBezTo>
                <a:cubicBezTo>
                  <a:pt x="127" y="245"/>
                  <a:pt x="157" y="253"/>
                  <a:pt x="171" y="236"/>
                </a:cubicBezTo>
                <a:cubicBezTo>
                  <a:pt x="182" y="222"/>
                  <a:pt x="172" y="195"/>
                  <a:pt x="158" y="184"/>
                </a:cubicBezTo>
                <a:cubicBezTo>
                  <a:pt x="140" y="171"/>
                  <a:pt x="116" y="199"/>
                  <a:pt x="105" y="2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Freeform 28">
            <a:extLst>
              <a:ext uri="{FF2B5EF4-FFF2-40B4-BE49-F238E27FC236}">
                <a16:creationId xmlns:a16="http://schemas.microsoft.com/office/drawing/2014/main" id="{BF820056-C641-2202-6F76-85A79A4590F2}"/>
              </a:ext>
            </a:extLst>
          </p:cNvPr>
          <p:cNvSpPr>
            <a:spLocks/>
          </p:cNvSpPr>
          <p:nvPr/>
        </p:nvSpPr>
        <p:spPr bwMode="auto">
          <a:xfrm>
            <a:off x="2493963" y="2617788"/>
            <a:ext cx="1017587" cy="250825"/>
          </a:xfrm>
          <a:custGeom>
            <a:avLst/>
            <a:gdLst>
              <a:gd name="T0" fmla="*/ 0 w 641"/>
              <a:gd name="T1" fmla="*/ 0 h 158"/>
              <a:gd name="T2" fmla="*/ 706437 w 641"/>
              <a:gd name="T3" fmla="*/ 104775 h 158"/>
              <a:gd name="T4" fmla="*/ 914400 w 641"/>
              <a:gd name="T5" fmla="*/ 166688 h 158"/>
              <a:gd name="T6" fmla="*/ 955675 w 641"/>
              <a:gd name="T7" fmla="*/ 228600 h 158"/>
              <a:gd name="T8" fmla="*/ 1017587 w 641"/>
              <a:gd name="T9" fmla="*/ 250825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" h="158">
                <a:moveTo>
                  <a:pt x="0" y="0"/>
                </a:moveTo>
                <a:cubicBezTo>
                  <a:pt x="150" y="15"/>
                  <a:pt x="295" y="47"/>
                  <a:pt x="445" y="66"/>
                </a:cubicBezTo>
                <a:cubicBezTo>
                  <a:pt x="541" y="98"/>
                  <a:pt x="497" y="85"/>
                  <a:pt x="576" y="105"/>
                </a:cubicBezTo>
                <a:cubicBezTo>
                  <a:pt x="585" y="118"/>
                  <a:pt x="590" y="134"/>
                  <a:pt x="602" y="144"/>
                </a:cubicBezTo>
                <a:cubicBezTo>
                  <a:pt x="613" y="153"/>
                  <a:pt x="641" y="158"/>
                  <a:pt x="641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Freeform 29">
            <a:extLst>
              <a:ext uri="{FF2B5EF4-FFF2-40B4-BE49-F238E27FC236}">
                <a16:creationId xmlns:a16="http://schemas.microsoft.com/office/drawing/2014/main" id="{BD4CDAE7-1625-3587-9B9E-99DD1B51AF58}"/>
              </a:ext>
            </a:extLst>
          </p:cNvPr>
          <p:cNvSpPr>
            <a:spLocks/>
          </p:cNvSpPr>
          <p:nvPr/>
        </p:nvSpPr>
        <p:spPr bwMode="auto">
          <a:xfrm>
            <a:off x="893763" y="2660650"/>
            <a:ext cx="873125" cy="228600"/>
          </a:xfrm>
          <a:custGeom>
            <a:avLst/>
            <a:gdLst>
              <a:gd name="T0" fmla="*/ 873125 w 550"/>
              <a:gd name="T1" fmla="*/ 0 h 144"/>
              <a:gd name="T2" fmla="*/ 539750 w 550"/>
              <a:gd name="T3" fmla="*/ 82550 h 144"/>
              <a:gd name="T4" fmla="*/ 0 w 550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0" h="144">
                <a:moveTo>
                  <a:pt x="550" y="0"/>
                </a:moveTo>
                <a:cubicBezTo>
                  <a:pt x="479" y="14"/>
                  <a:pt x="411" y="38"/>
                  <a:pt x="340" y="52"/>
                </a:cubicBezTo>
                <a:cubicBezTo>
                  <a:pt x="224" y="75"/>
                  <a:pt x="107" y="91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Freeform 30">
            <a:extLst>
              <a:ext uri="{FF2B5EF4-FFF2-40B4-BE49-F238E27FC236}">
                <a16:creationId xmlns:a16="http://schemas.microsoft.com/office/drawing/2014/main" id="{82B0CEC2-62E6-ACD7-4189-9DD12D20C947}"/>
              </a:ext>
            </a:extLst>
          </p:cNvPr>
          <p:cNvSpPr>
            <a:spLocks/>
          </p:cNvSpPr>
          <p:nvPr/>
        </p:nvSpPr>
        <p:spPr bwMode="auto">
          <a:xfrm>
            <a:off x="2781300" y="3097213"/>
            <a:ext cx="227013" cy="1598612"/>
          </a:xfrm>
          <a:custGeom>
            <a:avLst/>
            <a:gdLst>
              <a:gd name="T0" fmla="*/ 44450 w 143"/>
              <a:gd name="T1" fmla="*/ 0 h 1007"/>
              <a:gd name="T2" fmla="*/ 107950 w 143"/>
              <a:gd name="T3" fmla="*/ 414337 h 1007"/>
              <a:gd name="T4" fmla="*/ 149225 w 143"/>
              <a:gd name="T5" fmla="*/ 1474787 h 1007"/>
              <a:gd name="T6" fmla="*/ 169863 w 143"/>
              <a:gd name="T7" fmla="*/ 1100137 h 1007"/>
              <a:gd name="T8" fmla="*/ 211138 w 143"/>
              <a:gd name="T9" fmla="*/ 935037 h 1007"/>
              <a:gd name="T10" fmla="*/ 169863 w 143"/>
              <a:gd name="T11" fmla="*/ 581025 h 1007"/>
              <a:gd name="T12" fmla="*/ 3175 w 143"/>
              <a:gd name="T13" fmla="*/ 269875 h 1007"/>
              <a:gd name="T14" fmla="*/ 44450 w 143"/>
              <a:gd name="T15" fmla="*/ 0 h 10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3" h="1007">
                <a:moveTo>
                  <a:pt x="28" y="0"/>
                </a:moveTo>
                <a:cubicBezTo>
                  <a:pt x="43" y="87"/>
                  <a:pt x="51" y="174"/>
                  <a:pt x="68" y="261"/>
                </a:cubicBezTo>
                <a:cubicBezTo>
                  <a:pt x="88" y="483"/>
                  <a:pt x="74" y="707"/>
                  <a:pt x="94" y="929"/>
                </a:cubicBezTo>
                <a:cubicBezTo>
                  <a:pt x="101" y="1007"/>
                  <a:pt x="100" y="771"/>
                  <a:pt x="107" y="693"/>
                </a:cubicBezTo>
                <a:cubicBezTo>
                  <a:pt x="110" y="657"/>
                  <a:pt x="126" y="624"/>
                  <a:pt x="133" y="589"/>
                </a:cubicBezTo>
                <a:cubicBezTo>
                  <a:pt x="128" y="514"/>
                  <a:pt x="143" y="431"/>
                  <a:pt x="107" y="366"/>
                </a:cubicBezTo>
                <a:cubicBezTo>
                  <a:pt x="89" y="333"/>
                  <a:pt x="0" y="210"/>
                  <a:pt x="2" y="170"/>
                </a:cubicBezTo>
                <a:cubicBezTo>
                  <a:pt x="6" y="113"/>
                  <a:pt x="19" y="57"/>
                  <a:pt x="2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Freeform 31">
            <a:extLst>
              <a:ext uri="{FF2B5EF4-FFF2-40B4-BE49-F238E27FC236}">
                <a16:creationId xmlns:a16="http://schemas.microsoft.com/office/drawing/2014/main" id="{9CB2DD82-D9AE-F40E-030A-1F32F0F1AF85}"/>
              </a:ext>
            </a:extLst>
          </p:cNvPr>
          <p:cNvSpPr>
            <a:spLocks/>
          </p:cNvSpPr>
          <p:nvPr/>
        </p:nvSpPr>
        <p:spPr bwMode="auto">
          <a:xfrm>
            <a:off x="4052888" y="45720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Freeform 32">
            <a:extLst>
              <a:ext uri="{FF2B5EF4-FFF2-40B4-BE49-F238E27FC236}">
                <a16:creationId xmlns:a16="http://schemas.microsoft.com/office/drawing/2014/main" id="{249239C2-79C2-BE2B-4C55-2BBC109B3116}"/>
              </a:ext>
            </a:extLst>
          </p:cNvPr>
          <p:cNvSpPr>
            <a:spLocks/>
          </p:cNvSpPr>
          <p:nvPr/>
        </p:nvSpPr>
        <p:spPr bwMode="auto">
          <a:xfrm>
            <a:off x="4114800" y="39624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Freeform 33">
            <a:extLst>
              <a:ext uri="{FF2B5EF4-FFF2-40B4-BE49-F238E27FC236}">
                <a16:creationId xmlns:a16="http://schemas.microsoft.com/office/drawing/2014/main" id="{31E802B8-3347-5F82-875A-21C16B7CDFFC}"/>
              </a:ext>
            </a:extLst>
          </p:cNvPr>
          <p:cNvSpPr>
            <a:spLocks/>
          </p:cNvSpPr>
          <p:nvPr/>
        </p:nvSpPr>
        <p:spPr bwMode="auto">
          <a:xfrm>
            <a:off x="4038600" y="5029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Freeform 34">
            <a:extLst>
              <a:ext uri="{FF2B5EF4-FFF2-40B4-BE49-F238E27FC236}">
                <a16:creationId xmlns:a16="http://schemas.microsoft.com/office/drawing/2014/main" id="{3B2FF4AF-A69F-70BD-120B-8B1A9AE13D2F}"/>
              </a:ext>
            </a:extLst>
          </p:cNvPr>
          <p:cNvSpPr>
            <a:spLocks/>
          </p:cNvSpPr>
          <p:nvPr/>
        </p:nvSpPr>
        <p:spPr bwMode="auto">
          <a:xfrm>
            <a:off x="4100513" y="44196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Freeform 35">
            <a:extLst>
              <a:ext uri="{FF2B5EF4-FFF2-40B4-BE49-F238E27FC236}">
                <a16:creationId xmlns:a16="http://schemas.microsoft.com/office/drawing/2014/main" id="{B06688B1-774A-4C8C-AA4F-DAE005B7E055}"/>
              </a:ext>
            </a:extLst>
          </p:cNvPr>
          <p:cNvSpPr>
            <a:spLocks/>
          </p:cNvSpPr>
          <p:nvPr/>
        </p:nvSpPr>
        <p:spPr bwMode="auto">
          <a:xfrm>
            <a:off x="3886200" y="52578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Freeform 36">
            <a:extLst>
              <a:ext uri="{FF2B5EF4-FFF2-40B4-BE49-F238E27FC236}">
                <a16:creationId xmlns:a16="http://schemas.microsoft.com/office/drawing/2014/main" id="{C82AF692-C0E0-FAB5-536F-3C7257B954FA}"/>
              </a:ext>
            </a:extLst>
          </p:cNvPr>
          <p:cNvSpPr>
            <a:spLocks/>
          </p:cNvSpPr>
          <p:nvPr/>
        </p:nvSpPr>
        <p:spPr bwMode="auto">
          <a:xfrm>
            <a:off x="3948113" y="4648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Freeform 37">
            <a:extLst>
              <a:ext uri="{FF2B5EF4-FFF2-40B4-BE49-F238E27FC236}">
                <a16:creationId xmlns:a16="http://schemas.microsoft.com/office/drawing/2014/main" id="{2D843AC0-8468-97B4-92E9-00774DC2CB2D}"/>
              </a:ext>
            </a:extLst>
          </p:cNvPr>
          <p:cNvSpPr>
            <a:spLocks/>
          </p:cNvSpPr>
          <p:nvPr/>
        </p:nvSpPr>
        <p:spPr bwMode="auto">
          <a:xfrm>
            <a:off x="-73025" y="650875"/>
            <a:ext cx="3586163" cy="1489075"/>
          </a:xfrm>
          <a:custGeom>
            <a:avLst/>
            <a:gdLst>
              <a:gd name="T0" fmla="*/ 2359025 w 2259"/>
              <a:gd name="T1" fmla="*/ 846138 h 938"/>
              <a:gd name="T2" fmla="*/ 2047875 w 2259"/>
              <a:gd name="T3" fmla="*/ 741363 h 938"/>
              <a:gd name="T4" fmla="*/ 1673225 w 2259"/>
              <a:gd name="T5" fmla="*/ 803275 h 938"/>
              <a:gd name="T6" fmla="*/ 427038 w 2259"/>
              <a:gd name="T7" fmla="*/ 741363 h 938"/>
              <a:gd name="T8" fmla="*/ 239713 w 2259"/>
              <a:gd name="T9" fmla="*/ 617538 h 938"/>
              <a:gd name="T10" fmla="*/ 176213 w 2259"/>
              <a:gd name="T11" fmla="*/ 595313 h 938"/>
              <a:gd name="T12" fmla="*/ 52388 w 2259"/>
              <a:gd name="T13" fmla="*/ 492125 h 938"/>
              <a:gd name="T14" fmla="*/ 31750 w 2259"/>
              <a:gd name="T15" fmla="*/ 222250 h 938"/>
              <a:gd name="T16" fmla="*/ 52388 w 2259"/>
              <a:gd name="T17" fmla="*/ 138113 h 938"/>
              <a:gd name="T18" fmla="*/ 260350 w 2259"/>
              <a:gd name="T19" fmla="*/ 55563 h 938"/>
              <a:gd name="T20" fmla="*/ 1069975 w 2259"/>
              <a:gd name="T21" fmla="*/ 138113 h 938"/>
              <a:gd name="T22" fmla="*/ 2192338 w 2259"/>
              <a:gd name="T23" fmla="*/ 14288 h 938"/>
              <a:gd name="T24" fmla="*/ 2566988 w 2259"/>
              <a:gd name="T25" fmla="*/ 76200 h 938"/>
              <a:gd name="T26" fmla="*/ 2754313 w 2259"/>
              <a:gd name="T27" fmla="*/ 180975 h 938"/>
              <a:gd name="T28" fmla="*/ 2795588 w 2259"/>
              <a:gd name="T29" fmla="*/ 304800 h 938"/>
              <a:gd name="T30" fmla="*/ 2816225 w 2259"/>
              <a:gd name="T31" fmla="*/ 409575 h 938"/>
              <a:gd name="T32" fmla="*/ 2878138 w 2259"/>
              <a:gd name="T33" fmla="*/ 430213 h 938"/>
              <a:gd name="T34" fmla="*/ 3211513 w 2259"/>
              <a:gd name="T35" fmla="*/ 450850 h 938"/>
              <a:gd name="T36" fmla="*/ 3376613 w 2259"/>
              <a:gd name="T37" fmla="*/ 512763 h 938"/>
              <a:gd name="T38" fmla="*/ 3502025 w 2259"/>
              <a:gd name="T39" fmla="*/ 595313 h 938"/>
              <a:gd name="T40" fmla="*/ 3543300 w 2259"/>
              <a:gd name="T41" fmla="*/ 949325 h 938"/>
              <a:gd name="T42" fmla="*/ 3584575 w 2259"/>
              <a:gd name="T43" fmla="*/ 1074738 h 938"/>
              <a:gd name="T44" fmla="*/ 3563938 w 2259"/>
              <a:gd name="T45" fmla="*/ 1239838 h 938"/>
              <a:gd name="T46" fmla="*/ 3502025 w 2259"/>
              <a:gd name="T47" fmla="*/ 1260475 h 938"/>
              <a:gd name="T48" fmla="*/ 3460750 w 2259"/>
              <a:gd name="T49" fmla="*/ 1303338 h 938"/>
              <a:gd name="T50" fmla="*/ 3148013 w 2259"/>
              <a:gd name="T51" fmla="*/ 1489075 h 938"/>
              <a:gd name="T52" fmla="*/ 2898775 w 2259"/>
              <a:gd name="T53" fmla="*/ 1344613 h 938"/>
              <a:gd name="T54" fmla="*/ 2670175 w 2259"/>
              <a:gd name="T55" fmla="*/ 1260475 h 938"/>
              <a:gd name="T56" fmla="*/ 2359025 w 2259"/>
              <a:gd name="T57" fmla="*/ 1011238 h 938"/>
              <a:gd name="T58" fmla="*/ 2233613 w 2259"/>
              <a:gd name="T59" fmla="*/ 887413 h 938"/>
              <a:gd name="T60" fmla="*/ 2171700 w 2259"/>
              <a:gd name="T61" fmla="*/ 823913 h 9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259" h="938">
                <a:moveTo>
                  <a:pt x="1486" y="533"/>
                </a:moveTo>
                <a:cubicBezTo>
                  <a:pt x="1411" y="514"/>
                  <a:pt x="1361" y="491"/>
                  <a:pt x="1290" y="467"/>
                </a:cubicBezTo>
                <a:cubicBezTo>
                  <a:pt x="1212" y="482"/>
                  <a:pt x="1133" y="495"/>
                  <a:pt x="1054" y="506"/>
                </a:cubicBezTo>
                <a:cubicBezTo>
                  <a:pt x="931" y="547"/>
                  <a:pt x="407" y="477"/>
                  <a:pt x="269" y="467"/>
                </a:cubicBezTo>
                <a:cubicBezTo>
                  <a:pt x="206" y="447"/>
                  <a:pt x="202" y="423"/>
                  <a:pt x="151" y="389"/>
                </a:cubicBezTo>
                <a:cubicBezTo>
                  <a:pt x="139" y="381"/>
                  <a:pt x="124" y="381"/>
                  <a:pt x="111" y="375"/>
                </a:cubicBezTo>
                <a:cubicBezTo>
                  <a:pt x="74" y="356"/>
                  <a:pt x="62" y="339"/>
                  <a:pt x="33" y="310"/>
                </a:cubicBezTo>
                <a:cubicBezTo>
                  <a:pt x="0" y="210"/>
                  <a:pt x="0" y="250"/>
                  <a:pt x="20" y="140"/>
                </a:cubicBezTo>
                <a:cubicBezTo>
                  <a:pt x="23" y="122"/>
                  <a:pt x="23" y="102"/>
                  <a:pt x="33" y="87"/>
                </a:cubicBezTo>
                <a:cubicBezTo>
                  <a:pt x="56" y="52"/>
                  <a:pt x="129" y="43"/>
                  <a:pt x="164" y="35"/>
                </a:cubicBezTo>
                <a:cubicBezTo>
                  <a:pt x="352" y="55"/>
                  <a:pt x="487" y="76"/>
                  <a:pt x="674" y="87"/>
                </a:cubicBezTo>
                <a:cubicBezTo>
                  <a:pt x="926" y="121"/>
                  <a:pt x="1139" y="49"/>
                  <a:pt x="1381" y="9"/>
                </a:cubicBezTo>
                <a:cubicBezTo>
                  <a:pt x="1596" y="25"/>
                  <a:pt x="1489" y="0"/>
                  <a:pt x="1617" y="48"/>
                </a:cubicBezTo>
                <a:cubicBezTo>
                  <a:pt x="1659" y="64"/>
                  <a:pt x="1735" y="114"/>
                  <a:pt x="1735" y="114"/>
                </a:cubicBezTo>
                <a:cubicBezTo>
                  <a:pt x="1744" y="140"/>
                  <a:pt x="1756" y="165"/>
                  <a:pt x="1761" y="192"/>
                </a:cubicBezTo>
                <a:cubicBezTo>
                  <a:pt x="1765" y="214"/>
                  <a:pt x="1762" y="239"/>
                  <a:pt x="1774" y="258"/>
                </a:cubicBezTo>
                <a:cubicBezTo>
                  <a:pt x="1782" y="269"/>
                  <a:pt x="1799" y="270"/>
                  <a:pt x="1813" y="271"/>
                </a:cubicBezTo>
                <a:cubicBezTo>
                  <a:pt x="1883" y="278"/>
                  <a:pt x="1953" y="280"/>
                  <a:pt x="2023" y="284"/>
                </a:cubicBezTo>
                <a:cubicBezTo>
                  <a:pt x="2057" y="298"/>
                  <a:pt x="2095" y="305"/>
                  <a:pt x="2127" y="323"/>
                </a:cubicBezTo>
                <a:cubicBezTo>
                  <a:pt x="2155" y="338"/>
                  <a:pt x="2206" y="375"/>
                  <a:pt x="2206" y="375"/>
                </a:cubicBezTo>
                <a:cubicBezTo>
                  <a:pt x="2211" y="425"/>
                  <a:pt x="2217" y="538"/>
                  <a:pt x="2232" y="598"/>
                </a:cubicBezTo>
                <a:cubicBezTo>
                  <a:pt x="2239" y="625"/>
                  <a:pt x="2258" y="677"/>
                  <a:pt x="2258" y="677"/>
                </a:cubicBezTo>
                <a:cubicBezTo>
                  <a:pt x="2254" y="712"/>
                  <a:pt x="2259" y="749"/>
                  <a:pt x="2245" y="781"/>
                </a:cubicBezTo>
                <a:cubicBezTo>
                  <a:pt x="2239" y="794"/>
                  <a:pt x="2218" y="787"/>
                  <a:pt x="2206" y="794"/>
                </a:cubicBezTo>
                <a:cubicBezTo>
                  <a:pt x="2195" y="801"/>
                  <a:pt x="2190" y="813"/>
                  <a:pt x="2180" y="821"/>
                </a:cubicBezTo>
                <a:cubicBezTo>
                  <a:pt x="2121" y="865"/>
                  <a:pt x="2054" y="915"/>
                  <a:pt x="1983" y="938"/>
                </a:cubicBezTo>
                <a:cubicBezTo>
                  <a:pt x="1922" y="918"/>
                  <a:pt x="1889" y="868"/>
                  <a:pt x="1826" y="847"/>
                </a:cubicBezTo>
                <a:cubicBezTo>
                  <a:pt x="1776" y="814"/>
                  <a:pt x="1742" y="806"/>
                  <a:pt x="1682" y="794"/>
                </a:cubicBezTo>
                <a:cubicBezTo>
                  <a:pt x="1614" y="726"/>
                  <a:pt x="1577" y="660"/>
                  <a:pt x="1486" y="637"/>
                </a:cubicBezTo>
                <a:cubicBezTo>
                  <a:pt x="1460" y="611"/>
                  <a:pt x="1438" y="580"/>
                  <a:pt x="1407" y="559"/>
                </a:cubicBezTo>
                <a:cubicBezTo>
                  <a:pt x="1364" y="530"/>
                  <a:pt x="1368" y="549"/>
                  <a:pt x="1368" y="519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Freeform 38">
            <a:extLst>
              <a:ext uri="{FF2B5EF4-FFF2-40B4-BE49-F238E27FC236}">
                <a16:creationId xmlns:a16="http://schemas.microsoft.com/office/drawing/2014/main" id="{6B8A4C84-767A-EFFC-3ECF-33FB44B2B74D}"/>
              </a:ext>
            </a:extLst>
          </p:cNvPr>
          <p:cNvSpPr>
            <a:spLocks/>
          </p:cNvSpPr>
          <p:nvPr/>
        </p:nvSpPr>
        <p:spPr bwMode="auto">
          <a:xfrm>
            <a:off x="809625" y="811213"/>
            <a:ext cx="1725613" cy="819150"/>
          </a:xfrm>
          <a:custGeom>
            <a:avLst/>
            <a:gdLst>
              <a:gd name="T0" fmla="*/ 271463 w 1087"/>
              <a:gd name="T1" fmla="*/ 373063 h 516"/>
              <a:gd name="T2" fmla="*/ 1206500 w 1087"/>
              <a:gd name="T3" fmla="*/ 373063 h 516"/>
              <a:gd name="T4" fmla="*/ 1268413 w 1087"/>
              <a:gd name="T5" fmla="*/ 434975 h 516"/>
              <a:gd name="T6" fmla="*/ 1330325 w 1087"/>
              <a:gd name="T7" fmla="*/ 477838 h 516"/>
              <a:gd name="T8" fmla="*/ 1414463 w 1087"/>
              <a:gd name="T9" fmla="*/ 560388 h 516"/>
              <a:gd name="T10" fmla="*/ 1558925 w 1087"/>
              <a:gd name="T11" fmla="*/ 706438 h 516"/>
              <a:gd name="T12" fmla="*/ 1622425 w 1087"/>
              <a:gd name="T13" fmla="*/ 809625 h 516"/>
              <a:gd name="T14" fmla="*/ 1663700 w 1087"/>
              <a:gd name="T15" fmla="*/ 747713 h 516"/>
              <a:gd name="T16" fmla="*/ 1579563 w 1087"/>
              <a:gd name="T17" fmla="*/ 581025 h 516"/>
              <a:gd name="T18" fmla="*/ 1558925 w 1087"/>
              <a:gd name="T19" fmla="*/ 519113 h 516"/>
              <a:gd name="T20" fmla="*/ 1497013 w 1087"/>
              <a:gd name="T21" fmla="*/ 457200 h 516"/>
              <a:gd name="T22" fmla="*/ 1538288 w 1087"/>
              <a:gd name="T23" fmla="*/ 414338 h 516"/>
              <a:gd name="T24" fmla="*/ 1725613 w 1087"/>
              <a:gd name="T25" fmla="*/ 393700 h 516"/>
              <a:gd name="T26" fmla="*/ 1289050 w 1087"/>
              <a:gd name="T27" fmla="*/ 249238 h 516"/>
              <a:gd name="T28" fmla="*/ 893763 w 1087"/>
              <a:gd name="T29" fmla="*/ 206375 h 516"/>
              <a:gd name="T30" fmla="*/ 1060450 w 1087"/>
              <a:gd name="T31" fmla="*/ 82550 h 516"/>
              <a:gd name="T32" fmla="*/ 1185863 w 1087"/>
              <a:gd name="T33" fmla="*/ 41275 h 516"/>
              <a:gd name="T34" fmla="*/ 1122363 w 1087"/>
              <a:gd name="T35" fmla="*/ 0 h 516"/>
              <a:gd name="T36" fmla="*/ 893763 w 1087"/>
              <a:gd name="T37" fmla="*/ 123825 h 516"/>
              <a:gd name="T38" fmla="*/ 708025 w 1087"/>
              <a:gd name="T39" fmla="*/ 185738 h 516"/>
              <a:gd name="T40" fmla="*/ 415925 w 1087"/>
              <a:gd name="T41" fmla="*/ 228600 h 516"/>
              <a:gd name="T42" fmla="*/ 230188 w 1087"/>
              <a:gd name="T43" fmla="*/ 311150 h 516"/>
              <a:gd name="T44" fmla="*/ 42863 w 1087"/>
              <a:gd name="T45" fmla="*/ 519113 h 516"/>
              <a:gd name="T46" fmla="*/ 22225 w 1087"/>
              <a:gd name="T47" fmla="*/ 581025 h 516"/>
              <a:gd name="T48" fmla="*/ 84138 w 1087"/>
              <a:gd name="T49" fmla="*/ 457200 h 516"/>
              <a:gd name="T50" fmla="*/ 125413 w 1087"/>
              <a:gd name="T51" fmla="*/ 393700 h 516"/>
              <a:gd name="T52" fmla="*/ 84138 w 1087"/>
              <a:gd name="T53" fmla="*/ 581025 h 516"/>
              <a:gd name="T54" fmla="*/ 166688 w 1087"/>
              <a:gd name="T55" fmla="*/ 560388 h 516"/>
              <a:gd name="T56" fmla="*/ 207963 w 1087"/>
              <a:gd name="T57" fmla="*/ 434975 h 516"/>
              <a:gd name="T58" fmla="*/ 312738 w 1087"/>
              <a:gd name="T59" fmla="*/ 352425 h 516"/>
              <a:gd name="T60" fmla="*/ 271463 w 1087"/>
              <a:gd name="T61" fmla="*/ 373063 h 5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87" h="516">
                <a:moveTo>
                  <a:pt x="171" y="235"/>
                </a:moveTo>
                <a:cubicBezTo>
                  <a:pt x="351" y="145"/>
                  <a:pt x="570" y="172"/>
                  <a:pt x="760" y="235"/>
                </a:cubicBezTo>
                <a:cubicBezTo>
                  <a:pt x="773" y="248"/>
                  <a:pt x="785" y="262"/>
                  <a:pt x="799" y="274"/>
                </a:cubicBezTo>
                <a:cubicBezTo>
                  <a:pt x="811" y="284"/>
                  <a:pt x="828" y="289"/>
                  <a:pt x="838" y="301"/>
                </a:cubicBezTo>
                <a:cubicBezTo>
                  <a:pt x="887" y="364"/>
                  <a:pt x="805" y="325"/>
                  <a:pt x="891" y="353"/>
                </a:cubicBezTo>
                <a:cubicBezTo>
                  <a:pt x="918" y="393"/>
                  <a:pt x="949" y="411"/>
                  <a:pt x="982" y="445"/>
                </a:cubicBezTo>
                <a:cubicBezTo>
                  <a:pt x="984" y="451"/>
                  <a:pt x="999" y="516"/>
                  <a:pt x="1022" y="510"/>
                </a:cubicBezTo>
                <a:cubicBezTo>
                  <a:pt x="1037" y="506"/>
                  <a:pt x="1039" y="484"/>
                  <a:pt x="1048" y="471"/>
                </a:cubicBezTo>
                <a:cubicBezTo>
                  <a:pt x="1018" y="380"/>
                  <a:pt x="1042" y="411"/>
                  <a:pt x="995" y="366"/>
                </a:cubicBezTo>
                <a:cubicBezTo>
                  <a:pt x="991" y="353"/>
                  <a:pt x="990" y="338"/>
                  <a:pt x="982" y="327"/>
                </a:cubicBezTo>
                <a:cubicBezTo>
                  <a:pt x="972" y="312"/>
                  <a:pt x="947" y="306"/>
                  <a:pt x="943" y="288"/>
                </a:cubicBezTo>
                <a:cubicBezTo>
                  <a:pt x="941" y="276"/>
                  <a:pt x="957" y="264"/>
                  <a:pt x="969" y="261"/>
                </a:cubicBezTo>
                <a:cubicBezTo>
                  <a:pt x="1007" y="250"/>
                  <a:pt x="1048" y="252"/>
                  <a:pt x="1087" y="248"/>
                </a:cubicBezTo>
                <a:cubicBezTo>
                  <a:pt x="1020" y="203"/>
                  <a:pt x="893" y="168"/>
                  <a:pt x="812" y="157"/>
                </a:cubicBezTo>
                <a:cubicBezTo>
                  <a:pt x="729" y="146"/>
                  <a:pt x="563" y="130"/>
                  <a:pt x="563" y="130"/>
                </a:cubicBezTo>
                <a:cubicBezTo>
                  <a:pt x="613" y="82"/>
                  <a:pt x="580" y="111"/>
                  <a:pt x="668" y="52"/>
                </a:cubicBezTo>
                <a:cubicBezTo>
                  <a:pt x="691" y="37"/>
                  <a:pt x="747" y="26"/>
                  <a:pt x="747" y="26"/>
                </a:cubicBezTo>
                <a:cubicBezTo>
                  <a:pt x="734" y="17"/>
                  <a:pt x="723" y="0"/>
                  <a:pt x="707" y="0"/>
                </a:cubicBezTo>
                <a:cubicBezTo>
                  <a:pt x="627" y="0"/>
                  <a:pt x="620" y="50"/>
                  <a:pt x="563" y="78"/>
                </a:cubicBezTo>
                <a:cubicBezTo>
                  <a:pt x="563" y="78"/>
                  <a:pt x="466" y="110"/>
                  <a:pt x="446" y="117"/>
                </a:cubicBezTo>
                <a:cubicBezTo>
                  <a:pt x="387" y="137"/>
                  <a:pt x="262" y="144"/>
                  <a:pt x="262" y="144"/>
                </a:cubicBezTo>
                <a:cubicBezTo>
                  <a:pt x="169" y="175"/>
                  <a:pt x="207" y="155"/>
                  <a:pt x="145" y="196"/>
                </a:cubicBezTo>
                <a:cubicBezTo>
                  <a:pt x="110" y="247"/>
                  <a:pt x="55" y="270"/>
                  <a:pt x="27" y="327"/>
                </a:cubicBezTo>
                <a:cubicBezTo>
                  <a:pt x="21" y="339"/>
                  <a:pt x="0" y="366"/>
                  <a:pt x="14" y="366"/>
                </a:cubicBezTo>
                <a:cubicBezTo>
                  <a:pt x="34" y="366"/>
                  <a:pt x="47" y="298"/>
                  <a:pt x="53" y="288"/>
                </a:cubicBezTo>
                <a:cubicBezTo>
                  <a:pt x="69" y="261"/>
                  <a:pt x="172" y="217"/>
                  <a:pt x="79" y="248"/>
                </a:cubicBezTo>
                <a:cubicBezTo>
                  <a:pt x="45" y="300"/>
                  <a:pt x="33" y="306"/>
                  <a:pt x="53" y="366"/>
                </a:cubicBezTo>
                <a:cubicBezTo>
                  <a:pt x="70" y="362"/>
                  <a:pt x="93" y="367"/>
                  <a:pt x="105" y="353"/>
                </a:cubicBezTo>
                <a:cubicBezTo>
                  <a:pt x="123" y="332"/>
                  <a:pt x="122" y="300"/>
                  <a:pt x="131" y="274"/>
                </a:cubicBezTo>
                <a:cubicBezTo>
                  <a:pt x="137" y="256"/>
                  <a:pt x="188" y="231"/>
                  <a:pt x="197" y="222"/>
                </a:cubicBezTo>
                <a:cubicBezTo>
                  <a:pt x="204" y="215"/>
                  <a:pt x="180" y="231"/>
                  <a:pt x="171" y="235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1" name="Freeform 39">
            <a:extLst>
              <a:ext uri="{FF2B5EF4-FFF2-40B4-BE49-F238E27FC236}">
                <a16:creationId xmlns:a16="http://schemas.microsoft.com/office/drawing/2014/main" id="{2F1CDFDA-EC80-132F-B76A-F22385C4B7AD}"/>
              </a:ext>
            </a:extLst>
          </p:cNvPr>
          <p:cNvSpPr>
            <a:spLocks/>
          </p:cNvSpPr>
          <p:nvPr/>
        </p:nvSpPr>
        <p:spPr bwMode="auto">
          <a:xfrm>
            <a:off x="4789488" y="4697413"/>
            <a:ext cx="185737" cy="182562"/>
          </a:xfrm>
          <a:custGeom>
            <a:avLst/>
            <a:gdLst>
              <a:gd name="T0" fmla="*/ 93662 w 117"/>
              <a:gd name="T1" fmla="*/ 0 h 115"/>
              <a:gd name="T2" fmla="*/ 73025 w 117"/>
              <a:gd name="T3" fmla="*/ 165100 h 115"/>
              <a:gd name="T4" fmla="*/ 157162 w 117"/>
              <a:gd name="T5" fmla="*/ 144462 h 115"/>
              <a:gd name="T6" fmla="*/ 177800 w 117"/>
              <a:gd name="T7" fmla="*/ 82550 h 115"/>
              <a:gd name="T8" fmla="*/ 114300 w 117"/>
              <a:gd name="T9" fmla="*/ 41275 h 115"/>
              <a:gd name="T10" fmla="*/ 93662 w 117"/>
              <a:gd name="T11" fmla="*/ 0 h 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15">
                <a:moveTo>
                  <a:pt x="59" y="0"/>
                </a:moveTo>
                <a:cubicBezTo>
                  <a:pt x="42" y="26"/>
                  <a:pt x="0" y="68"/>
                  <a:pt x="46" y="104"/>
                </a:cubicBezTo>
                <a:cubicBezTo>
                  <a:pt x="60" y="115"/>
                  <a:pt x="81" y="95"/>
                  <a:pt x="99" y="91"/>
                </a:cubicBezTo>
                <a:cubicBezTo>
                  <a:pt x="103" y="78"/>
                  <a:pt x="117" y="65"/>
                  <a:pt x="112" y="52"/>
                </a:cubicBezTo>
                <a:cubicBezTo>
                  <a:pt x="106" y="37"/>
                  <a:pt x="83" y="37"/>
                  <a:pt x="72" y="26"/>
                </a:cubicBezTo>
                <a:cubicBezTo>
                  <a:pt x="65" y="19"/>
                  <a:pt x="63" y="9"/>
                  <a:pt x="59" y="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2" name="Freeform 40">
            <a:extLst>
              <a:ext uri="{FF2B5EF4-FFF2-40B4-BE49-F238E27FC236}">
                <a16:creationId xmlns:a16="http://schemas.microsoft.com/office/drawing/2014/main" id="{04DD01FB-2066-E95F-9EE5-37451A7ED309}"/>
              </a:ext>
            </a:extLst>
          </p:cNvPr>
          <p:cNvSpPr>
            <a:spLocks/>
          </p:cNvSpPr>
          <p:nvPr/>
        </p:nvSpPr>
        <p:spPr bwMode="auto">
          <a:xfrm>
            <a:off x="3863975" y="6670675"/>
            <a:ext cx="622300" cy="196850"/>
          </a:xfrm>
          <a:custGeom>
            <a:avLst/>
            <a:gdLst>
              <a:gd name="T0" fmla="*/ 63500 w 392"/>
              <a:gd name="T1" fmla="*/ 146050 h 124"/>
              <a:gd name="T2" fmla="*/ 520700 w 392"/>
              <a:gd name="T3" fmla="*/ 146050 h 124"/>
              <a:gd name="T4" fmla="*/ 604838 w 392"/>
              <a:gd name="T5" fmla="*/ 84138 h 124"/>
              <a:gd name="T6" fmla="*/ 561975 w 392"/>
              <a:gd name="T7" fmla="*/ 125413 h 124"/>
              <a:gd name="T8" fmla="*/ 500063 w 392"/>
              <a:gd name="T9" fmla="*/ 146050 h 124"/>
              <a:gd name="T10" fmla="*/ 22225 w 392"/>
              <a:gd name="T11" fmla="*/ 125413 h 124"/>
              <a:gd name="T12" fmla="*/ 42863 w 392"/>
              <a:gd name="T13" fmla="*/ 61913 h 124"/>
              <a:gd name="T14" fmla="*/ 147638 w 392"/>
              <a:gd name="T15" fmla="*/ 84138 h 124"/>
              <a:gd name="T16" fmla="*/ 438150 w 392"/>
              <a:gd name="T17" fmla="*/ 61913 h 124"/>
              <a:gd name="T18" fmla="*/ 500063 w 392"/>
              <a:gd name="T19" fmla="*/ 0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2" h="124">
                <a:moveTo>
                  <a:pt x="40" y="92"/>
                </a:moveTo>
                <a:cubicBezTo>
                  <a:pt x="152" y="119"/>
                  <a:pt x="149" y="124"/>
                  <a:pt x="328" y="92"/>
                </a:cubicBezTo>
                <a:cubicBezTo>
                  <a:pt x="350" y="88"/>
                  <a:pt x="361" y="63"/>
                  <a:pt x="381" y="53"/>
                </a:cubicBezTo>
                <a:cubicBezTo>
                  <a:pt x="392" y="47"/>
                  <a:pt x="365" y="73"/>
                  <a:pt x="354" y="79"/>
                </a:cubicBezTo>
                <a:cubicBezTo>
                  <a:pt x="342" y="86"/>
                  <a:pt x="328" y="88"/>
                  <a:pt x="315" y="92"/>
                </a:cubicBezTo>
                <a:cubicBezTo>
                  <a:pt x="215" y="88"/>
                  <a:pt x="113" y="97"/>
                  <a:pt x="14" y="79"/>
                </a:cubicBezTo>
                <a:cubicBezTo>
                  <a:pt x="0" y="76"/>
                  <a:pt x="14" y="43"/>
                  <a:pt x="27" y="39"/>
                </a:cubicBezTo>
                <a:cubicBezTo>
                  <a:pt x="48" y="32"/>
                  <a:pt x="71" y="48"/>
                  <a:pt x="93" y="53"/>
                </a:cubicBezTo>
                <a:cubicBezTo>
                  <a:pt x="154" y="48"/>
                  <a:pt x="216" y="53"/>
                  <a:pt x="276" y="39"/>
                </a:cubicBezTo>
                <a:cubicBezTo>
                  <a:pt x="294" y="35"/>
                  <a:pt x="315" y="0"/>
                  <a:pt x="315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3" name="Freeform 41">
            <a:extLst>
              <a:ext uri="{FF2B5EF4-FFF2-40B4-BE49-F238E27FC236}">
                <a16:creationId xmlns:a16="http://schemas.microsoft.com/office/drawing/2014/main" id="{B28616F2-9A1E-0F4B-076E-25CFEF050C96}"/>
              </a:ext>
            </a:extLst>
          </p:cNvPr>
          <p:cNvSpPr>
            <a:spLocks/>
          </p:cNvSpPr>
          <p:nvPr/>
        </p:nvSpPr>
        <p:spPr bwMode="auto">
          <a:xfrm>
            <a:off x="3698875" y="2868613"/>
            <a:ext cx="249238" cy="93662"/>
          </a:xfrm>
          <a:custGeom>
            <a:avLst/>
            <a:gdLst>
              <a:gd name="T0" fmla="*/ 0 w 157"/>
              <a:gd name="T1" fmla="*/ 82550 h 59"/>
              <a:gd name="T2" fmla="*/ 249238 w 157"/>
              <a:gd name="T3" fmla="*/ 0 h 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" h="59">
                <a:moveTo>
                  <a:pt x="0" y="52"/>
                </a:moveTo>
                <a:cubicBezTo>
                  <a:pt x="10" y="51"/>
                  <a:pt x="157" y="59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4" name="Freeform 42">
            <a:extLst>
              <a:ext uri="{FF2B5EF4-FFF2-40B4-BE49-F238E27FC236}">
                <a16:creationId xmlns:a16="http://schemas.microsoft.com/office/drawing/2014/main" id="{7C7578CE-DD03-423A-DB17-B830C7F878F0}"/>
              </a:ext>
            </a:extLst>
          </p:cNvPr>
          <p:cNvSpPr>
            <a:spLocks/>
          </p:cNvSpPr>
          <p:nvPr/>
        </p:nvSpPr>
        <p:spPr bwMode="auto">
          <a:xfrm>
            <a:off x="6229350" y="477838"/>
            <a:ext cx="2538413" cy="1112837"/>
          </a:xfrm>
          <a:custGeom>
            <a:avLst/>
            <a:gdLst>
              <a:gd name="T0" fmla="*/ 1443038 w 1599"/>
              <a:gd name="T1" fmla="*/ 138112 h 701"/>
              <a:gd name="T2" fmla="*/ 1185863 w 1599"/>
              <a:gd name="T3" fmla="*/ 0 h 701"/>
              <a:gd name="T4" fmla="*/ 866775 w 1599"/>
              <a:gd name="T5" fmla="*/ 79375 h 701"/>
              <a:gd name="T6" fmla="*/ 847725 w 1599"/>
              <a:gd name="T7" fmla="*/ 138112 h 701"/>
              <a:gd name="T8" fmla="*/ 787400 w 1599"/>
              <a:gd name="T9" fmla="*/ 198437 h 701"/>
              <a:gd name="T10" fmla="*/ 768350 w 1599"/>
              <a:gd name="T11" fmla="*/ 317500 h 701"/>
              <a:gd name="T12" fmla="*/ 608013 w 1599"/>
              <a:gd name="T13" fmla="*/ 357187 h 701"/>
              <a:gd name="T14" fmla="*/ 52388 w 1599"/>
              <a:gd name="T15" fmla="*/ 376237 h 701"/>
              <a:gd name="T16" fmla="*/ 12700 w 1599"/>
              <a:gd name="T17" fmla="*/ 496887 h 701"/>
              <a:gd name="T18" fmla="*/ 588963 w 1599"/>
              <a:gd name="T19" fmla="*/ 814387 h 701"/>
              <a:gd name="T20" fmla="*/ 628650 w 1599"/>
              <a:gd name="T21" fmla="*/ 893762 h 701"/>
              <a:gd name="T22" fmla="*/ 708025 w 1599"/>
              <a:gd name="T23" fmla="*/ 1073150 h 701"/>
              <a:gd name="T24" fmla="*/ 927100 w 1599"/>
              <a:gd name="T25" fmla="*/ 1112837 h 701"/>
              <a:gd name="T26" fmla="*/ 1344613 w 1599"/>
              <a:gd name="T27" fmla="*/ 993775 h 701"/>
              <a:gd name="T28" fmla="*/ 1841500 w 1599"/>
              <a:gd name="T29" fmla="*/ 993775 h 701"/>
              <a:gd name="T30" fmla="*/ 1960563 w 1599"/>
              <a:gd name="T31" fmla="*/ 914400 h 701"/>
              <a:gd name="T32" fmla="*/ 2000250 w 1599"/>
              <a:gd name="T33" fmla="*/ 854075 h 701"/>
              <a:gd name="T34" fmla="*/ 2020888 w 1599"/>
              <a:gd name="T35" fmla="*/ 774700 h 701"/>
              <a:gd name="T36" fmla="*/ 2219325 w 1599"/>
              <a:gd name="T37" fmla="*/ 615950 h 701"/>
              <a:gd name="T38" fmla="*/ 2397125 w 1599"/>
              <a:gd name="T39" fmla="*/ 714375 h 701"/>
              <a:gd name="T40" fmla="*/ 2457450 w 1599"/>
              <a:gd name="T41" fmla="*/ 655637 h 701"/>
              <a:gd name="T42" fmla="*/ 2536825 w 1599"/>
              <a:gd name="T43" fmla="*/ 536575 h 701"/>
              <a:gd name="T44" fmla="*/ 2478088 w 1599"/>
              <a:gd name="T45" fmla="*/ 257175 h 701"/>
              <a:gd name="T46" fmla="*/ 2357438 w 1599"/>
              <a:gd name="T47" fmla="*/ 217487 h 701"/>
              <a:gd name="T48" fmla="*/ 2179638 w 1599"/>
              <a:gd name="T49" fmla="*/ 238125 h 701"/>
              <a:gd name="T50" fmla="*/ 2119313 w 1599"/>
              <a:gd name="T51" fmla="*/ 296862 h 701"/>
              <a:gd name="T52" fmla="*/ 1920875 w 1599"/>
              <a:gd name="T53" fmla="*/ 357187 h 701"/>
              <a:gd name="T54" fmla="*/ 1801813 w 1599"/>
              <a:gd name="T55" fmla="*/ 296862 h 701"/>
              <a:gd name="T56" fmla="*/ 1781175 w 1599"/>
              <a:gd name="T57" fmla="*/ 238125 h 701"/>
              <a:gd name="T58" fmla="*/ 1603375 w 1599"/>
              <a:gd name="T59" fmla="*/ 138112 h 701"/>
              <a:gd name="T60" fmla="*/ 1284288 w 1599"/>
              <a:gd name="T61" fmla="*/ 198437 h 701"/>
              <a:gd name="T62" fmla="*/ 1165225 w 1599"/>
              <a:gd name="T63" fmla="*/ 277812 h 701"/>
              <a:gd name="T64" fmla="*/ 1125538 w 1599"/>
              <a:gd name="T65" fmla="*/ 336550 h 701"/>
              <a:gd name="T66" fmla="*/ 1225550 w 1599"/>
              <a:gd name="T67" fmla="*/ 476250 h 701"/>
              <a:gd name="T68" fmla="*/ 1363663 w 1599"/>
              <a:gd name="T69" fmla="*/ 536575 h 701"/>
              <a:gd name="T70" fmla="*/ 1423988 w 1599"/>
              <a:gd name="T71" fmla="*/ 576262 h 701"/>
              <a:gd name="T72" fmla="*/ 1543050 w 1599"/>
              <a:gd name="T73" fmla="*/ 615950 h 701"/>
              <a:gd name="T74" fmla="*/ 1741488 w 1599"/>
              <a:gd name="T75" fmla="*/ 576262 h 701"/>
              <a:gd name="T76" fmla="*/ 1762125 w 1599"/>
              <a:gd name="T77" fmla="*/ 515937 h 701"/>
              <a:gd name="T78" fmla="*/ 1603375 w 1599"/>
              <a:gd name="T79" fmla="*/ 257175 h 701"/>
              <a:gd name="T80" fmla="*/ 1284288 w 1599"/>
              <a:gd name="T81" fmla="*/ 277812 h 701"/>
              <a:gd name="T82" fmla="*/ 1244600 w 1599"/>
              <a:gd name="T83" fmla="*/ 336550 h 701"/>
              <a:gd name="T84" fmla="*/ 1304925 w 1599"/>
              <a:gd name="T85" fmla="*/ 357187 h 701"/>
              <a:gd name="T86" fmla="*/ 1543050 w 1599"/>
              <a:gd name="T87" fmla="*/ 357187 h 7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99" h="701">
                <a:moveTo>
                  <a:pt x="909" y="87"/>
                </a:moveTo>
                <a:cubicBezTo>
                  <a:pt x="864" y="42"/>
                  <a:pt x="808" y="20"/>
                  <a:pt x="747" y="0"/>
                </a:cubicBezTo>
                <a:cubicBezTo>
                  <a:pt x="649" y="9"/>
                  <a:pt x="618" y="3"/>
                  <a:pt x="546" y="50"/>
                </a:cubicBezTo>
                <a:cubicBezTo>
                  <a:pt x="542" y="62"/>
                  <a:pt x="541" y="76"/>
                  <a:pt x="534" y="87"/>
                </a:cubicBezTo>
                <a:cubicBezTo>
                  <a:pt x="524" y="102"/>
                  <a:pt x="503" y="109"/>
                  <a:pt x="496" y="125"/>
                </a:cubicBezTo>
                <a:cubicBezTo>
                  <a:pt x="486" y="148"/>
                  <a:pt x="503" y="183"/>
                  <a:pt x="484" y="200"/>
                </a:cubicBezTo>
                <a:cubicBezTo>
                  <a:pt x="458" y="223"/>
                  <a:pt x="417" y="217"/>
                  <a:pt x="383" y="225"/>
                </a:cubicBezTo>
                <a:cubicBezTo>
                  <a:pt x="270" y="253"/>
                  <a:pt x="150" y="233"/>
                  <a:pt x="33" y="237"/>
                </a:cubicBezTo>
                <a:cubicBezTo>
                  <a:pt x="25" y="262"/>
                  <a:pt x="0" y="288"/>
                  <a:pt x="8" y="313"/>
                </a:cubicBezTo>
                <a:cubicBezTo>
                  <a:pt x="69" y="503"/>
                  <a:pt x="207" y="479"/>
                  <a:pt x="371" y="513"/>
                </a:cubicBezTo>
                <a:cubicBezTo>
                  <a:pt x="379" y="530"/>
                  <a:pt x="391" y="545"/>
                  <a:pt x="396" y="563"/>
                </a:cubicBezTo>
                <a:cubicBezTo>
                  <a:pt x="408" y="602"/>
                  <a:pt x="394" y="657"/>
                  <a:pt x="446" y="676"/>
                </a:cubicBezTo>
                <a:cubicBezTo>
                  <a:pt x="490" y="692"/>
                  <a:pt x="584" y="701"/>
                  <a:pt x="584" y="701"/>
                </a:cubicBezTo>
                <a:cubicBezTo>
                  <a:pt x="702" y="690"/>
                  <a:pt x="754" y="687"/>
                  <a:pt x="847" y="626"/>
                </a:cubicBezTo>
                <a:cubicBezTo>
                  <a:pt x="944" y="634"/>
                  <a:pt x="1064" y="651"/>
                  <a:pt x="1160" y="626"/>
                </a:cubicBezTo>
                <a:cubicBezTo>
                  <a:pt x="1189" y="618"/>
                  <a:pt x="1235" y="576"/>
                  <a:pt x="1235" y="576"/>
                </a:cubicBezTo>
                <a:cubicBezTo>
                  <a:pt x="1243" y="563"/>
                  <a:pt x="1254" y="552"/>
                  <a:pt x="1260" y="538"/>
                </a:cubicBezTo>
                <a:cubicBezTo>
                  <a:pt x="1267" y="522"/>
                  <a:pt x="1263" y="502"/>
                  <a:pt x="1273" y="488"/>
                </a:cubicBezTo>
                <a:cubicBezTo>
                  <a:pt x="1290" y="464"/>
                  <a:pt x="1370" y="407"/>
                  <a:pt x="1398" y="388"/>
                </a:cubicBezTo>
                <a:cubicBezTo>
                  <a:pt x="1435" y="413"/>
                  <a:pt x="1473" y="425"/>
                  <a:pt x="1510" y="450"/>
                </a:cubicBezTo>
                <a:cubicBezTo>
                  <a:pt x="1523" y="438"/>
                  <a:pt x="1537" y="427"/>
                  <a:pt x="1548" y="413"/>
                </a:cubicBezTo>
                <a:cubicBezTo>
                  <a:pt x="1567" y="389"/>
                  <a:pt x="1598" y="338"/>
                  <a:pt x="1598" y="338"/>
                </a:cubicBezTo>
                <a:cubicBezTo>
                  <a:pt x="1597" y="328"/>
                  <a:pt x="1599" y="190"/>
                  <a:pt x="1561" y="162"/>
                </a:cubicBezTo>
                <a:cubicBezTo>
                  <a:pt x="1540" y="146"/>
                  <a:pt x="1485" y="137"/>
                  <a:pt x="1485" y="137"/>
                </a:cubicBezTo>
                <a:cubicBezTo>
                  <a:pt x="1448" y="141"/>
                  <a:pt x="1409" y="138"/>
                  <a:pt x="1373" y="150"/>
                </a:cubicBezTo>
                <a:cubicBezTo>
                  <a:pt x="1356" y="156"/>
                  <a:pt x="1350" y="177"/>
                  <a:pt x="1335" y="187"/>
                </a:cubicBezTo>
                <a:cubicBezTo>
                  <a:pt x="1301" y="209"/>
                  <a:pt x="1248" y="212"/>
                  <a:pt x="1210" y="225"/>
                </a:cubicBezTo>
                <a:cubicBezTo>
                  <a:pt x="1185" y="216"/>
                  <a:pt x="1153" y="209"/>
                  <a:pt x="1135" y="187"/>
                </a:cubicBezTo>
                <a:cubicBezTo>
                  <a:pt x="1127" y="177"/>
                  <a:pt x="1131" y="159"/>
                  <a:pt x="1122" y="150"/>
                </a:cubicBezTo>
                <a:cubicBezTo>
                  <a:pt x="1080" y="108"/>
                  <a:pt x="1056" y="103"/>
                  <a:pt x="1010" y="87"/>
                </a:cubicBezTo>
                <a:cubicBezTo>
                  <a:pt x="967" y="91"/>
                  <a:pt x="856" y="94"/>
                  <a:pt x="809" y="125"/>
                </a:cubicBezTo>
                <a:cubicBezTo>
                  <a:pt x="784" y="142"/>
                  <a:pt x="734" y="175"/>
                  <a:pt x="734" y="175"/>
                </a:cubicBezTo>
                <a:cubicBezTo>
                  <a:pt x="726" y="187"/>
                  <a:pt x="709" y="197"/>
                  <a:pt x="709" y="212"/>
                </a:cubicBezTo>
                <a:cubicBezTo>
                  <a:pt x="709" y="291"/>
                  <a:pt x="723" y="285"/>
                  <a:pt x="772" y="300"/>
                </a:cubicBezTo>
                <a:cubicBezTo>
                  <a:pt x="862" y="361"/>
                  <a:pt x="749" y="291"/>
                  <a:pt x="859" y="338"/>
                </a:cubicBezTo>
                <a:cubicBezTo>
                  <a:pt x="873" y="344"/>
                  <a:pt x="883" y="357"/>
                  <a:pt x="897" y="363"/>
                </a:cubicBezTo>
                <a:cubicBezTo>
                  <a:pt x="921" y="374"/>
                  <a:pt x="972" y="388"/>
                  <a:pt x="972" y="388"/>
                </a:cubicBezTo>
                <a:cubicBezTo>
                  <a:pt x="1014" y="380"/>
                  <a:pt x="1058" y="381"/>
                  <a:pt x="1097" y="363"/>
                </a:cubicBezTo>
                <a:cubicBezTo>
                  <a:pt x="1109" y="357"/>
                  <a:pt x="1110" y="338"/>
                  <a:pt x="1110" y="325"/>
                </a:cubicBezTo>
                <a:cubicBezTo>
                  <a:pt x="1110" y="193"/>
                  <a:pt x="1108" y="196"/>
                  <a:pt x="1010" y="162"/>
                </a:cubicBezTo>
                <a:cubicBezTo>
                  <a:pt x="943" y="166"/>
                  <a:pt x="875" y="160"/>
                  <a:pt x="809" y="175"/>
                </a:cubicBezTo>
                <a:cubicBezTo>
                  <a:pt x="794" y="178"/>
                  <a:pt x="780" y="198"/>
                  <a:pt x="784" y="212"/>
                </a:cubicBezTo>
                <a:cubicBezTo>
                  <a:pt x="787" y="225"/>
                  <a:pt x="809" y="224"/>
                  <a:pt x="822" y="225"/>
                </a:cubicBezTo>
                <a:cubicBezTo>
                  <a:pt x="872" y="228"/>
                  <a:pt x="922" y="225"/>
                  <a:pt x="972" y="225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5" name="Freeform 43">
            <a:extLst>
              <a:ext uri="{FF2B5EF4-FFF2-40B4-BE49-F238E27FC236}">
                <a16:creationId xmlns:a16="http://schemas.microsoft.com/office/drawing/2014/main" id="{9BB9866B-176A-95CC-4BFC-B255C591201F}"/>
              </a:ext>
            </a:extLst>
          </p:cNvPr>
          <p:cNvSpPr>
            <a:spLocks/>
          </p:cNvSpPr>
          <p:nvPr/>
        </p:nvSpPr>
        <p:spPr bwMode="auto">
          <a:xfrm>
            <a:off x="8089900" y="800100"/>
            <a:ext cx="1106488" cy="1057275"/>
          </a:xfrm>
          <a:custGeom>
            <a:avLst/>
            <a:gdLst>
              <a:gd name="T0" fmla="*/ 139700 w 697"/>
              <a:gd name="T1" fmla="*/ 431800 h 666"/>
              <a:gd name="T2" fmla="*/ 0 w 697"/>
              <a:gd name="T3" fmla="*/ 730250 h 666"/>
              <a:gd name="T4" fmla="*/ 398463 w 697"/>
              <a:gd name="T5" fmla="*/ 949325 h 666"/>
              <a:gd name="T6" fmla="*/ 517525 w 697"/>
              <a:gd name="T7" fmla="*/ 830263 h 666"/>
              <a:gd name="T8" fmla="*/ 636588 w 697"/>
              <a:gd name="T9" fmla="*/ 750888 h 666"/>
              <a:gd name="T10" fmla="*/ 993775 w 697"/>
              <a:gd name="T11" fmla="*/ 809625 h 666"/>
              <a:gd name="T12" fmla="*/ 1074738 w 697"/>
              <a:gd name="T13" fmla="*/ 293688 h 666"/>
              <a:gd name="T14" fmla="*/ 815975 w 697"/>
              <a:gd name="T15" fmla="*/ 34925 h 666"/>
              <a:gd name="T16" fmla="*/ 657225 w 697"/>
              <a:gd name="T17" fmla="*/ 153988 h 666"/>
              <a:gd name="T18" fmla="*/ 596900 w 697"/>
              <a:gd name="T19" fmla="*/ 273050 h 666"/>
              <a:gd name="T20" fmla="*/ 576263 w 697"/>
              <a:gd name="T21" fmla="*/ 333375 h 666"/>
              <a:gd name="T22" fmla="*/ 517525 w 697"/>
              <a:gd name="T23" fmla="*/ 373063 h 666"/>
              <a:gd name="T24" fmla="*/ 398463 w 697"/>
              <a:gd name="T25" fmla="*/ 352425 h 666"/>
              <a:gd name="T26" fmla="*/ 338138 w 697"/>
              <a:gd name="T27" fmla="*/ 312738 h 666"/>
              <a:gd name="T28" fmla="*/ 239713 w 697"/>
              <a:gd name="T29" fmla="*/ 333375 h 666"/>
              <a:gd name="T30" fmla="*/ 119063 w 697"/>
              <a:gd name="T31" fmla="*/ 373063 h 666"/>
              <a:gd name="T32" fmla="*/ 79375 w 697"/>
              <a:gd name="T33" fmla="*/ 452438 h 666"/>
              <a:gd name="T34" fmla="*/ 60325 w 697"/>
              <a:gd name="T35" fmla="*/ 511175 h 666"/>
              <a:gd name="T36" fmla="*/ 139700 w 697"/>
              <a:gd name="T37" fmla="*/ 431800 h 6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97" h="666">
                <a:moveTo>
                  <a:pt x="88" y="272"/>
                </a:moveTo>
                <a:cubicBezTo>
                  <a:pt x="77" y="347"/>
                  <a:pt x="65" y="417"/>
                  <a:pt x="0" y="460"/>
                </a:cubicBezTo>
                <a:cubicBezTo>
                  <a:pt x="21" y="666"/>
                  <a:pt x="16" y="612"/>
                  <a:pt x="251" y="598"/>
                </a:cubicBezTo>
                <a:cubicBezTo>
                  <a:pt x="374" y="515"/>
                  <a:pt x="182" y="650"/>
                  <a:pt x="326" y="523"/>
                </a:cubicBezTo>
                <a:cubicBezTo>
                  <a:pt x="349" y="503"/>
                  <a:pt x="401" y="473"/>
                  <a:pt x="401" y="473"/>
                </a:cubicBezTo>
                <a:cubicBezTo>
                  <a:pt x="538" y="542"/>
                  <a:pt x="464" y="527"/>
                  <a:pt x="626" y="510"/>
                </a:cubicBezTo>
                <a:cubicBezTo>
                  <a:pt x="697" y="405"/>
                  <a:pt x="669" y="342"/>
                  <a:pt x="677" y="185"/>
                </a:cubicBezTo>
                <a:cubicBezTo>
                  <a:pt x="646" y="3"/>
                  <a:pt x="682" y="0"/>
                  <a:pt x="514" y="22"/>
                </a:cubicBezTo>
                <a:cubicBezTo>
                  <a:pt x="467" y="53"/>
                  <a:pt x="467" y="80"/>
                  <a:pt x="414" y="97"/>
                </a:cubicBezTo>
                <a:cubicBezTo>
                  <a:pt x="381" y="194"/>
                  <a:pt x="425" y="75"/>
                  <a:pt x="376" y="172"/>
                </a:cubicBezTo>
                <a:cubicBezTo>
                  <a:pt x="370" y="184"/>
                  <a:pt x="371" y="200"/>
                  <a:pt x="363" y="210"/>
                </a:cubicBezTo>
                <a:cubicBezTo>
                  <a:pt x="354" y="222"/>
                  <a:pt x="338" y="227"/>
                  <a:pt x="326" y="235"/>
                </a:cubicBezTo>
                <a:cubicBezTo>
                  <a:pt x="301" y="231"/>
                  <a:pt x="275" y="230"/>
                  <a:pt x="251" y="222"/>
                </a:cubicBezTo>
                <a:cubicBezTo>
                  <a:pt x="237" y="217"/>
                  <a:pt x="228" y="199"/>
                  <a:pt x="213" y="197"/>
                </a:cubicBezTo>
                <a:cubicBezTo>
                  <a:pt x="192" y="194"/>
                  <a:pt x="171" y="204"/>
                  <a:pt x="151" y="210"/>
                </a:cubicBezTo>
                <a:cubicBezTo>
                  <a:pt x="125" y="217"/>
                  <a:pt x="75" y="235"/>
                  <a:pt x="75" y="235"/>
                </a:cubicBezTo>
                <a:cubicBezTo>
                  <a:pt x="67" y="252"/>
                  <a:pt x="57" y="268"/>
                  <a:pt x="50" y="285"/>
                </a:cubicBezTo>
                <a:cubicBezTo>
                  <a:pt x="45" y="297"/>
                  <a:pt x="26" y="326"/>
                  <a:pt x="38" y="322"/>
                </a:cubicBezTo>
                <a:cubicBezTo>
                  <a:pt x="60" y="314"/>
                  <a:pt x="71" y="289"/>
                  <a:pt x="88" y="272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6" name="Freeform 44">
            <a:extLst>
              <a:ext uri="{FF2B5EF4-FFF2-40B4-BE49-F238E27FC236}">
                <a16:creationId xmlns:a16="http://schemas.microsoft.com/office/drawing/2014/main" id="{BB94A9AF-2347-3385-7ED9-CB65FEE4AE01}"/>
              </a:ext>
            </a:extLst>
          </p:cNvPr>
          <p:cNvSpPr>
            <a:spLocks/>
          </p:cNvSpPr>
          <p:nvPr/>
        </p:nvSpPr>
        <p:spPr bwMode="auto">
          <a:xfrm>
            <a:off x="6546850" y="1289050"/>
            <a:ext cx="1579563" cy="601663"/>
          </a:xfrm>
          <a:custGeom>
            <a:avLst/>
            <a:gdLst>
              <a:gd name="T0" fmla="*/ 61913 w 995"/>
              <a:gd name="T1" fmla="*/ 0 h 379"/>
              <a:gd name="T2" fmla="*/ 0 w 995"/>
              <a:gd name="T3" fmla="*/ 123825 h 379"/>
              <a:gd name="T4" fmla="*/ 20638 w 995"/>
              <a:gd name="T5" fmla="*/ 269875 h 379"/>
              <a:gd name="T6" fmla="*/ 61913 w 995"/>
              <a:gd name="T7" fmla="*/ 393700 h 379"/>
              <a:gd name="T8" fmla="*/ 228600 w 995"/>
              <a:gd name="T9" fmla="*/ 477838 h 379"/>
              <a:gd name="T10" fmla="*/ 914400 w 995"/>
              <a:gd name="T11" fmla="*/ 498475 h 379"/>
              <a:gd name="T12" fmla="*/ 1204913 w 995"/>
              <a:gd name="T13" fmla="*/ 601663 h 379"/>
              <a:gd name="T14" fmla="*/ 1454150 w 995"/>
              <a:gd name="T15" fmla="*/ 581025 h 379"/>
              <a:gd name="T16" fmla="*/ 1536700 w 995"/>
              <a:gd name="T17" fmla="*/ 331788 h 379"/>
              <a:gd name="T18" fmla="*/ 1579563 w 995"/>
              <a:gd name="T19" fmla="*/ 185738 h 379"/>
              <a:gd name="T20" fmla="*/ 1516063 w 995"/>
              <a:gd name="T21" fmla="*/ 165100 h 379"/>
              <a:gd name="T22" fmla="*/ 1392238 w 995"/>
              <a:gd name="T23" fmla="*/ 207963 h 379"/>
              <a:gd name="T24" fmla="*/ 955675 w 995"/>
              <a:gd name="T25" fmla="*/ 185738 h 379"/>
              <a:gd name="T26" fmla="*/ 809625 w 995"/>
              <a:gd name="T27" fmla="*/ 311150 h 379"/>
              <a:gd name="T28" fmla="*/ 414338 w 995"/>
              <a:gd name="T29" fmla="*/ 290513 h 379"/>
              <a:gd name="T30" fmla="*/ 249238 w 995"/>
              <a:gd name="T31" fmla="*/ 61913 h 379"/>
              <a:gd name="T32" fmla="*/ 185738 w 995"/>
              <a:gd name="T33" fmla="*/ 20638 h 379"/>
              <a:gd name="T34" fmla="*/ 61913 w 995"/>
              <a:gd name="T35" fmla="*/ 0 h 3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95" h="379">
                <a:moveTo>
                  <a:pt x="39" y="0"/>
                </a:moveTo>
                <a:cubicBezTo>
                  <a:pt x="26" y="20"/>
                  <a:pt x="0" y="51"/>
                  <a:pt x="0" y="78"/>
                </a:cubicBezTo>
                <a:cubicBezTo>
                  <a:pt x="0" y="109"/>
                  <a:pt x="6" y="140"/>
                  <a:pt x="13" y="170"/>
                </a:cubicBezTo>
                <a:cubicBezTo>
                  <a:pt x="19" y="197"/>
                  <a:pt x="30" y="222"/>
                  <a:pt x="39" y="248"/>
                </a:cubicBezTo>
                <a:cubicBezTo>
                  <a:pt x="51" y="284"/>
                  <a:pt x="127" y="295"/>
                  <a:pt x="144" y="301"/>
                </a:cubicBezTo>
                <a:cubicBezTo>
                  <a:pt x="281" y="346"/>
                  <a:pt x="432" y="310"/>
                  <a:pt x="576" y="314"/>
                </a:cubicBezTo>
                <a:cubicBezTo>
                  <a:pt x="661" y="325"/>
                  <a:pt x="712" y="309"/>
                  <a:pt x="759" y="379"/>
                </a:cubicBezTo>
                <a:cubicBezTo>
                  <a:pt x="811" y="375"/>
                  <a:pt x="865" y="379"/>
                  <a:pt x="916" y="366"/>
                </a:cubicBezTo>
                <a:cubicBezTo>
                  <a:pt x="978" y="350"/>
                  <a:pt x="964" y="236"/>
                  <a:pt x="968" y="209"/>
                </a:cubicBezTo>
                <a:cubicBezTo>
                  <a:pt x="973" y="176"/>
                  <a:pt x="984" y="148"/>
                  <a:pt x="995" y="117"/>
                </a:cubicBezTo>
                <a:cubicBezTo>
                  <a:pt x="982" y="113"/>
                  <a:pt x="969" y="102"/>
                  <a:pt x="955" y="104"/>
                </a:cubicBezTo>
                <a:cubicBezTo>
                  <a:pt x="928" y="107"/>
                  <a:pt x="877" y="131"/>
                  <a:pt x="877" y="131"/>
                </a:cubicBezTo>
                <a:cubicBezTo>
                  <a:pt x="833" y="128"/>
                  <a:pt x="671" y="94"/>
                  <a:pt x="602" y="117"/>
                </a:cubicBezTo>
                <a:cubicBezTo>
                  <a:pt x="538" y="181"/>
                  <a:pt x="570" y="156"/>
                  <a:pt x="510" y="196"/>
                </a:cubicBezTo>
                <a:cubicBezTo>
                  <a:pt x="427" y="192"/>
                  <a:pt x="343" y="194"/>
                  <a:pt x="261" y="183"/>
                </a:cubicBezTo>
                <a:cubicBezTo>
                  <a:pt x="190" y="173"/>
                  <a:pt x="190" y="80"/>
                  <a:pt x="157" y="39"/>
                </a:cubicBezTo>
                <a:cubicBezTo>
                  <a:pt x="147" y="27"/>
                  <a:pt x="130" y="22"/>
                  <a:pt x="117" y="13"/>
                </a:cubicBezTo>
                <a:cubicBezTo>
                  <a:pt x="63" y="31"/>
                  <a:pt x="89" y="34"/>
                  <a:pt x="39" y="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7" name="Freeform 45">
            <a:extLst>
              <a:ext uri="{FF2B5EF4-FFF2-40B4-BE49-F238E27FC236}">
                <a16:creationId xmlns:a16="http://schemas.microsoft.com/office/drawing/2014/main" id="{BD12F0A0-713F-0C52-AD86-B9D20446B543}"/>
              </a:ext>
            </a:extLst>
          </p:cNvPr>
          <p:cNvSpPr>
            <a:spLocks/>
          </p:cNvSpPr>
          <p:nvPr/>
        </p:nvSpPr>
        <p:spPr bwMode="auto">
          <a:xfrm>
            <a:off x="6673850" y="1184275"/>
            <a:ext cx="893763" cy="1987550"/>
          </a:xfrm>
          <a:custGeom>
            <a:avLst/>
            <a:gdLst>
              <a:gd name="T0" fmla="*/ 204788 w 563"/>
              <a:gd name="T1" fmla="*/ 354013 h 1252"/>
              <a:gd name="T2" fmla="*/ 225425 w 563"/>
              <a:gd name="T3" fmla="*/ 436563 h 1252"/>
              <a:gd name="T4" fmla="*/ 266700 w 563"/>
              <a:gd name="T5" fmla="*/ 561975 h 1252"/>
              <a:gd name="T6" fmla="*/ 266700 w 563"/>
              <a:gd name="T7" fmla="*/ 1350963 h 1252"/>
              <a:gd name="T8" fmla="*/ 184150 w 563"/>
              <a:gd name="T9" fmla="*/ 1579563 h 1252"/>
              <a:gd name="T10" fmla="*/ 122238 w 563"/>
              <a:gd name="T11" fmla="*/ 1684338 h 1252"/>
              <a:gd name="T12" fmla="*/ 101600 w 563"/>
              <a:gd name="T13" fmla="*/ 1746250 h 1252"/>
              <a:gd name="T14" fmla="*/ 17463 w 563"/>
              <a:gd name="T15" fmla="*/ 1890713 h 1252"/>
              <a:gd name="T16" fmla="*/ 38100 w 563"/>
              <a:gd name="T17" fmla="*/ 1974850 h 1252"/>
              <a:gd name="T18" fmla="*/ 101600 w 563"/>
              <a:gd name="T19" fmla="*/ 1954213 h 1252"/>
              <a:gd name="T20" fmla="*/ 309563 w 563"/>
              <a:gd name="T21" fmla="*/ 1849438 h 1252"/>
              <a:gd name="T22" fmla="*/ 703263 w 563"/>
              <a:gd name="T23" fmla="*/ 1870075 h 1252"/>
              <a:gd name="T24" fmla="*/ 890588 w 563"/>
              <a:gd name="T25" fmla="*/ 1870075 h 1252"/>
              <a:gd name="T26" fmla="*/ 744538 w 563"/>
              <a:gd name="T27" fmla="*/ 1725613 h 1252"/>
              <a:gd name="T28" fmla="*/ 661988 w 563"/>
              <a:gd name="T29" fmla="*/ 1620838 h 1252"/>
              <a:gd name="T30" fmla="*/ 579438 w 563"/>
              <a:gd name="T31" fmla="*/ 1497013 h 1252"/>
              <a:gd name="T32" fmla="*/ 495300 w 563"/>
              <a:gd name="T33" fmla="*/ 1289050 h 1252"/>
              <a:gd name="T34" fmla="*/ 787400 w 563"/>
              <a:gd name="T35" fmla="*/ 228600 h 1252"/>
              <a:gd name="T36" fmla="*/ 620713 w 563"/>
              <a:gd name="T37" fmla="*/ 166688 h 1252"/>
              <a:gd name="T38" fmla="*/ 515938 w 563"/>
              <a:gd name="T39" fmla="*/ 249238 h 1252"/>
              <a:gd name="T40" fmla="*/ 433388 w 563"/>
              <a:gd name="T41" fmla="*/ 354013 h 1252"/>
              <a:gd name="T42" fmla="*/ 392113 w 563"/>
              <a:gd name="T43" fmla="*/ 477838 h 1252"/>
              <a:gd name="T44" fmla="*/ 287338 w 563"/>
              <a:gd name="T45" fmla="*/ 228600 h 1252"/>
              <a:gd name="T46" fmla="*/ 246063 w 563"/>
              <a:gd name="T47" fmla="*/ 166688 h 1252"/>
              <a:gd name="T48" fmla="*/ 225425 w 563"/>
              <a:gd name="T49" fmla="*/ 104775 h 1252"/>
              <a:gd name="T50" fmla="*/ 142875 w 563"/>
              <a:gd name="T51" fmla="*/ 0 h 1252"/>
              <a:gd name="T52" fmla="*/ 17463 w 563"/>
              <a:gd name="T53" fmla="*/ 125413 h 1252"/>
              <a:gd name="T54" fmla="*/ 101600 w 563"/>
              <a:gd name="T55" fmla="*/ 207963 h 1252"/>
              <a:gd name="T56" fmla="*/ 142875 w 563"/>
              <a:gd name="T57" fmla="*/ 269875 h 1252"/>
              <a:gd name="T58" fmla="*/ 204788 w 563"/>
              <a:gd name="T59" fmla="*/ 354013 h 12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63" h="1252">
                <a:moveTo>
                  <a:pt x="129" y="223"/>
                </a:moveTo>
                <a:cubicBezTo>
                  <a:pt x="133" y="240"/>
                  <a:pt x="137" y="258"/>
                  <a:pt x="142" y="275"/>
                </a:cubicBezTo>
                <a:cubicBezTo>
                  <a:pt x="150" y="302"/>
                  <a:pt x="168" y="354"/>
                  <a:pt x="168" y="354"/>
                </a:cubicBezTo>
                <a:cubicBezTo>
                  <a:pt x="199" y="569"/>
                  <a:pt x="188" y="457"/>
                  <a:pt x="168" y="851"/>
                </a:cubicBezTo>
                <a:cubicBezTo>
                  <a:pt x="162" y="965"/>
                  <a:pt x="175" y="936"/>
                  <a:pt x="116" y="995"/>
                </a:cubicBezTo>
                <a:cubicBezTo>
                  <a:pt x="80" y="1104"/>
                  <a:pt x="130" y="971"/>
                  <a:pt x="77" y="1061"/>
                </a:cubicBezTo>
                <a:cubicBezTo>
                  <a:pt x="70" y="1073"/>
                  <a:pt x="70" y="1087"/>
                  <a:pt x="64" y="1100"/>
                </a:cubicBezTo>
                <a:cubicBezTo>
                  <a:pt x="45" y="1143"/>
                  <a:pt x="36" y="1154"/>
                  <a:pt x="11" y="1191"/>
                </a:cubicBezTo>
                <a:cubicBezTo>
                  <a:pt x="15" y="1209"/>
                  <a:pt x="9" y="1233"/>
                  <a:pt x="24" y="1244"/>
                </a:cubicBezTo>
                <a:cubicBezTo>
                  <a:pt x="35" y="1252"/>
                  <a:pt x="51" y="1237"/>
                  <a:pt x="64" y="1231"/>
                </a:cubicBezTo>
                <a:cubicBezTo>
                  <a:pt x="108" y="1209"/>
                  <a:pt x="151" y="1187"/>
                  <a:pt x="195" y="1165"/>
                </a:cubicBezTo>
                <a:cubicBezTo>
                  <a:pt x="278" y="1169"/>
                  <a:pt x="361" y="1168"/>
                  <a:pt x="443" y="1178"/>
                </a:cubicBezTo>
                <a:cubicBezTo>
                  <a:pt x="563" y="1192"/>
                  <a:pt x="507" y="1234"/>
                  <a:pt x="561" y="1178"/>
                </a:cubicBezTo>
                <a:cubicBezTo>
                  <a:pt x="521" y="1151"/>
                  <a:pt x="503" y="1120"/>
                  <a:pt x="469" y="1087"/>
                </a:cubicBezTo>
                <a:cubicBezTo>
                  <a:pt x="440" y="998"/>
                  <a:pt x="480" y="1093"/>
                  <a:pt x="417" y="1021"/>
                </a:cubicBezTo>
                <a:cubicBezTo>
                  <a:pt x="396" y="997"/>
                  <a:pt x="365" y="943"/>
                  <a:pt x="365" y="943"/>
                </a:cubicBezTo>
                <a:cubicBezTo>
                  <a:pt x="350" y="897"/>
                  <a:pt x="327" y="857"/>
                  <a:pt x="312" y="812"/>
                </a:cubicBezTo>
                <a:cubicBezTo>
                  <a:pt x="326" y="597"/>
                  <a:pt x="328" y="306"/>
                  <a:pt x="496" y="144"/>
                </a:cubicBezTo>
                <a:cubicBezTo>
                  <a:pt x="473" y="75"/>
                  <a:pt x="456" y="89"/>
                  <a:pt x="391" y="105"/>
                </a:cubicBezTo>
                <a:cubicBezTo>
                  <a:pt x="375" y="116"/>
                  <a:pt x="337" y="138"/>
                  <a:pt x="325" y="157"/>
                </a:cubicBezTo>
                <a:cubicBezTo>
                  <a:pt x="281" y="229"/>
                  <a:pt x="352" y="170"/>
                  <a:pt x="273" y="223"/>
                </a:cubicBezTo>
                <a:cubicBezTo>
                  <a:pt x="264" y="249"/>
                  <a:pt x="262" y="324"/>
                  <a:pt x="247" y="301"/>
                </a:cubicBezTo>
                <a:cubicBezTo>
                  <a:pt x="215" y="252"/>
                  <a:pt x="212" y="191"/>
                  <a:pt x="181" y="144"/>
                </a:cubicBezTo>
                <a:cubicBezTo>
                  <a:pt x="172" y="131"/>
                  <a:pt x="162" y="119"/>
                  <a:pt x="155" y="105"/>
                </a:cubicBezTo>
                <a:cubicBezTo>
                  <a:pt x="149" y="93"/>
                  <a:pt x="149" y="78"/>
                  <a:pt x="142" y="66"/>
                </a:cubicBezTo>
                <a:cubicBezTo>
                  <a:pt x="128" y="42"/>
                  <a:pt x="106" y="23"/>
                  <a:pt x="90" y="0"/>
                </a:cubicBezTo>
                <a:cubicBezTo>
                  <a:pt x="39" y="17"/>
                  <a:pt x="28" y="28"/>
                  <a:pt x="11" y="79"/>
                </a:cubicBezTo>
                <a:cubicBezTo>
                  <a:pt x="39" y="164"/>
                  <a:pt x="0" y="80"/>
                  <a:pt x="64" y="131"/>
                </a:cubicBezTo>
                <a:cubicBezTo>
                  <a:pt x="76" y="141"/>
                  <a:pt x="81" y="157"/>
                  <a:pt x="90" y="170"/>
                </a:cubicBezTo>
                <a:cubicBezTo>
                  <a:pt x="119" y="258"/>
                  <a:pt x="104" y="274"/>
                  <a:pt x="129" y="223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8" name="Freeform 46">
            <a:extLst>
              <a:ext uri="{FF2B5EF4-FFF2-40B4-BE49-F238E27FC236}">
                <a16:creationId xmlns:a16="http://schemas.microsoft.com/office/drawing/2014/main" id="{C69D152C-104E-57C2-FE36-5C8AF4C03231}"/>
              </a:ext>
            </a:extLst>
          </p:cNvPr>
          <p:cNvSpPr>
            <a:spLocks/>
          </p:cNvSpPr>
          <p:nvPr/>
        </p:nvSpPr>
        <p:spPr bwMode="auto">
          <a:xfrm>
            <a:off x="8356600" y="1497013"/>
            <a:ext cx="496888" cy="1008062"/>
          </a:xfrm>
          <a:custGeom>
            <a:avLst/>
            <a:gdLst>
              <a:gd name="T0" fmla="*/ 163513 w 313"/>
              <a:gd name="T1" fmla="*/ 228600 h 635"/>
              <a:gd name="T2" fmla="*/ 39688 w 313"/>
              <a:gd name="T3" fmla="*/ 935037 h 635"/>
              <a:gd name="T4" fmla="*/ 19050 w 313"/>
              <a:gd name="T5" fmla="*/ 996950 h 635"/>
              <a:gd name="T6" fmla="*/ 80963 w 313"/>
              <a:gd name="T7" fmla="*/ 955675 h 635"/>
              <a:gd name="T8" fmla="*/ 496888 w 313"/>
              <a:gd name="T9" fmla="*/ 935037 h 635"/>
              <a:gd name="T10" fmla="*/ 412750 w 313"/>
              <a:gd name="T11" fmla="*/ 663575 h 635"/>
              <a:gd name="T12" fmla="*/ 392113 w 313"/>
              <a:gd name="T13" fmla="*/ 331787 h 635"/>
              <a:gd name="T14" fmla="*/ 433388 w 313"/>
              <a:gd name="T15" fmla="*/ 206375 h 635"/>
              <a:gd name="T16" fmla="*/ 455613 w 313"/>
              <a:gd name="T17" fmla="*/ 144462 h 635"/>
              <a:gd name="T18" fmla="*/ 309563 w 313"/>
              <a:gd name="T19" fmla="*/ 103187 h 635"/>
              <a:gd name="T20" fmla="*/ 163513 w 313"/>
              <a:gd name="T21" fmla="*/ 228600 h 6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" h="635">
                <a:moveTo>
                  <a:pt x="103" y="144"/>
                </a:moveTo>
                <a:cubicBezTo>
                  <a:pt x="97" y="291"/>
                  <a:pt x="138" y="472"/>
                  <a:pt x="25" y="589"/>
                </a:cubicBezTo>
                <a:cubicBezTo>
                  <a:pt x="21" y="602"/>
                  <a:pt x="0" y="622"/>
                  <a:pt x="12" y="628"/>
                </a:cubicBezTo>
                <a:cubicBezTo>
                  <a:pt x="26" y="635"/>
                  <a:pt x="36" y="604"/>
                  <a:pt x="51" y="602"/>
                </a:cubicBezTo>
                <a:cubicBezTo>
                  <a:pt x="138" y="591"/>
                  <a:pt x="226" y="593"/>
                  <a:pt x="313" y="589"/>
                </a:cubicBezTo>
                <a:cubicBezTo>
                  <a:pt x="266" y="541"/>
                  <a:pt x="269" y="484"/>
                  <a:pt x="260" y="418"/>
                </a:cubicBezTo>
                <a:cubicBezTo>
                  <a:pt x="256" y="348"/>
                  <a:pt x="244" y="279"/>
                  <a:pt x="247" y="209"/>
                </a:cubicBezTo>
                <a:cubicBezTo>
                  <a:pt x="248" y="181"/>
                  <a:pt x="264" y="156"/>
                  <a:pt x="273" y="130"/>
                </a:cubicBezTo>
                <a:cubicBezTo>
                  <a:pt x="277" y="117"/>
                  <a:pt x="287" y="91"/>
                  <a:pt x="287" y="91"/>
                </a:cubicBezTo>
                <a:cubicBezTo>
                  <a:pt x="210" y="15"/>
                  <a:pt x="238" y="0"/>
                  <a:pt x="195" y="65"/>
                </a:cubicBezTo>
                <a:cubicBezTo>
                  <a:pt x="183" y="136"/>
                  <a:pt x="193" y="189"/>
                  <a:pt x="103" y="144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9" name="Freeform 47">
            <a:extLst>
              <a:ext uri="{FF2B5EF4-FFF2-40B4-BE49-F238E27FC236}">
                <a16:creationId xmlns:a16="http://schemas.microsoft.com/office/drawing/2014/main" id="{FBE85AB9-2DED-BB68-2E36-FE3DD6F56B24}"/>
              </a:ext>
            </a:extLst>
          </p:cNvPr>
          <p:cNvSpPr>
            <a:spLocks/>
          </p:cNvSpPr>
          <p:nvPr/>
        </p:nvSpPr>
        <p:spPr bwMode="auto">
          <a:xfrm>
            <a:off x="7399338" y="1474788"/>
            <a:ext cx="623887" cy="858837"/>
          </a:xfrm>
          <a:custGeom>
            <a:avLst/>
            <a:gdLst>
              <a:gd name="T0" fmla="*/ 144462 w 393"/>
              <a:gd name="T1" fmla="*/ 22225 h 541"/>
              <a:gd name="T2" fmla="*/ 103187 w 393"/>
              <a:gd name="T3" fmla="*/ 708025 h 541"/>
              <a:gd name="T4" fmla="*/ 82550 w 393"/>
              <a:gd name="T5" fmla="*/ 769937 h 541"/>
              <a:gd name="T6" fmla="*/ 103187 w 393"/>
              <a:gd name="T7" fmla="*/ 790575 h 541"/>
              <a:gd name="T8" fmla="*/ 601662 w 393"/>
              <a:gd name="T9" fmla="*/ 708025 h 541"/>
              <a:gd name="T10" fmla="*/ 539750 w 393"/>
              <a:gd name="T11" fmla="*/ 685800 h 541"/>
              <a:gd name="T12" fmla="*/ 476250 w 393"/>
              <a:gd name="T13" fmla="*/ 644525 h 541"/>
              <a:gd name="T14" fmla="*/ 352425 w 393"/>
              <a:gd name="T15" fmla="*/ 541337 h 541"/>
              <a:gd name="T16" fmla="*/ 311150 w 393"/>
              <a:gd name="T17" fmla="*/ 479425 h 541"/>
              <a:gd name="T18" fmla="*/ 227012 w 393"/>
              <a:gd name="T19" fmla="*/ 395287 h 541"/>
              <a:gd name="T20" fmla="*/ 247650 w 393"/>
              <a:gd name="T21" fmla="*/ 333375 h 541"/>
              <a:gd name="T22" fmla="*/ 290512 w 393"/>
              <a:gd name="T23" fmla="*/ 457200 h 541"/>
              <a:gd name="T24" fmla="*/ 311150 w 393"/>
              <a:gd name="T25" fmla="*/ 520700 h 541"/>
              <a:gd name="T26" fmla="*/ 373062 w 393"/>
              <a:gd name="T27" fmla="*/ 561975 h 541"/>
              <a:gd name="T28" fmla="*/ 311150 w 393"/>
              <a:gd name="T29" fmla="*/ 395287 h 541"/>
              <a:gd name="T30" fmla="*/ 331787 w 393"/>
              <a:gd name="T31" fmla="*/ 0 h 5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3" h="541">
                <a:moveTo>
                  <a:pt x="91" y="14"/>
                </a:moveTo>
                <a:cubicBezTo>
                  <a:pt x="126" y="154"/>
                  <a:pt x="171" y="336"/>
                  <a:pt x="65" y="446"/>
                </a:cubicBezTo>
                <a:cubicBezTo>
                  <a:pt x="61" y="459"/>
                  <a:pt x="58" y="473"/>
                  <a:pt x="52" y="485"/>
                </a:cubicBezTo>
                <a:cubicBezTo>
                  <a:pt x="30" y="528"/>
                  <a:pt x="0" y="541"/>
                  <a:pt x="65" y="498"/>
                </a:cubicBezTo>
                <a:cubicBezTo>
                  <a:pt x="147" y="376"/>
                  <a:pt x="62" y="480"/>
                  <a:pt x="379" y="446"/>
                </a:cubicBezTo>
                <a:cubicBezTo>
                  <a:pt x="393" y="445"/>
                  <a:pt x="352" y="438"/>
                  <a:pt x="340" y="432"/>
                </a:cubicBezTo>
                <a:cubicBezTo>
                  <a:pt x="326" y="425"/>
                  <a:pt x="312" y="416"/>
                  <a:pt x="300" y="406"/>
                </a:cubicBezTo>
                <a:cubicBezTo>
                  <a:pt x="193" y="318"/>
                  <a:pt x="325" y="409"/>
                  <a:pt x="222" y="341"/>
                </a:cubicBezTo>
                <a:cubicBezTo>
                  <a:pt x="213" y="328"/>
                  <a:pt x="206" y="314"/>
                  <a:pt x="196" y="302"/>
                </a:cubicBezTo>
                <a:cubicBezTo>
                  <a:pt x="180" y="283"/>
                  <a:pt x="143" y="249"/>
                  <a:pt x="143" y="249"/>
                </a:cubicBezTo>
                <a:cubicBezTo>
                  <a:pt x="147" y="236"/>
                  <a:pt x="146" y="200"/>
                  <a:pt x="156" y="210"/>
                </a:cubicBezTo>
                <a:cubicBezTo>
                  <a:pt x="176" y="229"/>
                  <a:pt x="174" y="262"/>
                  <a:pt x="183" y="288"/>
                </a:cubicBezTo>
                <a:cubicBezTo>
                  <a:pt x="188" y="301"/>
                  <a:pt x="184" y="320"/>
                  <a:pt x="196" y="328"/>
                </a:cubicBezTo>
                <a:cubicBezTo>
                  <a:pt x="209" y="337"/>
                  <a:pt x="222" y="345"/>
                  <a:pt x="235" y="354"/>
                </a:cubicBezTo>
                <a:cubicBezTo>
                  <a:pt x="256" y="291"/>
                  <a:pt x="251" y="286"/>
                  <a:pt x="196" y="249"/>
                </a:cubicBezTo>
                <a:cubicBezTo>
                  <a:pt x="212" y="61"/>
                  <a:pt x="209" y="145"/>
                  <a:pt x="209" y="0"/>
                </a:cubicBezTo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0" name="Freeform 48">
            <a:extLst>
              <a:ext uri="{FF2B5EF4-FFF2-40B4-BE49-F238E27FC236}">
                <a16:creationId xmlns:a16="http://schemas.microsoft.com/office/drawing/2014/main" id="{841DE01C-5D28-7EEA-D7E6-80F602F4BE3F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457200" cy="685800"/>
          </a:xfrm>
          <a:custGeom>
            <a:avLst/>
            <a:gdLst>
              <a:gd name="T0" fmla="*/ 117208 w 511"/>
              <a:gd name="T1" fmla="*/ 151544 h 801"/>
              <a:gd name="T2" fmla="*/ 152996 w 511"/>
              <a:gd name="T3" fmla="*/ 262847 h 801"/>
              <a:gd name="T4" fmla="*/ 82314 w 511"/>
              <a:gd name="T5" fmla="*/ 644703 h 801"/>
              <a:gd name="T6" fmla="*/ 70683 w 511"/>
              <a:gd name="T7" fmla="*/ 678094 h 801"/>
              <a:gd name="T8" fmla="*/ 234416 w 511"/>
              <a:gd name="T9" fmla="*/ 666964 h 801"/>
              <a:gd name="T10" fmla="*/ 457200 w 511"/>
              <a:gd name="T11" fmla="*/ 655834 h 801"/>
              <a:gd name="T12" fmla="*/ 363255 w 511"/>
              <a:gd name="T13" fmla="*/ 599326 h 801"/>
              <a:gd name="T14" fmla="*/ 328361 w 511"/>
              <a:gd name="T15" fmla="*/ 577065 h 801"/>
              <a:gd name="T16" fmla="*/ 293467 w 511"/>
              <a:gd name="T17" fmla="*/ 431515 h 801"/>
              <a:gd name="T18" fmla="*/ 281836 w 511"/>
              <a:gd name="T19" fmla="*/ 50515 h 801"/>
              <a:gd name="T20" fmla="*/ 293467 w 511"/>
              <a:gd name="T21" fmla="*/ 5137 h 801"/>
              <a:gd name="T22" fmla="*/ 211153 w 511"/>
              <a:gd name="T23" fmla="*/ 28254 h 801"/>
              <a:gd name="T24" fmla="*/ 187890 w 511"/>
              <a:gd name="T25" fmla="*/ 184935 h 801"/>
              <a:gd name="T26" fmla="*/ 164628 w 511"/>
              <a:gd name="T27" fmla="*/ 151544 h 801"/>
              <a:gd name="T28" fmla="*/ 70683 w 511"/>
              <a:gd name="T29" fmla="*/ 61645 h 801"/>
              <a:gd name="T30" fmla="*/ 59051 w 511"/>
              <a:gd name="T31" fmla="*/ 28254 h 801"/>
              <a:gd name="T32" fmla="*/ 0 w 511"/>
              <a:gd name="T33" fmla="*/ 72775 h 801"/>
              <a:gd name="T34" fmla="*/ 105577 w 511"/>
              <a:gd name="T35" fmla="*/ 139557 h 801"/>
              <a:gd name="T36" fmla="*/ 117208 w 511"/>
              <a:gd name="T37" fmla="*/ 151544 h 8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1" h="801">
                <a:moveTo>
                  <a:pt x="131" y="177"/>
                </a:moveTo>
                <a:cubicBezTo>
                  <a:pt x="164" y="272"/>
                  <a:pt x="151" y="228"/>
                  <a:pt x="171" y="307"/>
                </a:cubicBezTo>
                <a:cubicBezTo>
                  <a:pt x="164" y="499"/>
                  <a:pt x="213" y="627"/>
                  <a:pt x="92" y="753"/>
                </a:cubicBezTo>
                <a:cubicBezTo>
                  <a:pt x="88" y="766"/>
                  <a:pt x="65" y="790"/>
                  <a:pt x="79" y="792"/>
                </a:cubicBezTo>
                <a:cubicBezTo>
                  <a:pt x="139" y="801"/>
                  <a:pt x="201" y="783"/>
                  <a:pt x="262" y="779"/>
                </a:cubicBezTo>
                <a:cubicBezTo>
                  <a:pt x="345" y="774"/>
                  <a:pt x="428" y="770"/>
                  <a:pt x="511" y="766"/>
                </a:cubicBezTo>
                <a:cubicBezTo>
                  <a:pt x="478" y="732"/>
                  <a:pt x="451" y="715"/>
                  <a:pt x="406" y="700"/>
                </a:cubicBezTo>
                <a:cubicBezTo>
                  <a:pt x="393" y="691"/>
                  <a:pt x="377" y="686"/>
                  <a:pt x="367" y="674"/>
                </a:cubicBezTo>
                <a:cubicBezTo>
                  <a:pt x="339" y="639"/>
                  <a:pt x="335" y="543"/>
                  <a:pt x="328" y="504"/>
                </a:cubicBezTo>
                <a:cubicBezTo>
                  <a:pt x="324" y="356"/>
                  <a:pt x="315" y="207"/>
                  <a:pt x="315" y="59"/>
                </a:cubicBezTo>
                <a:cubicBezTo>
                  <a:pt x="315" y="41"/>
                  <a:pt x="341" y="19"/>
                  <a:pt x="328" y="6"/>
                </a:cubicBezTo>
                <a:cubicBezTo>
                  <a:pt x="322" y="0"/>
                  <a:pt x="246" y="29"/>
                  <a:pt x="236" y="33"/>
                </a:cubicBezTo>
                <a:cubicBezTo>
                  <a:pt x="217" y="91"/>
                  <a:pt x="231" y="158"/>
                  <a:pt x="210" y="216"/>
                </a:cubicBezTo>
                <a:cubicBezTo>
                  <a:pt x="205" y="231"/>
                  <a:pt x="194" y="189"/>
                  <a:pt x="184" y="177"/>
                </a:cubicBezTo>
                <a:cubicBezTo>
                  <a:pt x="151" y="135"/>
                  <a:pt x="122" y="104"/>
                  <a:pt x="79" y="72"/>
                </a:cubicBezTo>
                <a:cubicBezTo>
                  <a:pt x="75" y="59"/>
                  <a:pt x="78" y="39"/>
                  <a:pt x="66" y="33"/>
                </a:cubicBezTo>
                <a:cubicBezTo>
                  <a:pt x="35" y="18"/>
                  <a:pt x="8" y="73"/>
                  <a:pt x="0" y="85"/>
                </a:cubicBezTo>
                <a:cubicBezTo>
                  <a:pt x="36" y="136"/>
                  <a:pt x="57" y="148"/>
                  <a:pt x="118" y="163"/>
                </a:cubicBezTo>
                <a:cubicBezTo>
                  <a:pt x="184" y="229"/>
                  <a:pt x="189" y="233"/>
                  <a:pt x="131" y="177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1" name="Freeform 49">
            <a:extLst>
              <a:ext uri="{FF2B5EF4-FFF2-40B4-BE49-F238E27FC236}">
                <a16:creationId xmlns:a16="http://schemas.microsoft.com/office/drawing/2014/main" id="{4F26F0AD-EB2A-F499-6E51-2D32A5A2CFEA}"/>
              </a:ext>
            </a:extLst>
          </p:cNvPr>
          <p:cNvSpPr>
            <a:spLocks/>
          </p:cNvSpPr>
          <p:nvPr/>
        </p:nvSpPr>
        <p:spPr bwMode="auto">
          <a:xfrm>
            <a:off x="5486400" y="1143000"/>
            <a:ext cx="1447800" cy="457200"/>
          </a:xfrm>
          <a:custGeom>
            <a:avLst/>
            <a:gdLst>
              <a:gd name="T0" fmla="*/ 763085 w 1053"/>
              <a:gd name="T1" fmla="*/ 328749 h 420"/>
              <a:gd name="T2" fmla="*/ 565096 w 1053"/>
              <a:gd name="T3" fmla="*/ 357051 h 420"/>
              <a:gd name="T4" fmla="*/ 529348 w 1053"/>
              <a:gd name="T5" fmla="*/ 399506 h 420"/>
              <a:gd name="T6" fmla="*/ 438602 w 1053"/>
              <a:gd name="T7" fmla="*/ 456111 h 420"/>
              <a:gd name="T8" fmla="*/ 151242 w 1053"/>
              <a:gd name="T9" fmla="*/ 441960 h 420"/>
              <a:gd name="T10" fmla="*/ 24749 w 1053"/>
              <a:gd name="T11" fmla="*/ 328749 h 420"/>
              <a:gd name="T12" fmla="*/ 6875 w 1053"/>
              <a:gd name="T13" fmla="*/ 285206 h 420"/>
              <a:gd name="T14" fmla="*/ 186990 w 1053"/>
              <a:gd name="T15" fmla="*/ 214449 h 420"/>
              <a:gd name="T16" fmla="*/ 331358 w 1053"/>
              <a:gd name="T17" fmla="*/ 0 h 420"/>
              <a:gd name="T18" fmla="*/ 673715 w 1053"/>
              <a:gd name="T19" fmla="*/ 57694 h 420"/>
              <a:gd name="T20" fmla="*/ 925327 w 1053"/>
              <a:gd name="T21" fmla="*/ 15240 h 420"/>
              <a:gd name="T22" fmla="*/ 1141191 w 1053"/>
              <a:gd name="T23" fmla="*/ 71846 h 420"/>
              <a:gd name="T24" fmla="*/ 1303432 w 1053"/>
              <a:gd name="T25" fmla="*/ 100149 h 420"/>
              <a:gd name="T26" fmla="*/ 1410677 w 1053"/>
              <a:gd name="T27" fmla="*/ 128451 h 420"/>
              <a:gd name="T28" fmla="*/ 1447800 w 1053"/>
              <a:gd name="T29" fmla="*/ 142603 h 4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3" h="420">
                <a:moveTo>
                  <a:pt x="555" y="302"/>
                </a:moveTo>
                <a:cubicBezTo>
                  <a:pt x="507" y="308"/>
                  <a:pt x="449" y="298"/>
                  <a:pt x="411" y="328"/>
                </a:cubicBezTo>
                <a:cubicBezTo>
                  <a:pt x="399" y="338"/>
                  <a:pt x="396" y="356"/>
                  <a:pt x="385" y="367"/>
                </a:cubicBezTo>
                <a:cubicBezTo>
                  <a:pt x="365" y="387"/>
                  <a:pt x="339" y="400"/>
                  <a:pt x="319" y="419"/>
                </a:cubicBezTo>
                <a:cubicBezTo>
                  <a:pt x="249" y="415"/>
                  <a:pt x="178" y="420"/>
                  <a:pt x="110" y="406"/>
                </a:cubicBezTo>
                <a:cubicBezTo>
                  <a:pt x="80" y="400"/>
                  <a:pt x="41" y="324"/>
                  <a:pt x="18" y="302"/>
                </a:cubicBezTo>
                <a:cubicBezTo>
                  <a:pt x="14" y="289"/>
                  <a:pt x="0" y="275"/>
                  <a:pt x="5" y="262"/>
                </a:cubicBezTo>
                <a:cubicBezTo>
                  <a:pt x="11" y="248"/>
                  <a:pt x="122" y="204"/>
                  <a:pt x="136" y="197"/>
                </a:cubicBezTo>
                <a:cubicBezTo>
                  <a:pt x="147" y="97"/>
                  <a:pt x="143" y="35"/>
                  <a:pt x="241" y="0"/>
                </a:cubicBezTo>
                <a:cubicBezTo>
                  <a:pt x="326" y="13"/>
                  <a:pt x="408" y="26"/>
                  <a:pt x="490" y="53"/>
                </a:cubicBezTo>
                <a:cubicBezTo>
                  <a:pt x="556" y="44"/>
                  <a:pt x="609" y="30"/>
                  <a:pt x="673" y="14"/>
                </a:cubicBezTo>
                <a:cubicBezTo>
                  <a:pt x="740" y="25"/>
                  <a:pt x="775" y="29"/>
                  <a:pt x="830" y="66"/>
                </a:cubicBezTo>
                <a:cubicBezTo>
                  <a:pt x="900" y="43"/>
                  <a:pt x="889" y="66"/>
                  <a:pt x="948" y="92"/>
                </a:cubicBezTo>
                <a:cubicBezTo>
                  <a:pt x="973" y="103"/>
                  <a:pt x="1001" y="106"/>
                  <a:pt x="1026" y="118"/>
                </a:cubicBezTo>
                <a:cubicBezTo>
                  <a:pt x="1035" y="122"/>
                  <a:pt x="1044" y="127"/>
                  <a:pt x="1053" y="131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2" name="Freeform 50">
            <a:extLst>
              <a:ext uri="{FF2B5EF4-FFF2-40B4-BE49-F238E27FC236}">
                <a16:creationId xmlns:a16="http://schemas.microsoft.com/office/drawing/2014/main" id="{CEB05C07-68E8-843C-DC8F-5AC0A2F672D3}"/>
              </a:ext>
            </a:extLst>
          </p:cNvPr>
          <p:cNvSpPr>
            <a:spLocks/>
          </p:cNvSpPr>
          <p:nvPr/>
        </p:nvSpPr>
        <p:spPr bwMode="auto">
          <a:xfrm>
            <a:off x="7785100" y="4572000"/>
            <a:ext cx="825500" cy="962025"/>
          </a:xfrm>
          <a:custGeom>
            <a:avLst/>
            <a:gdLst>
              <a:gd name="T0" fmla="*/ 389960 w 815"/>
              <a:gd name="T1" fmla="*/ 758043 h 698"/>
              <a:gd name="T2" fmla="*/ 403128 w 815"/>
              <a:gd name="T3" fmla="*/ 577491 h 698"/>
              <a:gd name="T4" fmla="*/ 509480 w 815"/>
              <a:gd name="T5" fmla="*/ 452069 h 698"/>
              <a:gd name="T6" fmla="*/ 760675 w 815"/>
              <a:gd name="T7" fmla="*/ 379021 h 698"/>
              <a:gd name="T8" fmla="*/ 814358 w 815"/>
              <a:gd name="T9" fmla="*/ 361104 h 698"/>
              <a:gd name="T10" fmla="*/ 801191 w 815"/>
              <a:gd name="T11" fmla="*/ 414856 h 698"/>
              <a:gd name="T12" fmla="*/ 708006 w 815"/>
              <a:gd name="T13" fmla="*/ 452069 h 698"/>
              <a:gd name="T14" fmla="*/ 641155 w 815"/>
              <a:gd name="T15" fmla="*/ 523739 h 698"/>
              <a:gd name="T16" fmla="*/ 562150 w 815"/>
              <a:gd name="T17" fmla="*/ 577491 h 698"/>
              <a:gd name="T18" fmla="*/ 455798 w 815"/>
              <a:gd name="T19" fmla="*/ 668456 h 698"/>
              <a:gd name="T20" fmla="*/ 389960 w 815"/>
              <a:gd name="T21" fmla="*/ 740125 h 698"/>
              <a:gd name="T22" fmla="*/ 309942 w 815"/>
              <a:gd name="T23" fmla="*/ 613325 h 698"/>
              <a:gd name="T24" fmla="*/ 177255 w 815"/>
              <a:gd name="T25" fmla="*/ 541656 h 698"/>
              <a:gd name="T26" fmla="*/ 31399 w 815"/>
              <a:gd name="T27" fmla="*/ 650538 h 698"/>
              <a:gd name="T28" fmla="*/ 31399 w 815"/>
              <a:gd name="T29" fmla="*/ 920677 h 698"/>
              <a:gd name="T30" fmla="*/ 57734 w 815"/>
              <a:gd name="T31" fmla="*/ 866925 h 698"/>
              <a:gd name="T32" fmla="*/ 124585 w 815"/>
              <a:gd name="T33" fmla="*/ 849008 h 698"/>
              <a:gd name="T34" fmla="*/ 85082 w 815"/>
              <a:gd name="T35" fmla="*/ 866925 h 698"/>
              <a:gd name="T36" fmla="*/ 44567 w 815"/>
              <a:gd name="T37" fmla="*/ 902760 h 698"/>
              <a:gd name="T38" fmla="*/ 57734 w 815"/>
              <a:gd name="T39" fmla="*/ 811795 h 698"/>
              <a:gd name="T40" fmla="*/ 111417 w 815"/>
              <a:gd name="T41" fmla="*/ 793877 h 698"/>
              <a:gd name="T42" fmla="*/ 363625 w 815"/>
              <a:gd name="T43" fmla="*/ 811795 h 698"/>
              <a:gd name="T44" fmla="*/ 389960 w 815"/>
              <a:gd name="T45" fmla="*/ 758043 h 698"/>
              <a:gd name="T46" fmla="*/ 349445 w 815"/>
              <a:gd name="T47" fmla="*/ 632621 h 698"/>
              <a:gd name="T48" fmla="*/ 296775 w 815"/>
              <a:gd name="T49" fmla="*/ 523739 h 698"/>
              <a:gd name="T50" fmla="*/ 203590 w 815"/>
              <a:gd name="T51" fmla="*/ 307352 h 698"/>
              <a:gd name="T52" fmla="*/ 217770 w 815"/>
              <a:gd name="T53" fmla="*/ 162635 h 698"/>
              <a:gd name="T54" fmla="*/ 230937 w 815"/>
              <a:gd name="T55" fmla="*/ 108882 h 698"/>
              <a:gd name="T56" fmla="*/ 309942 w 815"/>
              <a:gd name="T57" fmla="*/ 37213 h 698"/>
              <a:gd name="T58" fmla="*/ 349445 w 815"/>
              <a:gd name="T59" fmla="*/ 0 h 698"/>
              <a:gd name="T60" fmla="*/ 588485 w 815"/>
              <a:gd name="T61" fmla="*/ 17917 h 698"/>
              <a:gd name="T62" fmla="*/ 668503 w 815"/>
              <a:gd name="T63" fmla="*/ 55130 h 698"/>
              <a:gd name="T64" fmla="*/ 482133 w 815"/>
              <a:gd name="T65" fmla="*/ 108882 h 698"/>
              <a:gd name="T66" fmla="*/ 403128 w 815"/>
              <a:gd name="T67" fmla="*/ 271517 h 698"/>
              <a:gd name="T68" fmla="*/ 389960 w 815"/>
              <a:gd name="T69" fmla="*/ 75804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3" name="Freeform 51">
            <a:extLst>
              <a:ext uri="{FF2B5EF4-FFF2-40B4-BE49-F238E27FC236}">
                <a16:creationId xmlns:a16="http://schemas.microsoft.com/office/drawing/2014/main" id="{B0DECD04-D7EA-F632-825E-8F3B8039C732}"/>
              </a:ext>
            </a:extLst>
          </p:cNvPr>
          <p:cNvSpPr>
            <a:spLocks/>
          </p:cNvSpPr>
          <p:nvPr/>
        </p:nvSpPr>
        <p:spPr bwMode="auto">
          <a:xfrm>
            <a:off x="7848600" y="3276600"/>
            <a:ext cx="1066800" cy="803275"/>
          </a:xfrm>
          <a:custGeom>
            <a:avLst/>
            <a:gdLst>
              <a:gd name="T0" fmla="*/ 503948 w 815"/>
              <a:gd name="T1" fmla="*/ 632953 h 698"/>
              <a:gd name="T2" fmla="*/ 520965 w 815"/>
              <a:gd name="T3" fmla="*/ 482195 h 698"/>
              <a:gd name="T4" fmla="*/ 658405 w 815"/>
              <a:gd name="T5" fmla="*/ 377470 h 698"/>
              <a:gd name="T6" fmla="*/ 983027 w 815"/>
              <a:gd name="T7" fmla="*/ 316477 h 698"/>
              <a:gd name="T8" fmla="*/ 1052401 w 815"/>
              <a:gd name="T9" fmla="*/ 301516 h 698"/>
              <a:gd name="T10" fmla="*/ 1035385 w 815"/>
              <a:gd name="T11" fmla="*/ 346398 h 698"/>
              <a:gd name="T12" fmla="*/ 914961 w 815"/>
              <a:gd name="T13" fmla="*/ 377470 h 698"/>
              <a:gd name="T14" fmla="*/ 828570 w 815"/>
              <a:gd name="T15" fmla="*/ 437313 h 698"/>
              <a:gd name="T16" fmla="*/ 726471 w 815"/>
              <a:gd name="T17" fmla="*/ 482195 h 698"/>
              <a:gd name="T18" fmla="*/ 589031 w 815"/>
              <a:gd name="T19" fmla="*/ 558150 h 698"/>
              <a:gd name="T20" fmla="*/ 503948 w 815"/>
              <a:gd name="T21" fmla="*/ 617992 h 698"/>
              <a:gd name="T22" fmla="*/ 400541 w 815"/>
              <a:gd name="T23" fmla="*/ 512117 h 698"/>
              <a:gd name="T24" fmla="*/ 229067 w 815"/>
              <a:gd name="T25" fmla="*/ 452274 h 698"/>
              <a:gd name="T26" fmla="*/ 40578 w 815"/>
              <a:gd name="T27" fmla="*/ 543189 h 698"/>
              <a:gd name="T28" fmla="*/ 40578 w 815"/>
              <a:gd name="T29" fmla="*/ 768750 h 698"/>
              <a:gd name="T30" fmla="*/ 74611 w 815"/>
              <a:gd name="T31" fmla="*/ 723868 h 698"/>
              <a:gd name="T32" fmla="*/ 161002 w 815"/>
              <a:gd name="T33" fmla="*/ 708907 h 698"/>
              <a:gd name="T34" fmla="*/ 109952 w 815"/>
              <a:gd name="T35" fmla="*/ 723868 h 698"/>
              <a:gd name="T36" fmla="*/ 57594 w 815"/>
              <a:gd name="T37" fmla="*/ 753790 h 698"/>
              <a:gd name="T38" fmla="*/ 74611 w 815"/>
              <a:gd name="T39" fmla="*/ 677835 h 698"/>
              <a:gd name="T40" fmla="*/ 143985 w 815"/>
              <a:gd name="T41" fmla="*/ 662874 h 698"/>
              <a:gd name="T42" fmla="*/ 469916 w 815"/>
              <a:gd name="T43" fmla="*/ 677835 h 698"/>
              <a:gd name="T44" fmla="*/ 503948 w 815"/>
              <a:gd name="T45" fmla="*/ 632953 h 698"/>
              <a:gd name="T46" fmla="*/ 451590 w 815"/>
              <a:gd name="T47" fmla="*/ 528228 h 698"/>
              <a:gd name="T48" fmla="*/ 383524 w 815"/>
              <a:gd name="T49" fmla="*/ 437313 h 698"/>
              <a:gd name="T50" fmla="*/ 263100 w 815"/>
              <a:gd name="T51" fmla="*/ 256634 h 698"/>
              <a:gd name="T52" fmla="*/ 281426 w 815"/>
              <a:gd name="T53" fmla="*/ 135797 h 698"/>
              <a:gd name="T54" fmla="*/ 298442 w 815"/>
              <a:gd name="T55" fmla="*/ 90915 h 698"/>
              <a:gd name="T56" fmla="*/ 400541 w 815"/>
              <a:gd name="T57" fmla="*/ 31072 h 698"/>
              <a:gd name="T58" fmla="*/ 451590 w 815"/>
              <a:gd name="T59" fmla="*/ 0 h 698"/>
              <a:gd name="T60" fmla="*/ 760504 w 815"/>
              <a:gd name="T61" fmla="*/ 14961 h 698"/>
              <a:gd name="T62" fmla="*/ 863912 w 815"/>
              <a:gd name="T63" fmla="*/ 46033 h 698"/>
              <a:gd name="T64" fmla="*/ 623064 w 815"/>
              <a:gd name="T65" fmla="*/ 90915 h 698"/>
              <a:gd name="T66" fmla="*/ 520965 w 815"/>
              <a:gd name="T67" fmla="*/ 226712 h 698"/>
              <a:gd name="T68" fmla="*/ 503948 w 815"/>
              <a:gd name="T69" fmla="*/ 63295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4" name="Freeform 52">
            <a:extLst>
              <a:ext uri="{FF2B5EF4-FFF2-40B4-BE49-F238E27FC236}">
                <a16:creationId xmlns:a16="http://schemas.microsoft.com/office/drawing/2014/main" id="{A28EE38C-A688-55EE-7648-BED309B35F83}"/>
              </a:ext>
            </a:extLst>
          </p:cNvPr>
          <p:cNvSpPr>
            <a:spLocks/>
          </p:cNvSpPr>
          <p:nvPr/>
        </p:nvSpPr>
        <p:spPr bwMode="auto">
          <a:xfrm>
            <a:off x="6324600" y="2209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5" name="Freeform 53">
            <a:extLst>
              <a:ext uri="{FF2B5EF4-FFF2-40B4-BE49-F238E27FC236}">
                <a16:creationId xmlns:a16="http://schemas.microsoft.com/office/drawing/2014/main" id="{F7328D36-83A1-52DE-D3FB-1A64F9DE60EC}"/>
              </a:ext>
            </a:extLst>
          </p:cNvPr>
          <p:cNvSpPr>
            <a:spLocks/>
          </p:cNvSpPr>
          <p:nvPr/>
        </p:nvSpPr>
        <p:spPr bwMode="auto">
          <a:xfrm>
            <a:off x="5791200" y="5943600"/>
            <a:ext cx="685800" cy="955675"/>
          </a:xfrm>
          <a:custGeom>
            <a:avLst/>
            <a:gdLst>
              <a:gd name="T0" fmla="*/ 323967 w 815"/>
              <a:gd name="T1" fmla="*/ 753039 h 698"/>
              <a:gd name="T2" fmla="*/ 334906 w 815"/>
              <a:gd name="T3" fmla="*/ 573679 h 698"/>
              <a:gd name="T4" fmla="*/ 423261 w 815"/>
              <a:gd name="T5" fmla="*/ 449085 h 698"/>
              <a:gd name="T6" fmla="*/ 631946 w 815"/>
              <a:gd name="T7" fmla="*/ 376520 h 698"/>
              <a:gd name="T8" fmla="*/ 676544 w 815"/>
              <a:gd name="T9" fmla="*/ 358720 h 698"/>
              <a:gd name="T10" fmla="*/ 665605 w 815"/>
              <a:gd name="T11" fmla="*/ 412118 h 698"/>
              <a:gd name="T12" fmla="*/ 588189 w 815"/>
              <a:gd name="T13" fmla="*/ 449085 h 698"/>
              <a:gd name="T14" fmla="*/ 532652 w 815"/>
              <a:gd name="T15" fmla="*/ 520282 h 698"/>
              <a:gd name="T16" fmla="*/ 467017 w 815"/>
              <a:gd name="T17" fmla="*/ 573679 h 698"/>
              <a:gd name="T18" fmla="*/ 378663 w 815"/>
              <a:gd name="T19" fmla="*/ 664044 h 698"/>
              <a:gd name="T20" fmla="*/ 323967 w 815"/>
              <a:gd name="T21" fmla="*/ 735240 h 698"/>
              <a:gd name="T22" fmla="*/ 257491 w 815"/>
              <a:gd name="T23" fmla="*/ 609277 h 698"/>
              <a:gd name="T24" fmla="*/ 147258 w 815"/>
              <a:gd name="T25" fmla="*/ 538081 h 698"/>
              <a:gd name="T26" fmla="*/ 26086 w 815"/>
              <a:gd name="T27" fmla="*/ 646244 h 698"/>
              <a:gd name="T28" fmla="*/ 26086 w 815"/>
              <a:gd name="T29" fmla="*/ 914600 h 698"/>
              <a:gd name="T30" fmla="*/ 47964 w 815"/>
              <a:gd name="T31" fmla="*/ 861203 h 698"/>
              <a:gd name="T32" fmla="*/ 103501 w 815"/>
              <a:gd name="T33" fmla="*/ 843404 h 698"/>
              <a:gd name="T34" fmla="*/ 70684 w 815"/>
              <a:gd name="T35" fmla="*/ 861203 h 698"/>
              <a:gd name="T36" fmla="*/ 37025 w 815"/>
              <a:gd name="T37" fmla="*/ 896801 h 698"/>
              <a:gd name="T38" fmla="*/ 47964 w 815"/>
              <a:gd name="T39" fmla="*/ 806436 h 698"/>
              <a:gd name="T40" fmla="*/ 92562 w 815"/>
              <a:gd name="T41" fmla="*/ 788637 h 698"/>
              <a:gd name="T42" fmla="*/ 302089 w 815"/>
              <a:gd name="T43" fmla="*/ 806436 h 698"/>
              <a:gd name="T44" fmla="*/ 323967 w 815"/>
              <a:gd name="T45" fmla="*/ 753039 h 698"/>
              <a:gd name="T46" fmla="*/ 290308 w 815"/>
              <a:gd name="T47" fmla="*/ 628445 h 698"/>
              <a:gd name="T48" fmla="*/ 246551 w 815"/>
              <a:gd name="T49" fmla="*/ 520282 h 698"/>
              <a:gd name="T50" fmla="*/ 169136 w 815"/>
              <a:gd name="T51" fmla="*/ 305323 h 698"/>
              <a:gd name="T52" fmla="*/ 180917 w 815"/>
              <a:gd name="T53" fmla="*/ 161561 h 698"/>
              <a:gd name="T54" fmla="*/ 191856 w 815"/>
              <a:gd name="T55" fmla="*/ 108164 h 698"/>
              <a:gd name="T56" fmla="*/ 257491 w 815"/>
              <a:gd name="T57" fmla="*/ 36967 h 698"/>
              <a:gd name="T58" fmla="*/ 290308 w 815"/>
              <a:gd name="T59" fmla="*/ 0 h 698"/>
              <a:gd name="T60" fmla="*/ 488895 w 815"/>
              <a:gd name="T61" fmla="*/ 17799 h 698"/>
              <a:gd name="T62" fmla="*/ 555372 w 815"/>
              <a:gd name="T63" fmla="*/ 54766 h 698"/>
              <a:gd name="T64" fmla="*/ 400541 w 815"/>
              <a:gd name="T65" fmla="*/ 108164 h 698"/>
              <a:gd name="T66" fmla="*/ 334906 w 815"/>
              <a:gd name="T67" fmla="*/ 269725 h 698"/>
              <a:gd name="T68" fmla="*/ 323967 w 815"/>
              <a:gd name="T69" fmla="*/ 75303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6" name="Freeform 54">
            <a:extLst>
              <a:ext uri="{FF2B5EF4-FFF2-40B4-BE49-F238E27FC236}">
                <a16:creationId xmlns:a16="http://schemas.microsoft.com/office/drawing/2014/main" id="{5EA53196-B15A-0B86-CF57-344BCD7FE79D}"/>
              </a:ext>
            </a:extLst>
          </p:cNvPr>
          <p:cNvSpPr>
            <a:spLocks/>
          </p:cNvSpPr>
          <p:nvPr/>
        </p:nvSpPr>
        <p:spPr bwMode="auto">
          <a:xfrm>
            <a:off x="2133600" y="6096000"/>
            <a:ext cx="838200" cy="498475"/>
          </a:xfrm>
          <a:custGeom>
            <a:avLst/>
            <a:gdLst>
              <a:gd name="T0" fmla="*/ 395960 w 815"/>
              <a:gd name="T1" fmla="*/ 392781 h 698"/>
              <a:gd name="T2" fmla="*/ 409330 w 815"/>
              <a:gd name="T3" fmla="*/ 299228 h 698"/>
              <a:gd name="T4" fmla="*/ 517319 w 815"/>
              <a:gd name="T5" fmla="*/ 234240 h 698"/>
              <a:gd name="T6" fmla="*/ 772378 w 815"/>
              <a:gd name="T7" fmla="*/ 196391 h 698"/>
              <a:gd name="T8" fmla="*/ 826887 w 815"/>
              <a:gd name="T9" fmla="*/ 187107 h 698"/>
              <a:gd name="T10" fmla="*/ 813517 w 815"/>
              <a:gd name="T11" fmla="*/ 214958 h 698"/>
              <a:gd name="T12" fmla="*/ 718898 w 815"/>
              <a:gd name="T13" fmla="*/ 234240 h 698"/>
              <a:gd name="T14" fmla="*/ 651019 w 815"/>
              <a:gd name="T15" fmla="*/ 271376 h 698"/>
              <a:gd name="T16" fmla="*/ 570799 w 815"/>
              <a:gd name="T17" fmla="*/ 299228 h 698"/>
              <a:gd name="T18" fmla="*/ 462810 w 815"/>
              <a:gd name="T19" fmla="*/ 346362 h 698"/>
              <a:gd name="T20" fmla="*/ 395960 w 815"/>
              <a:gd name="T21" fmla="*/ 383497 h 698"/>
              <a:gd name="T22" fmla="*/ 314711 w 815"/>
              <a:gd name="T23" fmla="*/ 317796 h 698"/>
              <a:gd name="T24" fmla="*/ 179982 w 815"/>
              <a:gd name="T25" fmla="*/ 280660 h 698"/>
              <a:gd name="T26" fmla="*/ 31882 w 815"/>
              <a:gd name="T27" fmla="*/ 337078 h 698"/>
              <a:gd name="T28" fmla="*/ 31882 w 815"/>
              <a:gd name="T29" fmla="*/ 477051 h 698"/>
              <a:gd name="T30" fmla="*/ 58623 w 815"/>
              <a:gd name="T31" fmla="*/ 449199 h 698"/>
              <a:gd name="T32" fmla="*/ 126501 w 815"/>
              <a:gd name="T33" fmla="*/ 439915 h 698"/>
              <a:gd name="T34" fmla="*/ 86391 w 815"/>
              <a:gd name="T35" fmla="*/ 449199 h 698"/>
              <a:gd name="T36" fmla="*/ 45253 w 815"/>
              <a:gd name="T37" fmla="*/ 467767 h 698"/>
              <a:gd name="T38" fmla="*/ 58623 w 815"/>
              <a:gd name="T39" fmla="*/ 420633 h 698"/>
              <a:gd name="T40" fmla="*/ 113131 w 815"/>
              <a:gd name="T41" fmla="*/ 411349 h 698"/>
              <a:gd name="T42" fmla="*/ 369219 w 815"/>
              <a:gd name="T43" fmla="*/ 420633 h 698"/>
              <a:gd name="T44" fmla="*/ 395960 w 815"/>
              <a:gd name="T45" fmla="*/ 392781 h 698"/>
              <a:gd name="T46" fmla="*/ 354821 w 815"/>
              <a:gd name="T47" fmla="*/ 327794 h 698"/>
              <a:gd name="T48" fmla="*/ 301341 w 815"/>
              <a:gd name="T49" fmla="*/ 271376 h 698"/>
              <a:gd name="T50" fmla="*/ 206722 w 815"/>
              <a:gd name="T51" fmla="*/ 159255 h 698"/>
              <a:gd name="T52" fmla="*/ 221120 w 815"/>
              <a:gd name="T53" fmla="*/ 84269 h 698"/>
              <a:gd name="T54" fmla="*/ 234490 w 815"/>
              <a:gd name="T55" fmla="*/ 56418 h 698"/>
              <a:gd name="T56" fmla="*/ 314711 w 815"/>
              <a:gd name="T57" fmla="*/ 19282 h 698"/>
              <a:gd name="T58" fmla="*/ 354821 w 815"/>
              <a:gd name="T59" fmla="*/ 0 h 698"/>
              <a:gd name="T60" fmla="*/ 597539 w 815"/>
              <a:gd name="T61" fmla="*/ 9284 h 698"/>
              <a:gd name="T62" fmla="*/ 678788 w 815"/>
              <a:gd name="T63" fmla="*/ 28566 h 698"/>
              <a:gd name="T64" fmla="*/ 489550 w 815"/>
              <a:gd name="T65" fmla="*/ 56418 h 698"/>
              <a:gd name="T66" fmla="*/ 409330 w 815"/>
              <a:gd name="T67" fmla="*/ 140687 h 698"/>
              <a:gd name="T68" fmla="*/ 395960 w 815"/>
              <a:gd name="T69" fmla="*/ 392781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7" name="Freeform 55">
            <a:extLst>
              <a:ext uri="{FF2B5EF4-FFF2-40B4-BE49-F238E27FC236}">
                <a16:creationId xmlns:a16="http://schemas.microsoft.com/office/drawing/2014/main" id="{E69681CF-80C9-876C-FAA4-74F6791BC616}"/>
              </a:ext>
            </a:extLst>
          </p:cNvPr>
          <p:cNvSpPr>
            <a:spLocks/>
          </p:cNvSpPr>
          <p:nvPr/>
        </p:nvSpPr>
        <p:spPr bwMode="auto">
          <a:xfrm>
            <a:off x="8229600" y="6019800"/>
            <a:ext cx="838200" cy="574675"/>
          </a:xfrm>
          <a:custGeom>
            <a:avLst/>
            <a:gdLst>
              <a:gd name="T0" fmla="*/ 395960 w 815"/>
              <a:gd name="T1" fmla="*/ 452824 h 698"/>
              <a:gd name="T2" fmla="*/ 409330 w 815"/>
              <a:gd name="T3" fmla="*/ 344970 h 698"/>
              <a:gd name="T4" fmla="*/ 517319 w 815"/>
              <a:gd name="T5" fmla="*/ 270048 h 698"/>
              <a:gd name="T6" fmla="*/ 772378 w 815"/>
              <a:gd name="T7" fmla="*/ 226412 h 698"/>
              <a:gd name="T8" fmla="*/ 826887 w 815"/>
              <a:gd name="T9" fmla="*/ 215709 h 698"/>
              <a:gd name="T10" fmla="*/ 813517 w 815"/>
              <a:gd name="T11" fmla="*/ 247818 h 698"/>
              <a:gd name="T12" fmla="*/ 718898 w 815"/>
              <a:gd name="T13" fmla="*/ 270048 h 698"/>
              <a:gd name="T14" fmla="*/ 651019 w 815"/>
              <a:gd name="T15" fmla="*/ 312860 h 698"/>
              <a:gd name="T16" fmla="*/ 570799 w 815"/>
              <a:gd name="T17" fmla="*/ 344970 h 698"/>
              <a:gd name="T18" fmla="*/ 462810 w 815"/>
              <a:gd name="T19" fmla="*/ 399309 h 698"/>
              <a:gd name="T20" fmla="*/ 395960 w 815"/>
              <a:gd name="T21" fmla="*/ 442121 h 698"/>
              <a:gd name="T22" fmla="*/ 314711 w 815"/>
              <a:gd name="T23" fmla="*/ 366376 h 698"/>
              <a:gd name="T24" fmla="*/ 179982 w 815"/>
              <a:gd name="T25" fmla="*/ 323563 h 698"/>
              <a:gd name="T26" fmla="*/ 31882 w 815"/>
              <a:gd name="T27" fmla="*/ 388605 h 698"/>
              <a:gd name="T28" fmla="*/ 31882 w 815"/>
              <a:gd name="T29" fmla="*/ 549976 h 698"/>
              <a:gd name="T30" fmla="*/ 58623 w 815"/>
              <a:gd name="T31" fmla="*/ 517866 h 698"/>
              <a:gd name="T32" fmla="*/ 126501 w 815"/>
              <a:gd name="T33" fmla="*/ 507163 h 698"/>
              <a:gd name="T34" fmla="*/ 86391 w 815"/>
              <a:gd name="T35" fmla="*/ 517866 h 698"/>
              <a:gd name="T36" fmla="*/ 45253 w 815"/>
              <a:gd name="T37" fmla="*/ 539272 h 698"/>
              <a:gd name="T38" fmla="*/ 58623 w 815"/>
              <a:gd name="T39" fmla="*/ 484933 h 698"/>
              <a:gd name="T40" fmla="*/ 113131 w 815"/>
              <a:gd name="T41" fmla="*/ 474230 h 698"/>
              <a:gd name="T42" fmla="*/ 369219 w 815"/>
              <a:gd name="T43" fmla="*/ 484933 h 698"/>
              <a:gd name="T44" fmla="*/ 395960 w 815"/>
              <a:gd name="T45" fmla="*/ 452824 h 698"/>
              <a:gd name="T46" fmla="*/ 354821 w 815"/>
              <a:gd name="T47" fmla="*/ 377902 h 698"/>
              <a:gd name="T48" fmla="*/ 301341 w 815"/>
              <a:gd name="T49" fmla="*/ 312860 h 698"/>
              <a:gd name="T50" fmla="*/ 206722 w 815"/>
              <a:gd name="T51" fmla="*/ 183600 h 698"/>
              <a:gd name="T52" fmla="*/ 221120 w 815"/>
              <a:gd name="T53" fmla="*/ 97151 h 698"/>
              <a:gd name="T54" fmla="*/ 234490 w 815"/>
              <a:gd name="T55" fmla="*/ 65042 h 698"/>
              <a:gd name="T56" fmla="*/ 314711 w 815"/>
              <a:gd name="T57" fmla="*/ 22230 h 698"/>
              <a:gd name="T58" fmla="*/ 354821 w 815"/>
              <a:gd name="T59" fmla="*/ 0 h 698"/>
              <a:gd name="T60" fmla="*/ 597539 w 815"/>
              <a:gd name="T61" fmla="*/ 10703 h 698"/>
              <a:gd name="T62" fmla="*/ 678788 w 815"/>
              <a:gd name="T63" fmla="*/ 32933 h 698"/>
              <a:gd name="T64" fmla="*/ 489550 w 815"/>
              <a:gd name="T65" fmla="*/ 65042 h 698"/>
              <a:gd name="T66" fmla="*/ 409330 w 815"/>
              <a:gd name="T67" fmla="*/ 162193 h 698"/>
              <a:gd name="T68" fmla="*/ 395960 w 815"/>
              <a:gd name="T69" fmla="*/ 452824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8" name="Freeform 56">
            <a:extLst>
              <a:ext uri="{FF2B5EF4-FFF2-40B4-BE49-F238E27FC236}">
                <a16:creationId xmlns:a16="http://schemas.microsoft.com/office/drawing/2014/main" id="{C0B2F6B5-3DDA-728E-C3BC-F20A7262154F}"/>
              </a:ext>
            </a:extLst>
          </p:cNvPr>
          <p:cNvSpPr>
            <a:spLocks/>
          </p:cNvSpPr>
          <p:nvPr/>
        </p:nvSpPr>
        <p:spPr bwMode="auto">
          <a:xfrm>
            <a:off x="152400" y="6248400"/>
            <a:ext cx="762000" cy="457200"/>
          </a:xfrm>
          <a:custGeom>
            <a:avLst/>
            <a:gdLst>
              <a:gd name="T0" fmla="*/ 359963 w 815"/>
              <a:gd name="T1" fmla="*/ 360258 h 698"/>
              <a:gd name="T2" fmla="*/ 372118 w 815"/>
              <a:gd name="T3" fmla="*/ 274451 h 698"/>
              <a:gd name="T4" fmla="*/ 470290 w 815"/>
              <a:gd name="T5" fmla="*/ 214845 h 698"/>
              <a:gd name="T6" fmla="*/ 702162 w 815"/>
              <a:gd name="T7" fmla="*/ 180129 h 698"/>
              <a:gd name="T8" fmla="*/ 751715 w 815"/>
              <a:gd name="T9" fmla="*/ 171614 h 698"/>
              <a:gd name="T10" fmla="*/ 739561 w 815"/>
              <a:gd name="T11" fmla="*/ 197159 h 698"/>
              <a:gd name="T12" fmla="*/ 653544 w 815"/>
              <a:gd name="T13" fmla="*/ 214845 h 698"/>
              <a:gd name="T14" fmla="*/ 591836 w 815"/>
              <a:gd name="T15" fmla="*/ 248905 h 698"/>
              <a:gd name="T16" fmla="*/ 518908 w 815"/>
              <a:gd name="T17" fmla="*/ 274451 h 698"/>
              <a:gd name="T18" fmla="*/ 420736 w 815"/>
              <a:gd name="T19" fmla="*/ 317682 h 698"/>
              <a:gd name="T20" fmla="*/ 359963 w 815"/>
              <a:gd name="T21" fmla="*/ 351743 h 698"/>
              <a:gd name="T22" fmla="*/ 286101 w 815"/>
              <a:gd name="T23" fmla="*/ 291481 h 698"/>
              <a:gd name="T24" fmla="*/ 163620 w 815"/>
              <a:gd name="T25" fmla="*/ 257421 h 698"/>
              <a:gd name="T26" fmla="*/ 28984 w 815"/>
              <a:gd name="T27" fmla="*/ 309167 h 698"/>
              <a:gd name="T28" fmla="*/ 28984 w 815"/>
              <a:gd name="T29" fmla="*/ 437550 h 698"/>
              <a:gd name="T30" fmla="*/ 53293 w 815"/>
              <a:gd name="T31" fmla="*/ 412004 h 698"/>
              <a:gd name="T32" fmla="*/ 115001 w 815"/>
              <a:gd name="T33" fmla="*/ 403489 h 698"/>
              <a:gd name="T34" fmla="*/ 78537 w 815"/>
              <a:gd name="T35" fmla="*/ 412004 h 698"/>
              <a:gd name="T36" fmla="*/ 41139 w 815"/>
              <a:gd name="T37" fmla="*/ 429034 h 698"/>
              <a:gd name="T38" fmla="*/ 53293 w 815"/>
              <a:gd name="T39" fmla="*/ 385803 h 698"/>
              <a:gd name="T40" fmla="*/ 102847 w 815"/>
              <a:gd name="T41" fmla="*/ 377288 h 698"/>
              <a:gd name="T42" fmla="*/ 335654 w 815"/>
              <a:gd name="T43" fmla="*/ 385803 h 698"/>
              <a:gd name="T44" fmla="*/ 359963 w 815"/>
              <a:gd name="T45" fmla="*/ 360258 h 698"/>
              <a:gd name="T46" fmla="*/ 322564 w 815"/>
              <a:gd name="T47" fmla="*/ 300652 h 698"/>
              <a:gd name="T48" fmla="*/ 273946 w 815"/>
              <a:gd name="T49" fmla="*/ 248905 h 698"/>
              <a:gd name="T50" fmla="*/ 187929 w 815"/>
              <a:gd name="T51" fmla="*/ 146068 h 698"/>
              <a:gd name="T52" fmla="*/ 201018 w 815"/>
              <a:gd name="T53" fmla="*/ 77292 h 698"/>
              <a:gd name="T54" fmla="*/ 213173 w 815"/>
              <a:gd name="T55" fmla="*/ 51746 h 698"/>
              <a:gd name="T56" fmla="*/ 286101 w 815"/>
              <a:gd name="T57" fmla="*/ 17685 h 698"/>
              <a:gd name="T58" fmla="*/ 322564 w 815"/>
              <a:gd name="T59" fmla="*/ 0 h 698"/>
              <a:gd name="T60" fmla="*/ 543217 w 815"/>
              <a:gd name="T61" fmla="*/ 8515 h 698"/>
              <a:gd name="T62" fmla="*/ 617080 w 815"/>
              <a:gd name="T63" fmla="*/ 26201 h 698"/>
              <a:gd name="T64" fmla="*/ 445045 w 815"/>
              <a:gd name="T65" fmla="*/ 51746 h 698"/>
              <a:gd name="T66" fmla="*/ 372118 w 815"/>
              <a:gd name="T67" fmla="*/ 129038 h 698"/>
              <a:gd name="T68" fmla="*/ 359963 w 815"/>
              <a:gd name="T69" fmla="*/ 360258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9" name="Freeform 57">
            <a:extLst>
              <a:ext uri="{FF2B5EF4-FFF2-40B4-BE49-F238E27FC236}">
                <a16:creationId xmlns:a16="http://schemas.microsoft.com/office/drawing/2014/main" id="{7A631333-8A4E-390A-229C-9E99B7AB681D}"/>
              </a:ext>
            </a:extLst>
          </p:cNvPr>
          <p:cNvSpPr>
            <a:spLocks/>
          </p:cNvSpPr>
          <p:nvPr/>
        </p:nvSpPr>
        <p:spPr bwMode="auto">
          <a:xfrm>
            <a:off x="7391400" y="2133600"/>
            <a:ext cx="531813" cy="381000"/>
          </a:xfrm>
          <a:custGeom>
            <a:avLst/>
            <a:gdLst>
              <a:gd name="T0" fmla="*/ 251225 w 815"/>
              <a:gd name="T1" fmla="*/ 300215 h 698"/>
              <a:gd name="T2" fmla="*/ 259707 w 815"/>
              <a:gd name="T3" fmla="*/ 228709 h 698"/>
              <a:gd name="T4" fmla="*/ 328223 w 815"/>
              <a:gd name="T5" fmla="*/ 179037 h 698"/>
              <a:gd name="T6" fmla="*/ 490051 w 815"/>
              <a:gd name="T7" fmla="*/ 150107 h 698"/>
              <a:gd name="T8" fmla="*/ 524635 w 815"/>
              <a:gd name="T9" fmla="*/ 143011 h 698"/>
              <a:gd name="T10" fmla="*/ 516152 w 815"/>
              <a:gd name="T11" fmla="*/ 164299 h 698"/>
              <a:gd name="T12" fmla="*/ 456119 w 815"/>
              <a:gd name="T13" fmla="*/ 179037 h 698"/>
              <a:gd name="T14" fmla="*/ 413052 w 815"/>
              <a:gd name="T15" fmla="*/ 207421 h 698"/>
              <a:gd name="T16" fmla="*/ 362155 w 815"/>
              <a:gd name="T17" fmla="*/ 228709 h 698"/>
              <a:gd name="T18" fmla="*/ 293639 w 815"/>
              <a:gd name="T19" fmla="*/ 264735 h 698"/>
              <a:gd name="T20" fmla="*/ 251225 w 815"/>
              <a:gd name="T21" fmla="*/ 293119 h 698"/>
              <a:gd name="T22" fmla="*/ 199675 w 815"/>
              <a:gd name="T23" fmla="*/ 242901 h 698"/>
              <a:gd name="T24" fmla="*/ 114193 w 815"/>
              <a:gd name="T25" fmla="*/ 214517 h 698"/>
              <a:gd name="T26" fmla="*/ 20228 w 815"/>
              <a:gd name="T27" fmla="*/ 257639 h 698"/>
              <a:gd name="T28" fmla="*/ 20228 w 815"/>
              <a:gd name="T29" fmla="*/ 364625 h 698"/>
              <a:gd name="T30" fmla="*/ 37194 w 815"/>
              <a:gd name="T31" fmla="*/ 343337 h 698"/>
              <a:gd name="T32" fmla="*/ 80261 w 815"/>
              <a:gd name="T33" fmla="*/ 336241 h 698"/>
              <a:gd name="T34" fmla="*/ 54813 w 815"/>
              <a:gd name="T35" fmla="*/ 343337 h 698"/>
              <a:gd name="T36" fmla="*/ 28711 w 815"/>
              <a:gd name="T37" fmla="*/ 357529 h 698"/>
              <a:gd name="T38" fmla="*/ 37194 w 815"/>
              <a:gd name="T39" fmla="*/ 321503 h 698"/>
              <a:gd name="T40" fmla="*/ 71778 w 815"/>
              <a:gd name="T41" fmla="*/ 314407 h 698"/>
              <a:gd name="T42" fmla="*/ 234259 w 815"/>
              <a:gd name="T43" fmla="*/ 321503 h 698"/>
              <a:gd name="T44" fmla="*/ 251225 w 815"/>
              <a:gd name="T45" fmla="*/ 300215 h 698"/>
              <a:gd name="T46" fmla="*/ 225123 w 815"/>
              <a:gd name="T47" fmla="*/ 250543 h 698"/>
              <a:gd name="T48" fmla="*/ 191192 w 815"/>
              <a:gd name="T49" fmla="*/ 207421 h 698"/>
              <a:gd name="T50" fmla="*/ 131159 w 815"/>
              <a:gd name="T51" fmla="*/ 121723 h 698"/>
              <a:gd name="T52" fmla="*/ 140294 w 815"/>
              <a:gd name="T53" fmla="*/ 64410 h 698"/>
              <a:gd name="T54" fmla="*/ 148777 w 815"/>
              <a:gd name="T55" fmla="*/ 43122 h 698"/>
              <a:gd name="T56" fmla="*/ 199675 w 815"/>
              <a:gd name="T57" fmla="*/ 14738 h 698"/>
              <a:gd name="T58" fmla="*/ 225123 w 815"/>
              <a:gd name="T59" fmla="*/ 0 h 698"/>
              <a:gd name="T60" fmla="*/ 379121 w 815"/>
              <a:gd name="T61" fmla="*/ 7096 h 698"/>
              <a:gd name="T62" fmla="*/ 430671 w 815"/>
              <a:gd name="T63" fmla="*/ 21834 h 698"/>
              <a:gd name="T64" fmla="*/ 310605 w 815"/>
              <a:gd name="T65" fmla="*/ 43122 h 698"/>
              <a:gd name="T66" fmla="*/ 259707 w 815"/>
              <a:gd name="T67" fmla="*/ 107532 h 698"/>
              <a:gd name="T68" fmla="*/ 251225 w 815"/>
              <a:gd name="T69" fmla="*/ 300215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0" name="Freeform 58">
            <a:extLst>
              <a:ext uri="{FF2B5EF4-FFF2-40B4-BE49-F238E27FC236}">
                <a16:creationId xmlns:a16="http://schemas.microsoft.com/office/drawing/2014/main" id="{AA90557D-7495-4E50-B7C6-E7717D42463D}"/>
              </a:ext>
            </a:extLst>
          </p:cNvPr>
          <p:cNvSpPr>
            <a:spLocks/>
          </p:cNvSpPr>
          <p:nvPr/>
        </p:nvSpPr>
        <p:spPr bwMode="auto">
          <a:xfrm>
            <a:off x="5943600" y="16764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1" name="Freeform 59">
            <a:extLst>
              <a:ext uri="{FF2B5EF4-FFF2-40B4-BE49-F238E27FC236}">
                <a16:creationId xmlns:a16="http://schemas.microsoft.com/office/drawing/2014/main" id="{6944870C-36C2-9315-31C5-39DF499E6891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2" name="Freeform 60">
            <a:extLst>
              <a:ext uri="{FF2B5EF4-FFF2-40B4-BE49-F238E27FC236}">
                <a16:creationId xmlns:a16="http://schemas.microsoft.com/office/drawing/2014/main" id="{EE7BCBF9-CB20-8B70-3AAA-824B6F90178B}"/>
              </a:ext>
            </a:extLst>
          </p:cNvPr>
          <p:cNvSpPr>
            <a:spLocks/>
          </p:cNvSpPr>
          <p:nvPr/>
        </p:nvSpPr>
        <p:spPr bwMode="auto">
          <a:xfrm>
            <a:off x="7391400" y="2209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3" name="Freeform 61">
            <a:extLst>
              <a:ext uri="{FF2B5EF4-FFF2-40B4-BE49-F238E27FC236}">
                <a16:creationId xmlns:a16="http://schemas.microsoft.com/office/drawing/2014/main" id="{5B20D229-A2A3-77BB-F143-B0AF611F63C6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4" name="Freeform 62">
            <a:extLst>
              <a:ext uri="{FF2B5EF4-FFF2-40B4-BE49-F238E27FC236}">
                <a16:creationId xmlns:a16="http://schemas.microsoft.com/office/drawing/2014/main" id="{B359B3F4-4763-F5F3-178C-30EB78634EEB}"/>
              </a:ext>
            </a:extLst>
          </p:cNvPr>
          <p:cNvSpPr>
            <a:spLocks/>
          </p:cNvSpPr>
          <p:nvPr/>
        </p:nvSpPr>
        <p:spPr bwMode="auto">
          <a:xfrm>
            <a:off x="7924800" y="1828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5" name="Freeform 63">
            <a:extLst>
              <a:ext uri="{FF2B5EF4-FFF2-40B4-BE49-F238E27FC236}">
                <a16:creationId xmlns:a16="http://schemas.microsoft.com/office/drawing/2014/main" id="{5D175749-FAA4-F988-8E90-287272826CEC}"/>
              </a:ext>
            </a:extLst>
          </p:cNvPr>
          <p:cNvSpPr>
            <a:spLocks/>
          </p:cNvSpPr>
          <p:nvPr/>
        </p:nvSpPr>
        <p:spPr bwMode="auto">
          <a:xfrm>
            <a:off x="8458200" y="2590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6" name="AutoShape 64">
            <a:extLst>
              <a:ext uri="{FF2B5EF4-FFF2-40B4-BE49-F238E27FC236}">
                <a16:creationId xmlns:a16="http://schemas.microsoft.com/office/drawing/2014/main" id="{02C9F88A-8395-AFBA-65A7-1A86B3A3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86400"/>
            <a:ext cx="457200" cy="381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97" name="AutoShape 65">
            <a:extLst>
              <a:ext uri="{FF2B5EF4-FFF2-40B4-BE49-F238E27FC236}">
                <a16:creationId xmlns:a16="http://schemas.microsoft.com/office/drawing/2014/main" id="{719DEC8E-8E02-2FBF-2E25-8889714F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114800"/>
            <a:ext cx="228600" cy="304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98" name="AutoShape 66">
            <a:extLst>
              <a:ext uri="{FF2B5EF4-FFF2-40B4-BE49-F238E27FC236}">
                <a16:creationId xmlns:a16="http://schemas.microsoft.com/office/drawing/2014/main" id="{9A07DBDE-7D93-E184-25CC-DB11C23F0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81000" cy="228600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99" name="AutoShape 67">
            <a:extLst>
              <a:ext uri="{FF2B5EF4-FFF2-40B4-BE49-F238E27FC236}">
                <a16:creationId xmlns:a16="http://schemas.microsoft.com/office/drawing/2014/main" id="{01B25B40-CA86-76B1-8D84-847F6377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324600"/>
            <a:ext cx="3048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700" name="AutoShape 68">
            <a:extLst>
              <a:ext uri="{FF2B5EF4-FFF2-40B4-BE49-F238E27FC236}">
                <a16:creationId xmlns:a16="http://schemas.microsoft.com/office/drawing/2014/main" id="{D74A0429-E102-48B2-CBD8-E54B1320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457200" cy="457200"/>
          </a:xfrm>
          <a:prstGeom prst="irregularSeal2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701" name="AutoShape 69">
            <a:extLst>
              <a:ext uri="{FF2B5EF4-FFF2-40B4-BE49-F238E27FC236}">
                <a16:creationId xmlns:a16="http://schemas.microsoft.com/office/drawing/2014/main" id="{3998ECEB-6AC1-5178-28E5-CAB651EC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457200" cy="457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702" name="Freeform 70">
            <a:extLst>
              <a:ext uri="{FF2B5EF4-FFF2-40B4-BE49-F238E27FC236}">
                <a16:creationId xmlns:a16="http://schemas.microsoft.com/office/drawing/2014/main" id="{5C2A0248-F154-AC9C-8986-36DB26C047F6}"/>
              </a:ext>
            </a:extLst>
          </p:cNvPr>
          <p:cNvSpPr>
            <a:spLocks/>
          </p:cNvSpPr>
          <p:nvPr/>
        </p:nvSpPr>
        <p:spPr bwMode="auto">
          <a:xfrm>
            <a:off x="4094163" y="5340350"/>
            <a:ext cx="644525" cy="795338"/>
          </a:xfrm>
          <a:custGeom>
            <a:avLst/>
            <a:gdLst>
              <a:gd name="T0" fmla="*/ 0 w 406"/>
              <a:gd name="T1" fmla="*/ 0 h 501"/>
              <a:gd name="T2" fmla="*/ 82550 w 406"/>
              <a:gd name="T3" fmla="*/ 249238 h 501"/>
              <a:gd name="T4" fmla="*/ 187325 w 406"/>
              <a:gd name="T5" fmla="*/ 354013 h 501"/>
              <a:gd name="T6" fmla="*/ 352425 w 406"/>
              <a:gd name="T7" fmla="*/ 541338 h 501"/>
              <a:gd name="T8" fmla="*/ 539750 w 406"/>
              <a:gd name="T9" fmla="*/ 728663 h 501"/>
              <a:gd name="T10" fmla="*/ 644525 w 406"/>
              <a:gd name="T11" fmla="*/ 790575 h 5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501">
                <a:moveTo>
                  <a:pt x="0" y="0"/>
                </a:moveTo>
                <a:cubicBezTo>
                  <a:pt x="10" y="51"/>
                  <a:pt x="19" y="114"/>
                  <a:pt x="52" y="157"/>
                </a:cubicBezTo>
                <a:cubicBezTo>
                  <a:pt x="71" y="182"/>
                  <a:pt x="118" y="223"/>
                  <a:pt x="118" y="223"/>
                </a:cubicBezTo>
                <a:cubicBezTo>
                  <a:pt x="137" y="281"/>
                  <a:pt x="174" y="304"/>
                  <a:pt x="222" y="341"/>
                </a:cubicBezTo>
                <a:cubicBezTo>
                  <a:pt x="260" y="415"/>
                  <a:pt x="272" y="416"/>
                  <a:pt x="340" y="459"/>
                </a:cubicBezTo>
                <a:cubicBezTo>
                  <a:pt x="406" y="501"/>
                  <a:pt x="369" y="498"/>
                  <a:pt x="406" y="4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3" name="Freeform 71">
            <a:extLst>
              <a:ext uri="{FF2B5EF4-FFF2-40B4-BE49-F238E27FC236}">
                <a16:creationId xmlns:a16="http://schemas.microsoft.com/office/drawing/2014/main" id="{99FCEAEA-BADC-D082-91AD-AC3F844131D4}"/>
              </a:ext>
            </a:extLst>
          </p:cNvPr>
          <p:cNvSpPr>
            <a:spLocks/>
          </p:cNvSpPr>
          <p:nvPr/>
        </p:nvSpPr>
        <p:spPr bwMode="auto">
          <a:xfrm>
            <a:off x="5791200" y="1447800"/>
            <a:ext cx="76200" cy="727075"/>
          </a:xfrm>
          <a:custGeom>
            <a:avLst/>
            <a:gdLst>
              <a:gd name="T0" fmla="*/ 40674 w 296"/>
              <a:gd name="T1" fmla="*/ 234950 h 458"/>
              <a:gd name="T2" fmla="*/ 30634 w 296"/>
              <a:gd name="T3" fmla="*/ 276225 h 458"/>
              <a:gd name="T4" fmla="*/ 20337 w 296"/>
              <a:gd name="T5" fmla="*/ 484188 h 458"/>
              <a:gd name="T6" fmla="*/ 6951 w 296"/>
              <a:gd name="T7" fmla="*/ 609600 h 458"/>
              <a:gd name="T8" fmla="*/ 3604 w 296"/>
              <a:gd name="T9" fmla="*/ 671513 h 458"/>
              <a:gd name="T10" fmla="*/ 10297 w 296"/>
              <a:gd name="T11" fmla="*/ 609600 h 458"/>
              <a:gd name="T12" fmla="*/ 13644 w 296"/>
              <a:gd name="T13" fmla="*/ 712788 h 458"/>
              <a:gd name="T14" fmla="*/ 23941 w 296"/>
              <a:gd name="T15" fmla="*/ 671513 h 458"/>
              <a:gd name="T16" fmla="*/ 37328 w 296"/>
              <a:gd name="T17" fmla="*/ 547688 h 458"/>
              <a:gd name="T18" fmla="*/ 61011 w 296"/>
              <a:gd name="T19" fmla="*/ 319088 h 458"/>
              <a:gd name="T20" fmla="*/ 54061 w 296"/>
              <a:gd name="T21" fmla="*/ 131763 h 458"/>
              <a:gd name="T22" fmla="*/ 50714 w 296"/>
              <a:gd name="T23" fmla="*/ 193675 h 458"/>
              <a:gd name="T24" fmla="*/ 40674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4" name="Freeform 72">
            <a:extLst>
              <a:ext uri="{FF2B5EF4-FFF2-40B4-BE49-F238E27FC236}">
                <a16:creationId xmlns:a16="http://schemas.microsoft.com/office/drawing/2014/main" id="{7ADC06B5-9077-9947-79DC-9D31ED0D6AF3}"/>
              </a:ext>
            </a:extLst>
          </p:cNvPr>
          <p:cNvSpPr>
            <a:spLocks/>
          </p:cNvSpPr>
          <p:nvPr/>
        </p:nvSpPr>
        <p:spPr bwMode="auto">
          <a:xfrm>
            <a:off x="4038600" y="23622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Freeform 73">
            <a:extLst>
              <a:ext uri="{FF2B5EF4-FFF2-40B4-BE49-F238E27FC236}">
                <a16:creationId xmlns:a16="http://schemas.microsoft.com/office/drawing/2014/main" id="{10BDE043-2A95-9D91-AECE-6BBA852869FF}"/>
              </a:ext>
            </a:extLst>
          </p:cNvPr>
          <p:cNvSpPr>
            <a:spLocks/>
          </p:cNvSpPr>
          <p:nvPr/>
        </p:nvSpPr>
        <p:spPr bwMode="auto">
          <a:xfrm>
            <a:off x="5638800" y="22098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6" name="Freeform 74">
            <a:extLst>
              <a:ext uri="{FF2B5EF4-FFF2-40B4-BE49-F238E27FC236}">
                <a16:creationId xmlns:a16="http://schemas.microsoft.com/office/drawing/2014/main" id="{E9CF4FEC-1D7A-7927-DCD0-2560D6D49EA6}"/>
              </a:ext>
            </a:extLst>
          </p:cNvPr>
          <p:cNvSpPr>
            <a:spLocks/>
          </p:cNvSpPr>
          <p:nvPr/>
        </p:nvSpPr>
        <p:spPr bwMode="auto">
          <a:xfrm>
            <a:off x="6477000" y="22860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7" name="Freeform 75">
            <a:extLst>
              <a:ext uri="{FF2B5EF4-FFF2-40B4-BE49-F238E27FC236}">
                <a16:creationId xmlns:a16="http://schemas.microsoft.com/office/drawing/2014/main" id="{B544C038-05D7-3EA7-1903-B0DED37A75FF}"/>
              </a:ext>
            </a:extLst>
          </p:cNvPr>
          <p:cNvSpPr>
            <a:spLocks/>
          </p:cNvSpPr>
          <p:nvPr/>
        </p:nvSpPr>
        <p:spPr bwMode="auto">
          <a:xfrm>
            <a:off x="4343400" y="2819400"/>
            <a:ext cx="76200" cy="727075"/>
          </a:xfrm>
          <a:custGeom>
            <a:avLst/>
            <a:gdLst>
              <a:gd name="T0" fmla="*/ 40674 w 296"/>
              <a:gd name="T1" fmla="*/ 234950 h 458"/>
              <a:gd name="T2" fmla="*/ 30634 w 296"/>
              <a:gd name="T3" fmla="*/ 276225 h 458"/>
              <a:gd name="T4" fmla="*/ 20337 w 296"/>
              <a:gd name="T5" fmla="*/ 484188 h 458"/>
              <a:gd name="T6" fmla="*/ 6951 w 296"/>
              <a:gd name="T7" fmla="*/ 609600 h 458"/>
              <a:gd name="T8" fmla="*/ 3604 w 296"/>
              <a:gd name="T9" fmla="*/ 671513 h 458"/>
              <a:gd name="T10" fmla="*/ 10297 w 296"/>
              <a:gd name="T11" fmla="*/ 609600 h 458"/>
              <a:gd name="T12" fmla="*/ 13644 w 296"/>
              <a:gd name="T13" fmla="*/ 712788 h 458"/>
              <a:gd name="T14" fmla="*/ 23941 w 296"/>
              <a:gd name="T15" fmla="*/ 671513 h 458"/>
              <a:gd name="T16" fmla="*/ 37328 w 296"/>
              <a:gd name="T17" fmla="*/ 547688 h 458"/>
              <a:gd name="T18" fmla="*/ 61011 w 296"/>
              <a:gd name="T19" fmla="*/ 319088 h 458"/>
              <a:gd name="T20" fmla="*/ 54061 w 296"/>
              <a:gd name="T21" fmla="*/ 131763 h 458"/>
              <a:gd name="T22" fmla="*/ 50714 w 296"/>
              <a:gd name="T23" fmla="*/ 193675 h 458"/>
              <a:gd name="T24" fmla="*/ 40674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8" name="Freeform 76">
            <a:extLst>
              <a:ext uri="{FF2B5EF4-FFF2-40B4-BE49-F238E27FC236}">
                <a16:creationId xmlns:a16="http://schemas.microsoft.com/office/drawing/2014/main" id="{8A884604-EABE-8B9A-A257-8AD4E82926CC}"/>
              </a:ext>
            </a:extLst>
          </p:cNvPr>
          <p:cNvSpPr>
            <a:spLocks/>
          </p:cNvSpPr>
          <p:nvPr/>
        </p:nvSpPr>
        <p:spPr bwMode="auto">
          <a:xfrm>
            <a:off x="4281488" y="1787525"/>
            <a:ext cx="457200" cy="373063"/>
          </a:xfrm>
          <a:custGeom>
            <a:avLst/>
            <a:gdLst>
              <a:gd name="T0" fmla="*/ 457200 w 288"/>
              <a:gd name="T1" fmla="*/ 166688 h 235"/>
              <a:gd name="T2" fmla="*/ 436563 w 288"/>
              <a:gd name="T3" fmla="*/ 103188 h 235"/>
              <a:gd name="T4" fmla="*/ 373063 w 288"/>
              <a:gd name="T5" fmla="*/ 82550 h 235"/>
              <a:gd name="T6" fmla="*/ 249238 w 288"/>
              <a:gd name="T7" fmla="*/ 20638 h 235"/>
              <a:gd name="T8" fmla="*/ 144463 w 288"/>
              <a:gd name="T9" fmla="*/ 103188 h 235"/>
              <a:gd name="T10" fmla="*/ 61913 w 288"/>
              <a:gd name="T11" fmla="*/ 187325 h 235"/>
              <a:gd name="T12" fmla="*/ 0 w 288"/>
              <a:gd name="T13" fmla="*/ 249238 h 235"/>
              <a:gd name="T14" fmla="*/ 61913 w 288"/>
              <a:gd name="T15" fmla="*/ 290513 h 235"/>
              <a:gd name="T16" fmla="*/ 0 w 288"/>
              <a:gd name="T17" fmla="*/ 373063 h 2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35">
                <a:moveTo>
                  <a:pt x="288" y="105"/>
                </a:moveTo>
                <a:cubicBezTo>
                  <a:pt x="284" y="92"/>
                  <a:pt x="285" y="75"/>
                  <a:pt x="275" y="65"/>
                </a:cubicBezTo>
                <a:cubicBezTo>
                  <a:pt x="265" y="55"/>
                  <a:pt x="248" y="58"/>
                  <a:pt x="235" y="52"/>
                </a:cubicBezTo>
                <a:cubicBezTo>
                  <a:pt x="130" y="0"/>
                  <a:pt x="259" y="47"/>
                  <a:pt x="157" y="13"/>
                </a:cubicBezTo>
                <a:cubicBezTo>
                  <a:pt x="141" y="24"/>
                  <a:pt x="103" y="46"/>
                  <a:pt x="91" y="65"/>
                </a:cubicBezTo>
                <a:cubicBezTo>
                  <a:pt x="55" y="124"/>
                  <a:pt x="110" y="94"/>
                  <a:pt x="39" y="118"/>
                </a:cubicBezTo>
                <a:cubicBezTo>
                  <a:pt x="26" y="131"/>
                  <a:pt x="0" y="139"/>
                  <a:pt x="0" y="157"/>
                </a:cubicBezTo>
                <a:cubicBezTo>
                  <a:pt x="0" y="173"/>
                  <a:pt x="39" y="183"/>
                  <a:pt x="39" y="183"/>
                </a:cubicBezTo>
                <a:cubicBezTo>
                  <a:pt x="10" y="227"/>
                  <a:pt x="24" y="211"/>
                  <a:pt x="0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9" name="Freeform 77">
            <a:extLst>
              <a:ext uri="{FF2B5EF4-FFF2-40B4-BE49-F238E27FC236}">
                <a16:creationId xmlns:a16="http://schemas.microsoft.com/office/drawing/2014/main" id="{E2F5E49C-1144-9DF3-D4E1-8E145BE09ABF}"/>
              </a:ext>
            </a:extLst>
          </p:cNvPr>
          <p:cNvSpPr>
            <a:spLocks/>
          </p:cNvSpPr>
          <p:nvPr/>
        </p:nvSpPr>
        <p:spPr bwMode="auto">
          <a:xfrm>
            <a:off x="3962400" y="2971800"/>
            <a:ext cx="133350" cy="169863"/>
          </a:xfrm>
          <a:custGeom>
            <a:avLst/>
            <a:gdLst>
              <a:gd name="T0" fmla="*/ 55418 w 77"/>
              <a:gd name="T1" fmla="*/ 16630 h 143"/>
              <a:gd name="T2" fmla="*/ 55418 w 77"/>
              <a:gd name="T3" fmla="*/ 156797 h 143"/>
              <a:gd name="T4" fmla="*/ 122959 w 77"/>
              <a:gd name="T5" fmla="*/ 141355 h 143"/>
              <a:gd name="T6" fmla="*/ 100445 w 77"/>
              <a:gd name="T7" fmla="*/ 95028 h 143"/>
              <a:gd name="T8" fmla="*/ 122959 w 77"/>
              <a:gd name="T9" fmla="*/ 32072 h 143"/>
              <a:gd name="T10" fmla="*/ 55418 w 77"/>
              <a:gd name="T11" fmla="*/ 1188 h 143"/>
              <a:gd name="T12" fmla="*/ 55418 w 77"/>
              <a:gd name="T13" fmla="*/ 16630 h 1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" h="143">
                <a:moveTo>
                  <a:pt x="32" y="14"/>
                </a:moveTo>
                <a:cubicBezTo>
                  <a:pt x="19" y="52"/>
                  <a:pt x="0" y="91"/>
                  <a:pt x="32" y="132"/>
                </a:cubicBezTo>
                <a:cubicBezTo>
                  <a:pt x="40" y="143"/>
                  <a:pt x="58" y="123"/>
                  <a:pt x="71" y="119"/>
                </a:cubicBezTo>
                <a:cubicBezTo>
                  <a:pt x="67" y="106"/>
                  <a:pt x="58" y="94"/>
                  <a:pt x="58" y="80"/>
                </a:cubicBezTo>
                <a:cubicBezTo>
                  <a:pt x="58" y="62"/>
                  <a:pt x="77" y="44"/>
                  <a:pt x="71" y="27"/>
                </a:cubicBezTo>
                <a:cubicBezTo>
                  <a:pt x="66" y="12"/>
                  <a:pt x="47" y="6"/>
                  <a:pt x="32" y="1"/>
                </a:cubicBezTo>
                <a:cubicBezTo>
                  <a:pt x="28" y="0"/>
                  <a:pt x="32" y="10"/>
                  <a:pt x="32" y="1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0" name="Freeform 78">
            <a:extLst>
              <a:ext uri="{FF2B5EF4-FFF2-40B4-BE49-F238E27FC236}">
                <a16:creationId xmlns:a16="http://schemas.microsoft.com/office/drawing/2014/main" id="{12A2E425-35A0-3DE9-4497-D9C54FA0B2A1}"/>
              </a:ext>
            </a:extLst>
          </p:cNvPr>
          <p:cNvSpPr>
            <a:spLocks/>
          </p:cNvSpPr>
          <p:nvPr/>
        </p:nvSpPr>
        <p:spPr bwMode="auto">
          <a:xfrm>
            <a:off x="2036763" y="2930525"/>
            <a:ext cx="123825" cy="3309938"/>
          </a:xfrm>
          <a:custGeom>
            <a:avLst/>
            <a:gdLst>
              <a:gd name="T0" fmla="*/ 0 w 78"/>
              <a:gd name="T1" fmla="*/ 0 h 2085"/>
              <a:gd name="T2" fmla="*/ 103188 w 78"/>
              <a:gd name="T3" fmla="*/ 82550 h 2085"/>
              <a:gd name="T4" fmla="*/ 123825 w 78"/>
              <a:gd name="T5" fmla="*/ 3200400 h 2085"/>
              <a:gd name="T6" fmla="*/ 61913 w 78"/>
              <a:gd name="T7" fmla="*/ 3303588 h 20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" h="2085">
                <a:moveTo>
                  <a:pt x="0" y="0"/>
                </a:moveTo>
                <a:cubicBezTo>
                  <a:pt x="42" y="10"/>
                  <a:pt x="64" y="1"/>
                  <a:pt x="65" y="52"/>
                </a:cubicBezTo>
                <a:cubicBezTo>
                  <a:pt x="73" y="707"/>
                  <a:pt x="74" y="1361"/>
                  <a:pt x="78" y="2016"/>
                </a:cubicBezTo>
                <a:cubicBezTo>
                  <a:pt x="50" y="2085"/>
                  <a:pt x="75" y="2081"/>
                  <a:pt x="39" y="20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1" name="Freeform 79">
            <a:extLst>
              <a:ext uri="{FF2B5EF4-FFF2-40B4-BE49-F238E27FC236}">
                <a16:creationId xmlns:a16="http://schemas.microsoft.com/office/drawing/2014/main" id="{B9B7F2B1-A356-C54C-F3EE-5410EF0FF400}"/>
              </a:ext>
            </a:extLst>
          </p:cNvPr>
          <p:cNvSpPr>
            <a:spLocks/>
          </p:cNvSpPr>
          <p:nvPr/>
        </p:nvSpPr>
        <p:spPr bwMode="auto">
          <a:xfrm>
            <a:off x="436563" y="3719513"/>
            <a:ext cx="1587" cy="706437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7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2" name="Freeform 80">
            <a:extLst>
              <a:ext uri="{FF2B5EF4-FFF2-40B4-BE49-F238E27FC236}">
                <a16:creationId xmlns:a16="http://schemas.microsoft.com/office/drawing/2014/main" id="{E26212BC-4662-A75F-59EB-0B0D0E3F3706}"/>
              </a:ext>
            </a:extLst>
          </p:cNvPr>
          <p:cNvSpPr>
            <a:spLocks/>
          </p:cNvSpPr>
          <p:nvPr/>
        </p:nvSpPr>
        <p:spPr bwMode="auto">
          <a:xfrm>
            <a:off x="152400" y="4038600"/>
            <a:ext cx="1588" cy="706438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8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3" name="Freeform 81">
            <a:extLst>
              <a:ext uri="{FF2B5EF4-FFF2-40B4-BE49-F238E27FC236}">
                <a16:creationId xmlns:a16="http://schemas.microsoft.com/office/drawing/2014/main" id="{D3692A2C-01C5-C6B3-8A99-CC7A4EB1DE70}"/>
              </a:ext>
            </a:extLst>
          </p:cNvPr>
          <p:cNvSpPr>
            <a:spLocks/>
          </p:cNvSpPr>
          <p:nvPr/>
        </p:nvSpPr>
        <p:spPr bwMode="auto">
          <a:xfrm>
            <a:off x="304800" y="5105400"/>
            <a:ext cx="1588" cy="706438"/>
          </a:xfrm>
          <a:custGeom>
            <a:avLst/>
            <a:gdLst>
              <a:gd name="T0" fmla="*/ 0 w 1"/>
              <a:gd name="T1" fmla="*/ 0 h 445"/>
              <a:gd name="T2" fmla="*/ 0 w 1"/>
              <a:gd name="T3" fmla="*/ 706438 h 4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cubicBezTo>
                  <a:pt x="0" y="148"/>
                  <a:pt x="0" y="297"/>
                  <a:pt x="0" y="4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4" name="Freeform 82">
            <a:extLst>
              <a:ext uri="{FF2B5EF4-FFF2-40B4-BE49-F238E27FC236}">
                <a16:creationId xmlns:a16="http://schemas.microsoft.com/office/drawing/2014/main" id="{96D71D82-260D-EF38-A311-2EF1F5067347}"/>
              </a:ext>
            </a:extLst>
          </p:cNvPr>
          <p:cNvSpPr>
            <a:spLocks/>
          </p:cNvSpPr>
          <p:nvPr/>
        </p:nvSpPr>
        <p:spPr bwMode="auto">
          <a:xfrm>
            <a:off x="4240213" y="4654550"/>
            <a:ext cx="477837" cy="541338"/>
          </a:xfrm>
          <a:custGeom>
            <a:avLst/>
            <a:gdLst>
              <a:gd name="T0" fmla="*/ 0 w 301"/>
              <a:gd name="T1" fmla="*/ 0 h 341"/>
              <a:gd name="T2" fmla="*/ 144462 w 301"/>
              <a:gd name="T3" fmla="*/ 228600 h 341"/>
              <a:gd name="T4" fmla="*/ 228600 w 301"/>
              <a:gd name="T5" fmla="*/ 333375 h 341"/>
              <a:gd name="T6" fmla="*/ 331787 w 301"/>
              <a:gd name="T7" fmla="*/ 415925 h 341"/>
              <a:gd name="T8" fmla="*/ 434975 w 301"/>
              <a:gd name="T9" fmla="*/ 500063 h 341"/>
              <a:gd name="T10" fmla="*/ 477837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5" name="Freeform 83">
            <a:extLst>
              <a:ext uri="{FF2B5EF4-FFF2-40B4-BE49-F238E27FC236}">
                <a16:creationId xmlns:a16="http://schemas.microsoft.com/office/drawing/2014/main" id="{6A3754A5-2AB7-1206-6BB5-251A6138A44A}"/>
              </a:ext>
            </a:extLst>
          </p:cNvPr>
          <p:cNvSpPr>
            <a:spLocks/>
          </p:cNvSpPr>
          <p:nvPr/>
        </p:nvSpPr>
        <p:spPr bwMode="auto">
          <a:xfrm>
            <a:off x="4191000" y="5181600"/>
            <a:ext cx="477838" cy="541338"/>
          </a:xfrm>
          <a:custGeom>
            <a:avLst/>
            <a:gdLst>
              <a:gd name="T0" fmla="*/ 0 w 301"/>
              <a:gd name="T1" fmla="*/ 0 h 341"/>
              <a:gd name="T2" fmla="*/ 144463 w 301"/>
              <a:gd name="T3" fmla="*/ 228600 h 341"/>
              <a:gd name="T4" fmla="*/ 228600 w 301"/>
              <a:gd name="T5" fmla="*/ 333375 h 341"/>
              <a:gd name="T6" fmla="*/ 331788 w 301"/>
              <a:gd name="T7" fmla="*/ 415925 h 341"/>
              <a:gd name="T8" fmla="*/ 434975 w 301"/>
              <a:gd name="T9" fmla="*/ 500063 h 341"/>
              <a:gd name="T10" fmla="*/ 477838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6" name="Freeform 84">
            <a:extLst>
              <a:ext uri="{FF2B5EF4-FFF2-40B4-BE49-F238E27FC236}">
                <a16:creationId xmlns:a16="http://schemas.microsoft.com/office/drawing/2014/main" id="{643004B7-C82A-0A9F-7F6D-2AE1E35A73CF}"/>
              </a:ext>
            </a:extLst>
          </p:cNvPr>
          <p:cNvSpPr>
            <a:spLocks/>
          </p:cNvSpPr>
          <p:nvPr/>
        </p:nvSpPr>
        <p:spPr bwMode="auto">
          <a:xfrm>
            <a:off x="4191000" y="4191000"/>
            <a:ext cx="477838" cy="541338"/>
          </a:xfrm>
          <a:custGeom>
            <a:avLst/>
            <a:gdLst>
              <a:gd name="T0" fmla="*/ 0 w 301"/>
              <a:gd name="T1" fmla="*/ 0 h 341"/>
              <a:gd name="T2" fmla="*/ 144463 w 301"/>
              <a:gd name="T3" fmla="*/ 228600 h 341"/>
              <a:gd name="T4" fmla="*/ 228600 w 301"/>
              <a:gd name="T5" fmla="*/ 333375 h 341"/>
              <a:gd name="T6" fmla="*/ 331788 w 301"/>
              <a:gd name="T7" fmla="*/ 415925 h 341"/>
              <a:gd name="T8" fmla="*/ 434975 w 301"/>
              <a:gd name="T9" fmla="*/ 500063 h 341"/>
              <a:gd name="T10" fmla="*/ 477838 w 301"/>
              <a:gd name="T11" fmla="*/ 541338 h 3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" h="341">
                <a:moveTo>
                  <a:pt x="0" y="0"/>
                </a:moveTo>
                <a:cubicBezTo>
                  <a:pt x="60" y="121"/>
                  <a:pt x="24" y="77"/>
                  <a:pt x="91" y="144"/>
                </a:cubicBezTo>
                <a:cubicBezTo>
                  <a:pt x="116" y="222"/>
                  <a:pt x="84" y="151"/>
                  <a:pt x="144" y="210"/>
                </a:cubicBezTo>
                <a:cubicBezTo>
                  <a:pt x="204" y="269"/>
                  <a:pt x="132" y="236"/>
                  <a:pt x="209" y="262"/>
                </a:cubicBezTo>
                <a:cubicBezTo>
                  <a:pt x="231" y="280"/>
                  <a:pt x="253" y="297"/>
                  <a:pt x="274" y="315"/>
                </a:cubicBezTo>
                <a:cubicBezTo>
                  <a:pt x="283" y="323"/>
                  <a:pt x="301" y="341"/>
                  <a:pt x="301" y="3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7" name="Freeform 85">
            <a:extLst>
              <a:ext uri="{FF2B5EF4-FFF2-40B4-BE49-F238E27FC236}">
                <a16:creationId xmlns:a16="http://schemas.microsoft.com/office/drawing/2014/main" id="{84ABD802-A6B0-71A3-8246-FE6E583C0276}"/>
              </a:ext>
            </a:extLst>
          </p:cNvPr>
          <p:cNvSpPr>
            <a:spLocks/>
          </p:cNvSpPr>
          <p:nvPr/>
        </p:nvSpPr>
        <p:spPr bwMode="auto">
          <a:xfrm>
            <a:off x="1538288" y="4381500"/>
            <a:ext cx="1266825" cy="533400"/>
          </a:xfrm>
          <a:custGeom>
            <a:avLst/>
            <a:gdLst>
              <a:gd name="T0" fmla="*/ 436563 w 798"/>
              <a:gd name="T1" fmla="*/ 44450 h 336"/>
              <a:gd name="T2" fmla="*/ 1038225 w 798"/>
              <a:gd name="T3" fmla="*/ 65088 h 336"/>
              <a:gd name="T4" fmla="*/ 1266825 w 798"/>
              <a:gd name="T5" fmla="*/ 211138 h 336"/>
              <a:gd name="T6" fmla="*/ 1058863 w 798"/>
              <a:gd name="T7" fmla="*/ 377825 h 336"/>
              <a:gd name="T8" fmla="*/ 996950 w 798"/>
              <a:gd name="T9" fmla="*/ 439738 h 336"/>
              <a:gd name="T10" fmla="*/ 103188 w 798"/>
              <a:gd name="T11" fmla="*/ 419100 h 336"/>
              <a:gd name="T12" fmla="*/ 144463 w 798"/>
              <a:gd name="T13" fmla="*/ 87313 h 336"/>
              <a:gd name="T14" fmla="*/ 622300 w 798"/>
              <a:gd name="T15" fmla="*/ 65088 h 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336">
                <a:moveTo>
                  <a:pt x="275" y="28"/>
                </a:moveTo>
                <a:cubicBezTo>
                  <a:pt x="401" y="14"/>
                  <a:pt x="530" y="0"/>
                  <a:pt x="654" y="41"/>
                </a:cubicBezTo>
                <a:cubicBezTo>
                  <a:pt x="696" y="85"/>
                  <a:pt x="742" y="114"/>
                  <a:pt x="798" y="133"/>
                </a:cubicBezTo>
                <a:cubicBezTo>
                  <a:pt x="699" y="199"/>
                  <a:pt x="742" y="163"/>
                  <a:pt x="667" y="238"/>
                </a:cubicBezTo>
                <a:cubicBezTo>
                  <a:pt x="654" y="251"/>
                  <a:pt x="628" y="277"/>
                  <a:pt x="628" y="277"/>
                </a:cubicBezTo>
                <a:cubicBezTo>
                  <a:pt x="440" y="273"/>
                  <a:pt x="238" y="336"/>
                  <a:pt x="65" y="264"/>
                </a:cubicBezTo>
                <a:cubicBezTo>
                  <a:pt x="0" y="237"/>
                  <a:pt x="25" y="78"/>
                  <a:pt x="91" y="55"/>
                </a:cubicBezTo>
                <a:cubicBezTo>
                  <a:pt x="213" y="12"/>
                  <a:pt x="117" y="41"/>
                  <a:pt x="392" y="4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8" name="Freeform 86">
            <a:extLst>
              <a:ext uri="{FF2B5EF4-FFF2-40B4-BE49-F238E27FC236}">
                <a16:creationId xmlns:a16="http://schemas.microsoft.com/office/drawing/2014/main" id="{FB55CEA5-39E8-02D4-E86B-B98BD3E1EEB3}"/>
              </a:ext>
            </a:extLst>
          </p:cNvPr>
          <p:cNvSpPr>
            <a:spLocks/>
          </p:cNvSpPr>
          <p:nvPr/>
        </p:nvSpPr>
        <p:spPr bwMode="auto">
          <a:xfrm>
            <a:off x="2187575" y="4156075"/>
            <a:ext cx="295275" cy="874713"/>
          </a:xfrm>
          <a:custGeom>
            <a:avLst/>
            <a:gdLst>
              <a:gd name="T0" fmla="*/ 57150 w 186"/>
              <a:gd name="T1" fmla="*/ 0 h 551"/>
              <a:gd name="T2" fmla="*/ 265113 w 186"/>
              <a:gd name="T3" fmla="*/ 61913 h 551"/>
              <a:gd name="T4" fmla="*/ 244475 w 186"/>
              <a:gd name="T5" fmla="*/ 831850 h 551"/>
              <a:gd name="T6" fmla="*/ 119063 w 186"/>
              <a:gd name="T7" fmla="*/ 790575 h 551"/>
              <a:gd name="T8" fmla="*/ 57150 w 186"/>
              <a:gd name="T9" fmla="*/ 685800 h 551"/>
              <a:gd name="T10" fmla="*/ 160338 w 186"/>
              <a:gd name="T11" fmla="*/ 665163 h 551"/>
              <a:gd name="T12" fmla="*/ 139700 w 186"/>
              <a:gd name="T13" fmla="*/ 187325 h 551"/>
              <a:gd name="T14" fmla="*/ 77788 w 186"/>
              <a:gd name="T15" fmla="*/ 166688 h 551"/>
              <a:gd name="T16" fmla="*/ 36513 w 186"/>
              <a:gd name="T17" fmla="*/ 104775 h 551"/>
              <a:gd name="T18" fmla="*/ 57150 w 186"/>
              <a:gd name="T19" fmla="*/ 0 h 5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6" h="551">
                <a:moveTo>
                  <a:pt x="36" y="0"/>
                </a:moveTo>
                <a:cubicBezTo>
                  <a:pt x="79" y="14"/>
                  <a:pt x="124" y="25"/>
                  <a:pt x="167" y="39"/>
                </a:cubicBezTo>
                <a:cubicBezTo>
                  <a:pt x="163" y="201"/>
                  <a:pt x="186" y="365"/>
                  <a:pt x="154" y="524"/>
                </a:cubicBezTo>
                <a:cubicBezTo>
                  <a:pt x="149" y="551"/>
                  <a:pt x="75" y="498"/>
                  <a:pt x="75" y="498"/>
                </a:cubicBezTo>
                <a:cubicBezTo>
                  <a:pt x="70" y="493"/>
                  <a:pt x="20" y="448"/>
                  <a:pt x="36" y="432"/>
                </a:cubicBezTo>
                <a:cubicBezTo>
                  <a:pt x="52" y="416"/>
                  <a:pt x="79" y="423"/>
                  <a:pt x="101" y="419"/>
                </a:cubicBezTo>
                <a:cubicBezTo>
                  <a:pt x="97" y="319"/>
                  <a:pt x="104" y="217"/>
                  <a:pt x="88" y="118"/>
                </a:cubicBezTo>
                <a:cubicBezTo>
                  <a:pt x="86" y="104"/>
                  <a:pt x="60" y="114"/>
                  <a:pt x="49" y="105"/>
                </a:cubicBezTo>
                <a:cubicBezTo>
                  <a:pt x="37" y="95"/>
                  <a:pt x="32" y="79"/>
                  <a:pt x="23" y="66"/>
                </a:cubicBezTo>
                <a:cubicBezTo>
                  <a:pt x="6" y="14"/>
                  <a:pt x="0" y="36"/>
                  <a:pt x="36" y="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9" name="Freeform 87">
            <a:extLst>
              <a:ext uri="{FF2B5EF4-FFF2-40B4-BE49-F238E27FC236}">
                <a16:creationId xmlns:a16="http://schemas.microsoft.com/office/drawing/2014/main" id="{FC4B1951-E498-C2C0-91F5-329516D309E6}"/>
              </a:ext>
            </a:extLst>
          </p:cNvPr>
          <p:cNvSpPr>
            <a:spLocks/>
          </p:cNvSpPr>
          <p:nvPr/>
        </p:nvSpPr>
        <p:spPr bwMode="auto">
          <a:xfrm>
            <a:off x="4024313" y="2360613"/>
            <a:ext cx="879475" cy="1425575"/>
          </a:xfrm>
          <a:custGeom>
            <a:avLst/>
            <a:gdLst>
              <a:gd name="T0" fmla="*/ 277813 w 554"/>
              <a:gd name="T1" fmla="*/ 382588 h 898"/>
              <a:gd name="T2" fmla="*/ 69850 w 554"/>
              <a:gd name="T3" fmla="*/ 693738 h 898"/>
              <a:gd name="T4" fmla="*/ 49213 w 554"/>
              <a:gd name="T5" fmla="*/ 1193800 h 898"/>
              <a:gd name="T6" fmla="*/ 215900 w 554"/>
              <a:gd name="T7" fmla="*/ 1338263 h 898"/>
              <a:gd name="T8" fmla="*/ 257175 w 554"/>
              <a:gd name="T9" fmla="*/ 1400175 h 898"/>
              <a:gd name="T10" fmla="*/ 755650 w 554"/>
              <a:gd name="T11" fmla="*/ 1276350 h 898"/>
              <a:gd name="T12" fmla="*/ 879475 w 554"/>
              <a:gd name="T13" fmla="*/ 942975 h 898"/>
              <a:gd name="T14" fmla="*/ 858838 w 554"/>
              <a:gd name="T15" fmla="*/ 590550 h 898"/>
              <a:gd name="T16" fmla="*/ 588963 w 554"/>
              <a:gd name="T17" fmla="*/ 320675 h 898"/>
              <a:gd name="T18" fmla="*/ 547688 w 554"/>
              <a:gd name="T19" fmla="*/ 257175 h 898"/>
              <a:gd name="T20" fmla="*/ 485775 w 554"/>
              <a:gd name="T21" fmla="*/ 215900 h 898"/>
              <a:gd name="T22" fmla="*/ 422275 w 554"/>
              <a:gd name="T23" fmla="*/ 92075 h 898"/>
              <a:gd name="T24" fmla="*/ 401638 w 554"/>
              <a:gd name="T25" fmla="*/ 28575 h 898"/>
              <a:gd name="T26" fmla="*/ 339725 w 554"/>
              <a:gd name="T27" fmla="*/ 133350 h 898"/>
              <a:gd name="T28" fmla="*/ 257175 w 554"/>
              <a:gd name="T29" fmla="*/ 257175 h 898"/>
              <a:gd name="T30" fmla="*/ 193675 w 554"/>
              <a:gd name="T31" fmla="*/ 403225 h 898"/>
              <a:gd name="T32" fmla="*/ 152400 w 554"/>
              <a:gd name="T33" fmla="*/ 465138 h 8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4" h="898">
                <a:moveTo>
                  <a:pt x="175" y="241"/>
                </a:moveTo>
                <a:cubicBezTo>
                  <a:pt x="111" y="304"/>
                  <a:pt x="73" y="350"/>
                  <a:pt x="44" y="437"/>
                </a:cubicBezTo>
                <a:cubicBezTo>
                  <a:pt x="36" y="530"/>
                  <a:pt x="0" y="658"/>
                  <a:pt x="31" y="752"/>
                </a:cubicBezTo>
                <a:cubicBezTo>
                  <a:pt x="46" y="796"/>
                  <a:pt x="136" y="843"/>
                  <a:pt x="136" y="843"/>
                </a:cubicBezTo>
                <a:cubicBezTo>
                  <a:pt x="145" y="856"/>
                  <a:pt x="146" y="880"/>
                  <a:pt x="162" y="882"/>
                </a:cubicBezTo>
                <a:cubicBezTo>
                  <a:pt x="287" y="898"/>
                  <a:pt x="379" y="869"/>
                  <a:pt x="476" y="804"/>
                </a:cubicBezTo>
                <a:cubicBezTo>
                  <a:pt x="518" y="741"/>
                  <a:pt x="536" y="667"/>
                  <a:pt x="554" y="594"/>
                </a:cubicBezTo>
                <a:cubicBezTo>
                  <a:pt x="550" y="520"/>
                  <a:pt x="552" y="445"/>
                  <a:pt x="541" y="372"/>
                </a:cubicBezTo>
                <a:cubicBezTo>
                  <a:pt x="534" y="323"/>
                  <a:pt x="420" y="235"/>
                  <a:pt x="371" y="202"/>
                </a:cubicBezTo>
                <a:cubicBezTo>
                  <a:pt x="362" y="189"/>
                  <a:pt x="356" y="173"/>
                  <a:pt x="345" y="162"/>
                </a:cubicBezTo>
                <a:cubicBezTo>
                  <a:pt x="334" y="151"/>
                  <a:pt x="315" y="149"/>
                  <a:pt x="306" y="136"/>
                </a:cubicBezTo>
                <a:cubicBezTo>
                  <a:pt x="215" y="0"/>
                  <a:pt x="358" y="147"/>
                  <a:pt x="266" y="58"/>
                </a:cubicBezTo>
                <a:cubicBezTo>
                  <a:pt x="262" y="45"/>
                  <a:pt x="266" y="22"/>
                  <a:pt x="253" y="18"/>
                </a:cubicBezTo>
                <a:cubicBezTo>
                  <a:pt x="232" y="11"/>
                  <a:pt x="215" y="81"/>
                  <a:pt x="214" y="84"/>
                </a:cubicBezTo>
                <a:cubicBezTo>
                  <a:pt x="199" y="111"/>
                  <a:pt x="162" y="162"/>
                  <a:pt x="162" y="162"/>
                </a:cubicBezTo>
                <a:cubicBezTo>
                  <a:pt x="141" y="267"/>
                  <a:pt x="168" y="197"/>
                  <a:pt x="122" y="254"/>
                </a:cubicBezTo>
                <a:cubicBezTo>
                  <a:pt x="112" y="266"/>
                  <a:pt x="96" y="293"/>
                  <a:pt x="96" y="293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0" name="Freeform 88">
            <a:extLst>
              <a:ext uri="{FF2B5EF4-FFF2-40B4-BE49-F238E27FC236}">
                <a16:creationId xmlns:a16="http://schemas.microsoft.com/office/drawing/2014/main" id="{8A74899E-5C9F-B335-50F4-05FD9FA238C4}"/>
              </a:ext>
            </a:extLst>
          </p:cNvPr>
          <p:cNvSpPr>
            <a:spLocks/>
          </p:cNvSpPr>
          <p:nvPr/>
        </p:nvSpPr>
        <p:spPr bwMode="auto">
          <a:xfrm>
            <a:off x="4384675" y="2538413"/>
            <a:ext cx="1589088" cy="1500187"/>
          </a:xfrm>
          <a:custGeom>
            <a:avLst/>
            <a:gdLst>
              <a:gd name="T0" fmla="*/ 0 w 1001"/>
              <a:gd name="T1" fmla="*/ 84470 h 888"/>
              <a:gd name="T2" fmla="*/ 477838 w 1001"/>
              <a:gd name="T3" fmla="*/ 108122 h 888"/>
              <a:gd name="T4" fmla="*/ 561975 w 1001"/>
              <a:gd name="T5" fmla="*/ 84470 h 888"/>
              <a:gd name="T6" fmla="*/ 623888 w 1001"/>
              <a:gd name="T7" fmla="*/ 62508 h 888"/>
              <a:gd name="T8" fmla="*/ 665163 w 1001"/>
              <a:gd name="T9" fmla="*/ 108122 h 888"/>
              <a:gd name="T10" fmla="*/ 727075 w 1001"/>
              <a:gd name="T11" fmla="*/ 130084 h 888"/>
              <a:gd name="T12" fmla="*/ 790575 w 1001"/>
              <a:gd name="T13" fmla="*/ 327744 h 888"/>
              <a:gd name="T14" fmla="*/ 831850 w 1001"/>
              <a:gd name="T15" fmla="*/ 461206 h 888"/>
              <a:gd name="T16" fmla="*/ 893763 w 1001"/>
              <a:gd name="T17" fmla="*/ 527093 h 888"/>
              <a:gd name="T18" fmla="*/ 976313 w 1001"/>
              <a:gd name="T19" fmla="*/ 660555 h 888"/>
              <a:gd name="T20" fmla="*/ 1101725 w 1001"/>
              <a:gd name="T21" fmla="*/ 748404 h 888"/>
              <a:gd name="T22" fmla="*/ 1143000 w 1001"/>
              <a:gd name="T23" fmla="*/ 814291 h 888"/>
              <a:gd name="T24" fmla="*/ 1247775 w 1001"/>
              <a:gd name="T25" fmla="*/ 881867 h 888"/>
              <a:gd name="T26" fmla="*/ 1350963 w 1001"/>
              <a:gd name="T27" fmla="*/ 1103178 h 888"/>
              <a:gd name="T28" fmla="*/ 1433513 w 1001"/>
              <a:gd name="T29" fmla="*/ 1390376 h 888"/>
              <a:gd name="T30" fmla="*/ 1538288 w 1001"/>
              <a:gd name="T31" fmla="*/ 1412338 h 888"/>
              <a:gd name="T32" fmla="*/ 1476375 w 1001"/>
              <a:gd name="T33" fmla="*/ 1500187 h 888"/>
              <a:gd name="T34" fmla="*/ 914400 w 1001"/>
              <a:gd name="T35" fmla="*/ 1478225 h 888"/>
              <a:gd name="T36" fmla="*/ 541338 w 1001"/>
              <a:gd name="T37" fmla="*/ 1346452 h 888"/>
              <a:gd name="T38" fmla="*/ 498475 w 1001"/>
              <a:gd name="T39" fmla="*/ 1300838 h 888"/>
              <a:gd name="T40" fmla="*/ 374650 w 1001"/>
              <a:gd name="T41" fmla="*/ 1256913 h 888"/>
              <a:gd name="T42" fmla="*/ 395288 w 1001"/>
              <a:gd name="T43" fmla="*/ 726442 h 888"/>
              <a:gd name="T44" fmla="*/ 374650 w 1001"/>
              <a:gd name="T45" fmla="*/ 461206 h 888"/>
              <a:gd name="T46" fmla="*/ 333375 w 1001"/>
              <a:gd name="T47" fmla="*/ 395320 h 888"/>
              <a:gd name="T48" fmla="*/ 312738 w 1001"/>
              <a:gd name="T49" fmla="*/ 327744 h 888"/>
              <a:gd name="T50" fmla="*/ 228600 w 1001"/>
              <a:gd name="T51" fmla="*/ 195970 h 888"/>
              <a:gd name="T52" fmla="*/ 61913 w 1001"/>
              <a:gd name="T53" fmla="*/ 40546 h 888"/>
              <a:gd name="T54" fmla="*/ 0 w 1001"/>
              <a:gd name="T55" fmla="*/ 84470 h 8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01" h="888">
                <a:moveTo>
                  <a:pt x="0" y="50"/>
                </a:moveTo>
                <a:cubicBezTo>
                  <a:pt x="132" y="78"/>
                  <a:pt x="123" y="76"/>
                  <a:pt x="301" y="64"/>
                </a:cubicBezTo>
                <a:cubicBezTo>
                  <a:pt x="319" y="59"/>
                  <a:pt x="336" y="55"/>
                  <a:pt x="354" y="50"/>
                </a:cubicBezTo>
                <a:cubicBezTo>
                  <a:pt x="367" y="46"/>
                  <a:pt x="380" y="34"/>
                  <a:pt x="393" y="37"/>
                </a:cubicBezTo>
                <a:cubicBezTo>
                  <a:pt x="405" y="40"/>
                  <a:pt x="408" y="57"/>
                  <a:pt x="419" y="64"/>
                </a:cubicBezTo>
                <a:cubicBezTo>
                  <a:pt x="431" y="71"/>
                  <a:pt x="445" y="73"/>
                  <a:pt x="458" y="77"/>
                </a:cubicBezTo>
                <a:cubicBezTo>
                  <a:pt x="512" y="129"/>
                  <a:pt x="472" y="80"/>
                  <a:pt x="498" y="194"/>
                </a:cubicBezTo>
                <a:cubicBezTo>
                  <a:pt x="504" y="221"/>
                  <a:pt x="515" y="247"/>
                  <a:pt x="524" y="273"/>
                </a:cubicBezTo>
                <a:cubicBezTo>
                  <a:pt x="530" y="290"/>
                  <a:pt x="552" y="297"/>
                  <a:pt x="563" y="312"/>
                </a:cubicBezTo>
                <a:cubicBezTo>
                  <a:pt x="582" y="337"/>
                  <a:pt x="598" y="365"/>
                  <a:pt x="615" y="391"/>
                </a:cubicBezTo>
                <a:cubicBezTo>
                  <a:pt x="632" y="417"/>
                  <a:pt x="694" y="443"/>
                  <a:pt x="694" y="443"/>
                </a:cubicBezTo>
                <a:cubicBezTo>
                  <a:pt x="703" y="456"/>
                  <a:pt x="708" y="472"/>
                  <a:pt x="720" y="482"/>
                </a:cubicBezTo>
                <a:cubicBezTo>
                  <a:pt x="801" y="548"/>
                  <a:pt x="722" y="443"/>
                  <a:pt x="786" y="522"/>
                </a:cubicBezTo>
                <a:cubicBezTo>
                  <a:pt x="817" y="561"/>
                  <a:pt x="836" y="606"/>
                  <a:pt x="851" y="653"/>
                </a:cubicBezTo>
                <a:cubicBezTo>
                  <a:pt x="855" y="684"/>
                  <a:pt x="859" y="798"/>
                  <a:pt x="903" y="823"/>
                </a:cubicBezTo>
                <a:cubicBezTo>
                  <a:pt x="923" y="834"/>
                  <a:pt x="947" y="832"/>
                  <a:pt x="969" y="836"/>
                </a:cubicBezTo>
                <a:cubicBezTo>
                  <a:pt x="983" y="879"/>
                  <a:pt x="1001" y="888"/>
                  <a:pt x="930" y="888"/>
                </a:cubicBezTo>
                <a:cubicBezTo>
                  <a:pt x="812" y="888"/>
                  <a:pt x="694" y="879"/>
                  <a:pt x="576" y="875"/>
                </a:cubicBezTo>
                <a:cubicBezTo>
                  <a:pt x="388" y="844"/>
                  <a:pt x="463" y="878"/>
                  <a:pt x="341" y="797"/>
                </a:cubicBezTo>
                <a:cubicBezTo>
                  <a:pt x="330" y="790"/>
                  <a:pt x="325" y="776"/>
                  <a:pt x="314" y="770"/>
                </a:cubicBezTo>
                <a:cubicBezTo>
                  <a:pt x="290" y="758"/>
                  <a:pt x="236" y="744"/>
                  <a:pt x="236" y="744"/>
                </a:cubicBezTo>
                <a:cubicBezTo>
                  <a:pt x="220" y="635"/>
                  <a:pt x="236" y="539"/>
                  <a:pt x="249" y="430"/>
                </a:cubicBezTo>
                <a:cubicBezTo>
                  <a:pt x="245" y="378"/>
                  <a:pt x="246" y="325"/>
                  <a:pt x="236" y="273"/>
                </a:cubicBezTo>
                <a:cubicBezTo>
                  <a:pt x="233" y="258"/>
                  <a:pt x="217" y="248"/>
                  <a:pt x="210" y="234"/>
                </a:cubicBezTo>
                <a:cubicBezTo>
                  <a:pt x="204" y="221"/>
                  <a:pt x="204" y="206"/>
                  <a:pt x="197" y="194"/>
                </a:cubicBezTo>
                <a:cubicBezTo>
                  <a:pt x="182" y="167"/>
                  <a:pt x="162" y="142"/>
                  <a:pt x="144" y="116"/>
                </a:cubicBezTo>
                <a:cubicBezTo>
                  <a:pt x="128" y="93"/>
                  <a:pt x="74" y="0"/>
                  <a:pt x="39" y="24"/>
                </a:cubicBezTo>
                <a:cubicBezTo>
                  <a:pt x="26" y="33"/>
                  <a:pt x="13" y="41"/>
                  <a:pt x="0" y="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1" name="Freeform 89">
            <a:extLst>
              <a:ext uri="{FF2B5EF4-FFF2-40B4-BE49-F238E27FC236}">
                <a16:creationId xmlns:a16="http://schemas.microsoft.com/office/drawing/2014/main" id="{CA98226F-CFE3-91BE-120D-7D34BD02104C}"/>
              </a:ext>
            </a:extLst>
          </p:cNvPr>
          <p:cNvSpPr>
            <a:spLocks/>
          </p:cNvSpPr>
          <p:nvPr/>
        </p:nvSpPr>
        <p:spPr bwMode="auto">
          <a:xfrm>
            <a:off x="3832225" y="2522538"/>
            <a:ext cx="573088" cy="1009650"/>
          </a:xfrm>
          <a:custGeom>
            <a:avLst/>
            <a:gdLst>
              <a:gd name="T0" fmla="*/ 573088 w 361"/>
              <a:gd name="T1" fmla="*/ 74613 h 636"/>
              <a:gd name="T2" fmla="*/ 385763 w 361"/>
              <a:gd name="T3" fmla="*/ 179388 h 636"/>
              <a:gd name="T4" fmla="*/ 261938 w 361"/>
              <a:gd name="T5" fmla="*/ 158750 h 636"/>
              <a:gd name="T6" fmla="*/ 136525 w 361"/>
              <a:gd name="T7" fmla="*/ 117475 h 636"/>
              <a:gd name="T8" fmla="*/ 12700 w 361"/>
              <a:gd name="T9" fmla="*/ 53975 h 636"/>
              <a:gd name="T10" fmla="*/ 74613 w 361"/>
              <a:gd name="T11" fmla="*/ 117475 h 636"/>
              <a:gd name="T12" fmla="*/ 33338 w 361"/>
              <a:gd name="T13" fmla="*/ 490538 h 636"/>
              <a:gd name="T14" fmla="*/ 53975 w 361"/>
              <a:gd name="T15" fmla="*/ 595313 h 636"/>
              <a:gd name="T16" fmla="*/ 33338 w 361"/>
              <a:gd name="T17" fmla="*/ 657225 h 636"/>
              <a:gd name="T18" fmla="*/ 95250 w 361"/>
              <a:gd name="T19" fmla="*/ 803275 h 636"/>
              <a:gd name="T20" fmla="*/ 261938 w 361"/>
              <a:gd name="T21" fmla="*/ 1009650 h 636"/>
              <a:gd name="T22" fmla="*/ 365125 w 361"/>
              <a:gd name="T23" fmla="*/ 469900 h 636"/>
              <a:gd name="T24" fmla="*/ 449263 w 361"/>
              <a:gd name="T25" fmla="*/ 303213 h 636"/>
              <a:gd name="T26" fmla="*/ 573088 w 361"/>
              <a:gd name="T27" fmla="*/ 74613 h 6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1" h="636">
                <a:moveTo>
                  <a:pt x="361" y="47"/>
                </a:moveTo>
                <a:cubicBezTo>
                  <a:pt x="271" y="108"/>
                  <a:pt x="313" y="90"/>
                  <a:pt x="243" y="113"/>
                </a:cubicBezTo>
                <a:cubicBezTo>
                  <a:pt x="217" y="109"/>
                  <a:pt x="191" y="106"/>
                  <a:pt x="165" y="100"/>
                </a:cubicBezTo>
                <a:cubicBezTo>
                  <a:pt x="138" y="93"/>
                  <a:pt x="86" y="74"/>
                  <a:pt x="86" y="74"/>
                </a:cubicBezTo>
                <a:cubicBezTo>
                  <a:pt x="81" y="69"/>
                  <a:pt x="24" y="0"/>
                  <a:pt x="8" y="34"/>
                </a:cubicBezTo>
                <a:cubicBezTo>
                  <a:pt x="0" y="51"/>
                  <a:pt x="34" y="61"/>
                  <a:pt x="47" y="74"/>
                </a:cubicBezTo>
                <a:cubicBezTo>
                  <a:pt x="74" y="156"/>
                  <a:pt x="59" y="234"/>
                  <a:pt x="21" y="309"/>
                </a:cubicBezTo>
                <a:cubicBezTo>
                  <a:pt x="25" y="331"/>
                  <a:pt x="34" y="353"/>
                  <a:pt x="34" y="375"/>
                </a:cubicBezTo>
                <a:cubicBezTo>
                  <a:pt x="34" y="389"/>
                  <a:pt x="21" y="400"/>
                  <a:pt x="21" y="414"/>
                </a:cubicBezTo>
                <a:cubicBezTo>
                  <a:pt x="21" y="467"/>
                  <a:pt x="39" y="464"/>
                  <a:pt x="60" y="506"/>
                </a:cubicBezTo>
                <a:cubicBezTo>
                  <a:pt x="93" y="574"/>
                  <a:pt x="100" y="593"/>
                  <a:pt x="165" y="636"/>
                </a:cubicBezTo>
                <a:cubicBezTo>
                  <a:pt x="173" y="472"/>
                  <a:pt x="133" y="393"/>
                  <a:pt x="230" y="296"/>
                </a:cubicBezTo>
                <a:cubicBezTo>
                  <a:pt x="261" y="206"/>
                  <a:pt x="238" y="238"/>
                  <a:pt x="283" y="191"/>
                </a:cubicBezTo>
                <a:cubicBezTo>
                  <a:pt x="301" y="138"/>
                  <a:pt x="332" y="95"/>
                  <a:pt x="361" y="4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2" name="Freeform 90">
            <a:extLst>
              <a:ext uri="{FF2B5EF4-FFF2-40B4-BE49-F238E27FC236}">
                <a16:creationId xmlns:a16="http://schemas.microsoft.com/office/drawing/2014/main" id="{E7451A5A-7049-5AFF-844F-B58C2D714843}"/>
              </a:ext>
            </a:extLst>
          </p:cNvPr>
          <p:cNvSpPr>
            <a:spLocks/>
          </p:cNvSpPr>
          <p:nvPr/>
        </p:nvSpPr>
        <p:spPr bwMode="auto">
          <a:xfrm>
            <a:off x="3571875" y="1462088"/>
            <a:ext cx="1795463" cy="1428750"/>
          </a:xfrm>
          <a:custGeom>
            <a:avLst/>
            <a:gdLst>
              <a:gd name="T0" fmla="*/ 334963 w 1131"/>
              <a:gd name="T1" fmla="*/ 200025 h 900"/>
              <a:gd name="T2" fmla="*/ 522288 w 1131"/>
              <a:gd name="T3" fmla="*/ 34925 h 900"/>
              <a:gd name="T4" fmla="*/ 1020763 w 1131"/>
              <a:gd name="T5" fmla="*/ 12700 h 900"/>
              <a:gd name="T6" fmla="*/ 1416050 w 1131"/>
              <a:gd name="T7" fmla="*/ 158750 h 900"/>
              <a:gd name="T8" fmla="*/ 1395413 w 1131"/>
              <a:gd name="T9" fmla="*/ 220663 h 900"/>
              <a:gd name="T10" fmla="*/ 1560513 w 1131"/>
              <a:gd name="T11" fmla="*/ 574675 h 900"/>
              <a:gd name="T12" fmla="*/ 1624013 w 1131"/>
              <a:gd name="T13" fmla="*/ 595313 h 900"/>
              <a:gd name="T14" fmla="*/ 1747838 w 1131"/>
              <a:gd name="T15" fmla="*/ 677863 h 900"/>
              <a:gd name="T16" fmla="*/ 1582738 w 1131"/>
              <a:gd name="T17" fmla="*/ 720725 h 900"/>
              <a:gd name="T18" fmla="*/ 1519238 w 1131"/>
              <a:gd name="T19" fmla="*/ 762000 h 900"/>
              <a:gd name="T20" fmla="*/ 1582738 w 1131"/>
              <a:gd name="T21" fmla="*/ 885825 h 900"/>
              <a:gd name="T22" fmla="*/ 1706563 w 1131"/>
              <a:gd name="T23" fmla="*/ 1093788 h 900"/>
              <a:gd name="T24" fmla="*/ 1768475 w 1131"/>
              <a:gd name="T25" fmla="*/ 1135063 h 900"/>
              <a:gd name="T26" fmla="*/ 1603375 w 1131"/>
              <a:gd name="T27" fmla="*/ 1114425 h 900"/>
              <a:gd name="T28" fmla="*/ 1457325 w 1131"/>
              <a:gd name="T29" fmla="*/ 1052513 h 900"/>
              <a:gd name="T30" fmla="*/ 1498600 w 1131"/>
              <a:gd name="T31" fmla="*/ 1114425 h 900"/>
              <a:gd name="T32" fmla="*/ 1539875 w 1131"/>
              <a:gd name="T33" fmla="*/ 1260475 h 900"/>
              <a:gd name="T34" fmla="*/ 1560513 w 1131"/>
              <a:gd name="T35" fmla="*/ 1343025 h 900"/>
              <a:gd name="T36" fmla="*/ 1457325 w 1131"/>
              <a:gd name="T37" fmla="*/ 1322388 h 900"/>
              <a:gd name="T38" fmla="*/ 1374775 w 1131"/>
              <a:gd name="T39" fmla="*/ 1281113 h 900"/>
              <a:gd name="T40" fmla="*/ 1331913 w 1131"/>
              <a:gd name="T41" fmla="*/ 1239838 h 900"/>
              <a:gd name="T42" fmla="*/ 1270000 w 1131"/>
              <a:gd name="T43" fmla="*/ 1281113 h 900"/>
              <a:gd name="T44" fmla="*/ 1228725 w 1131"/>
              <a:gd name="T45" fmla="*/ 1343025 h 900"/>
              <a:gd name="T46" fmla="*/ 1125538 w 1131"/>
              <a:gd name="T47" fmla="*/ 1239838 h 900"/>
              <a:gd name="T48" fmla="*/ 1062038 w 1131"/>
              <a:gd name="T49" fmla="*/ 1260475 h 900"/>
              <a:gd name="T50" fmla="*/ 1041400 w 1131"/>
              <a:gd name="T51" fmla="*/ 1343025 h 900"/>
              <a:gd name="T52" fmla="*/ 979488 w 1131"/>
              <a:gd name="T53" fmla="*/ 1281113 h 900"/>
              <a:gd name="T54" fmla="*/ 917575 w 1131"/>
              <a:gd name="T55" fmla="*/ 1260475 h 900"/>
              <a:gd name="T56" fmla="*/ 854075 w 1131"/>
              <a:gd name="T57" fmla="*/ 1301750 h 900"/>
              <a:gd name="T58" fmla="*/ 792163 w 1131"/>
              <a:gd name="T59" fmla="*/ 1260475 h 900"/>
              <a:gd name="T60" fmla="*/ 730250 w 1131"/>
              <a:gd name="T61" fmla="*/ 1281113 h 900"/>
              <a:gd name="T62" fmla="*/ 668338 w 1131"/>
              <a:gd name="T63" fmla="*/ 1219200 h 900"/>
              <a:gd name="T64" fmla="*/ 522288 w 1131"/>
              <a:gd name="T65" fmla="*/ 1260475 h 900"/>
              <a:gd name="T66" fmla="*/ 293688 w 1131"/>
              <a:gd name="T67" fmla="*/ 1322388 h 900"/>
              <a:gd name="T68" fmla="*/ 273050 w 1131"/>
              <a:gd name="T69" fmla="*/ 1384300 h 900"/>
              <a:gd name="T70" fmla="*/ 211138 w 1131"/>
              <a:gd name="T71" fmla="*/ 1406525 h 900"/>
              <a:gd name="T72" fmla="*/ 231775 w 1131"/>
              <a:gd name="T73" fmla="*/ 1177925 h 900"/>
              <a:gd name="T74" fmla="*/ 293688 w 1131"/>
              <a:gd name="T75" fmla="*/ 200025 h 900"/>
              <a:gd name="T76" fmla="*/ 417513 w 1131"/>
              <a:gd name="T77" fmla="*/ 76200 h 9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31" h="900">
                <a:moveTo>
                  <a:pt x="211" y="126"/>
                </a:moveTo>
                <a:cubicBezTo>
                  <a:pt x="229" y="71"/>
                  <a:pt x="275" y="40"/>
                  <a:pt x="329" y="22"/>
                </a:cubicBezTo>
                <a:cubicBezTo>
                  <a:pt x="437" y="33"/>
                  <a:pt x="538" y="46"/>
                  <a:pt x="643" y="8"/>
                </a:cubicBezTo>
                <a:cubicBezTo>
                  <a:pt x="774" y="20"/>
                  <a:pt x="825" y="0"/>
                  <a:pt x="892" y="100"/>
                </a:cubicBezTo>
                <a:cubicBezTo>
                  <a:pt x="888" y="113"/>
                  <a:pt x="877" y="125"/>
                  <a:pt x="879" y="139"/>
                </a:cubicBezTo>
                <a:cubicBezTo>
                  <a:pt x="885" y="190"/>
                  <a:pt x="936" y="325"/>
                  <a:pt x="983" y="362"/>
                </a:cubicBezTo>
                <a:cubicBezTo>
                  <a:pt x="994" y="371"/>
                  <a:pt x="1010" y="371"/>
                  <a:pt x="1023" y="375"/>
                </a:cubicBezTo>
                <a:cubicBezTo>
                  <a:pt x="1049" y="392"/>
                  <a:pt x="1131" y="419"/>
                  <a:pt x="1101" y="427"/>
                </a:cubicBezTo>
                <a:cubicBezTo>
                  <a:pt x="1066" y="436"/>
                  <a:pt x="997" y="454"/>
                  <a:pt x="997" y="454"/>
                </a:cubicBezTo>
                <a:cubicBezTo>
                  <a:pt x="984" y="463"/>
                  <a:pt x="963" y="465"/>
                  <a:pt x="957" y="480"/>
                </a:cubicBezTo>
                <a:cubicBezTo>
                  <a:pt x="950" y="497"/>
                  <a:pt x="991" y="550"/>
                  <a:pt x="997" y="558"/>
                </a:cubicBezTo>
                <a:cubicBezTo>
                  <a:pt x="1012" y="604"/>
                  <a:pt x="1040" y="654"/>
                  <a:pt x="1075" y="689"/>
                </a:cubicBezTo>
                <a:cubicBezTo>
                  <a:pt x="1086" y="700"/>
                  <a:pt x="1129" y="712"/>
                  <a:pt x="1114" y="715"/>
                </a:cubicBezTo>
                <a:cubicBezTo>
                  <a:pt x="1080" y="722"/>
                  <a:pt x="1045" y="706"/>
                  <a:pt x="1010" y="702"/>
                </a:cubicBezTo>
                <a:cubicBezTo>
                  <a:pt x="1000" y="696"/>
                  <a:pt x="934" y="647"/>
                  <a:pt x="918" y="663"/>
                </a:cubicBezTo>
                <a:cubicBezTo>
                  <a:pt x="907" y="674"/>
                  <a:pt x="935" y="689"/>
                  <a:pt x="944" y="702"/>
                </a:cubicBezTo>
                <a:cubicBezTo>
                  <a:pt x="982" y="856"/>
                  <a:pt x="935" y="671"/>
                  <a:pt x="970" y="794"/>
                </a:cubicBezTo>
                <a:cubicBezTo>
                  <a:pt x="975" y="811"/>
                  <a:pt x="997" y="835"/>
                  <a:pt x="983" y="846"/>
                </a:cubicBezTo>
                <a:cubicBezTo>
                  <a:pt x="965" y="859"/>
                  <a:pt x="940" y="837"/>
                  <a:pt x="918" y="833"/>
                </a:cubicBezTo>
                <a:cubicBezTo>
                  <a:pt x="901" y="824"/>
                  <a:pt x="882" y="818"/>
                  <a:pt x="866" y="807"/>
                </a:cubicBezTo>
                <a:cubicBezTo>
                  <a:pt x="856" y="800"/>
                  <a:pt x="851" y="781"/>
                  <a:pt x="839" y="781"/>
                </a:cubicBezTo>
                <a:cubicBezTo>
                  <a:pt x="823" y="781"/>
                  <a:pt x="813" y="798"/>
                  <a:pt x="800" y="807"/>
                </a:cubicBezTo>
                <a:cubicBezTo>
                  <a:pt x="791" y="820"/>
                  <a:pt x="789" y="843"/>
                  <a:pt x="774" y="846"/>
                </a:cubicBezTo>
                <a:cubicBezTo>
                  <a:pt x="749" y="851"/>
                  <a:pt x="717" y="793"/>
                  <a:pt x="709" y="781"/>
                </a:cubicBezTo>
                <a:cubicBezTo>
                  <a:pt x="696" y="785"/>
                  <a:pt x="678" y="783"/>
                  <a:pt x="669" y="794"/>
                </a:cubicBezTo>
                <a:cubicBezTo>
                  <a:pt x="658" y="808"/>
                  <a:pt x="673" y="842"/>
                  <a:pt x="656" y="846"/>
                </a:cubicBezTo>
                <a:cubicBezTo>
                  <a:pt x="638" y="850"/>
                  <a:pt x="632" y="817"/>
                  <a:pt x="617" y="807"/>
                </a:cubicBezTo>
                <a:cubicBezTo>
                  <a:pt x="606" y="799"/>
                  <a:pt x="591" y="798"/>
                  <a:pt x="578" y="794"/>
                </a:cubicBezTo>
                <a:cubicBezTo>
                  <a:pt x="565" y="803"/>
                  <a:pt x="554" y="820"/>
                  <a:pt x="538" y="820"/>
                </a:cubicBezTo>
                <a:cubicBezTo>
                  <a:pt x="522" y="820"/>
                  <a:pt x="514" y="797"/>
                  <a:pt x="499" y="794"/>
                </a:cubicBezTo>
                <a:cubicBezTo>
                  <a:pt x="485" y="792"/>
                  <a:pt x="473" y="803"/>
                  <a:pt x="460" y="807"/>
                </a:cubicBezTo>
                <a:cubicBezTo>
                  <a:pt x="447" y="794"/>
                  <a:pt x="439" y="770"/>
                  <a:pt x="421" y="768"/>
                </a:cubicBezTo>
                <a:cubicBezTo>
                  <a:pt x="389" y="765"/>
                  <a:pt x="360" y="785"/>
                  <a:pt x="329" y="794"/>
                </a:cubicBezTo>
                <a:cubicBezTo>
                  <a:pt x="281" y="808"/>
                  <a:pt x="232" y="817"/>
                  <a:pt x="185" y="833"/>
                </a:cubicBezTo>
                <a:cubicBezTo>
                  <a:pt x="181" y="846"/>
                  <a:pt x="182" y="862"/>
                  <a:pt x="172" y="872"/>
                </a:cubicBezTo>
                <a:cubicBezTo>
                  <a:pt x="162" y="882"/>
                  <a:pt x="136" y="900"/>
                  <a:pt x="133" y="886"/>
                </a:cubicBezTo>
                <a:cubicBezTo>
                  <a:pt x="124" y="839"/>
                  <a:pt x="142" y="790"/>
                  <a:pt x="146" y="742"/>
                </a:cubicBezTo>
                <a:cubicBezTo>
                  <a:pt x="81" y="543"/>
                  <a:pt x="0" y="249"/>
                  <a:pt x="185" y="126"/>
                </a:cubicBezTo>
                <a:cubicBezTo>
                  <a:pt x="213" y="84"/>
                  <a:pt x="230" y="81"/>
                  <a:pt x="263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3" name="Freeform 91">
            <a:extLst>
              <a:ext uri="{FF2B5EF4-FFF2-40B4-BE49-F238E27FC236}">
                <a16:creationId xmlns:a16="http://schemas.microsoft.com/office/drawing/2014/main" id="{2934761B-F1FC-3559-F559-D33E823B7AC8}"/>
              </a:ext>
            </a:extLst>
          </p:cNvPr>
          <p:cNvSpPr>
            <a:spLocks/>
          </p:cNvSpPr>
          <p:nvPr/>
        </p:nvSpPr>
        <p:spPr bwMode="auto">
          <a:xfrm>
            <a:off x="3429000" y="1641475"/>
            <a:ext cx="1517650" cy="1130300"/>
          </a:xfrm>
          <a:custGeom>
            <a:avLst/>
            <a:gdLst>
              <a:gd name="T0" fmla="*/ 1225550 w 956"/>
              <a:gd name="T1" fmla="*/ 269875 h 712"/>
              <a:gd name="T2" fmla="*/ 1163638 w 956"/>
              <a:gd name="T3" fmla="*/ 125413 h 712"/>
              <a:gd name="T4" fmla="*/ 1039813 w 956"/>
              <a:gd name="T5" fmla="*/ 0 h 712"/>
              <a:gd name="T6" fmla="*/ 665163 w 956"/>
              <a:gd name="T7" fmla="*/ 84138 h 712"/>
              <a:gd name="T8" fmla="*/ 374650 w 956"/>
              <a:gd name="T9" fmla="*/ 125413 h 712"/>
              <a:gd name="T10" fmla="*/ 269875 w 956"/>
              <a:gd name="T11" fmla="*/ 228600 h 712"/>
              <a:gd name="T12" fmla="*/ 125413 w 956"/>
              <a:gd name="T13" fmla="*/ 685800 h 712"/>
              <a:gd name="T14" fmla="*/ 0 w 956"/>
              <a:gd name="T15" fmla="*/ 831850 h 712"/>
              <a:gd name="T16" fmla="*/ 61913 w 956"/>
              <a:gd name="T17" fmla="*/ 873125 h 712"/>
              <a:gd name="T18" fmla="*/ 125413 w 956"/>
              <a:gd name="T19" fmla="*/ 893763 h 712"/>
              <a:gd name="T20" fmla="*/ 103188 w 956"/>
              <a:gd name="T21" fmla="*/ 955675 h 712"/>
              <a:gd name="T22" fmla="*/ 354013 w 956"/>
              <a:gd name="T23" fmla="*/ 1060450 h 712"/>
              <a:gd name="T24" fmla="*/ 539750 w 956"/>
              <a:gd name="T25" fmla="*/ 1039813 h 712"/>
              <a:gd name="T26" fmla="*/ 603250 w 956"/>
              <a:gd name="T27" fmla="*/ 1019175 h 712"/>
              <a:gd name="T28" fmla="*/ 665163 w 956"/>
              <a:gd name="T29" fmla="*/ 998538 h 712"/>
              <a:gd name="T30" fmla="*/ 955675 w 956"/>
              <a:gd name="T31" fmla="*/ 1122363 h 712"/>
              <a:gd name="T32" fmla="*/ 1268413 w 956"/>
              <a:gd name="T33" fmla="*/ 1039813 h 712"/>
              <a:gd name="T34" fmla="*/ 1350963 w 956"/>
              <a:gd name="T35" fmla="*/ 914400 h 712"/>
              <a:gd name="T36" fmla="*/ 1392238 w 956"/>
              <a:gd name="T37" fmla="*/ 852488 h 712"/>
              <a:gd name="T38" fmla="*/ 1433513 w 956"/>
              <a:gd name="T39" fmla="*/ 727075 h 712"/>
              <a:gd name="T40" fmla="*/ 1474788 w 956"/>
              <a:gd name="T41" fmla="*/ 665163 h 712"/>
              <a:gd name="T42" fmla="*/ 1517650 w 956"/>
              <a:gd name="T43" fmla="*/ 541338 h 712"/>
              <a:gd name="T44" fmla="*/ 1497013 w 956"/>
              <a:gd name="T45" fmla="*/ 374650 h 712"/>
              <a:gd name="T46" fmla="*/ 1454150 w 956"/>
              <a:gd name="T47" fmla="*/ 333375 h 712"/>
              <a:gd name="T48" fmla="*/ 1371600 w 956"/>
              <a:gd name="T49" fmla="*/ 228600 h 712"/>
              <a:gd name="T50" fmla="*/ 1163638 w 956"/>
              <a:gd name="T51" fmla="*/ 41275 h 712"/>
              <a:gd name="T52" fmla="*/ 955675 w 956"/>
              <a:gd name="T53" fmla="*/ 61913 h 7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56" h="712">
                <a:moveTo>
                  <a:pt x="772" y="170"/>
                </a:moveTo>
                <a:cubicBezTo>
                  <a:pt x="760" y="124"/>
                  <a:pt x="764" y="115"/>
                  <a:pt x="733" y="79"/>
                </a:cubicBezTo>
                <a:cubicBezTo>
                  <a:pt x="709" y="51"/>
                  <a:pt x="655" y="0"/>
                  <a:pt x="655" y="0"/>
                </a:cubicBezTo>
                <a:cubicBezTo>
                  <a:pt x="572" y="12"/>
                  <a:pt x="499" y="31"/>
                  <a:pt x="419" y="53"/>
                </a:cubicBezTo>
                <a:cubicBezTo>
                  <a:pt x="356" y="30"/>
                  <a:pt x="288" y="34"/>
                  <a:pt x="236" y="79"/>
                </a:cubicBezTo>
                <a:cubicBezTo>
                  <a:pt x="213" y="99"/>
                  <a:pt x="170" y="144"/>
                  <a:pt x="170" y="144"/>
                </a:cubicBezTo>
                <a:cubicBezTo>
                  <a:pt x="161" y="257"/>
                  <a:pt x="179" y="365"/>
                  <a:pt x="79" y="432"/>
                </a:cubicBezTo>
                <a:cubicBezTo>
                  <a:pt x="40" y="488"/>
                  <a:pt x="63" y="503"/>
                  <a:pt x="0" y="524"/>
                </a:cubicBezTo>
                <a:cubicBezTo>
                  <a:pt x="13" y="533"/>
                  <a:pt x="25" y="543"/>
                  <a:pt x="39" y="550"/>
                </a:cubicBezTo>
                <a:cubicBezTo>
                  <a:pt x="52" y="556"/>
                  <a:pt x="73" y="550"/>
                  <a:pt x="79" y="563"/>
                </a:cubicBezTo>
                <a:cubicBezTo>
                  <a:pt x="85" y="575"/>
                  <a:pt x="70" y="589"/>
                  <a:pt x="65" y="602"/>
                </a:cubicBezTo>
                <a:cubicBezTo>
                  <a:pt x="120" y="657"/>
                  <a:pt x="140" y="656"/>
                  <a:pt x="223" y="668"/>
                </a:cubicBezTo>
                <a:cubicBezTo>
                  <a:pt x="288" y="690"/>
                  <a:pt x="249" y="685"/>
                  <a:pt x="340" y="655"/>
                </a:cubicBezTo>
                <a:cubicBezTo>
                  <a:pt x="353" y="651"/>
                  <a:pt x="367" y="646"/>
                  <a:pt x="380" y="642"/>
                </a:cubicBezTo>
                <a:cubicBezTo>
                  <a:pt x="393" y="638"/>
                  <a:pt x="419" y="629"/>
                  <a:pt x="419" y="629"/>
                </a:cubicBezTo>
                <a:cubicBezTo>
                  <a:pt x="484" y="651"/>
                  <a:pt x="536" y="690"/>
                  <a:pt x="602" y="707"/>
                </a:cubicBezTo>
                <a:cubicBezTo>
                  <a:pt x="660" y="701"/>
                  <a:pt x="756" y="712"/>
                  <a:pt x="799" y="655"/>
                </a:cubicBezTo>
                <a:cubicBezTo>
                  <a:pt x="818" y="630"/>
                  <a:pt x="834" y="602"/>
                  <a:pt x="851" y="576"/>
                </a:cubicBezTo>
                <a:cubicBezTo>
                  <a:pt x="860" y="563"/>
                  <a:pt x="868" y="550"/>
                  <a:pt x="877" y="537"/>
                </a:cubicBezTo>
                <a:cubicBezTo>
                  <a:pt x="892" y="514"/>
                  <a:pt x="888" y="481"/>
                  <a:pt x="903" y="458"/>
                </a:cubicBezTo>
                <a:cubicBezTo>
                  <a:pt x="912" y="445"/>
                  <a:pt x="923" y="433"/>
                  <a:pt x="929" y="419"/>
                </a:cubicBezTo>
                <a:cubicBezTo>
                  <a:pt x="940" y="394"/>
                  <a:pt x="956" y="341"/>
                  <a:pt x="956" y="341"/>
                </a:cubicBezTo>
                <a:cubicBezTo>
                  <a:pt x="952" y="306"/>
                  <a:pt x="953" y="270"/>
                  <a:pt x="943" y="236"/>
                </a:cubicBezTo>
                <a:cubicBezTo>
                  <a:pt x="939" y="224"/>
                  <a:pt x="922" y="221"/>
                  <a:pt x="916" y="210"/>
                </a:cubicBezTo>
                <a:cubicBezTo>
                  <a:pt x="872" y="138"/>
                  <a:pt x="943" y="197"/>
                  <a:pt x="864" y="144"/>
                </a:cubicBezTo>
                <a:cubicBezTo>
                  <a:pt x="831" y="95"/>
                  <a:pt x="782" y="60"/>
                  <a:pt x="733" y="26"/>
                </a:cubicBezTo>
                <a:cubicBezTo>
                  <a:pt x="628" y="41"/>
                  <a:pt x="672" y="39"/>
                  <a:pt x="602" y="39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4" name="Freeform 92">
            <a:extLst>
              <a:ext uri="{FF2B5EF4-FFF2-40B4-BE49-F238E27FC236}">
                <a16:creationId xmlns:a16="http://schemas.microsoft.com/office/drawing/2014/main" id="{A6CDE016-DB4B-A5F6-F768-39A233DCE2CD}"/>
              </a:ext>
            </a:extLst>
          </p:cNvPr>
          <p:cNvSpPr>
            <a:spLocks/>
          </p:cNvSpPr>
          <p:nvPr/>
        </p:nvSpPr>
        <p:spPr bwMode="auto">
          <a:xfrm>
            <a:off x="3425825" y="2314575"/>
            <a:ext cx="246063" cy="303213"/>
          </a:xfrm>
          <a:custGeom>
            <a:avLst/>
            <a:gdLst>
              <a:gd name="T0" fmla="*/ 106363 w 155"/>
              <a:gd name="T1" fmla="*/ 96838 h 191"/>
              <a:gd name="T2" fmla="*/ 65088 w 155"/>
              <a:gd name="T3" fmla="*/ 282575 h 191"/>
              <a:gd name="T4" fmla="*/ 128588 w 155"/>
              <a:gd name="T5" fmla="*/ 303213 h 191"/>
              <a:gd name="T6" fmla="*/ 169863 w 155"/>
              <a:gd name="T7" fmla="*/ 138113 h 191"/>
              <a:gd name="T8" fmla="*/ 106363 w 155"/>
              <a:gd name="T9" fmla="*/ 96838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91">
                <a:moveTo>
                  <a:pt x="67" y="61"/>
                </a:moveTo>
                <a:cubicBezTo>
                  <a:pt x="27" y="101"/>
                  <a:pt x="0" y="107"/>
                  <a:pt x="41" y="178"/>
                </a:cubicBezTo>
                <a:cubicBezTo>
                  <a:pt x="48" y="190"/>
                  <a:pt x="68" y="187"/>
                  <a:pt x="81" y="191"/>
                </a:cubicBezTo>
                <a:cubicBezTo>
                  <a:pt x="134" y="173"/>
                  <a:pt x="155" y="181"/>
                  <a:pt x="107" y="87"/>
                </a:cubicBezTo>
                <a:cubicBezTo>
                  <a:pt x="63" y="0"/>
                  <a:pt x="67" y="110"/>
                  <a:pt x="67" y="6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5" name="Freeform 93">
            <a:extLst>
              <a:ext uri="{FF2B5EF4-FFF2-40B4-BE49-F238E27FC236}">
                <a16:creationId xmlns:a16="http://schemas.microsoft.com/office/drawing/2014/main" id="{453D93A9-105C-4AB3-1DDD-8D627141BE43}"/>
              </a:ext>
            </a:extLst>
          </p:cNvPr>
          <p:cNvSpPr>
            <a:spLocks/>
          </p:cNvSpPr>
          <p:nvPr/>
        </p:nvSpPr>
        <p:spPr bwMode="auto">
          <a:xfrm>
            <a:off x="3449638" y="2444750"/>
            <a:ext cx="182562" cy="69850"/>
          </a:xfrm>
          <a:custGeom>
            <a:avLst/>
            <a:gdLst>
              <a:gd name="T0" fmla="*/ 0 w 115"/>
              <a:gd name="T1" fmla="*/ 49213 h 44"/>
              <a:gd name="T2" fmla="*/ 166687 w 115"/>
              <a:gd name="T3" fmla="*/ 49213 h 44"/>
              <a:gd name="T4" fmla="*/ 104775 w 115"/>
              <a:gd name="T5" fmla="*/ 69850 h 44"/>
              <a:gd name="T6" fmla="*/ 0 w 115"/>
              <a:gd name="T7" fmla="*/ 49213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" h="44">
                <a:moveTo>
                  <a:pt x="0" y="31"/>
                </a:moveTo>
                <a:cubicBezTo>
                  <a:pt x="32" y="20"/>
                  <a:pt x="72" y="0"/>
                  <a:pt x="105" y="31"/>
                </a:cubicBezTo>
                <a:cubicBezTo>
                  <a:pt x="115" y="41"/>
                  <a:pt x="80" y="44"/>
                  <a:pt x="66" y="44"/>
                </a:cubicBezTo>
                <a:cubicBezTo>
                  <a:pt x="44" y="44"/>
                  <a:pt x="22" y="35"/>
                  <a:pt x="0" y="3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6" name="Freeform 94">
            <a:extLst>
              <a:ext uri="{FF2B5EF4-FFF2-40B4-BE49-F238E27FC236}">
                <a16:creationId xmlns:a16="http://schemas.microsoft.com/office/drawing/2014/main" id="{7F32B134-0426-52D8-39F4-EB0A4A4A0A51}"/>
              </a:ext>
            </a:extLst>
          </p:cNvPr>
          <p:cNvSpPr>
            <a:spLocks/>
          </p:cNvSpPr>
          <p:nvPr/>
        </p:nvSpPr>
        <p:spPr bwMode="auto">
          <a:xfrm>
            <a:off x="3511550" y="2493963"/>
            <a:ext cx="63500" cy="20637"/>
          </a:xfrm>
          <a:custGeom>
            <a:avLst/>
            <a:gdLst>
              <a:gd name="T0" fmla="*/ 63500 w 40"/>
              <a:gd name="T1" fmla="*/ 20637 h 13"/>
              <a:gd name="T2" fmla="*/ 0 w 40"/>
              <a:gd name="T3" fmla="*/ 0 h 13"/>
              <a:gd name="T4" fmla="*/ 63500 w 40"/>
              <a:gd name="T5" fmla="*/ 2063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3">
                <a:moveTo>
                  <a:pt x="40" y="13"/>
                </a:moveTo>
                <a:cubicBezTo>
                  <a:pt x="27" y="9"/>
                  <a:pt x="0" y="0"/>
                  <a:pt x="0" y="0"/>
                </a:cubicBezTo>
                <a:cubicBezTo>
                  <a:pt x="0" y="0"/>
                  <a:pt x="27" y="9"/>
                  <a:pt x="40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7" name="Freeform 95">
            <a:extLst>
              <a:ext uri="{FF2B5EF4-FFF2-40B4-BE49-F238E27FC236}">
                <a16:creationId xmlns:a16="http://schemas.microsoft.com/office/drawing/2014/main" id="{3F13072A-9A4B-45F6-D2C7-D0EC2F3DDFF4}"/>
              </a:ext>
            </a:extLst>
          </p:cNvPr>
          <p:cNvSpPr>
            <a:spLocks/>
          </p:cNvSpPr>
          <p:nvPr/>
        </p:nvSpPr>
        <p:spPr bwMode="auto">
          <a:xfrm>
            <a:off x="3457575" y="2443163"/>
            <a:ext cx="138113" cy="103187"/>
          </a:xfrm>
          <a:custGeom>
            <a:avLst/>
            <a:gdLst>
              <a:gd name="T0" fmla="*/ 138113 w 87"/>
              <a:gd name="T1" fmla="*/ 71437 h 65"/>
              <a:gd name="T2" fmla="*/ 96838 w 87"/>
              <a:gd name="T3" fmla="*/ 9525 h 65"/>
              <a:gd name="T4" fmla="*/ 12700 w 87"/>
              <a:gd name="T5" fmla="*/ 30162 h 65"/>
              <a:gd name="T6" fmla="*/ 33338 w 87"/>
              <a:gd name="T7" fmla="*/ 92075 h 65"/>
              <a:gd name="T8" fmla="*/ 138113 w 87"/>
              <a:gd name="T9" fmla="*/ 71437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65">
                <a:moveTo>
                  <a:pt x="87" y="45"/>
                </a:moveTo>
                <a:cubicBezTo>
                  <a:pt x="78" y="32"/>
                  <a:pt x="76" y="11"/>
                  <a:pt x="61" y="6"/>
                </a:cubicBezTo>
                <a:cubicBezTo>
                  <a:pt x="44" y="0"/>
                  <a:pt x="19" y="5"/>
                  <a:pt x="8" y="19"/>
                </a:cubicBezTo>
                <a:cubicBezTo>
                  <a:pt x="0" y="30"/>
                  <a:pt x="8" y="54"/>
                  <a:pt x="21" y="58"/>
                </a:cubicBezTo>
                <a:cubicBezTo>
                  <a:pt x="42" y="65"/>
                  <a:pt x="65" y="49"/>
                  <a:pt x="87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8" name="Freeform 96">
            <a:extLst>
              <a:ext uri="{FF2B5EF4-FFF2-40B4-BE49-F238E27FC236}">
                <a16:creationId xmlns:a16="http://schemas.microsoft.com/office/drawing/2014/main" id="{0E7F86CA-1F8A-2BDB-11B3-4ECC7CB51040}"/>
              </a:ext>
            </a:extLst>
          </p:cNvPr>
          <p:cNvSpPr>
            <a:spLocks/>
          </p:cNvSpPr>
          <p:nvPr/>
        </p:nvSpPr>
        <p:spPr bwMode="auto">
          <a:xfrm>
            <a:off x="3927475" y="1319213"/>
            <a:ext cx="339725" cy="347662"/>
          </a:xfrm>
          <a:custGeom>
            <a:avLst/>
            <a:gdLst>
              <a:gd name="T0" fmla="*/ 0 w 214"/>
              <a:gd name="T1" fmla="*/ 301625 h 219"/>
              <a:gd name="T2" fmla="*/ 20638 w 214"/>
              <a:gd name="T3" fmla="*/ 73025 h 219"/>
              <a:gd name="T4" fmla="*/ 61913 w 214"/>
              <a:gd name="T5" fmla="*/ 11112 h 219"/>
              <a:gd name="T6" fmla="*/ 249238 w 214"/>
              <a:gd name="T7" fmla="*/ 31750 h 219"/>
              <a:gd name="T8" fmla="*/ 269875 w 214"/>
              <a:gd name="T9" fmla="*/ 93662 h 219"/>
              <a:gd name="T10" fmla="*/ 312738 w 214"/>
              <a:gd name="T11" fmla="*/ 134937 h 219"/>
              <a:gd name="T12" fmla="*/ 0 w 214"/>
              <a:gd name="T13" fmla="*/ 301625 h 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" h="219">
                <a:moveTo>
                  <a:pt x="0" y="190"/>
                </a:moveTo>
                <a:cubicBezTo>
                  <a:pt x="4" y="142"/>
                  <a:pt x="3" y="93"/>
                  <a:pt x="13" y="46"/>
                </a:cubicBezTo>
                <a:cubicBezTo>
                  <a:pt x="16" y="31"/>
                  <a:pt x="24" y="10"/>
                  <a:pt x="39" y="7"/>
                </a:cubicBezTo>
                <a:cubicBezTo>
                  <a:pt x="78" y="0"/>
                  <a:pt x="118" y="16"/>
                  <a:pt x="157" y="20"/>
                </a:cubicBezTo>
                <a:cubicBezTo>
                  <a:pt x="161" y="33"/>
                  <a:pt x="163" y="47"/>
                  <a:pt x="170" y="59"/>
                </a:cubicBezTo>
                <a:cubicBezTo>
                  <a:pt x="177" y="70"/>
                  <a:pt x="195" y="73"/>
                  <a:pt x="197" y="85"/>
                </a:cubicBezTo>
                <a:cubicBezTo>
                  <a:pt x="214" y="219"/>
                  <a:pt x="114" y="174"/>
                  <a:pt x="0" y="19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29" name="Freeform 97">
            <a:extLst>
              <a:ext uri="{FF2B5EF4-FFF2-40B4-BE49-F238E27FC236}">
                <a16:creationId xmlns:a16="http://schemas.microsoft.com/office/drawing/2014/main" id="{2B73FA56-C1EB-A024-BBAB-CAF02FA46EFA}"/>
              </a:ext>
            </a:extLst>
          </p:cNvPr>
          <p:cNvSpPr>
            <a:spLocks/>
          </p:cNvSpPr>
          <p:nvPr/>
        </p:nvSpPr>
        <p:spPr bwMode="auto">
          <a:xfrm>
            <a:off x="4537075" y="1330325"/>
            <a:ext cx="384175" cy="371475"/>
          </a:xfrm>
          <a:custGeom>
            <a:avLst/>
            <a:gdLst>
              <a:gd name="T0" fmla="*/ 14288 w 242"/>
              <a:gd name="T1" fmla="*/ 331788 h 234"/>
              <a:gd name="T2" fmla="*/ 138113 w 242"/>
              <a:gd name="T3" fmla="*/ 0 h 234"/>
              <a:gd name="T4" fmla="*/ 263525 w 242"/>
              <a:gd name="T5" fmla="*/ 20638 h 234"/>
              <a:gd name="T6" fmla="*/ 304800 w 242"/>
              <a:gd name="T7" fmla="*/ 311150 h 234"/>
              <a:gd name="T8" fmla="*/ 14288 w 242"/>
              <a:gd name="T9" fmla="*/ 331788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234">
                <a:moveTo>
                  <a:pt x="9" y="209"/>
                </a:moveTo>
                <a:cubicBezTo>
                  <a:pt x="20" y="90"/>
                  <a:pt x="0" y="58"/>
                  <a:pt x="87" y="0"/>
                </a:cubicBezTo>
                <a:cubicBezTo>
                  <a:pt x="113" y="4"/>
                  <a:pt x="142" y="2"/>
                  <a:pt x="166" y="13"/>
                </a:cubicBezTo>
                <a:cubicBezTo>
                  <a:pt x="226" y="39"/>
                  <a:pt x="242" y="156"/>
                  <a:pt x="192" y="196"/>
                </a:cubicBezTo>
                <a:cubicBezTo>
                  <a:pt x="144" y="234"/>
                  <a:pt x="70" y="205"/>
                  <a:pt x="9" y="20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0" name="Freeform 98">
            <a:extLst>
              <a:ext uri="{FF2B5EF4-FFF2-40B4-BE49-F238E27FC236}">
                <a16:creationId xmlns:a16="http://schemas.microsoft.com/office/drawing/2014/main" id="{560ABE38-A526-5D26-CDD8-E871CBD3F0C3}"/>
              </a:ext>
            </a:extLst>
          </p:cNvPr>
          <p:cNvSpPr>
            <a:spLocks/>
          </p:cNvSpPr>
          <p:nvPr/>
        </p:nvSpPr>
        <p:spPr bwMode="auto">
          <a:xfrm>
            <a:off x="4505325" y="1309688"/>
            <a:ext cx="233363" cy="207962"/>
          </a:xfrm>
          <a:custGeom>
            <a:avLst/>
            <a:gdLst>
              <a:gd name="T0" fmla="*/ 233363 w 147"/>
              <a:gd name="T1" fmla="*/ 20637 h 131"/>
              <a:gd name="T2" fmla="*/ 169863 w 147"/>
              <a:gd name="T3" fmla="*/ 0 h 131"/>
              <a:gd name="T4" fmla="*/ 4763 w 147"/>
              <a:gd name="T5" fmla="*/ 207962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" h="131">
                <a:moveTo>
                  <a:pt x="147" y="13"/>
                </a:moveTo>
                <a:cubicBezTo>
                  <a:pt x="134" y="9"/>
                  <a:pt x="121" y="0"/>
                  <a:pt x="107" y="0"/>
                </a:cubicBezTo>
                <a:cubicBezTo>
                  <a:pt x="0" y="0"/>
                  <a:pt x="3" y="41"/>
                  <a:pt x="3" y="13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1" name="Freeform 99">
            <a:extLst>
              <a:ext uri="{FF2B5EF4-FFF2-40B4-BE49-F238E27FC236}">
                <a16:creationId xmlns:a16="http://schemas.microsoft.com/office/drawing/2014/main" id="{BEDF51BB-0056-587A-0283-F0E5C0CE438A}"/>
              </a:ext>
            </a:extLst>
          </p:cNvPr>
          <p:cNvSpPr>
            <a:spLocks/>
          </p:cNvSpPr>
          <p:nvPr/>
        </p:nvSpPr>
        <p:spPr bwMode="auto">
          <a:xfrm>
            <a:off x="4592638" y="1366838"/>
            <a:ext cx="249237" cy="274637"/>
          </a:xfrm>
          <a:custGeom>
            <a:avLst/>
            <a:gdLst>
              <a:gd name="T0" fmla="*/ 61912 w 157"/>
              <a:gd name="T1" fmla="*/ 274637 h 173"/>
              <a:gd name="T2" fmla="*/ 41275 w 157"/>
              <a:gd name="T3" fmla="*/ 212725 h 173"/>
              <a:gd name="T4" fmla="*/ 0 w 157"/>
              <a:gd name="T5" fmla="*/ 150812 h 173"/>
              <a:gd name="T6" fmla="*/ 104775 w 157"/>
              <a:gd name="T7" fmla="*/ 4762 h 173"/>
              <a:gd name="T8" fmla="*/ 207962 w 157"/>
              <a:gd name="T9" fmla="*/ 25400 h 173"/>
              <a:gd name="T10" fmla="*/ 249237 w 157"/>
              <a:gd name="T11" fmla="*/ 150812 h 173"/>
              <a:gd name="T12" fmla="*/ 61912 w 157"/>
              <a:gd name="T13" fmla="*/ 274637 h 1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" h="173">
                <a:moveTo>
                  <a:pt x="39" y="173"/>
                </a:moveTo>
                <a:cubicBezTo>
                  <a:pt x="35" y="160"/>
                  <a:pt x="32" y="146"/>
                  <a:pt x="26" y="134"/>
                </a:cubicBezTo>
                <a:cubicBezTo>
                  <a:pt x="19" y="120"/>
                  <a:pt x="0" y="111"/>
                  <a:pt x="0" y="95"/>
                </a:cubicBezTo>
                <a:cubicBezTo>
                  <a:pt x="0" y="13"/>
                  <a:pt x="15" y="20"/>
                  <a:pt x="66" y="3"/>
                </a:cubicBezTo>
                <a:cubicBezTo>
                  <a:pt x="88" y="7"/>
                  <a:pt x="115" y="0"/>
                  <a:pt x="131" y="16"/>
                </a:cubicBezTo>
                <a:cubicBezTo>
                  <a:pt x="150" y="36"/>
                  <a:pt x="157" y="95"/>
                  <a:pt x="157" y="95"/>
                </a:cubicBezTo>
                <a:cubicBezTo>
                  <a:pt x="109" y="127"/>
                  <a:pt x="81" y="131"/>
                  <a:pt x="39" y="173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2" name="Freeform 100">
            <a:extLst>
              <a:ext uri="{FF2B5EF4-FFF2-40B4-BE49-F238E27FC236}">
                <a16:creationId xmlns:a16="http://schemas.microsoft.com/office/drawing/2014/main" id="{3DD6BA63-2395-7ECC-587C-758BEDE65F11}"/>
              </a:ext>
            </a:extLst>
          </p:cNvPr>
          <p:cNvSpPr>
            <a:spLocks/>
          </p:cNvSpPr>
          <p:nvPr/>
        </p:nvSpPr>
        <p:spPr bwMode="auto">
          <a:xfrm>
            <a:off x="3886200" y="1855788"/>
            <a:ext cx="263525" cy="222250"/>
          </a:xfrm>
          <a:custGeom>
            <a:avLst/>
            <a:gdLst>
              <a:gd name="T0" fmla="*/ 0 w 166"/>
              <a:gd name="T1" fmla="*/ 34925 h 140"/>
              <a:gd name="T2" fmla="*/ 249238 w 166"/>
              <a:gd name="T3" fmla="*/ 222250 h 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6" h="140">
                <a:moveTo>
                  <a:pt x="0" y="22"/>
                </a:moveTo>
                <a:cubicBezTo>
                  <a:pt x="166" y="37"/>
                  <a:pt x="157" y="0"/>
                  <a:pt x="157" y="1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3" name="Freeform 101">
            <a:extLst>
              <a:ext uri="{FF2B5EF4-FFF2-40B4-BE49-F238E27FC236}">
                <a16:creationId xmlns:a16="http://schemas.microsoft.com/office/drawing/2014/main" id="{77D33B37-D3DB-62FD-E244-4BE39FBCB756}"/>
              </a:ext>
            </a:extLst>
          </p:cNvPr>
          <p:cNvSpPr>
            <a:spLocks/>
          </p:cNvSpPr>
          <p:nvPr/>
        </p:nvSpPr>
        <p:spPr bwMode="auto">
          <a:xfrm>
            <a:off x="3781425" y="1946275"/>
            <a:ext cx="257175" cy="288925"/>
          </a:xfrm>
          <a:custGeom>
            <a:avLst/>
            <a:gdLst>
              <a:gd name="T0" fmla="*/ 250825 w 162"/>
              <a:gd name="T1" fmla="*/ 90488 h 182"/>
              <a:gd name="T2" fmla="*/ 1588 w 162"/>
              <a:gd name="T3" fmla="*/ 69850 h 182"/>
              <a:gd name="T4" fmla="*/ 207963 w 162"/>
              <a:gd name="T5" fmla="*/ 236538 h 182"/>
              <a:gd name="T6" fmla="*/ 230188 w 162"/>
              <a:gd name="T7" fmla="*/ 173038 h 182"/>
              <a:gd name="T8" fmla="*/ 207963 w 162"/>
              <a:gd name="T9" fmla="*/ 111125 h 182"/>
              <a:gd name="T10" fmla="*/ 250825 w 162"/>
              <a:gd name="T11" fmla="*/ 69850 h 182"/>
              <a:gd name="T12" fmla="*/ 250825 w 162"/>
              <a:gd name="T13" fmla="*/ 90488 h 1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182">
                <a:moveTo>
                  <a:pt x="158" y="57"/>
                </a:moveTo>
                <a:cubicBezTo>
                  <a:pt x="99" y="0"/>
                  <a:pt x="73" y="20"/>
                  <a:pt x="1" y="44"/>
                </a:cubicBezTo>
                <a:cubicBezTo>
                  <a:pt x="18" y="182"/>
                  <a:pt x="0" y="171"/>
                  <a:pt x="131" y="149"/>
                </a:cubicBezTo>
                <a:cubicBezTo>
                  <a:pt x="136" y="136"/>
                  <a:pt x="145" y="123"/>
                  <a:pt x="145" y="109"/>
                </a:cubicBezTo>
                <a:cubicBezTo>
                  <a:pt x="145" y="95"/>
                  <a:pt x="128" y="84"/>
                  <a:pt x="131" y="70"/>
                </a:cubicBezTo>
                <a:cubicBezTo>
                  <a:pt x="133" y="58"/>
                  <a:pt x="147" y="49"/>
                  <a:pt x="158" y="44"/>
                </a:cubicBezTo>
                <a:cubicBezTo>
                  <a:pt x="162" y="42"/>
                  <a:pt x="158" y="53"/>
                  <a:pt x="158" y="5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4" name="Freeform 102">
            <a:extLst>
              <a:ext uri="{FF2B5EF4-FFF2-40B4-BE49-F238E27FC236}">
                <a16:creationId xmlns:a16="http://schemas.microsoft.com/office/drawing/2014/main" id="{6669EB0A-2789-2CCB-9B9D-F7860F3C4E1E}"/>
              </a:ext>
            </a:extLst>
          </p:cNvPr>
          <p:cNvSpPr>
            <a:spLocks/>
          </p:cNvSpPr>
          <p:nvPr/>
        </p:nvSpPr>
        <p:spPr bwMode="auto">
          <a:xfrm>
            <a:off x="3783013" y="2016125"/>
            <a:ext cx="165100" cy="204788"/>
          </a:xfrm>
          <a:custGeom>
            <a:avLst/>
            <a:gdLst>
              <a:gd name="T0" fmla="*/ 20638 w 104"/>
              <a:gd name="T1" fmla="*/ 0 h 129"/>
              <a:gd name="T2" fmla="*/ 165100 w 104"/>
              <a:gd name="T3" fmla="*/ 144463 h 129"/>
              <a:gd name="T4" fmla="*/ 0 w 104"/>
              <a:gd name="T5" fmla="*/ 123825 h 129"/>
              <a:gd name="T6" fmla="*/ 20638 w 104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129">
                <a:moveTo>
                  <a:pt x="13" y="0"/>
                </a:moveTo>
                <a:cubicBezTo>
                  <a:pt x="84" y="18"/>
                  <a:pt x="82" y="24"/>
                  <a:pt x="104" y="91"/>
                </a:cubicBezTo>
                <a:cubicBezTo>
                  <a:pt x="49" y="129"/>
                  <a:pt x="46" y="126"/>
                  <a:pt x="0" y="78"/>
                </a:cubicBezTo>
                <a:cubicBezTo>
                  <a:pt x="14" y="9"/>
                  <a:pt x="13" y="35"/>
                  <a:pt x="13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5" name="Freeform 103">
            <a:extLst>
              <a:ext uri="{FF2B5EF4-FFF2-40B4-BE49-F238E27FC236}">
                <a16:creationId xmlns:a16="http://schemas.microsoft.com/office/drawing/2014/main" id="{03E431FA-B2A5-B08A-9181-1A2A6D72DAEE}"/>
              </a:ext>
            </a:extLst>
          </p:cNvPr>
          <p:cNvSpPr>
            <a:spLocks/>
          </p:cNvSpPr>
          <p:nvPr/>
        </p:nvSpPr>
        <p:spPr bwMode="auto">
          <a:xfrm>
            <a:off x="3740150" y="2516188"/>
            <a:ext cx="141288" cy="225425"/>
          </a:xfrm>
          <a:custGeom>
            <a:avLst/>
            <a:gdLst>
              <a:gd name="T0" fmla="*/ 0 w 89"/>
              <a:gd name="T1" fmla="*/ 144463 h 142"/>
              <a:gd name="T2" fmla="*/ 42863 w 89"/>
              <a:gd name="T3" fmla="*/ 101600 h 142"/>
              <a:gd name="T4" fmla="*/ 104775 w 89"/>
              <a:gd name="T5" fmla="*/ 101600 h 142"/>
              <a:gd name="T6" fmla="*/ 125413 w 89"/>
              <a:gd name="T7" fmla="*/ 206375 h 142"/>
              <a:gd name="T8" fmla="*/ 63500 w 89"/>
              <a:gd name="T9" fmla="*/ 185738 h 142"/>
              <a:gd name="T10" fmla="*/ 0 w 89"/>
              <a:gd name="T11" fmla="*/ 144463 h 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" h="142">
                <a:moveTo>
                  <a:pt x="0" y="91"/>
                </a:moveTo>
                <a:cubicBezTo>
                  <a:pt x="9" y="82"/>
                  <a:pt x="20" y="75"/>
                  <a:pt x="27" y="64"/>
                </a:cubicBezTo>
                <a:cubicBezTo>
                  <a:pt x="53" y="22"/>
                  <a:pt x="24" y="0"/>
                  <a:pt x="66" y="64"/>
                </a:cubicBezTo>
                <a:cubicBezTo>
                  <a:pt x="70" y="86"/>
                  <a:pt x="89" y="110"/>
                  <a:pt x="79" y="130"/>
                </a:cubicBezTo>
                <a:cubicBezTo>
                  <a:pt x="73" y="142"/>
                  <a:pt x="52" y="123"/>
                  <a:pt x="40" y="117"/>
                </a:cubicBezTo>
                <a:cubicBezTo>
                  <a:pt x="26" y="110"/>
                  <a:pt x="13" y="100"/>
                  <a:pt x="0" y="9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6" name="Freeform 104">
            <a:extLst>
              <a:ext uri="{FF2B5EF4-FFF2-40B4-BE49-F238E27FC236}">
                <a16:creationId xmlns:a16="http://schemas.microsoft.com/office/drawing/2014/main" id="{4A779C02-64AF-2BCF-88C7-EFC4691C6156}"/>
              </a:ext>
            </a:extLst>
          </p:cNvPr>
          <p:cNvSpPr>
            <a:spLocks/>
          </p:cNvSpPr>
          <p:nvPr/>
        </p:nvSpPr>
        <p:spPr bwMode="auto">
          <a:xfrm>
            <a:off x="3968750" y="2665413"/>
            <a:ext cx="750888" cy="244475"/>
          </a:xfrm>
          <a:custGeom>
            <a:avLst/>
            <a:gdLst>
              <a:gd name="T0" fmla="*/ 0 w 473"/>
              <a:gd name="T1" fmla="*/ 77788 h 154"/>
              <a:gd name="T2" fmla="*/ 104775 w 473"/>
              <a:gd name="T3" fmla="*/ 180975 h 154"/>
              <a:gd name="T4" fmla="*/ 187325 w 473"/>
              <a:gd name="T5" fmla="*/ 160338 h 154"/>
              <a:gd name="T6" fmla="*/ 228600 w 473"/>
              <a:gd name="T7" fmla="*/ 98425 h 154"/>
              <a:gd name="T8" fmla="*/ 292100 w 473"/>
              <a:gd name="T9" fmla="*/ 203200 h 154"/>
              <a:gd name="T10" fmla="*/ 354013 w 473"/>
              <a:gd name="T11" fmla="*/ 180975 h 154"/>
              <a:gd name="T12" fmla="*/ 395288 w 473"/>
              <a:gd name="T13" fmla="*/ 119063 h 154"/>
              <a:gd name="T14" fmla="*/ 436563 w 473"/>
              <a:gd name="T15" fmla="*/ 244475 h 154"/>
              <a:gd name="T16" fmla="*/ 749300 w 473"/>
              <a:gd name="T17" fmla="*/ 98425 h 154"/>
              <a:gd name="T18" fmla="*/ 728663 w 473"/>
              <a:gd name="T19" fmla="*/ 15875 h 154"/>
              <a:gd name="T20" fmla="*/ 603250 w 473"/>
              <a:gd name="T21" fmla="*/ 77788 h 154"/>
              <a:gd name="T22" fmla="*/ 0 w 473"/>
              <a:gd name="T23" fmla="*/ 77788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3" h="154">
                <a:moveTo>
                  <a:pt x="0" y="49"/>
                </a:moveTo>
                <a:cubicBezTo>
                  <a:pt x="34" y="148"/>
                  <a:pt x="0" y="134"/>
                  <a:pt x="66" y="114"/>
                </a:cubicBezTo>
                <a:cubicBezTo>
                  <a:pt x="83" y="109"/>
                  <a:pt x="101" y="105"/>
                  <a:pt x="118" y="101"/>
                </a:cubicBezTo>
                <a:cubicBezTo>
                  <a:pt x="127" y="88"/>
                  <a:pt x="129" y="66"/>
                  <a:pt x="144" y="62"/>
                </a:cubicBezTo>
                <a:cubicBezTo>
                  <a:pt x="168" y="56"/>
                  <a:pt x="182" y="123"/>
                  <a:pt x="184" y="128"/>
                </a:cubicBezTo>
                <a:cubicBezTo>
                  <a:pt x="197" y="123"/>
                  <a:pt x="212" y="123"/>
                  <a:pt x="223" y="114"/>
                </a:cubicBezTo>
                <a:cubicBezTo>
                  <a:pt x="235" y="104"/>
                  <a:pt x="237" y="65"/>
                  <a:pt x="249" y="75"/>
                </a:cubicBezTo>
                <a:cubicBezTo>
                  <a:pt x="271" y="92"/>
                  <a:pt x="275" y="154"/>
                  <a:pt x="275" y="154"/>
                </a:cubicBezTo>
                <a:cubicBezTo>
                  <a:pt x="354" y="135"/>
                  <a:pt x="414" y="118"/>
                  <a:pt x="472" y="62"/>
                </a:cubicBezTo>
                <a:cubicBezTo>
                  <a:pt x="468" y="45"/>
                  <a:pt x="473" y="21"/>
                  <a:pt x="459" y="10"/>
                </a:cubicBezTo>
                <a:cubicBezTo>
                  <a:pt x="446" y="0"/>
                  <a:pt x="384" y="46"/>
                  <a:pt x="380" y="49"/>
                </a:cubicBezTo>
                <a:cubicBezTo>
                  <a:pt x="249" y="40"/>
                  <a:pt x="126" y="8"/>
                  <a:pt x="0" y="4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" name="Freeform 105">
            <a:extLst>
              <a:ext uri="{FF2B5EF4-FFF2-40B4-BE49-F238E27FC236}">
                <a16:creationId xmlns:a16="http://schemas.microsoft.com/office/drawing/2014/main" id="{F66B9FE7-0808-4DB5-4EC5-385476A88A57}"/>
              </a:ext>
            </a:extLst>
          </p:cNvPr>
          <p:cNvSpPr>
            <a:spLocks/>
          </p:cNvSpPr>
          <p:nvPr/>
        </p:nvSpPr>
        <p:spPr bwMode="auto">
          <a:xfrm>
            <a:off x="4032250" y="3449638"/>
            <a:ext cx="1828800" cy="2711450"/>
          </a:xfrm>
          <a:custGeom>
            <a:avLst/>
            <a:gdLst>
              <a:gd name="T0" fmla="*/ 290513 w 1152"/>
              <a:gd name="T1" fmla="*/ 311150 h 1708"/>
              <a:gd name="T2" fmla="*/ 642938 w 1152"/>
              <a:gd name="T3" fmla="*/ 269875 h 1708"/>
              <a:gd name="T4" fmla="*/ 747713 w 1152"/>
              <a:gd name="T5" fmla="*/ 166688 h 1708"/>
              <a:gd name="T6" fmla="*/ 788988 w 1152"/>
              <a:gd name="T7" fmla="*/ 333375 h 1708"/>
              <a:gd name="T8" fmla="*/ 914400 w 1152"/>
              <a:gd name="T9" fmla="*/ 374650 h 1708"/>
              <a:gd name="T10" fmla="*/ 976313 w 1152"/>
              <a:gd name="T11" fmla="*/ 395288 h 1708"/>
              <a:gd name="T12" fmla="*/ 1392238 w 1152"/>
              <a:gd name="T13" fmla="*/ 498475 h 1708"/>
              <a:gd name="T14" fmla="*/ 1495425 w 1152"/>
              <a:gd name="T15" fmla="*/ 519113 h 1708"/>
              <a:gd name="T16" fmla="*/ 1620838 w 1152"/>
              <a:gd name="T17" fmla="*/ 561975 h 1708"/>
              <a:gd name="T18" fmla="*/ 1620838 w 1152"/>
              <a:gd name="T19" fmla="*/ 1225550 h 1708"/>
              <a:gd name="T20" fmla="*/ 1516063 w 1152"/>
              <a:gd name="T21" fmla="*/ 1412875 h 1708"/>
              <a:gd name="T22" fmla="*/ 1516063 w 1152"/>
              <a:gd name="T23" fmla="*/ 2139950 h 1708"/>
              <a:gd name="T24" fmla="*/ 1620838 w 1152"/>
              <a:gd name="T25" fmla="*/ 2390775 h 1708"/>
              <a:gd name="T26" fmla="*/ 1828800 w 1152"/>
              <a:gd name="T27" fmla="*/ 2576513 h 1708"/>
              <a:gd name="T28" fmla="*/ 871538 w 1152"/>
              <a:gd name="T29" fmla="*/ 2660650 h 1708"/>
              <a:gd name="T30" fmla="*/ 685800 w 1152"/>
              <a:gd name="T31" fmla="*/ 2660650 h 1708"/>
              <a:gd name="T32" fmla="*/ 747713 w 1152"/>
              <a:gd name="T33" fmla="*/ 2619375 h 1708"/>
              <a:gd name="T34" fmla="*/ 788988 w 1152"/>
              <a:gd name="T35" fmla="*/ 2493963 h 1708"/>
              <a:gd name="T36" fmla="*/ 850900 w 1152"/>
              <a:gd name="T37" fmla="*/ 2452688 h 1708"/>
              <a:gd name="T38" fmla="*/ 893763 w 1152"/>
              <a:gd name="T39" fmla="*/ 2411413 h 1708"/>
              <a:gd name="T40" fmla="*/ 788988 w 1152"/>
              <a:gd name="T41" fmla="*/ 2432050 h 1708"/>
              <a:gd name="T42" fmla="*/ 768350 w 1152"/>
              <a:gd name="T43" fmla="*/ 2493963 h 1708"/>
              <a:gd name="T44" fmla="*/ 706438 w 1152"/>
              <a:gd name="T45" fmla="*/ 2535238 h 1708"/>
              <a:gd name="T46" fmla="*/ 747713 w 1152"/>
              <a:gd name="T47" fmla="*/ 2473325 h 1708"/>
              <a:gd name="T48" fmla="*/ 809625 w 1152"/>
              <a:gd name="T49" fmla="*/ 2452688 h 1708"/>
              <a:gd name="T50" fmla="*/ 727075 w 1152"/>
              <a:gd name="T51" fmla="*/ 1330325 h 1708"/>
              <a:gd name="T52" fmla="*/ 706438 w 1152"/>
              <a:gd name="T53" fmla="*/ 1268413 h 1708"/>
              <a:gd name="T54" fmla="*/ 622300 w 1152"/>
              <a:gd name="T55" fmla="*/ 1184275 h 1708"/>
              <a:gd name="T56" fmla="*/ 519113 w 1152"/>
              <a:gd name="T57" fmla="*/ 996950 h 1708"/>
              <a:gd name="T58" fmla="*/ 393700 w 1152"/>
              <a:gd name="T59" fmla="*/ 790575 h 1708"/>
              <a:gd name="T60" fmla="*/ 228600 w 1152"/>
              <a:gd name="T61" fmla="*/ 561975 h 1708"/>
              <a:gd name="T62" fmla="*/ 165100 w 1152"/>
              <a:gd name="T63" fmla="*/ 249238 h 1708"/>
              <a:gd name="T64" fmla="*/ 0 w 1152"/>
              <a:gd name="T65" fmla="*/ 0 h 17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52" h="1708">
                <a:moveTo>
                  <a:pt x="183" y="196"/>
                </a:moveTo>
                <a:cubicBezTo>
                  <a:pt x="262" y="217"/>
                  <a:pt x="336" y="216"/>
                  <a:pt x="405" y="170"/>
                </a:cubicBezTo>
                <a:cubicBezTo>
                  <a:pt x="407" y="167"/>
                  <a:pt x="453" y="91"/>
                  <a:pt x="471" y="105"/>
                </a:cubicBezTo>
                <a:cubicBezTo>
                  <a:pt x="500" y="127"/>
                  <a:pt x="468" y="189"/>
                  <a:pt x="497" y="210"/>
                </a:cubicBezTo>
                <a:cubicBezTo>
                  <a:pt x="520" y="226"/>
                  <a:pt x="550" y="227"/>
                  <a:pt x="576" y="236"/>
                </a:cubicBezTo>
                <a:cubicBezTo>
                  <a:pt x="589" y="240"/>
                  <a:pt x="604" y="241"/>
                  <a:pt x="615" y="249"/>
                </a:cubicBezTo>
                <a:cubicBezTo>
                  <a:pt x="703" y="308"/>
                  <a:pt x="771" y="304"/>
                  <a:pt x="877" y="314"/>
                </a:cubicBezTo>
                <a:cubicBezTo>
                  <a:pt x="899" y="318"/>
                  <a:pt x="921" y="321"/>
                  <a:pt x="942" y="327"/>
                </a:cubicBezTo>
                <a:cubicBezTo>
                  <a:pt x="969" y="334"/>
                  <a:pt x="1021" y="354"/>
                  <a:pt x="1021" y="354"/>
                </a:cubicBezTo>
                <a:cubicBezTo>
                  <a:pt x="1073" y="510"/>
                  <a:pt x="1044" y="407"/>
                  <a:pt x="1021" y="772"/>
                </a:cubicBezTo>
                <a:cubicBezTo>
                  <a:pt x="1018" y="817"/>
                  <a:pt x="955" y="890"/>
                  <a:pt x="955" y="890"/>
                </a:cubicBezTo>
                <a:cubicBezTo>
                  <a:pt x="909" y="1033"/>
                  <a:pt x="923" y="1204"/>
                  <a:pt x="955" y="1348"/>
                </a:cubicBezTo>
                <a:cubicBezTo>
                  <a:pt x="968" y="1408"/>
                  <a:pt x="978" y="1462"/>
                  <a:pt x="1021" y="1506"/>
                </a:cubicBezTo>
                <a:cubicBezTo>
                  <a:pt x="1047" y="1583"/>
                  <a:pt x="1097" y="1570"/>
                  <a:pt x="1152" y="1623"/>
                </a:cubicBezTo>
                <a:cubicBezTo>
                  <a:pt x="1001" y="1672"/>
                  <a:pt x="695" y="1669"/>
                  <a:pt x="549" y="1676"/>
                </a:cubicBezTo>
                <a:cubicBezTo>
                  <a:pt x="525" y="1682"/>
                  <a:pt x="453" y="1708"/>
                  <a:pt x="432" y="1676"/>
                </a:cubicBezTo>
                <a:cubicBezTo>
                  <a:pt x="423" y="1663"/>
                  <a:pt x="458" y="1659"/>
                  <a:pt x="471" y="1650"/>
                </a:cubicBezTo>
                <a:cubicBezTo>
                  <a:pt x="454" y="1597"/>
                  <a:pt x="446" y="1613"/>
                  <a:pt x="497" y="1571"/>
                </a:cubicBezTo>
                <a:cubicBezTo>
                  <a:pt x="509" y="1561"/>
                  <a:pt x="524" y="1555"/>
                  <a:pt x="536" y="1545"/>
                </a:cubicBezTo>
                <a:cubicBezTo>
                  <a:pt x="546" y="1537"/>
                  <a:pt x="575" y="1523"/>
                  <a:pt x="563" y="1519"/>
                </a:cubicBezTo>
                <a:cubicBezTo>
                  <a:pt x="542" y="1512"/>
                  <a:pt x="519" y="1528"/>
                  <a:pt x="497" y="1532"/>
                </a:cubicBezTo>
                <a:cubicBezTo>
                  <a:pt x="493" y="1545"/>
                  <a:pt x="493" y="1560"/>
                  <a:pt x="484" y="1571"/>
                </a:cubicBezTo>
                <a:cubicBezTo>
                  <a:pt x="474" y="1583"/>
                  <a:pt x="456" y="1608"/>
                  <a:pt x="445" y="1597"/>
                </a:cubicBezTo>
                <a:cubicBezTo>
                  <a:pt x="434" y="1586"/>
                  <a:pt x="459" y="1568"/>
                  <a:pt x="471" y="1558"/>
                </a:cubicBezTo>
                <a:cubicBezTo>
                  <a:pt x="482" y="1549"/>
                  <a:pt x="497" y="1549"/>
                  <a:pt x="510" y="1545"/>
                </a:cubicBezTo>
                <a:cubicBezTo>
                  <a:pt x="617" y="1384"/>
                  <a:pt x="617" y="997"/>
                  <a:pt x="458" y="838"/>
                </a:cubicBezTo>
                <a:cubicBezTo>
                  <a:pt x="454" y="825"/>
                  <a:pt x="453" y="810"/>
                  <a:pt x="445" y="799"/>
                </a:cubicBezTo>
                <a:cubicBezTo>
                  <a:pt x="430" y="779"/>
                  <a:pt x="392" y="746"/>
                  <a:pt x="392" y="746"/>
                </a:cubicBezTo>
                <a:cubicBezTo>
                  <a:pt x="369" y="677"/>
                  <a:pt x="387" y="718"/>
                  <a:pt x="327" y="628"/>
                </a:cubicBezTo>
                <a:cubicBezTo>
                  <a:pt x="273" y="546"/>
                  <a:pt x="336" y="527"/>
                  <a:pt x="248" y="498"/>
                </a:cubicBezTo>
                <a:cubicBezTo>
                  <a:pt x="184" y="454"/>
                  <a:pt x="184" y="414"/>
                  <a:pt x="144" y="354"/>
                </a:cubicBezTo>
                <a:cubicBezTo>
                  <a:pt x="124" y="291"/>
                  <a:pt x="131" y="216"/>
                  <a:pt x="104" y="157"/>
                </a:cubicBezTo>
                <a:cubicBezTo>
                  <a:pt x="89" y="124"/>
                  <a:pt x="0" y="40"/>
                  <a:pt x="0" y="0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8" name="Freeform 106">
            <a:extLst>
              <a:ext uri="{FF2B5EF4-FFF2-40B4-BE49-F238E27FC236}">
                <a16:creationId xmlns:a16="http://schemas.microsoft.com/office/drawing/2014/main" id="{C9AD1BB8-83B4-F59B-568F-C76A47A7F05D}"/>
              </a:ext>
            </a:extLst>
          </p:cNvPr>
          <p:cNvSpPr>
            <a:spLocks/>
          </p:cNvSpPr>
          <p:nvPr/>
        </p:nvSpPr>
        <p:spPr bwMode="auto">
          <a:xfrm>
            <a:off x="4883150" y="2722563"/>
            <a:ext cx="1876425" cy="1330325"/>
          </a:xfrm>
          <a:custGeom>
            <a:avLst/>
            <a:gdLst>
              <a:gd name="T0" fmla="*/ 228600 w 1182"/>
              <a:gd name="T1" fmla="*/ 61913 h 838"/>
              <a:gd name="T2" fmla="*/ 84138 w 1182"/>
              <a:gd name="T3" fmla="*/ 103188 h 838"/>
              <a:gd name="T4" fmla="*/ 0 w 1182"/>
              <a:gd name="T5" fmla="*/ 187325 h 838"/>
              <a:gd name="T6" fmla="*/ 20638 w 1182"/>
              <a:gd name="T7" fmla="*/ 415925 h 838"/>
              <a:gd name="T8" fmla="*/ 187325 w 1182"/>
              <a:gd name="T9" fmla="*/ 560388 h 838"/>
              <a:gd name="T10" fmla="*/ 541338 w 1182"/>
              <a:gd name="T11" fmla="*/ 788988 h 838"/>
              <a:gd name="T12" fmla="*/ 914400 w 1182"/>
              <a:gd name="T13" fmla="*/ 914400 h 838"/>
              <a:gd name="T14" fmla="*/ 1019175 w 1182"/>
              <a:gd name="T15" fmla="*/ 996950 h 838"/>
              <a:gd name="T16" fmla="*/ 1143000 w 1182"/>
              <a:gd name="T17" fmla="*/ 1081088 h 838"/>
              <a:gd name="T18" fmla="*/ 1185863 w 1182"/>
              <a:gd name="T19" fmla="*/ 1122363 h 838"/>
              <a:gd name="T20" fmla="*/ 1268413 w 1182"/>
              <a:gd name="T21" fmla="*/ 1143000 h 838"/>
              <a:gd name="T22" fmla="*/ 1289050 w 1182"/>
              <a:gd name="T23" fmla="*/ 1204913 h 838"/>
              <a:gd name="T24" fmla="*/ 1330325 w 1182"/>
              <a:gd name="T25" fmla="*/ 1266825 h 838"/>
              <a:gd name="T26" fmla="*/ 1455738 w 1182"/>
              <a:gd name="T27" fmla="*/ 1309688 h 838"/>
              <a:gd name="T28" fmla="*/ 1517650 w 1182"/>
              <a:gd name="T29" fmla="*/ 1330325 h 838"/>
              <a:gd name="T30" fmla="*/ 1538288 w 1182"/>
              <a:gd name="T31" fmla="*/ 1266825 h 838"/>
              <a:gd name="T32" fmla="*/ 1620838 w 1182"/>
              <a:gd name="T33" fmla="*/ 1225550 h 838"/>
              <a:gd name="T34" fmla="*/ 1808163 w 1182"/>
              <a:gd name="T35" fmla="*/ 1122363 h 838"/>
              <a:gd name="T36" fmla="*/ 1620838 w 1182"/>
              <a:gd name="T37" fmla="*/ 727075 h 838"/>
              <a:gd name="T38" fmla="*/ 1392238 w 1182"/>
              <a:gd name="T39" fmla="*/ 706438 h 838"/>
              <a:gd name="T40" fmla="*/ 1227138 w 1182"/>
              <a:gd name="T41" fmla="*/ 519113 h 838"/>
              <a:gd name="T42" fmla="*/ 1122363 w 1182"/>
              <a:gd name="T43" fmla="*/ 436563 h 838"/>
              <a:gd name="T44" fmla="*/ 977900 w 1182"/>
              <a:gd name="T45" fmla="*/ 311150 h 838"/>
              <a:gd name="T46" fmla="*/ 873125 w 1182"/>
              <a:gd name="T47" fmla="*/ 249238 h 838"/>
              <a:gd name="T48" fmla="*/ 749300 w 1182"/>
              <a:gd name="T49" fmla="*/ 166688 h 838"/>
              <a:gd name="T50" fmla="*/ 644525 w 1182"/>
              <a:gd name="T51" fmla="*/ 103188 h 838"/>
              <a:gd name="T52" fmla="*/ 582613 w 1182"/>
              <a:gd name="T53" fmla="*/ 41275 h 838"/>
              <a:gd name="T54" fmla="*/ 415925 w 1182"/>
              <a:gd name="T55" fmla="*/ 0 h 838"/>
              <a:gd name="T56" fmla="*/ 228600 w 1182"/>
              <a:gd name="T57" fmla="*/ 20638 h 838"/>
              <a:gd name="T58" fmla="*/ 166688 w 1182"/>
              <a:gd name="T59" fmla="*/ 41275 h 838"/>
              <a:gd name="T60" fmla="*/ 228600 w 1182"/>
              <a:gd name="T61" fmla="*/ 61913 h 8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82" h="838">
                <a:moveTo>
                  <a:pt x="144" y="39"/>
                </a:moveTo>
                <a:cubicBezTo>
                  <a:pt x="139" y="40"/>
                  <a:pt x="63" y="58"/>
                  <a:pt x="53" y="65"/>
                </a:cubicBezTo>
                <a:cubicBezTo>
                  <a:pt x="33" y="80"/>
                  <a:pt x="0" y="118"/>
                  <a:pt x="0" y="118"/>
                </a:cubicBezTo>
                <a:cubicBezTo>
                  <a:pt x="4" y="166"/>
                  <a:pt x="3" y="215"/>
                  <a:pt x="13" y="262"/>
                </a:cubicBezTo>
                <a:cubicBezTo>
                  <a:pt x="23" y="307"/>
                  <a:pt x="96" y="331"/>
                  <a:pt x="118" y="353"/>
                </a:cubicBezTo>
                <a:cubicBezTo>
                  <a:pt x="184" y="419"/>
                  <a:pt x="252" y="468"/>
                  <a:pt x="341" y="497"/>
                </a:cubicBezTo>
                <a:cubicBezTo>
                  <a:pt x="412" y="546"/>
                  <a:pt x="495" y="549"/>
                  <a:pt x="576" y="576"/>
                </a:cubicBezTo>
                <a:cubicBezTo>
                  <a:pt x="602" y="653"/>
                  <a:pt x="567" y="585"/>
                  <a:pt x="642" y="628"/>
                </a:cubicBezTo>
                <a:cubicBezTo>
                  <a:pt x="781" y="708"/>
                  <a:pt x="597" y="640"/>
                  <a:pt x="720" y="681"/>
                </a:cubicBezTo>
                <a:cubicBezTo>
                  <a:pt x="729" y="690"/>
                  <a:pt x="736" y="701"/>
                  <a:pt x="747" y="707"/>
                </a:cubicBezTo>
                <a:cubicBezTo>
                  <a:pt x="763" y="715"/>
                  <a:pt x="785" y="709"/>
                  <a:pt x="799" y="720"/>
                </a:cubicBezTo>
                <a:cubicBezTo>
                  <a:pt x="810" y="729"/>
                  <a:pt x="806" y="747"/>
                  <a:pt x="812" y="759"/>
                </a:cubicBezTo>
                <a:cubicBezTo>
                  <a:pt x="819" y="773"/>
                  <a:pt x="825" y="790"/>
                  <a:pt x="838" y="798"/>
                </a:cubicBezTo>
                <a:cubicBezTo>
                  <a:pt x="862" y="813"/>
                  <a:pt x="891" y="816"/>
                  <a:pt x="917" y="825"/>
                </a:cubicBezTo>
                <a:cubicBezTo>
                  <a:pt x="930" y="829"/>
                  <a:pt x="956" y="838"/>
                  <a:pt x="956" y="838"/>
                </a:cubicBezTo>
                <a:cubicBezTo>
                  <a:pt x="960" y="825"/>
                  <a:pt x="959" y="808"/>
                  <a:pt x="969" y="798"/>
                </a:cubicBezTo>
                <a:cubicBezTo>
                  <a:pt x="983" y="784"/>
                  <a:pt x="1004" y="782"/>
                  <a:pt x="1021" y="772"/>
                </a:cubicBezTo>
                <a:cubicBezTo>
                  <a:pt x="1133" y="705"/>
                  <a:pt x="1061" y="733"/>
                  <a:pt x="1139" y="707"/>
                </a:cubicBezTo>
                <a:cubicBezTo>
                  <a:pt x="1182" y="577"/>
                  <a:pt x="1118" y="522"/>
                  <a:pt x="1021" y="458"/>
                </a:cubicBezTo>
                <a:cubicBezTo>
                  <a:pt x="981" y="432"/>
                  <a:pt x="925" y="449"/>
                  <a:pt x="877" y="445"/>
                </a:cubicBezTo>
                <a:cubicBezTo>
                  <a:pt x="803" y="340"/>
                  <a:pt x="843" y="374"/>
                  <a:pt x="773" y="327"/>
                </a:cubicBezTo>
                <a:cubicBezTo>
                  <a:pt x="699" y="217"/>
                  <a:pt x="798" y="346"/>
                  <a:pt x="707" y="275"/>
                </a:cubicBezTo>
                <a:cubicBezTo>
                  <a:pt x="658" y="237"/>
                  <a:pt x="693" y="222"/>
                  <a:pt x="616" y="196"/>
                </a:cubicBezTo>
                <a:cubicBezTo>
                  <a:pt x="527" y="110"/>
                  <a:pt x="658" y="229"/>
                  <a:pt x="550" y="157"/>
                </a:cubicBezTo>
                <a:cubicBezTo>
                  <a:pt x="453" y="92"/>
                  <a:pt x="565" y="136"/>
                  <a:pt x="472" y="105"/>
                </a:cubicBezTo>
                <a:cubicBezTo>
                  <a:pt x="388" y="21"/>
                  <a:pt x="508" y="133"/>
                  <a:pt x="406" y="65"/>
                </a:cubicBezTo>
                <a:cubicBezTo>
                  <a:pt x="391" y="55"/>
                  <a:pt x="382" y="36"/>
                  <a:pt x="367" y="26"/>
                </a:cubicBezTo>
                <a:cubicBezTo>
                  <a:pt x="350" y="14"/>
                  <a:pt x="271" y="2"/>
                  <a:pt x="262" y="0"/>
                </a:cubicBezTo>
                <a:cubicBezTo>
                  <a:pt x="223" y="4"/>
                  <a:pt x="183" y="7"/>
                  <a:pt x="144" y="13"/>
                </a:cubicBezTo>
                <a:cubicBezTo>
                  <a:pt x="130" y="15"/>
                  <a:pt x="105" y="12"/>
                  <a:pt x="105" y="26"/>
                </a:cubicBezTo>
                <a:cubicBezTo>
                  <a:pt x="105" y="40"/>
                  <a:pt x="131" y="35"/>
                  <a:pt x="144" y="3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" name="Freeform 107">
            <a:extLst>
              <a:ext uri="{FF2B5EF4-FFF2-40B4-BE49-F238E27FC236}">
                <a16:creationId xmlns:a16="http://schemas.microsoft.com/office/drawing/2014/main" id="{59B9A449-321C-79E4-ACD1-819890F2EC6D}"/>
              </a:ext>
            </a:extLst>
          </p:cNvPr>
          <p:cNvSpPr>
            <a:spLocks/>
          </p:cNvSpPr>
          <p:nvPr/>
        </p:nvSpPr>
        <p:spPr bwMode="auto">
          <a:xfrm>
            <a:off x="4691063" y="4714875"/>
            <a:ext cx="404812" cy="1271588"/>
          </a:xfrm>
          <a:custGeom>
            <a:avLst/>
            <a:gdLst>
              <a:gd name="T0" fmla="*/ 26987 w 255"/>
              <a:gd name="T1" fmla="*/ 3175 h 801"/>
              <a:gd name="T2" fmla="*/ 109537 w 255"/>
              <a:gd name="T3" fmla="*/ 252413 h 801"/>
              <a:gd name="T4" fmla="*/ 150812 w 255"/>
              <a:gd name="T5" fmla="*/ 460375 h 801"/>
              <a:gd name="T6" fmla="*/ 130175 w 255"/>
              <a:gd name="T7" fmla="*/ 1249363 h 801"/>
              <a:gd name="T8" fmla="*/ 150812 w 255"/>
              <a:gd name="T9" fmla="*/ 1187450 h 801"/>
              <a:gd name="T10" fmla="*/ 192087 w 255"/>
              <a:gd name="T11" fmla="*/ 1125538 h 801"/>
              <a:gd name="T12" fmla="*/ 317500 w 255"/>
              <a:gd name="T13" fmla="*/ 1020763 h 801"/>
              <a:gd name="T14" fmla="*/ 317500 w 255"/>
              <a:gd name="T15" fmla="*/ 563563 h 801"/>
              <a:gd name="T16" fmla="*/ 296862 w 255"/>
              <a:gd name="T17" fmla="*/ 481013 h 801"/>
              <a:gd name="T18" fmla="*/ 255587 w 255"/>
              <a:gd name="T19" fmla="*/ 355600 h 801"/>
              <a:gd name="T20" fmla="*/ 212725 w 255"/>
              <a:gd name="T21" fmla="*/ 127000 h 801"/>
              <a:gd name="T22" fmla="*/ 6350 w 255"/>
              <a:gd name="T23" fmla="*/ 3175 h 801"/>
              <a:gd name="T24" fmla="*/ 26987 w 255"/>
              <a:gd name="T25" fmla="*/ 3175 h 8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5" h="801">
                <a:moveTo>
                  <a:pt x="17" y="2"/>
                </a:moveTo>
                <a:cubicBezTo>
                  <a:pt x="34" y="54"/>
                  <a:pt x="52" y="107"/>
                  <a:pt x="69" y="159"/>
                </a:cubicBezTo>
                <a:cubicBezTo>
                  <a:pt x="83" y="201"/>
                  <a:pt x="95" y="290"/>
                  <a:pt x="95" y="290"/>
                </a:cubicBezTo>
                <a:cubicBezTo>
                  <a:pt x="91" y="456"/>
                  <a:pt x="82" y="621"/>
                  <a:pt x="82" y="787"/>
                </a:cubicBezTo>
                <a:cubicBezTo>
                  <a:pt x="82" y="801"/>
                  <a:pt x="89" y="760"/>
                  <a:pt x="95" y="748"/>
                </a:cubicBezTo>
                <a:cubicBezTo>
                  <a:pt x="102" y="734"/>
                  <a:pt x="111" y="721"/>
                  <a:pt x="121" y="709"/>
                </a:cubicBezTo>
                <a:cubicBezTo>
                  <a:pt x="153" y="671"/>
                  <a:pt x="161" y="669"/>
                  <a:pt x="200" y="643"/>
                </a:cubicBezTo>
                <a:cubicBezTo>
                  <a:pt x="255" y="561"/>
                  <a:pt x="217" y="448"/>
                  <a:pt x="200" y="355"/>
                </a:cubicBezTo>
                <a:cubicBezTo>
                  <a:pt x="197" y="337"/>
                  <a:pt x="192" y="320"/>
                  <a:pt x="187" y="303"/>
                </a:cubicBezTo>
                <a:cubicBezTo>
                  <a:pt x="179" y="276"/>
                  <a:pt x="161" y="224"/>
                  <a:pt x="161" y="224"/>
                </a:cubicBezTo>
                <a:cubicBezTo>
                  <a:pt x="161" y="222"/>
                  <a:pt x="147" y="99"/>
                  <a:pt x="134" y="80"/>
                </a:cubicBezTo>
                <a:cubicBezTo>
                  <a:pt x="113" y="49"/>
                  <a:pt x="37" y="19"/>
                  <a:pt x="4" y="2"/>
                </a:cubicBezTo>
                <a:cubicBezTo>
                  <a:pt x="0" y="0"/>
                  <a:pt x="13" y="2"/>
                  <a:pt x="17" y="2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0" name="Freeform 108">
            <a:extLst>
              <a:ext uri="{FF2B5EF4-FFF2-40B4-BE49-F238E27FC236}">
                <a16:creationId xmlns:a16="http://schemas.microsoft.com/office/drawing/2014/main" id="{6DE1B526-4225-996F-50C6-B386DCF74217}"/>
              </a:ext>
            </a:extLst>
          </p:cNvPr>
          <p:cNvSpPr>
            <a:spLocks/>
          </p:cNvSpPr>
          <p:nvPr/>
        </p:nvSpPr>
        <p:spPr bwMode="auto">
          <a:xfrm>
            <a:off x="4695825" y="6046788"/>
            <a:ext cx="904875" cy="465137"/>
          </a:xfrm>
          <a:custGeom>
            <a:avLst/>
            <a:gdLst>
              <a:gd name="T0" fmla="*/ 207963 w 570"/>
              <a:gd name="T1" fmla="*/ 84137 h 293"/>
              <a:gd name="T2" fmla="*/ 63500 w 570"/>
              <a:gd name="T3" fmla="*/ 146050 h 293"/>
              <a:gd name="T4" fmla="*/ 22225 w 570"/>
              <a:gd name="T5" fmla="*/ 271462 h 293"/>
              <a:gd name="T6" fmla="*/ 42863 w 570"/>
              <a:gd name="T7" fmla="*/ 436562 h 293"/>
              <a:gd name="T8" fmla="*/ 166688 w 570"/>
              <a:gd name="T9" fmla="*/ 395287 h 293"/>
              <a:gd name="T10" fmla="*/ 728663 w 570"/>
              <a:gd name="T11" fmla="*/ 374650 h 293"/>
              <a:gd name="T12" fmla="*/ 769938 w 570"/>
              <a:gd name="T13" fmla="*/ 312737 h 293"/>
              <a:gd name="T14" fmla="*/ 811213 w 570"/>
              <a:gd name="T15" fmla="*/ 187325 h 293"/>
              <a:gd name="T16" fmla="*/ 893763 w 570"/>
              <a:gd name="T17" fmla="*/ 0 h 2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0" h="293">
                <a:moveTo>
                  <a:pt x="131" y="53"/>
                </a:moveTo>
                <a:cubicBezTo>
                  <a:pt x="107" y="59"/>
                  <a:pt x="56" y="65"/>
                  <a:pt x="40" y="92"/>
                </a:cubicBezTo>
                <a:cubicBezTo>
                  <a:pt x="25" y="116"/>
                  <a:pt x="14" y="171"/>
                  <a:pt x="14" y="171"/>
                </a:cubicBezTo>
                <a:cubicBezTo>
                  <a:pt x="18" y="206"/>
                  <a:pt x="0" y="252"/>
                  <a:pt x="27" y="275"/>
                </a:cubicBezTo>
                <a:cubicBezTo>
                  <a:pt x="48" y="293"/>
                  <a:pt x="78" y="250"/>
                  <a:pt x="105" y="249"/>
                </a:cubicBezTo>
                <a:cubicBezTo>
                  <a:pt x="223" y="245"/>
                  <a:pt x="341" y="240"/>
                  <a:pt x="459" y="236"/>
                </a:cubicBezTo>
                <a:cubicBezTo>
                  <a:pt x="468" y="223"/>
                  <a:pt x="479" y="211"/>
                  <a:pt x="485" y="197"/>
                </a:cubicBezTo>
                <a:cubicBezTo>
                  <a:pt x="496" y="172"/>
                  <a:pt x="496" y="141"/>
                  <a:pt x="511" y="118"/>
                </a:cubicBezTo>
                <a:cubicBezTo>
                  <a:pt x="570" y="29"/>
                  <a:pt x="563" y="71"/>
                  <a:pt x="563" y="0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Freeform 109">
            <a:extLst>
              <a:ext uri="{FF2B5EF4-FFF2-40B4-BE49-F238E27FC236}">
                <a16:creationId xmlns:a16="http://schemas.microsoft.com/office/drawing/2014/main" id="{1303B49F-4CF8-A895-907C-6ED94154E480}"/>
              </a:ext>
            </a:extLst>
          </p:cNvPr>
          <p:cNvSpPr>
            <a:spLocks/>
          </p:cNvSpPr>
          <p:nvPr/>
        </p:nvSpPr>
        <p:spPr bwMode="auto">
          <a:xfrm>
            <a:off x="5930900" y="3382963"/>
            <a:ext cx="698500" cy="544512"/>
          </a:xfrm>
          <a:custGeom>
            <a:avLst/>
            <a:gdLst>
              <a:gd name="T0" fmla="*/ 407988 w 440"/>
              <a:gd name="T1" fmla="*/ 25400 h 343"/>
              <a:gd name="T2" fmla="*/ 698500 w 440"/>
              <a:gd name="T3" fmla="*/ 128587 h 343"/>
              <a:gd name="T4" fmla="*/ 677863 w 440"/>
              <a:gd name="T5" fmla="*/ 192087 h 343"/>
              <a:gd name="T6" fmla="*/ 595313 w 440"/>
              <a:gd name="T7" fmla="*/ 274637 h 343"/>
              <a:gd name="T8" fmla="*/ 449263 w 440"/>
              <a:gd name="T9" fmla="*/ 544512 h 343"/>
              <a:gd name="T10" fmla="*/ 158750 w 440"/>
              <a:gd name="T11" fmla="*/ 503237 h 343"/>
              <a:gd name="T12" fmla="*/ 115888 w 440"/>
              <a:gd name="T13" fmla="*/ 461962 h 343"/>
              <a:gd name="T14" fmla="*/ 33338 w 440"/>
              <a:gd name="T15" fmla="*/ 420687 h 3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0" h="343">
                <a:moveTo>
                  <a:pt x="257" y="16"/>
                </a:moveTo>
                <a:cubicBezTo>
                  <a:pt x="345" y="25"/>
                  <a:pt x="413" y="0"/>
                  <a:pt x="440" y="81"/>
                </a:cubicBezTo>
                <a:cubicBezTo>
                  <a:pt x="436" y="94"/>
                  <a:pt x="437" y="111"/>
                  <a:pt x="427" y="121"/>
                </a:cubicBezTo>
                <a:cubicBezTo>
                  <a:pt x="357" y="192"/>
                  <a:pt x="410" y="67"/>
                  <a:pt x="375" y="173"/>
                </a:cubicBezTo>
                <a:cubicBezTo>
                  <a:pt x="363" y="274"/>
                  <a:pt x="376" y="312"/>
                  <a:pt x="283" y="343"/>
                </a:cubicBezTo>
                <a:cubicBezTo>
                  <a:pt x="279" y="343"/>
                  <a:pt x="141" y="341"/>
                  <a:pt x="100" y="317"/>
                </a:cubicBezTo>
                <a:cubicBezTo>
                  <a:pt x="89" y="311"/>
                  <a:pt x="84" y="297"/>
                  <a:pt x="73" y="291"/>
                </a:cubicBezTo>
                <a:cubicBezTo>
                  <a:pt x="0" y="248"/>
                  <a:pt x="56" y="300"/>
                  <a:pt x="21" y="265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2" name="Freeform 110">
            <a:extLst>
              <a:ext uri="{FF2B5EF4-FFF2-40B4-BE49-F238E27FC236}">
                <a16:creationId xmlns:a16="http://schemas.microsoft.com/office/drawing/2014/main" id="{6C1826FD-741A-C84D-4AF3-E26894E2EF89}"/>
              </a:ext>
            </a:extLst>
          </p:cNvPr>
          <p:cNvSpPr>
            <a:spLocks/>
          </p:cNvSpPr>
          <p:nvPr/>
        </p:nvSpPr>
        <p:spPr bwMode="auto">
          <a:xfrm>
            <a:off x="6400800" y="3657600"/>
            <a:ext cx="271463" cy="373063"/>
          </a:xfrm>
          <a:custGeom>
            <a:avLst/>
            <a:gdLst>
              <a:gd name="T0" fmla="*/ 0 w 171"/>
              <a:gd name="T1" fmla="*/ 373063 h 235"/>
              <a:gd name="T2" fmla="*/ 125413 w 171"/>
              <a:gd name="T3" fmla="*/ 228600 h 235"/>
              <a:gd name="T4" fmla="*/ 166688 w 171"/>
              <a:gd name="T5" fmla="*/ 103188 h 235"/>
              <a:gd name="T6" fmla="*/ 271463 w 171"/>
              <a:gd name="T7" fmla="*/ 0 h 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1" h="235">
                <a:moveTo>
                  <a:pt x="0" y="235"/>
                </a:moveTo>
                <a:cubicBezTo>
                  <a:pt x="17" y="185"/>
                  <a:pt x="35" y="173"/>
                  <a:pt x="79" y="144"/>
                </a:cubicBezTo>
                <a:cubicBezTo>
                  <a:pt x="88" y="118"/>
                  <a:pt x="82" y="80"/>
                  <a:pt x="105" y="65"/>
                </a:cubicBezTo>
                <a:cubicBezTo>
                  <a:pt x="127" y="50"/>
                  <a:pt x="171" y="31"/>
                  <a:pt x="17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3" name="Freeform 111">
            <a:extLst>
              <a:ext uri="{FF2B5EF4-FFF2-40B4-BE49-F238E27FC236}">
                <a16:creationId xmlns:a16="http://schemas.microsoft.com/office/drawing/2014/main" id="{2CAECD9E-6954-DD30-42C2-F82B34052A67}"/>
              </a:ext>
            </a:extLst>
          </p:cNvPr>
          <p:cNvSpPr>
            <a:spLocks/>
          </p:cNvSpPr>
          <p:nvPr/>
        </p:nvSpPr>
        <p:spPr bwMode="auto">
          <a:xfrm>
            <a:off x="5797550" y="1849438"/>
            <a:ext cx="312738" cy="207962"/>
          </a:xfrm>
          <a:custGeom>
            <a:avLst/>
            <a:gdLst>
              <a:gd name="T0" fmla="*/ 0 w 197"/>
              <a:gd name="T1" fmla="*/ 207962 h 131"/>
              <a:gd name="T2" fmla="*/ 42863 w 197"/>
              <a:gd name="T3" fmla="*/ 41275 h 131"/>
              <a:gd name="T4" fmla="*/ 166688 w 197"/>
              <a:gd name="T5" fmla="*/ 0 h 131"/>
              <a:gd name="T6" fmla="*/ 312738 w 197"/>
              <a:gd name="T7" fmla="*/ 61912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" h="131">
                <a:moveTo>
                  <a:pt x="0" y="131"/>
                </a:moveTo>
                <a:cubicBezTo>
                  <a:pt x="3" y="117"/>
                  <a:pt x="17" y="33"/>
                  <a:pt x="27" y="26"/>
                </a:cubicBezTo>
                <a:cubicBezTo>
                  <a:pt x="49" y="10"/>
                  <a:pt x="105" y="0"/>
                  <a:pt x="105" y="0"/>
                </a:cubicBezTo>
                <a:cubicBezTo>
                  <a:pt x="134" y="10"/>
                  <a:pt x="172" y="39"/>
                  <a:pt x="197" y="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4" name="Freeform 112">
            <a:extLst>
              <a:ext uri="{FF2B5EF4-FFF2-40B4-BE49-F238E27FC236}">
                <a16:creationId xmlns:a16="http://schemas.microsoft.com/office/drawing/2014/main" id="{492ABD0B-B7AA-1FE1-F6B5-7A8A981442B6}"/>
              </a:ext>
            </a:extLst>
          </p:cNvPr>
          <p:cNvSpPr>
            <a:spLocks/>
          </p:cNvSpPr>
          <p:nvPr/>
        </p:nvSpPr>
        <p:spPr bwMode="auto">
          <a:xfrm>
            <a:off x="5840413" y="2640013"/>
            <a:ext cx="31750" cy="393700"/>
          </a:xfrm>
          <a:custGeom>
            <a:avLst/>
            <a:gdLst>
              <a:gd name="T0" fmla="*/ 0 w 20"/>
              <a:gd name="T1" fmla="*/ 0 h 248"/>
              <a:gd name="T2" fmla="*/ 0 w 20"/>
              <a:gd name="T3" fmla="*/ 393700 h 2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248">
                <a:moveTo>
                  <a:pt x="0" y="0"/>
                </a:moveTo>
                <a:cubicBezTo>
                  <a:pt x="20" y="80"/>
                  <a:pt x="0" y="248"/>
                  <a:pt x="0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5" name="Freeform 113">
            <a:extLst>
              <a:ext uri="{FF2B5EF4-FFF2-40B4-BE49-F238E27FC236}">
                <a16:creationId xmlns:a16="http://schemas.microsoft.com/office/drawing/2014/main" id="{84936DA3-E5CD-0279-5858-08697F3F1AA6}"/>
              </a:ext>
            </a:extLst>
          </p:cNvPr>
          <p:cNvSpPr>
            <a:spLocks/>
          </p:cNvSpPr>
          <p:nvPr/>
        </p:nvSpPr>
        <p:spPr bwMode="auto">
          <a:xfrm>
            <a:off x="6670675" y="2640013"/>
            <a:ext cx="207963" cy="185737"/>
          </a:xfrm>
          <a:custGeom>
            <a:avLst/>
            <a:gdLst>
              <a:gd name="T0" fmla="*/ 0 w 131"/>
              <a:gd name="T1" fmla="*/ 0 h 117"/>
              <a:gd name="T2" fmla="*/ 207963 w 131"/>
              <a:gd name="T3" fmla="*/ 185737 h 1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" h="117">
                <a:moveTo>
                  <a:pt x="0" y="0"/>
                </a:moveTo>
                <a:cubicBezTo>
                  <a:pt x="43" y="42"/>
                  <a:pt x="89" y="75"/>
                  <a:pt x="131" y="1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6" name="Freeform 114">
            <a:extLst>
              <a:ext uri="{FF2B5EF4-FFF2-40B4-BE49-F238E27FC236}">
                <a16:creationId xmlns:a16="http://schemas.microsoft.com/office/drawing/2014/main" id="{4CE03BE8-7870-4FC4-D508-660C257C58D9}"/>
              </a:ext>
            </a:extLst>
          </p:cNvPr>
          <p:cNvSpPr>
            <a:spLocks/>
          </p:cNvSpPr>
          <p:nvPr/>
        </p:nvSpPr>
        <p:spPr bwMode="auto">
          <a:xfrm>
            <a:off x="6629400" y="2681288"/>
            <a:ext cx="76200" cy="457200"/>
          </a:xfrm>
          <a:custGeom>
            <a:avLst/>
            <a:gdLst>
              <a:gd name="T0" fmla="*/ 0 w 48"/>
              <a:gd name="T1" fmla="*/ 0 h 288"/>
              <a:gd name="T2" fmla="*/ 41275 w 48"/>
              <a:gd name="T3" fmla="*/ 457200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88">
                <a:moveTo>
                  <a:pt x="0" y="0"/>
                </a:moveTo>
                <a:cubicBezTo>
                  <a:pt x="48" y="144"/>
                  <a:pt x="26" y="51"/>
                  <a:pt x="2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7" name="Freeform 115">
            <a:extLst>
              <a:ext uri="{FF2B5EF4-FFF2-40B4-BE49-F238E27FC236}">
                <a16:creationId xmlns:a16="http://schemas.microsoft.com/office/drawing/2014/main" id="{F708565E-A379-471C-5F55-F82BE5FFF3FB}"/>
              </a:ext>
            </a:extLst>
          </p:cNvPr>
          <p:cNvSpPr>
            <a:spLocks/>
          </p:cNvSpPr>
          <p:nvPr/>
        </p:nvSpPr>
        <p:spPr bwMode="auto">
          <a:xfrm>
            <a:off x="5788025" y="5686425"/>
            <a:ext cx="258763" cy="179388"/>
          </a:xfrm>
          <a:custGeom>
            <a:avLst/>
            <a:gdLst>
              <a:gd name="T0" fmla="*/ 176213 w 163"/>
              <a:gd name="T1" fmla="*/ 49213 h 113"/>
              <a:gd name="T2" fmla="*/ 30163 w 163"/>
              <a:gd name="T3" fmla="*/ 49213 h 113"/>
              <a:gd name="T4" fmla="*/ 114300 w 163"/>
              <a:gd name="T5" fmla="*/ 153988 h 113"/>
              <a:gd name="T6" fmla="*/ 258763 w 163"/>
              <a:gd name="T7" fmla="*/ 174625 h 1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" h="113">
                <a:moveTo>
                  <a:pt x="111" y="31"/>
                </a:moveTo>
                <a:cubicBezTo>
                  <a:pt x="87" y="23"/>
                  <a:pt x="42" y="0"/>
                  <a:pt x="19" y="31"/>
                </a:cubicBezTo>
                <a:cubicBezTo>
                  <a:pt x="0" y="57"/>
                  <a:pt x="66" y="94"/>
                  <a:pt x="72" y="97"/>
                </a:cubicBezTo>
                <a:cubicBezTo>
                  <a:pt x="109" y="113"/>
                  <a:pt x="126" y="110"/>
                  <a:pt x="163" y="1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8" name="Freeform 116">
            <a:extLst>
              <a:ext uri="{FF2B5EF4-FFF2-40B4-BE49-F238E27FC236}">
                <a16:creationId xmlns:a16="http://schemas.microsoft.com/office/drawing/2014/main" id="{9FDF8A16-F24F-8FE4-445B-449C026C81E3}"/>
              </a:ext>
            </a:extLst>
          </p:cNvPr>
          <p:cNvSpPr>
            <a:spLocks/>
          </p:cNvSpPr>
          <p:nvPr/>
        </p:nvSpPr>
        <p:spPr bwMode="auto">
          <a:xfrm>
            <a:off x="6965950" y="5984875"/>
            <a:ext cx="328613" cy="180975"/>
          </a:xfrm>
          <a:custGeom>
            <a:avLst/>
            <a:gdLst>
              <a:gd name="T0" fmla="*/ 182563 w 207"/>
              <a:gd name="T1" fmla="*/ 0 h 114"/>
              <a:gd name="T2" fmla="*/ 79375 w 207"/>
              <a:gd name="T3" fmla="*/ 146050 h 114"/>
              <a:gd name="T4" fmla="*/ 141288 w 207"/>
              <a:gd name="T5" fmla="*/ 166688 h 114"/>
              <a:gd name="T6" fmla="*/ 328613 w 207"/>
              <a:gd name="T7" fmla="*/ 104775 h 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" h="114">
                <a:moveTo>
                  <a:pt x="115" y="0"/>
                </a:moveTo>
                <a:cubicBezTo>
                  <a:pt x="74" y="14"/>
                  <a:pt x="0" y="29"/>
                  <a:pt x="50" y="92"/>
                </a:cubicBezTo>
                <a:cubicBezTo>
                  <a:pt x="58" y="103"/>
                  <a:pt x="76" y="101"/>
                  <a:pt x="89" y="105"/>
                </a:cubicBezTo>
                <a:cubicBezTo>
                  <a:pt x="193" y="90"/>
                  <a:pt x="159" y="114"/>
                  <a:pt x="207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9" name="Freeform 117">
            <a:extLst>
              <a:ext uri="{FF2B5EF4-FFF2-40B4-BE49-F238E27FC236}">
                <a16:creationId xmlns:a16="http://schemas.microsoft.com/office/drawing/2014/main" id="{DEC52D2C-ACCE-620E-4CC5-58724F880492}"/>
              </a:ext>
            </a:extLst>
          </p:cNvPr>
          <p:cNvSpPr>
            <a:spLocks/>
          </p:cNvSpPr>
          <p:nvPr/>
        </p:nvSpPr>
        <p:spPr bwMode="auto">
          <a:xfrm>
            <a:off x="5907088" y="5791200"/>
            <a:ext cx="3470275" cy="1077913"/>
          </a:xfrm>
          <a:custGeom>
            <a:avLst/>
            <a:gdLst>
              <a:gd name="T0" fmla="*/ 3236913 w 2186"/>
              <a:gd name="T1" fmla="*/ 0 h 1313"/>
              <a:gd name="T2" fmla="*/ 3003550 w 2186"/>
              <a:gd name="T3" fmla="*/ 55004 h 1313"/>
              <a:gd name="T4" fmla="*/ 2874963 w 2186"/>
              <a:gd name="T5" fmla="*/ 99335 h 1313"/>
              <a:gd name="T6" fmla="*/ 2811463 w 2186"/>
              <a:gd name="T7" fmla="*/ 120680 h 1313"/>
              <a:gd name="T8" fmla="*/ 2449513 w 2186"/>
              <a:gd name="T9" fmla="*/ 275020 h 1313"/>
              <a:gd name="T10" fmla="*/ 2386013 w 2186"/>
              <a:gd name="T11" fmla="*/ 307858 h 1313"/>
              <a:gd name="T12" fmla="*/ 2259013 w 2186"/>
              <a:gd name="T13" fmla="*/ 352189 h 1313"/>
              <a:gd name="T14" fmla="*/ 2130425 w 2186"/>
              <a:gd name="T15" fmla="*/ 395700 h 1313"/>
              <a:gd name="T16" fmla="*/ 2003425 w 2186"/>
              <a:gd name="T17" fmla="*/ 417866 h 1313"/>
              <a:gd name="T18" fmla="*/ 1747838 w 2186"/>
              <a:gd name="T19" fmla="*/ 462197 h 1313"/>
              <a:gd name="T20" fmla="*/ 1195388 w 2186"/>
              <a:gd name="T21" fmla="*/ 538546 h 1313"/>
              <a:gd name="T22" fmla="*/ 876300 w 2186"/>
              <a:gd name="T23" fmla="*/ 572205 h 1313"/>
              <a:gd name="T24" fmla="*/ 769938 w 2186"/>
              <a:gd name="T25" fmla="*/ 582878 h 1313"/>
              <a:gd name="T26" fmla="*/ 663575 w 2186"/>
              <a:gd name="T27" fmla="*/ 593550 h 1313"/>
              <a:gd name="T28" fmla="*/ 153988 w 2186"/>
              <a:gd name="T29" fmla="*/ 615716 h 1313"/>
              <a:gd name="T30" fmla="*/ 25400 w 2186"/>
              <a:gd name="T31" fmla="*/ 637881 h 1313"/>
              <a:gd name="T32" fmla="*/ 153988 w 2186"/>
              <a:gd name="T33" fmla="*/ 725724 h 1313"/>
              <a:gd name="T34" fmla="*/ 195263 w 2186"/>
              <a:gd name="T35" fmla="*/ 770055 h 1313"/>
              <a:gd name="T36" fmla="*/ 217488 w 2186"/>
              <a:gd name="T37" fmla="*/ 825059 h 1313"/>
              <a:gd name="T38" fmla="*/ 280988 w 2186"/>
              <a:gd name="T39" fmla="*/ 846404 h 1313"/>
              <a:gd name="T40" fmla="*/ 473075 w 2186"/>
              <a:gd name="T41" fmla="*/ 945739 h 1313"/>
              <a:gd name="T42" fmla="*/ 685800 w 2186"/>
              <a:gd name="T43" fmla="*/ 1077913 h 1313"/>
              <a:gd name="T44" fmla="*/ 962025 w 2186"/>
              <a:gd name="T45" fmla="*/ 1066420 h 1313"/>
              <a:gd name="T46" fmla="*/ 1025525 w 2186"/>
              <a:gd name="T47" fmla="*/ 1045075 h 1313"/>
              <a:gd name="T48" fmla="*/ 1174750 w 2186"/>
              <a:gd name="T49" fmla="*/ 1022909 h 1313"/>
              <a:gd name="T50" fmla="*/ 1301750 w 2186"/>
              <a:gd name="T51" fmla="*/ 978578 h 1313"/>
              <a:gd name="T52" fmla="*/ 1600200 w 2186"/>
              <a:gd name="T53" fmla="*/ 935067 h 1313"/>
              <a:gd name="T54" fmla="*/ 1747838 w 2186"/>
              <a:gd name="T55" fmla="*/ 901408 h 1313"/>
              <a:gd name="T56" fmla="*/ 1897063 w 2186"/>
              <a:gd name="T57" fmla="*/ 880063 h 1313"/>
              <a:gd name="T58" fmla="*/ 2301875 w 2186"/>
              <a:gd name="T59" fmla="*/ 758562 h 1313"/>
              <a:gd name="T60" fmla="*/ 2492375 w 2186"/>
              <a:gd name="T61" fmla="*/ 692885 h 1313"/>
              <a:gd name="T62" fmla="*/ 2555875 w 2186"/>
              <a:gd name="T63" fmla="*/ 660047 h 1313"/>
              <a:gd name="T64" fmla="*/ 2684463 w 2186"/>
              <a:gd name="T65" fmla="*/ 626388 h 1313"/>
              <a:gd name="T66" fmla="*/ 2811463 w 2186"/>
              <a:gd name="T67" fmla="*/ 582878 h 1313"/>
              <a:gd name="T68" fmla="*/ 3067050 w 2186"/>
              <a:gd name="T69" fmla="*/ 505708 h 1313"/>
              <a:gd name="T70" fmla="*/ 3470275 w 2186"/>
              <a:gd name="T71" fmla="*/ 472870 h 1313"/>
              <a:gd name="T72" fmla="*/ 3216275 w 2186"/>
              <a:gd name="T73" fmla="*/ 132174 h 13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6" h="1313">
                <a:moveTo>
                  <a:pt x="2039" y="0"/>
                </a:moveTo>
                <a:cubicBezTo>
                  <a:pt x="1941" y="19"/>
                  <a:pt x="1965" y="10"/>
                  <a:pt x="1892" y="67"/>
                </a:cubicBezTo>
                <a:cubicBezTo>
                  <a:pt x="1866" y="87"/>
                  <a:pt x="1838" y="103"/>
                  <a:pt x="1811" y="121"/>
                </a:cubicBezTo>
                <a:cubicBezTo>
                  <a:pt x="1798" y="130"/>
                  <a:pt x="1771" y="147"/>
                  <a:pt x="1771" y="147"/>
                </a:cubicBezTo>
                <a:cubicBezTo>
                  <a:pt x="1717" y="228"/>
                  <a:pt x="1624" y="282"/>
                  <a:pt x="1543" y="335"/>
                </a:cubicBezTo>
                <a:cubicBezTo>
                  <a:pt x="1527" y="345"/>
                  <a:pt x="1518" y="363"/>
                  <a:pt x="1503" y="375"/>
                </a:cubicBezTo>
                <a:cubicBezTo>
                  <a:pt x="1478" y="395"/>
                  <a:pt x="1450" y="411"/>
                  <a:pt x="1423" y="429"/>
                </a:cubicBezTo>
                <a:cubicBezTo>
                  <a:pt x="1396" y="447"/>
                  <a:pt x="1369" y="464"/>
                  <a:pt x="1342" y="482"/>
                </a:cubicBezTo>
                <a:cubicBezTo>
                  <a:pt x="1318" y="497"/>
                  <a:pt x="1262" y="509"/>
                  <a:pt x="1262" y="509"/>
                </a:cubicBezTo>
                <a:cubicBezTo>
                  <a:pt x="1208" y="545"/>
                  <a:pt x="1163" y="546"/>
                  <a:pt x="1101" y="563"/>
                </a:cubicBezTo>
                <a:cubicBezTo>
                  <a:pt x="983" y="595"/>
                  <a:pt x="874" y="633"/>
                  <a:pt x="753" y="656"/>
                </a:cubicBezTo>
                <a:cubicBezTo>
                  <a:pt x="639" y="677"/>
                  <a:pt x="642" y="679"/>
                  <a:pt x="552" y="697"/>
                </a:cubicBezTo>
                <a:cubicBezTo>
                  <a:pt x="530" y="701"/>
                  <a:pt x="507" y="706"/>
                  <a:pt x="485" y="710"/>
                </a:cubicBezTo>
                <a:cubicBezTo>
                  <a:pt x="463" y="714"/>
                  <a:pt x="418" y="723"/>
                  <a:pt x="418" y="723"/>
                </a:cubicBezTo>
                <a:cubicBezTo>
                  <a:pt x="314" y="703"/>
                  <a:pt x="203" y="739"/>
                  <a:pt x="97" y="750"/>
                </a:cubicBezTo>
                <a:cubicBezTo>
                  <a:pt x="96" y="750"/>
                  <a:pt x="17" y="775"/>
                  <a:pt x="16" y="777"/>
                </a:cubicBezTo>
                <a:cubicBezTo>
                  <a:pt x="0" y="810"/>
                  <a:pt x="78" y="871"/>
                  <a:pt x="97" y="884"/>
                </a:cubicBezTo>
                <a:cubicBezTo>
                  <a:pt x="106" y="902"/>
                  <a:pt x="117" y="919"/>
                  <a:pt x="123" y="938"/>
                </a:cubicBezTo>
                <a:cubicBezTo>
                  <a:pt x="130" y="960"/>
                  <a:pt x="126" y="985"/>
                  <a:pt x="137" y="1005"/>
                </a:cubicBezTo>
                <a:cubicBezTo>
                  <a:pt x="145" y="1019"/>
                  <a:pt x="165" y="1021"/>
                  <a:pt x="177" y="1031"/>
                </a:cubicBezTo>
                <a:cubicBezTo>
                  <a:pt x="230" y="1075"/>
                  <a:pt x="238" y="1107"/>
                  <a:pt x="298" y="1152"/>
                </a:cubicBezTo>
                <a:cubicBezTo>
                  <a:pt x="337" y="1212"/>
                  <a:pt x="392" y="1254"/>
                  <a:pt x="432" y="1313"/>
                </a:cubicBezTo>
                <a:cubicBezTo>
                  <a:pt x="490" y="1308"/>
                  <a:pt x="549" y="1310"/>
                  <a:pt x="606" y="1299"/>
                </a:cubicBezTo>
                <a:cubicBezTo>
                  <a:pt x="622" y="1296"/>
                  <a:pt x="631" y="1279"/>
                  <a:pt x="646" y="1273"/>
                </a:cubicBezTo>
                <a:cubicBezTo>
                  <a:pt x="676" y="1260"/>
                  <a:pt x="709" y="1256"/>
                  <a:pt x="740" y="1246"/>
                </a:cubicBezTo>
                <a:cubicBezTo>
                  <a:pt x="767" y="1228"/>
                  <a:pt x="789" y="1200"/>
                  <a:pt x="820" y="1192"/>
                </a:cubicBezTo>
                <a:cubicBezTo>
                  <a:pt x="883" y="1177"/>
                  <a:pt x="946" y="1157"/>
                  <a:pt x="1008" y="1139"/>
                </a:cubicBezTo>
                <a:cubicBezTo>
                  <a:pt x="1097" y="1113"/>
                  <a:pt x="992" y="1139"/>
                  <a:pt x="1101" y="1098"/>
                </a:cubicBezTo>
                <a:cubicBezTo>
                  <a:pt x="1131" y="1087"/>
                  <a:pt x="1164" y="1082"/>
                  <a:pt x="1195" y="1072"/>
                </a:cubicBezTo>
                <a:cubicBezTo>
                  <a:pt x="1278" y="1016"/>
                  <a:pt x="1354" y="957"/>
                  <a:pt x="1450" y="924"/>
                </a:cubicBezTo>
                <a:cubicBezTo>
                  <a:pt x="1490" y="884"/>
                  <a:pt x="1517" y="861"/>
                  <a:pt x="1570" y="844"/>
                </a:cubicBezTo>
                <a:cubicBezTo>
                  <a:pt x="1583" y="831"/>
                  <a:pt x="1594" y="814"/>
                  <a:pt x="1610" y="804"/>
                </a:cubicBezTo>
                <a:cubicBezTo>
                  <a:pt x="1729" y="725"/>
                  <a:pt x="1569" y="865"/>
                  <a:pt x="1691" y="763"/>
                </a:cubicBezTo>
                <a:cubicBezTo>
                  <a:pt x="1757" y="708"/>
                  <a:pt x="1701" y="733"/>
                  <a:pt x="1771" y="710"/>
                </a:cubicBezTo>
                <a:cubicBezTo>
                  <a:pt x="1816" y="665"/>
                  <a:pt x="1872" y="637"/>
                  <a:pt x="1932" y="616"/>
                </a:cubicBezTo>
                <a:cubicBezTo>
                  <a:pt x="1995" y="522"/>
                  <a:pt x="2062" y="567"/>
                  <a:pt x="2186" y="576"/>
                </a:cubicBezTo>
                <a:cubicBezTo>
                  <a:pt x="1947" y="654"/>
                  <a:pt x="2156" y="291"/>
                  <a:pt x="2026" y="16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0" name="Freeform 118">
            <a:extLst>
              <a:ext uri="{FF2B5EF4-FFF2-40B4-BE49-F238E27FC236}">
                <a16:creationId xmlns:a16="http://schemas.microsoft.com/office/drawing/2014/main" id="{CE68498C-A834-36AF-DA18-B90BE81DB901}"/>
              </a:ext>
            </a:extLst>
          </p:cNvPr>
          <p:cNvSpPr>
            <a:spLocks/>
          </p:cNvSpPr>
          <p:nvPr/>
        </p:nvSpPr>
        <p:spPr bwMode="auto">
          <a:xfrm>
            <a:off x="5868988" y="6400800"/>
            <a:ext cx="968375" cy="512763"/>
          </a:xfrm>
          <a:custGeom>
            <a:avLst/>
            <a:gdLst>
              <a:gd name="T0" fmla="*/ 85725 w 610"/>
              <a:gd name="T1" fmla="*/ 0 h 564"/>
              <a:gd name="T2" fmla="*/ 574675 w 610"/>
              <a:gd name="T3" fmla="*/ 36366 h 564"/>
              <a:gd name="T4" fmla="*/ 871538 w 610"/>
              <a:gd name="T5" fmla="*/ 230925 h 564"/>
              <a:gd name="T6" fmla="*/ 914400 w 610"/>
              <a:gd name="T7" fmla="*/ 304567 h 564"/>
              <a:gd name="T8" fmla="*/ 936625 w 610"/>
              <a:gd name="T9" fmla="*/ 340933 h 564"/>
              <a:gd name="T10" fmla="*/ 914400 w 610"/>
              <a:gd name="T11" fmla="*/ 487307 h 564"/>
              <a:gd name="T12" fmla="*/ 744538 w 610"/>
              <a:gd name="T13" fmla="*/ 474579 h 564"/>
              <a:gd name="T14" fmla="*/ 681038 w 610"/>
              <a:gd name="T15" fmla="*/ 450941 h 564"/>
              <a:gd name="T16" fmla="*/ 446088 w 610"/>
              <a:gd name="T17" fmla="*/ 377299 h 564"/>
              <a:gd name="T18" fmla="*/ 361950 w 610"/>
              <a:gd name="T19" fmla="*/ 316386 h 564"/>
              <a:gd name="T20" fmla="*/ 339725 w 610"/>
              <a:gd name="T21" fmla="*/ 280020 h 564"/>
              <a:gd name="T22" fmla="*/ 192088 w 610"/>
              <a:gd name="T23" fmla="*/ 194559 h 564"/>
              <a:gd name="T24" fmla="*/ 106363 w 610"/>
              <a:gd name="T25" fmla="*/ 133646 h 564"/>
              <a:gd name="T26" fmla="*/ 85725 w 610"/>
              <a:gd name="T27" fmla="*/ 97280 h 564"/>
              <a:gd name="T28" fmla="*/ 42863 w 610"/>
              <a:gd name="T29" fmla="*/ 60913 h 564"/>
              <a:gd name="T30" fmla="*/ 22225 w 610"/>
              <a:gd name="T31" fmla="*/ 24547 h 564"/>
              <a:gd name="T32" fmla="*/ 149225 w 610"/>
              <a:gd name="T33" fmla="*/ 48185 h 564"/>
              <a:gd name="T34" fmla="*/ 488950 w 610"/>
              <a:gd name="T35" fmla="*/ 85461 h 564"/>
              <a:gd name="T36" fmla="*/ 595313 w 610"/>
              <a:gd name="T37" fmla="*/ 182740 h 564"/>
              <a:gd name="T38" fmla="*/ 638175 w 610"/>
              <a:gd name="T39" fmla="*/ 219106 h 564"/>
              <a:gd name="T40" fmla="*/ 701675 w 610"/>
              <a:gd name="T41" fmla="*/ 243653 h 564"/>
              <a:gd name="T42" fmla="*/ 723900 w 610"/>
              <a:gd name="T43" fmla="*/ 280020 h 564"/>
              <a:gd name="T44" fmla="*/ 765175 w 610"/>
              <a:gd name="T45" fmla="*/ 316386 h 564"/>
              <a:gd name="T46" fmla="*/ 552450 w 610"/>
              <a:gd name="T47" fmla="*/ 340933 h 564"/>
              <a:gd name="T48" fmla="*/ 425450 w 610"/>
              <a:gd name="T49" fmla="*/ 291839 h 564"/>
              <a:gd name="T50" fmla="*/ 382588 w 610"/>
              <a:gd name="T51" fmla="*/ 255472 h 564"/>
              <a:gd name="T52" fmla="*/ 319088 w 610"/>
              <a:gd name="T53" fmla="*/ 230925 h 564"/>
              <a:gd name="T54" fmla="*/ 298450 w 610"/>
              <a:gd name="T55" fmla="*/ 194559 h 564"/>
              <a:gd name="T56" fmla="*/ 425450 w 610"/>
              <a:gd name="T57" fmla="*/ 219106 h 564"/>
              <a:gd name="T58" fmla="*/ 552450 w 610"/>
              <a:gd name="T59" fmla="*/ 268201 h 564"/>
              <a:gd name="T60" fmla="*/ 638175 w 610"/>
              <a:gd name="T61" fmla="*/ 291839 h 5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0" h="564">
                <a:moveTo>
                  <a:pt x="54" y="0"/>
                </a:moveTo>
                <a:cubicBezTo>
                  <a:pt x="211" y="10"/>
                  <a:pt x="242" y="11"/>
                  <a:pt x="362" y="40"/>
                </a:cubicBezTo>
                <a:cubicBezTo>
                  <a:pt x="445" y="96"/>
                  <a:pt x="465" y="200"/>
                  <a:pt x="549" y="254"/>
                </a:cubicBezTo>
                <a:cubicBezTo>
                  <a:pt x="558" y="281"/>
                  <a:pt x="567" y="308"/>
                  <a:pt x="576" y="335"/>
                </a:cubicBezTo>
                <a:cubicBezTo>
                  <a:pt x="581" y="348"/>
                  <a:pt x="590" y="375"/>
                  <a:pt x="590" y="375"/>
                </a:cubicBezTo>
                <a:cubicBezTo>
                  <a:pt x="585" y="429"/>
                  <a:pt x="610" y="494"/>
                  <a:pt x="576" y="536"/>
                </a:cubicBezTo>
                <a:cubicBezTo>
                  <a:pt x="553" y="564"/>
                  <a:pt x="504" y="531"/>
                  <a:pt x="469" y="522"/>
                </a:cubicBezTo>
                <a:cubicBezTo>
                  <a:pt x="454" y="518"/>
                  <a:pt x="443" y="504"/>
                  <a:pt x="429" y="496"/>
                </a:cubicBezTo>
                <a:cubicBezTo>
                  <a:pt x="265" y="407"/>
                  <a:pt x="373" y="475"/>
                  <a:pt x="281" y="415"/>
                </a:cubicBezTo>
                <a:cubicBezTo>
                  <a:pt x="249" y="317"/>
                  <a:pt x="296" y="432"/>
                  <a:pt x="228" y="348"/>
                </a:cubicBezTo>
                <a:cubicBezTo>
                  <a:pt x="219" y="337"/>
                  <a:pt x="221" y="320"/>
                  <a:pt x="214" y="308"/>
                </a:cubicBezTo>
                <a:cubicBezTo>
                  <a:pt x="165" y="220"/>
                  <a:pt x="186" y="237"/>
                  <a:pt x="121" y="214"/>
                </a:cubicBezTo>
                <a:cubicBezTo>
                  <a:pt x="85" y="111"/>
                  <a:pt x="138" y="237"/>
                  <a:pt x="67" y="147"/>
                </a:cubicBezTo>
                <a:cubicBezTo>
                  <a:pt x="58" y="136"/>
                  <a:pt x="60" y="120"/>
                  <a:pt x="54" y="107"/>
                </a:cubicBezTo>
                <a:cubicBezTo>
                  <a:pt x="47" y="93"/>
                  <a:pt x="36" y="80"/>
                  <a:pt x="27" y="67"/>
                </a:cubicBezTo>
                <a:cubicBezTo>
                  <a:pt x="23" y="54"/>
                  <a:pt x="0" y="30"/>
                  <a:pt x="14" y="27"/>
                </a:cubicBezTo>
                <a:cubicBezTo>
                  <a:pt x="41" y="21"/>
                  <a:pt x="66" y="49"/>
                  <a:pt x="94" y="53"/>
                </a:cubicBezTo>
                <a:cubicBezTo>
                  <a:pt x="168" y="63"/>
                  <a:pt x="238" y="69"/>
                  <a:pt x="308" y="94"/>
                </a:cubicBezTo>
                <a:cubicBezTo>
                  <a:pt x="340" y="189"/>
                  <a:pt x="312" y="158"/>
                  <a:pt x="375" y="201"/>
                </a:cubicBezTo>
                <a:cubicBezTo>
                  <a:pt x="384" y="214"/>
                  <a:pt x="391" y="230"/>
                  <a:pt x="402" y="241"/>
                </a:cubicBezTo>
                <a:cubicBezTo>
                  <a:pt x="413" y="252"/>
                  <a:pt x="432" y="255"/>
                  <a:pt x="442" y="268"/>
                </a:cubicBezTo>
                <a:cubicBezTo>
                  <a:pt x="451" y="279"/>
                  <a:pt x="450" y="295"/>
                  <a:pt x="456" y="308"/>
                </a:cubicBezTo>
                <a:cubicBezTo>
                  <a:pt x="463" y="322"/>
                  <a:pt x="473" y="335"/>
                  <a:pt x="482" y="348"/>
                </a:cubicBezTo>
                <a:cubicBezTo>
                  <a:pt x="460" y="417"/>
                  <a:pt x="474" y="417"/>
                  <a:pt x="348" y="375"/>
                </a:cubicBezTo>
                <a:cubicBezTo>
                  <a:pt x="317" y="365"/>
                  <a:pt x="268" y="321"/>
                  <a:pt x="268" y="321"/>
                </a:cubicBezTo>
                <a:cubicBezTo>
                  <a:pt x="259" y="308"/>
                  <a:pt x="252" y="292"/>
                  <a:pt x="241" y="281"/>
                </a:cubicBezTo>
                <a:cubicBezTo>
                  <a:pt x="230" y="270"/>
                  <a:pt x="211" y="267"/>
                  <a:pt x="201" y="254"/>
                </a:cubicBezTo>
                <a:cubicBezTo>
                  <a:pt x="192" y="243"/>
                  <a:pt x="174" y="217"/>
                  <a:pt x="188" y="214"/>
                </a:cubicBezTo>
                <a:cubicBezTo>
                  <a:pt x="216" y="209"/>
                  <a:pt x="268" y="241"/>
                  <a:pt x="268" y="241"/>
                </a:cubicBezTo>
                <a:cubicBezTo>
                  <a:pt x="295" y="259"/>
                  <a:pt x="321" y="277"/>
                  <a:pt x="348" y="295"/>
                </a:cubicBezTo>
                <a:cubicBezTo>
                  <a:pt x="446" y="361"/>
                  <a:pt x="357" y="276"/>
                  <a:pt x="402" y="321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1" name="Freeform 119">
            <a:extLst>
              <a:ext uri="{FF2B5EF4-FFF2-40B4-BE49-F238E27FC236}">
                <a16:creationId xmlns:a16="http://schemas.microsoft.com/office/drawing/2014/main" id="{EECCA843-9001-E64A-8F66-4E03F421A3D0}"/>
              </a:ext>
            </a:extLst>
          </p:cNvPr>
          <p:cNvSpPr>
            <a:spLocks/>
          </p:cNvSpPr>
          <p:nvPr/>
        </p:nvSpPr>
        <p:spPr bwMode="auto">
          <a:xfrm>
            <a:off x="7010400" y="6248400"/>
            <a:ext cx="998538" cy="276225"/>
          </a:xfrm>
          <a:custGeom>
            <a:avLst/>
            <a:gdLst>
              <a:gd name="T0" fmla="*/ 0 w 629"/>
              <a:gd name="T1" fmla="*/ 276225 h 174"/>
              <a:gd name="T2" fmla="*/ 296863 w 629"/>
              <a:gd name="T3" fmla="*/ 212725 h 174"/>
              <a:gd name="T4" fmla="*/ 701675 w 629"/>
              <a:gd name="T5" fmla="*/ 190500 h 174"/>
              <a:gd name="T6" fmla="*/ 998538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2" name="Freeform 120">
            <a:extLst>
              <a:ext uri="{FF2B5EF4-FFF2-40B4-BE49-F238E27FC236}">
                <a16:creationId xmlns:a16="http://schemas.microsoft.com/office/drawing/2014/main" id="{FED08E54-4EA2-B758-9F32-652773500F7F}"/>
              </a:ext>
            </a:extLst>
          </p:cNvPr>
          <p:cNvSpPr>
            <a:spLocks/>
          </p:cNvSpPr>
          <p:nvPr/>
        </p:nvSpPr>
        <p:spPr bwMode="auto">
          <a:xfrm>
            <a:off x="8145463" y="6019800"/>
            <a:ext cx="998537" cy="276225"/>
          </a:xfrm>
          <a:custGeom>
            <a:avLst/>
            <a:gdLst>
              <a:gd name="T0" fmla="*/ 0 w 629"/>
              <a:gd name="T1" fmla="*/ 276225 h 174"/>
              <a:gd name="T2" fmla="*/ 296862 w 629"/>
              <a:gd name="T3" fmla="*/ 212725 h 174"/>
              <a:gd name="T4" fmla="*/ 701675 w 629"/>
              <a:gd name="T5" fmla="*/ 190500 h 174"/>
              <a:gd name="T6" fmla="*/ 998537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3" name="Freeform 121">
            <a:extLst>
              <a:ext uri="{FF2B5EF4-FFF2-40B4-BE49-F238E27FC236}">
                <a16:creationId xmlns:a16="http://schemas.microsoft.com/office/drawing/2014/main" id="{AB5115CB-5B52-306E-05AA-BF0547714A68}"/>
              </a:ext>
            </a:extLst>
          </p:cNvPr>
          <p:cNvSpPr>
            <a:spLocks/>
          </p:cNvSpPr>
          <p:nvPr/>
        </p:nvSpPr>
        <p:spPr bwMode="auto">
          <a:xfrm>
            <a:off x="7239000" y="6172200"/>
            <a:ext cx="998538" cy="276225"/>
          </a:xfrm>
          <a:custGeom>
            <a:avLst/>
            <a:gdLst>
              <a:gd name="T0" fmla="*/ 0 w 629"/>
              <a:gd name="T1" fmla="*/ 276225 h 174"/>
              <a:gd name="T2" fmla="*/ 296863 w 629"/>
              <a:gd name="T3" fmla="*/ 212725 h 174"/>
              <a:gd name="T4" fmla="*/ 701675 w 629"/>
              <a:gd name="T5" fmla="*/ 190500 h 174"/>
              <a:gd name="T6" fmla="*/ 998538 w 629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9" h="174">
                <a:moveTo>
                  <a:pt x="0" y="174"/>
                </a:moveTo>
                <a:cubicBezTo>
                  <a:pt x="135" y="156"/>
                  <a:pt x="73" y="171"/>
                  <a:pt x="187" y="134"/>
                </a:cubicBezTo>
                <a:cubicBezTo>
                  <a:pt x="268" y="108"/>
                  <a:pt x="357" y="125"/>
                  <a:pt x="442" y="120"/>
                </a:cubicBezTo>
                <a:cubicBezTo>
                  <a:pt x="502" y="80"/>
                  <a:pt x="552" y="0"/>
                  <a:pt x="6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4" name="Freeform 122">
            <a:extLst>
              <a:ext uri="{FF2B5EF4-FFF2-40B4-BE49-F238E27FC236}">
                <a16:creationId xmlns:a16="http://schemas.microsoft.com/office/drawing/2014/main" id="{FC109C0D-AC38-92B2-B14C-AEF2133B6B0A}"/>
              </a:ext>
            </a:extLst>
          </p:cNvPr>
          <p:cNvSpPr>
            <a:spLocks/>
          </p:cNvSpPr>
          <p:nvPr/>
        </p:nvSpPr>
        <p:spPr bwMode="auto">
          <a:xfrm>
            <a:off x="7059613" y="4657725"/>
            <a:ext cx="468312" cy="573088"/>
          </a:xfrm>
          <a:custGeom>
            <a:avLst/>
            <a:gdLst>
              <a:gd name="T0" fmla="*/ 468312 w 295"/>
              <a:gd name="T1" fmla="*/ 0 h 361"/>
              <a:gd name="T2" fmla="*/ 447675 w 295"/>
              <a:gd name="T3" fmla="*/ 212725 h 361"/>
              <a:gd name="T4" fmla="*/ 149225 w 295"/>
              <a:gd name="T5" fmla="*/ 488950 h 361"/>
              <a:gd name="T6" fmla="*/ 0 w 295"/>
              <a:gd name="T7" fmla="*/ 573088 h 3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361">
                <a:moveTo>
                  <a:pt x="295" y="0"/>
                </a:moveTo>
                <a:cubicBezTo>
                  <a:pt x="291" y="45"/>
                  <a:pt x="295" y="91"/>
                  <a:pt x="282" y="134"/>
                </a:cubicBezTo>
                <a:cubicBezTo>
                  <a:pt x="251" y="231"/>
                  <a:pt x="162" y="251"/>
                  <a:pt x="94" y="308"/>
                </a:cubicBezTo>
                <a:cubicBezTo>
                  <a:pt x="58" y="338"/>
                  <a:pt x="50" y="361"/>
                  <a:pt x="0" y="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5" name="Freeform 123">
            <a:extLst>
              <a:ext uri="{FF2B5EF4-FFF2-40B4-BE49-F238E27FC236}">
                <a16:creationId xmlns:a16="http://schemas.microsoft.com/office/drawing/2014/main" id="{1062244D-0DF3-3A8A-7755-D1FCFB582391}"/>
              </a:ext>
            </a:extLst>
          </p:cNvPr>
          <p:cNvSpPr>
            <a:spLocks/>
          </p:cNvSpPr>
          <p:nvPr/>
        </p:nvSpPr>
        <p:spPr bwMode="auto">
          <a:xfrm>
            <a:off x="4424363" y="4200525"/>
            <a:ext cx="998537" cy="498475"/>
          </a:xfrm>
          <a:custGeom>
            <a:avLst/>
            <a:gdLst>
              <a:gd name="T0" fmla="*/ 41275 w 629"/>
              <a:gd name="T1" fmla="*/ 31750 h 314"/>
              <a:gd name="T2" fmla="*/ 147637 w 629"/>
              <a:gd name="T3" fmla="*/ 115888 h 314"/>
              <a:gd name="T4" fmla="*/ 274637 w 629"/>
              <a:gd name="T5" fmla="*/ 201613 h 314"/>
              <a:gd name="T6" fmla="*/ 552450 w 629"/>
              <a:gd name="T7" fmla="*/ 350838 h 314"/>
              <a:gd name="T8" fmla="*/ 593725 w 629"/>
              <a:gd name="T9" fmla="*/ 414338 h 314"/>
              <a:gd name="T10" fmla="*/ 998537 w 629"/>
              <a:gd name="T11" fmla="*/ 498475 h 3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9" h="314">
                <a:moveTo>
                  <a:pt x="26" y="20"/>
                </a:moveTo>
                <a:cubicBezTo>
                  <a:pt x="104" y="135"/>
                  <a:pt x="0" y="0"/>
                  <a:pt x="93" y="73"/>
                </a:cubicBezTo>
                <a:cubicBezTo>
                  <a:pt x="179" y="141"/>
                  <a:pt x="49" y="94"/>
                  <a:pt x="173" y="127"/>
                </a:cubicBezTo>
                <a:cubicBezTo>
                  <a:pt x="226" y="166"/>
                  <a:pt x="286" y="200"/>
                  <a:pt x="348" y="221"/>
                </a:cubicBezTo>
                <a:cubicBezTo>
                  <a:pt x="357" y="234"/>
                  <a:pt x="361" y="253"/>
                  <a:pt x="374" y="261"/>
                </a:cubicBezTo>
                <a:cubicBezTo>
                  <a:pt x="442" y="303"/>
                  <a:pt x="553" y="314"/>
                  <a:pt x="629" y="3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6" name="Freeform 124">
            <a:extLst>
              <a:ext uri="{FF2B5EF4-FFF2-40B4-BE49-F238E27FC236}">
                <a16:creationId xmlns:a16="http://schemas.microsoft.com/office/drawing/2014/main" id="{B8D1B620-826C-C274-35C0-14F18D9B63DF}"/>
              </a:ext>
            </a:extLst>
          </p:cNvPr>
          <p:cNvSpPr>
            <a:spLocks/>
          </p:cNvSpPr>
          <p:nvPr/>
        </p:nvSpPr>
        <p:spPr bwMode="auto">
          <a:xfrm>
            <a:off x="4678363" y="4422775"/>
            <a:ext cx="744537" cy="830263"/>
          </a:xfrm>
          <a:custGeom>
            <a:avLst/>
            <a:gdLst>
              <a:gd name="T0" fmla="*/ 0 w 469"/>
              <a:gd name="T1" fmla="*/ 0 h 523"/>
              <a:gd name="T2" fmla="*/ 106362 w 469"/>
              <a:gd name="T3" fmla="*/ 149225 h 523"/>
              <a:gd name="T4" fmla="*/ 276225 w 469"/>
              <a:gd name="T5" fmla="*/ 276225 h 523"/>
              <a:gd name="T6" fmla="*/ 446087 w 469"/>
              <a:gd name="T7" fmla="*/ 531813 h 523"/>
              <a:gd name="T8" fmla="*/ 574675 w 469"/>
              <a:gd name="T9" fmla="*/ 638175 h 523"/>
              <a:gd name="T10" fmla="*/ 615950 w 469"/>
              <a:gd name="T11" fmla="*/ 723900 h 523"/>
              <a:gd name="T12" fmla="*/ 744537 w 469"/>
              <a:gd name="T13" fmla="*/ 830263 h 5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523">
                <a:moveTo>
                  <a:pt x="0" y="0"/>
                </a:moveTo>
                <a:cubicBezTo>
                  <a:pt x="22" y="31"/>
                  <a:pt x="36" y="71"/>
                  <a:pt x="67" y="94"/>
                </a:cubicBezTo>
                <a:cubicBezTo>
                  <a:pt x="103" y="121"/>
                  <a:pt x="147" y="138"/>
                  <a:pt x="174" y="174"/>
                </a:cubicBezTo>
                <a:cubicBezTo>
                  <a:pt x="212" y="225"/>
                  <a:pt x="236" y="290"/>
                  <a:pt x="281" y="335"/>
                </a:cubicBezTo>
                <a:cubicBezTo>
                  <a:pt x="306" y="360"/>
                  <a:pt x="337" y="378"/>
                  <a:pt x="362" y="402"/>
                </a:cubicBezTo>
                <a:cubicBezTo>
                  <a:pt x="371" y="420"/>
                  <a:pt x="375" y="441"/>
                  <a:pt x="388" y="456"/>
                </a:cubicBezTo>
                <a:cubicBezTo>
                  <a:pt x="425" y="500"/>
                  <a:pt x="469" y="462"/>
                  <a:pt x="469" y="5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7" name="Freeform 125">
            <a:extLst>
              <a:ext uri="{FF2B5EF4-FFF2-40B4-BE49-F238E27FC236}">
                <a16:creationId xmlns:a16="http://schemas.microsoft.com/office/drawing/2014/main" id="{65AC0995-9035-E6AA-3592-C981CAC373AC}"/>
              </a:ext>
            </a:extLst>
          </p:cNvPr>
          <p:cNvSpPr>
            <a:spLocks/>
          </p:cNvSpPr>
          <p:nvPr/>
        </p:nvSpPr>
        <p:spPr bwMode="auto">
          <a:xfrm>
            <a:off x="4684713" y="3557588"/>
            <a:ext cx="1262062" cy="534987"/>
          </a:xfrm>
          <a:custGeom>
            <a:avLst/>
            <a:gdLst>
              <a:gd name="T0" fmla="*/ 57150 w 795"/>
              <a:gd name="T1" fmla="*/ 57150 h 337"/>
              <a:gd name="T2" fmla="*/ 57150 w 795"/>
              <a:gd name="T3" fmla="*/ 419100 h 337"/>
              <a:gd name="T4" fmla="*/ 36512 w 795"/>
              <a:gd name="T5" fmla="*/ 482600 h 337"/>
              <a:gd name="T6" fmla="*/ 100012 w 795"/>
              <a:gd name="T7" fmla="*/ 461962 h 337"/>
              <a:gd name="T8" fmla="*/ 1141412 w 795"/>
              <a:gd name="T9" fmla="*/ 525462 h 337"/>
              <a:gd name="T10" fmla="*/ 1247775 w 795"/>
              <a:gd name="T11" fmla="*/ 504825 h 337"/>
              <a:gd name="T12" fmla="*/ 1184275 w 795"/>
              <a:gd name="T13" fmla="*/ 461962 h 337"/>
              <a:gd name="T14" fmla="*/ 1077912 w 795"/>
              <a:gd name="T15" fmla="*/ 376237 h 337"/>
              <a:gd name="T16" fmla="*/ 1014412 w 795"/>
              <a:gd name="T17" fmla="*/ 312737 h 337"/>
              <a:gd name="T18" fmla="*/ 993775 w 795"/>
              <a:gd name="T19" fmla="*/ 249237 h 337"/>
              <a:gd name="T20" fmla="*/ 865187 w 795"/>
              <a:gd name="T21" fmla="*/ 163512 h 337"/>
              <a:gd name="T22" fmla="*/ 801687 w 795"/>
              <a:gd name="T23" fmla="*/ 120650 h 337"/>
              <a:gd name="T24" fmla="*/ 674687 w 795"/>
              <a:gd name="T25" fmla="*/ 79375 h 337"/>
              <a:gd name="T26" fmla="*/ 163512 w 795"/>
              <a:gd name="T27" fmla="*/ 79375 h 337"/>
              <a:gd name="T28" fmla="*/ 57150 w 795"/>
              <a:gd name="T29" fmla="*/ 57150 h 3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5" h="337">
                <a:moveTo>
                  <a:pt x="36" y="36"/>
                </a:moveTo>
                <a:cubicBezTo>
                  <a:pt x="69" y="131"/>
                  <a:pt x="58" y="81"/>
                  <a:pt x="36" y="264"/>
                </a:cubicBezTo>
                <a:cubicBezTo>
                  <a:pt x="34" y="278"/>
                  <a:pt x="13" y="294"/>
                  <a:pt x="23" y="304"/>
                </a:cubicBezTo>
                <a:cubicBezTo>
                  <a:pt x="33" y="314"/>
                  <a:pt x="50" y="295"/>
                  <a:pt x="63" y="291"/>
                </a:cubicBezTo>
                <a:cubicBezTo>
                  <a:pt x="385" y="298"/>
                  <a:pt x="494" y="258"/>
                  <a:pt x="719" y="331"/>
                </a:cubicBezTo>
                <a:cubicBezTo>
                  <a:pt x="741" y="327"/>
                  <a:pt x="773" y="337"/>
                  <a:pt x="786" y="318"/>
                </a:cubicBezTo>
                <a:cubicBezTo>
                  <a:pt x="795" y="305"/>
                  <a:pt x="757" y="302"/>
                  <a:pt x="746" y="291"/>
                </a:cubicBezTo>
                <a:cubicBezTo>
                  <a:pt x="685" y="230"/>
                  <a:pt x="757" y="264"/>
                  <a:pt x="679" y="237"/>
                </a:cubicBezTo>
                <a:cubicBezTo>
                  <a:pt x="666" y="224"/>
                  <a:pt x="649" y="213"/>
                  <a:pt x="639" y="197"/>
                </a:cubicBezTo>
                <a:cubicBezTo>
                  <a:pt x="631" y="185"/>
                  <a:pt x="636" y="167"/>
                  <a:pt x="626" y="157"/>
                </a:cubicBezTo>
                <a:cubicBezTo>
                  <a:pt x="603" y="134"/>
                  <a:pt x="572" y="121"/>
                  <a:pt x="545" y="103"/>
                </a:cubicBezTo>
                <a:cubicBezTo>
                  <a:pt x="532" y="94"/>
                  <a:pt x="518" y="85"/>
                  <a:pt x="505" y="76"/>
                </a:cubicBezTo>
                <a:cubicBezTo>
                  <a:pt x="482" y="60"/>
                  <a:pt x="425" y="50"/>
                  <a:pt x="425" y="50"/>
                </a:cubicBezTo>
                <a:cubicBezTo>
                  <a:pt x="289" y="59"/>
                  <a:pt x="231" y="74"/>
                  <a:pt x="103" y="50"/>
                </a:cubicBezTo>
                <a:cubicBezTo>
                  <a:pt x="33" y="37"/>
                  <a:pt x="0" y="0"/>
                  <a:pt x="36" y="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8" name="Freeform 126">
            <a:extLst>
              <a:ext uri="{FF2B5EF4-FFF2-40B4-BE49-F238E27FC236}">
                <a16:creationId xmlns:a16="http://schemas.microsoft.com/office/drawing/2014/main" id="{70388EC4-DBD9-D5CD-BD45-D6B415E70F5A}"/>
              </a:ext>
            </a:extLst>
          </p:cNvPr>
          <p:cNvSpPr>
            <a:spLocks/>
          </p:cNvSpPr>
          <p:nvPr/>
        </p:nvSpPr>
        <p:spPr bwMode="auto">
          <a:xfrm>
            <a:off x="4687888" y="3551238"/>
            <a:ext cx="1258887" cy="552450"/>
          </a:xfrm>
          <a:custGeom>
            <a:avLst/>
            <a:gdLst>
              <a:gd name="T0" fmla="*/ 76200 w 793"/>
              <a:gd name="T1" fmla="*/ 0 h 348"/>
              <a:gd name="T2" fmla="*/ 53975 w 793"/>
              <a:gd name="T3" fmla="*/ 468313 h 348"/>
              <a:gd name="T4" fmla="*/ 11112 w 793"/>
              <a:gd name="T5" fmla="*/ 531813 h 348"/>
              <a:gd name="T6" fmla="*/ 76200 w 793"/>
              <a:gd name="T7" fmla="*/ 511175 h 348"/>
              <a:gd name="T8" fmla="*/ 1138237 w 793"/>
              <a:gd name="T9" fmla="*/ 531813 h 348"/>
              <a:gd name="T10" fmla="*/ 1223962 w 793"/>
              <a:gd name="T11" fmla="*/ 404813 h 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3" h="348">
                <a:moveTo>
                  <a:pt x="48" y="0"/>
                </a:moveTo>
                <a:cubicBezTo>
                  <a:pt x="43" y="98"/>
                  <a:pt x="46" y="197"/>
                  <a:pt x="34" y="295"/>
                </a:cubicBezTo>
                <a:cubicBezTo>
                  <a:pt x="32" y="311"/>
                  <a:pt x="0" y="321"/>
                  <a:pt x="7" y="335"/>
                </a:cubicBezTo>
                <a:cubicBezTo>
                  <a:pt x="14" y="348"/>
                  <a:pt x="34" y="326"/>
                  <a:pt x="48" y="322"/>
                </a:cubicBezTo>
                <a:cubicBezTo>
                  <a:pt x="222" y="204"/>
                  <a:pt x="508" y="312"/>
                  <a:pt x="717" y="335"/>
                </a:cubicBezTo>
                <a:cubicBezTo>
                  <a:pt x="793" y="317"/>
                  <a:pt x="771" y="341"/>
                  <a:pt x="771" y="2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9" name="Freeform 127">
            <a:extLst>
              <a:ext uri="{FF2B5EF4-FFF2-40B4-BE49-F238E27FC236}">
                <a16:creationId xmlns:a16="http://schemas.microsoft.com/office/drawing/2014/main" id="{25F1C789-7F16-5C4E-C0AB-9B33D84A424C}"/>
              </a:ext>
            </a:extLst>
          </p:cNvPr>
          <p:cNvSpPr>
            <a:spLocks/>
          </p:cNvSpPr>
          <p:nvPr/>
        </p:nvSpPr>
        <p:spPr bwMode="auto">
          <a:xfrm>
            <a:off x="1722438" y="4551363"/>
            <a:ext cx="552450" cy="1587"/>
          </a:xfrm>
          <a:custGeom>
            <a:avLst/>
            <a:gdLst>
              <a:gd name="T0" fmla="*/ 0 w 348"/>
              <a:gd name="T1" fmla="*/ 0 h 1"/>
              <a:gd name="T2" fmla="*/ 552450 w 348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1">
                <a:moveTo>
                  <a:pt x="0" y="0"/>
                </a:moveTo>
                <a:cubicBezTo>
                  <a:pt x="116" y="0"/>
                  <a:pt x="232" y="0"/>
                  <a:pt x="3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0" name="Freeform 128">
            <a:extLst>
              <a:ext uri="{FF2B5EF4-FFF2-40B4-BE49-F238E27FC236}">
                <a16:creationId xmlns:a16="http://schemas.microsoft.com/office/drawing/2014/main" id="{3E5BEA4F-7E3D-1160-BC48-3548B11FAE8D}"/>
              </a:ext>
            </a:extLst>
          </p:cNvPr>
          <p:cNvSpPr>
            <a:spLocks/>
          </p:cNvSpPr>
          <p:nvPr/>
        </p:nvSpPr>
        <p:spPr bwMode="auto">
          <a:xfrm>
            <a:off x="3346450" y="4657725"/>
            <a:ext cx="182563" cy="1254125"/>
          </a:xfrm>
          <a:custGeom>
            <a:avLst/>
            <a:gdLst>
              <a:gd name="T0" fmla="*/ 34925 w 115"/>
              <a:gd name="T1" fmla="*/ 0 h 790"/>
              <a:gd name="T2" fmla="*/ 98425 w 115"/>
              <a:gd name="T3" fmla="*/ 1254125 h 790"/>
              <a:gd name="T4" fmla="*/ 34925 w 115"/>
              <a:gd name="T5" fmla="*/ 0 h 7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" h="790">
                <a:moveTo>
                  <a:pt x="22" y="0"/>
                </a:moveTo>
                <a:cubicBezTo>
                  <a:pt x="39" y="261"/>
                  <a:pt x="0" y="533"/>
                  <a:pt x="62" y="790"/>
                </a:cubicBezTo>
                <a:cubicBezTo>
                  <a:pt x="51" y="193"/>
                  <a:pt x="115" y="285"/>
                  <a:pt x="22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321" name="Group 129">
            <a:extLst>
              <a:ext uri="{FF2B5EF4-FFF2-40B4-BE49-F238E27FC236}">
                <a16:creationId xmlns:a16="http://schemas.microsoft.com/office/drawing/2014/main" id="{3577C527-A8DF-24FE-9091-C378F8B68FCA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57200"/>
            <a:ext cx="3276600" cy="4814888"/>
            <a:chOff x="2330" y="288"/>
            <a:chExt cx="2481" cy="3465"/>
          </a:xfrm>
        </p:grpSpPr>
        <p:sp>
          <p:nvSpPr>
            <p:cNvPr id="69763" name="Freeform 130">
              <a:extLst>
                <a:ext uri="{FF2B5EF4-FFF2-40B4-BE49-F238E27FC236}">
                  <a16:creationId xmlns:a16="http://schemas.microsoft.com/office/drawing/2014/main" id="{7D3CD330-BDBF-A7CC-6525-4F685E24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807"/>
              <a:ext cx="157" cy="59"/>
            </a:xfrm>
            <a:custGeom>
              <a:avLst/>
              <a:gdLst>
                <a:gd name="T0" fmla="*/ 0 w 157"/>
                <a:gd name="T1" fmla="*/ 52 h 59"/>
                <a:gd name="T2" fmla="*/ 157 w 157"/>
                <a:gd name="T3" fmla="*/ 0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59">
                  <a:moveTo>
                    <a:pt x="0" y="52"/>
                  </a:moveTo>
                  <a:cubicBezTo>
                    <a:pt x="10" y="51"/>
                    <a:pt x="157" y="59"/>
                    <a:pt x="15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64" name="Freeform 131">
              <a:extLst>
                <a:ext uri="{FF2B5EF4-FFF2-40B4-BE49-F238E27FC236}">
                  <a16:creationId xmlns:a16="http://schemas.microsoft.com/office/drawing/2014/main" id="{1A12E387-FA49-7074-3561-73736A341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488"/>
              <a:ext cx="96" cy="458"/>
            </a:xfrm>
            <a:custGeom>
              <a:avLst/>
              <a:gdLst>
                <a:gd name="T0" fmla="*/ 51 w 296"/>
                <a:gd name="T1" fmla="*/ 148 h 458"/>
                <a:gd name="T2" fmla="*/ 39 w 296"/>
                <a:gd name="T3" fmla="*/ 174 h 458"/>
                <a:gd name="T4" fmla="*/ 26 w 296"/>
                <a:gd name="T5" fmla="*/ 305 h 458"/>
                <a:gd name="T6" fmla="*/ 9 w 296"/>
                <a:gd name="T7" fmla="*/ 384 h 458"/>
                <a:gd name="T8" fmla="*/ 5 w 296"/>
                <a:gd name="T9" fmla="*/ 423 h 458"/>
                <a:gd name="T10" fmla="*/ 13 w 296"/>
                <a:gd name="T11" fmla="*/ 384 h 458"/>
                <a:gd name="T12" fmla="*/ 17 w 296"/>
                <a:gd name="T13" fmla="*/ 449 h 458"/>
                <a:gd name="T14" fmla="*/ 30 w 296"/>
                <a:gd name="T15" fmla="*/ 423 h 458"/>
                <a:gd name="T16" fmla="*/ 47 w 296"/>
                <a:gd name="T17" fmla="*/ 345 h 458"/>
                <a:gd name="T18" fmla="*/ 77 w 296"/>
                <a:gd name="T19" fmla="*/ 201 h 458"/>
                <a:gd name="T20" fmla="*/ 68 w 296"/>
                <a:gd name="T21" fmla="*/ 83 h 458"/>
                <a:gd name="T22" fmla="*/ 64 w 296"/>
                <a:gd name="T23" fmla="*/ 122 h 458"/>
                <a:gd name="T24" fmla="*/ 51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65" name="Freeform 132">
              <a:extLst>
                <a:ext uri="{FF2B5EF4-FFF2-40B4-BE49-F238E27FC236}">
                  <a16:creationId xmlns:a16="http://schemas.microsoft.com/office/drawing/2014/main" id="{16073447-A1CF-AE1B-5AB9-055F3688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585"/>
              <a:ext cx="89" cy="142"/>
            </a:xfrm>
            <a:custGeom>
              <a:avLst/>
              <a:gdLst>
                <a:gd name="T0" fmla="*/ 0 w 89"/>
                <a:gd name="T1" fmla="*/ 91 h 142"/>
                <a:gd name="T2" fmla="*/ 27 w 89"/>
                <a:gd name="T3" fmla="*/ 64 h 142"/>
                <a:gd name="T4" fmla="*/ 66 w 89"/>
                <a:gd name="T5" fmla="*/ 64 h 142"/>
                <a:gd name="T6" fmla="*/ 79 w 89"/>
                <a:gd name="T7" fmla="*/ 130 h 142"/>
                <a:gd name="T8" fmla="*/ 40 w 89"/>
                <a:gd name="T9" fmla="*/ 117 h 142"/>
                <a:gd name="T10" fmla="*/ 0 w 89"/>
                <a:gd name="T11" fmla="*/ 91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42">
                  <a:moveTo>
                    <a:pt x="0" y="91"/>
                  </a:moveTo>
                  <a:cubicBezTo>
                    <a:pt x="9" y="82"/>
                    <a:pt x="20" y="75"/>
                    <a:pt x="27" y="64"/>
                  </a:cubicBezTo>
                  <a:cubicBezTo>
                    <a:pt x="53" y="22"/>
                    <a:pt x="24" y="0"/>
                    <a:pt x="66" y="64"/>
                  </a:cubicBezTo>
                  <a:cubicBezTo>
                    <a:pt x="70" y="86"/>
                    <a:pt x="89" y="110"/>
                    <a:pt x="79" y="130"/>
                  </a:cubicBezTo>
                  <a:cubicBezTo>
                    <a:pt x="73" y="142"/>
                    <a:pt x="52" y="123"/>
                    <a:pt x="40" y="117"/>
                  </a:cubicBezTo>
                  <a:cubicBezTo>
                    <a:pt x="26" y="110"/>
                    <a:pt x="13" y="100"/>
                    <a:pt x="0" y="9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766" name="Group 133">
              <a:extLst>
                <a:ext uri="{FF2B5EF4-FFF2-40B4-BE49-F238E27FC236}">
                  <a16:creationId xmlns:a16="http://schemas.microsoft.com/office/drawing/2014/main" id="{0EAFECCD-91E8-1C78-578F-5B99CB39E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88"/>
              <a:ext cx="2363" cy="3465"/>
              <a:chOff x="2736" y="419"/>
              <a:chExt cx="2363" cy="3465"/>
            </a:xfrm>
          </p:grpSpPr>
          <p:sp>
            <p:nvSpPr>
              <p:cNvPr id="69768" name="Freeform 134">
                <a:extLst>
                  <a:ext uri="{FF2B5EF4-FFF2-40B4-BE49-F238E27FC236}">
                    <a16:creationId xmlns:a16="http://schemas.microsoft.com/office/drawing/2014/main" id="{A5E7FAB4-A036-EA1C-FB21-73828E5FE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3360"/>
                <a:ext cx="713" cy="511"/>
              </a:xfrm>
              <a:custGeom>
                <a:avLst/>
                <a:gdLst>
                  <a:gd name="T0" fmla="*/ 614 w 713"/>
                  <a:gd name="T1" fmla="*/ 0 h 511"/>
                  <a:gd name="T2" fmla="*/ 706 w 713"/>
                  <a:gd name="T3" fmla="*/ 92 h 511"/>
                  <a:gd name="T4" fmla="*/ 693 w 713"/>
                  <a:gd name="T5" fmla="*/ 196 h 511"/>
                  <a:gd name="T6" fmla="*/ 614 w 713"/>
                  <a:gd name="T7" fmla="*/ 223 h 511"/>
                  <a:gd name="T8" fmla="*/ 535 w 713"/>
                  <a:gd name="T9" fmla="*/ 275 h 511"/>
                  <a:gd name="T10" fmla="*/ 418 w 713"/>
                  <a:gd name="T11" fmla="*/ 367 h 511"/>
                  <a:gd name="T12" fmla="*/ 405 w 713"/>
                  <a:gd name="T13" fmla="*/ 406 h 511"/>
                  <a:gd name="T14" fmla="*/ 261 w 713"/>
                  <a:gd name="T15" fmla="*/ 511 h 511"/>
                  <a:gd name="T16" fmla="*/ 208 w 713"/>
                  <a:gd name="T17" fmla="*/ 498 h 511"/>
                  <a:gd name="T18" fmla="*/ 143 w 713"/>
                  <a:gd name="T19" fmla="*/ 393 h 511"/>
                  <a:gd name="T20" fmla="*/ 103 w 713"/>
                  <a:gd name="T21" fmla="*/ 380 h 511"/>
                  <a:gd name="T22" fmla="*/ 64 w 713"/>
                  <a:gd name="T23" fmla="*/ 354 h 511"/>
                  <a:gd name="T24" fmla="*/ 182 w 713"/>
                  <a:gd name="T25" fmla="*/ 249 h 511"/>
                  <a:gd name="T26" fmla="*/ 247 w 713"/>
                  <a:gd name="T27" fmla="*/ 183 h 511"/>
                  <a:gd name="T28" fmla="*/ 300 w 713"/>
                  <a:gd name="T29" fmla="*/ 105 h 511"/>
                  <a:gd name="T30" fmla="*/ 378 w 713"/>
                  <a:gd name="T31" fmla="*/ 66 h 511"/>
                  <a:gd name="T32" fmla="*/ 431 w 713"/>
                  <a:gd name="T33" fmla="*/ 0 h 5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3" h="511">
                    <a:moveTo>
                      <a:pt x="614" y="0"/>
                    </a:moveTo>
                    <a:cubicBezTo>
                      <a:pt x="655" y="27"/>
                      <a:pt x="672" y="59"/>
                      <a:pt x="706" y="92"/>
                    </a:cubicBezTo>
                    <a:cubicBezTo>
                      <a:pt x="702" y="127"/>
                      <a:pt x="713" y="167"/>
                      <a:pt x="693" y="196"/>
                    </a:cubicBezTo>
                    <a:cubicBezTo>
                      <a:pt x="677" y="219"/>
                      <a:pt x="637" y="208"/>
                      <a:pt x="614" y="223"/>
                    </a:cubicBezTo>
                    <a:cubicBezTo>
                      <a:pt x="588" y="240"/>
                      <a:pt x="561" y="258"/>
                      <a:pt x="535" y="275"/>
                    </a:cubicBezTo>
                    <a:cubicBezTo>
                      <a:pt x="352" y="396"/>
                      <a:pt x="528" y="330"/>
                      <a:pt x="418" y="367"/>
                    </a:cubicBezTo>
                    <a:cubicBezTo>
                      <a:pt x="414" y="380"/>
                      <a:pt x="415" y="396"/>
                      <a:pt x="405" y="406"/>
                    </a:cubicBezTo>
                    <a:cubicBezTo>
                      <a:pt x="362" y="449"/>
                      <a:pt x="303" y="467"/>
                      <a:pt x="261" y="511"/>
                    </a:cubicBezTo>
                    <a:cubicBezTo>
                      <a:pt x="243" y="507"/>
                      <a:pt x="224" y="506"/>
                      <a:pt x="208" y="498"/>
                    </a:cubicBezTo>
                    <a:cubicBezTo>
                      <a:pt x="165" y="476"/>
                      <a:pt x="179" y="421"/>
                      <a:pt x="143" y="393"/>
                    </a:cubicBezTo>
                    <a:cubicBezTo>
                      <a:pt x="132" y="384"/>
                      <a:pt x="116" y="384"/>
                      <a:pt x="103" y="380"/>
                    </a:cubicBezTo>
                    <a:cubicBezTo>
                      <a:pt x="90" y="371"/>
                      <a:pt x="74" y="366"/>
                      <a:pt x="64" y="354"/>
                    </a:cubicBezTo>
                    <a:cubicBezTo>
                      <a:pt x="0" y="273"/>
                      <a:pt x="140" y="263"/>
                      <a:pt x="182" y="249"/>
                    </a:cubicBezTo>
                    <a:cubicBezTo>
                      <a:pt x="204" y="227"/>
                      <a:pt x="225" y="205"/>
                      <a:pt x="247" y="183"/>
                    </a:cubicBezTo>
                    <a:cubicBezTo>
                      <a:pt x="269" y="161"/>
                      <a:pt x="300" y="105"/>
                      <a:pt x="300" y="105"/>
                    </a:cubicBezTo>
                    <a:cubicBezTo>
                      <a:pt x="324" y="5"/>
                      <a:pt x="288" y="79"/>
                      <a:pt x="378" y="66"/>
                    </a:cubicBezTo>
                    <a:cubicBezTo>
                      <a:pt x="406" y="62"/>
                      <a:pt x="431" y="0"/>
                      <a:pt x="431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69" name="Freeform 135">
                <a:extLst>
                  <a:ext uri="{FF2B5EF4-FFF2-40B4-BE49-F238E27FC236}">
                    <a16:creationId xmlns:a16="http://schemas.microsoft.com/office/drawing/2014/main" id="{5EBE0DBF-29F3-CB73-FA28-B73756FE9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171377">
                <a:off x="3463" y="3451"/>
                <a:ext cx="660" cy="394"/>
              </a:xfrm>
              <a:custGeom>
                <a:avLst/>
                <a:gdLst>
                  <a:gd name="T0" fmla="*/ 381 w 568"/>
                  <a:gd name="T1" fmla="*/ 0 h 314"/>
                  <a:gd name="T2" fmla="*/ 0 w 568"/>
                  <a:gd name="T3" fmla="*/ 147 h 314"/>
                  <a:gd name="T4" fmla="*/ 92 w 568"/>
                  <a:gd name="T5" fmla="*/ 181 h 314"/>
                  <a:gd name="T6" fmla="*/ 122 w 568"/>
                  <a:gd name="T7" fmla="*/ 230 h 314"/>
                  <a:gd name="T8" fmla="*/ 167 w 568"/>
                  <a:gd name="T9" fmla="*/ 262 h 314"/>
                  <a:gd name="T10" fmla="*/ 244 w 568"/>
                  <a:gd name="T11" fmla="*/ 394 h 314"/>
                  <a:gd name="T12" fmla="*/ 304 w 568"/>
                  <a:gd name="T13" fmla="*/ 378 h 314"/>
                  <a:gd name="T14" fmla="*/ 320 w 568"/>
                  <a:gd name="T15" fmla="*/ 327 h 314"/>
                  <a:gd name="T16" fmla="*/ 594 w 568"/>
                  <a:gd name="T17" fmla="*/ 311 h 314"/>
                  <a:gd name="T18" fmla="*/ 639 w 568"/>
                  <a:gd name="T19" fmla="*/ 197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8" h="314">
                    <a:moveTo>
                      <a:pt x="328" y="0"/>
                    </a:moveTo>
                    <a:cubicBezTo>
                      <a:pt x="241" y="83"/>
                      <a:pt x="113" y="89"/>
                      <a:pt x="0" y="117"/>
                    </a:cubicBezTo>
                    <a:cubicBezTo>
                      <a:pt x="4" y="118"/>
                      <a:pt x="75" y="141"/>
                      <a:pt x="79" y="144"/>
                    </a:cubicBezTo>
                    <a:cubicBezTo>
                      <a:pt x="91" y="154"/>
                      <a:pt x="94" y="172"/>
                      <a:pt x="105" y="183"/>
                    </a:cubicBezTo>
                    <a:cubicBezTo>
                      <a:pt x="116" y="194"/>
                      <a:pt x="131" y="200"/>
                      <a:pt x="144" y="209"/>
                    </a:cubicBezTo>
                    <a:cubicBezTo>
                      <a:pt x="176" y="303"/>
                      <a:pt x="148" y="273"/>
                      <a:pt x="210" y="314"/>
                    </a:cubicBezTo>
                    <a:cubicBezTo>
                      <a:pt x="227" y="310"/>
                      <a:pt x="248" y="312"/>
                      <a:pt x="262" y="301"/>
                    </a:cubicBezTo>
                    <a:cubicBezTo>
                      <a:pt x="273" y="292"/>
                      <a:pt x="261" y="264"/>
                      <a:pt x="275" y="261"/>
                    </a:cubicBezTo>
                    <a:cubicBezTo>
                      <a:pt x="352" y="245"/>
                      <a:pt x="432" y="252"/>
                      <a:pt x="511" y="248"/>
                    </a:cubicBezTo>
                    <a:cubicBezTo>
                      <a:pt x="568" y="210"/>
                      <a:pt x="550" y="238"/>
                      <a:pt x="550" y="15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0" name="Freeform 136">
                <a:extLst>
                  <a:ext uri="{FF2B5EF4-FFF2-40B4-BE49-F238E27FC236}">
                    <a16:creationId xmlns:a16="http://schemas.microsoft.com/office/drawing/2014/main" id="{84ED8230-17A2-D979-C84F-FAF8F83E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004"/>
                <a:ext cx="435" cy="594"/>
              </a:xfrm>
              <a:custGeom>
                <a:avLst/>
                <a:gdLst>
                  <a:gd name="T0" fmla="*/ 0 w 435"/>
                  <a:gd name="T1" fmla="*/ 185 h 594"/>
                  <a:gd name="T2" fmla="*/ 64 w 435"/>
                  <a:gd name="T3" fmla="*/ 338 h 594"/>
                  <a:gd name="T4" fmla="*/ 141 w 435"/>
                  <a:gd name="T5" fmla="*/ 454 h 594"/>
                  <a:gd name="T6" fmla="*/ 269 w 435"/>
                  <a:gd name="T7" fmla="*/ 594 h 594"/>
                  <a:gd name="T8" fmla="*/ 384 w 435"/>
                  <a:gd name="T9" fmla="*/ 505 h 594"/>
                  <a:gd name="T10" fmla="*/ 435 w 435"/>
                  <a:gd name="T11" fmla="*/ 364 h 594"/>
                  <a:gd name="T12" fmla="*/ 397 w 435"/>
                  <a:gd name="T13" fmla="*/ 210 h 594"/>
                  <a:gd name="T14" fmla="*/ 345 w 435"/>
                  <a:gd name="T15" fmla="*/ 134 h 594"/>
                  <a:gd name="T16" fmla="*/ 294 w 435"/>
                  <a:gd name="T17" fmla="*/ 70 h 594"/>
                  <a:gd name="T18" fmla="*/ 243 w 435"/>
                  <a:gd name="T19" fmla="*/ 18 h 594"/>
                  <a:gd name="T20" fmla="*/ 179 w 435"/>
                  <a:gd name="T21" fmla="*/ 82 h 594"/>
                  <a:gd name="T22" fmla="*/ 141 w 435"/>
                  <a:gd name="T23" fmla="*/ 108 h 594"/>
                  <a:gd name="T24" fmla="*/ 0 w 435"/>
                  <a:gd name="T25" fmla="*/ 185 h 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594">
                    <a:moveTo>
                      <a:pt x="0" y="185"/>
                    </a:moveTo>
                    <a:cubicBezTo>
                      <a:pt x="19" y="240"/>
                      <a:pt x="31" y="290"/>
                      <a:pt x="64" y="338"/>
                    </a:cubicBezTo>
                    <a:cubicBezTo>
                      <a:pt x="82" y="392"/>
                      <a:pt x="107" y="410"/>
                      <a:pt x="141" y="454"/>
                    </a:cubicBezTo>
                    <a:cubicBezTo>
                      <a:pt x="206" y="537"/>
                      <a:pt x="183" y="553"/>
                      <a:pt x="269" y="594"/>
                    </a:cubicBezTo>
                    <a:cubicBezTo>
                      <a:pt x="339" y="578"/>
                      <a:pt x="345" y="562"/>
                      <a:pt x="384" y="505"/>
                    </a:cubicBezTo>
                    <a:cubicBezTo>
                      <a:pt x="397" y="452"/>
                      <a:pt x="410" y="412"/>
                      <a:pt x="435" y="364"/>
                    </a:cubicBezTo>
                    <a:cubicBezTo>
                      <a:pt x="423" y="312"/>
                      <a:pt x="423" y="256"/>
                      <a:pt x="397" y="210"/>
                    </a:cubicBezTo>
                    <a:cubicBezTo>
                      <a:pt x="382" y="183"/>
                      <a:pt x="345" y="134"/>
                      <a:pt x="345" y="134"/>
                    </a:cubicBezTo>
                    <a:cubicBezTo>
                      <a:pt x="315" y="5"/>
                      <a:pt x="361" y="136"/>
                      <a:pt x="294" y="70"/>
                    </a:cubicBezTo>
                    <a:cubicBezTo>
                      <a:pt x="222" y="0"/>
                      <a:pt x="347" y="54"/>
                      <a:pt x="243" y="18"/>
                    </a:cubicBezTo>
                    <a:cubicBezTo>
                      <a:pt x="167" y="44"/>
                      <a:pt x="239" y="9"/>
                      <a:pt x="179" y="82"/>
                    </a:cubicBezTo>
                    <a:cubicBezTo>
                      <a:pt x="169" y="94"/>
                      <a:pt x="154" y="99"/>
                      <a:pt x="141" y="108"/>
                    </a:cubicBezTo>
                    <a:cubicBezTo>
                      <a:pt x="92" y="179"/>
                      <a:pt x="130" y="141"/>
                      <a:pt x="0" y="1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1" name="Freeform 137">
                <a:extLst>
                  <a:ext uri="{FF2B5EF4-FFF2-40B4-BE49-F238E27FC236}">
                    <a16:creationId xmlns:a16="http://schemas.microsoft.com/office/drawing/2014/main" id="{2BB6AAB6-C208-5A9A-D74B-FBF53C32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626"/>
                <a:ext cx="409" cy="551"/>
              </a:xfrm>
              <a:custGeom>
                <a:avLst/>
                <a:gdLst>
                  <a:gd name="T0" fmla="*/ 281 w 409"/>
                  <a:gd name="T1" fmla="*/ 0 h 551"/>
                  <a:gd name="T2" fmla="*/ 115 w 409"/>
                  <a:gd name="T3" fmla="*/ 0 h 551"/>
                  <a:gd name="T4" fmla="*/ 0 w 409"/>
                  <a:gd name="T5" fmla="*/ 102 h 551"/>
                  <a:gd name="T6" fmla="*/ 51 w 409"/>
                  <a:gd name="T7" fmla="*/ 371 h 551"/>
                  <a:gd name="T8" fmla="*/ 25 w 409"/>
                  <a:gd name="T9" fmla="*/ 499 h 551"/>
                  <a:gd name="T10" fmla="*/ 12 w 409"/>
                  <a:gd name="T11" fmla="*/ 537 h 551"/>
                  <a:gd name="T12" fmla="*/ 64 w 409"/>
                  <a:gd name="T13" fmla="*/ 550 h 551"/>
                  <a:gd name="T14" fmla="*/ 243 w 409"/>
                  <a:gd name="T15" fmla="*/ 524 h 551"/>
                  <a:gd name="T16" fmla="*/ 409 w 409"/>
                  <a:gd name="T17" fmla="*/ 435 h 551"/>
                  <a:gd name="T18" fmla="*/ 320 w 409"/>
                  <a:gd name="T19" fmla="*/ 179 h 551"/>
                  <a:gd name="T20" fmla="*/ 294 w 409"/>
                  <a:gd name="T21" fmla="*/ 38 h 551"/>
                  <a:gd name="T22" fmla="*/ 281 w 409"/>
                  <a:gd name="T23" fmla="*/ 0 h 5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9" h="551">
                    <a:moveTo>
                      <a:pt x="281" y="0"/>
                    </a:moveTo>
                    <a:cubicBezTo>
                      <a:pt x="218" y="42"/>
                      <a:pt x="184" y="16"/>
                      <a:pt x="115" y="0"/>
                    </a:cubicBezTo>
                    <a:cubicBezTo>
                      <a:pt x="68" y="30"/>
                      <a:pt x="31" y="55"/>
                      <a:pt x="0" y="102"/>
                    </a:cubicBezTo>
                    <a:cubicBezTo>
                      <a:pt x="9" y="197"/>
                      <a:pt x="21" y="281"/>
                      <a:pt x="51" y="371"/>
                    </a:cubicBezTo>
                    <a:cubicBezTo>
                      <a:pt x="42" y="414"/>
                      <a:pt x="35" y="457"/>
                      <a:pt x="25" y="499"/>
                    </a:cubicBezTo>
                    <a:cubicBezTo>
                      <a:pt x="22" y="512"/>
                      <a:pt x="4" y="526"/>
                      <a:pt x="12" y="537"/>
                    </a:cubicBezTo>
                    <a:cubicBezTo>
                      <a:pt x="23" y="551"/>
                      <a:pt x="47" y="546"/>
                      <a:pt x="64" y="550"/>
                    </a:cubicBezTo>
                    <a:cubicBezTo>
                      <a:pt x="141" y="543"/>
                      <a:pt x="182" y="550"/>
                      <a:pt x="243" y="524"/>
                    </a:cubicBezTo>
                    <a:cubicBezTo>
                      <a:pt x="302" y="499"/>
                      <a:pt x="348" y="456"/>
                      <a:pt x="409" y="435"/>
                    </a:cubicBezTo>
                    <a:cubicBezTo>
                      <a:pt x="399" y="338"/>
                      <a:pt x="408" y="237"/>
                      <a:pt x="320" y="179"/>
                    </a:cubicBezTo>
                    <a:cubicBezTo>
                      <a:pt x="314" y="145"/>
                      <a:pt x="303" y="74"/>
                      <a:pt x="294" y="38"/>
                    </a:cubicBezTo>
                    <a:cubicBezTo>
                      <a:pt x="291" y="25"/>
                      <a:pt x="281" y="0"/>
                      <a:pt x="281" y="0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2" name="Freeform 138">
                <a:extLst>
                  <a:ext uri="{FF2B5EF4-FFF2-40B4-BE49-F238E27FC236}">
                    <a16:creationId xmlns:a16="http://schemas.microsoft.com/office/drawing/2014/main" id="{9CD93394-D375-2E61-6959-BEF4865EE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392"/>
                <a:ext cx="240" cy="144"/>
              </a:xfrm>
              <a:custGeom>
                <a:avLst/>
                <a:gdLst>
                  <a:gd name="T0" fmla="*/ 113 w 815"/>
                  <a:gd name="T1" fmla="*/ 113 h 698"/>
                  <a:gd name="T2" fmla="*/ 117 w 815"/>
                  <a:gd name="T3" fmla="*/ 86 h 698"/>
                  <a:gd name="T4" fmla="*/ 148 w 815"/>
                  <a:gd name="T5" fmla="*/ 68 h 698"/>
                  <a:gd name="T6" fmla="*/ 221 w 815"/>
                  <a:gd name="T7" fmla="*/ 57 h 698"/>
                  <a:gd name="T8" fmla="*/ 237 w 815"/>
                  <a:gd name="T9" fmla="*/ 54 h 698"/>
                  <a:gd name="T10" fmla="*/ 233 w 815"/>
                  <a:gd name="T11" fmla="*/ 62 h 698"/>
                  <a:gd name="T12" fmla="*/ 206 w 815"/>
                  <a:gd name="T13" fmla="*/ 68 h 698"/>
                  <a:gd name="T14" fmla="*/ 186 w 815"/>
                  <a:gd name="T15" fmla="*/ 78 h 698"/>
                  <a:gd name="T16" fmla="*/ 163 w 815"/>
                  <a:gd name="T17" fmla="*/ 86 h 698"/>
                  <a:gd name="T18" fmla="*/ 133 w 815"/>
                  <a:gd name="T19" fmla="*/ 100 h 698"/>
                  <a:gd name="T20" fmla="*/ 113 w 815"/>
                  <a:gd name="T21" fmla="*/ 111 h 698"/>
                  <a:gd name="T22" fmla="*/ 90 w 815"/>
                  <a:gd name="T23" fmla="*/ 92 h 698"/>
                  <a:gd name="T24" fmla="*/ 52 w 815"/>
                  <a:gd name="T25" fmla="*/ 81 h 698"/>
                  <a:gd name="T26" fmla="*/ 9 w 815"/>
                  <a:gd name="T27" fmla="*/ 97 h 698"/>
                  <a:gd name="T28" fmla="*/ 9 w 815"/>
                  <a:gd name="T29" fmla="*/ 138 h 698"/>
                  <a:gd name="T30" fmla="*/ 17 w 815"/>
                  <a:gd name="T31" fmla="*/ 130 h 698"/>
                  <a:gd name="T32" fmla="*/ 36 w 815"/>
                  <a:gd name="T33" fmla="*/ 127 h 698"/>
                  <a:gd name="T34" fmla="*/ 25 w 815"/>
                  <a:gd name="T35" fmla="*/ 130 h 698"/>
                  <a:gd name="T36" fmla="*/ 13 w 815"/>
                  <a:gd name="T37" fmla="*/ 135 h 698"/>
                  <a:gd name="T38" fmla="*/ 17 w 815"/>
                  <a:gd name="T39" fmla="*/ 122 h 698"/>
                  <a:gd name="T40" fmla="*/ 32 w 815"/>
                  <a:gd name="T41" fmla="*/ 119 h 698"/>
                  <a:gd name="T42" fmla="*/ 106 w 815"/>
                  <a:gd name="T43" fmla="*/ 122 h 698"/>
                  <a:gd name="T44" fmla="*/ 113 w 815"/>
                  <a:gd name="T45" fmla="*/ 113 h 698"/>
                  <a:gd name="T46" fmla="*/ 102 w 815"/>
                  <a:gd name="T47" fmla="*/ 95 h 698"/>
                  <a:gd name="T48" fmla="*/ 86 w 815"/>
                  <a:gd name="T49" fmla="*/ 78 h 698"/>
                  <a:gd name="T50" fmla="*/ 59 w 815"/>
                  <a:gd name="T51" fmla="*/ 46 h 698"/>
                  <a:gd name="T52" fmla="*/ 63 w 815"/>
                  <a:gd name="T53" fmla="*/ 24 h 698"/>
                  <a:gd name="T54" fmla="*/ 67 w 815"/>
                  <a:gd name="T55" fmla="*/ 16 h 698"/>
                  <a:gd name="T56" fmla="*/ 90 w 815"/>
                  <a:gd name="T57" fmla="*/ 6 h 698"/>
                  <a:gd name="T58" fmla="*/ 102 w 815"/>
                  <a:gd name="T59" fmla="*/ 0 h 698"/>
                  <a:gd name="T60" fmla="*/ 171 w 815"/>
                  <a:gd name="T61" fmla="*/ 3 h 698"/>
                  <a:gd name="T62" fmla="*/ 194 w 815"/>
                  <a:gd name="T63" fmla="*/ 8 h 698"/>
                  <a:gd name="T64" fmla="*/ 140 w 815"/>
                  <a:gd name="T65" fmla="*/ 16 h 698"/>
                  <a:gd name="T66" fmla="*/ 117 w 815"/>
                  <a:gd name="T67" fmla="*/ 41 h 698"/>
                  <a:gd name="T68" fmla="*/ 113 w 815"/>
                  <a:gd name="T69" fmla="*/ 113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15" h="698">
                    <a:moveTo>
                      <a:pt x="385" y="550"/>
                    </a:moveTo>
                    <a:cubicBezTo>
                      <a:pt x="389" y="506"/>
                      <a:pt x="388" y="462"/>
                      <a:pt x="398" y="419"/>
                    </a:cubicBezTo>
                    <a:cubicBezTo>
                      <a:pt x="408" y="376"/>
                      <a:pt x="479" y="344"/>
                      <a:pt x="503" y="328"/>
                    </a:cubicBezTo>
                    <a:cubicBezTo>
                      <a:pt x="578" y="278"/>
                      <a:pt x="660" y="284"/>
                      <a:pt x="751" y="275"/>
                    </a:cubicBezTo>
                    <a:cubicBezTo>
                      <a:pt x="769" y="271"/>
                      <a:pt x="789" y="252"/>
                      <a:pt x="804" y="262"/>
                    </a:cubicBezTo>
                    <a:cubicBezTo>
                      <a:pt x="815" y="269"/>
                      <a:pt x="802" y="292"/>
                      <a:pt x="791" y="301"/>
                    </a:cubicBezTo>
                    <a:cubicBezTo>
                      <a:pt x="766" y="321"/>
                      <a:pt x="728" y="314"/>
                      <a:pt x="699" y="328"/>
                    </a:cubicBezTo>
                    <a:cubicBezTo>
                      <a:pt x="649" y="353"/>
                      <a:pt x="672" y="350"/>
                      <a:pt x="633" y="380"/>
                    </a:cubicBezTo>
                    <a:cubicBezTo>
                      <a:pt x="568" y="431"/>
                      <a:pt x="621" y="386"/>
                      <a:pt x="555" y="419"/>
                    </a:cubicBezTo>
                    <a:cubicBezTo>
                      <a:pt x="512" y="441"/>
                      <a:pt x="496" y="470"/>
                      <a:pt x="450" y="485"/>
                    </a:cubicBezTo>
                    <a:cubicBezTo>
                      <a:pt x="442" y="497"/>
                      <a:pt x="416" y="553"/>
                      <a:pt x="385" y="537"/>
                    </a:cubicBezTo>
                    <a:cubicBezTo>
                      <a:pt x="349" y="519"/>
                      <a:pt x="339" y="468"/>
                      <a:pt x="306" y="445"/>
                    </a:cubicBezTo>
                    <a:cubicBezTo>
                      <a:pt x="278" y="426"/>
                      <a:pt x="208" y="401"/>
                      <a:pt x="175" y="393"/>
                    </a:cubicBezTo>
                    <a:cubicBezTo>
                      <a:pt x="85" y="411"/>
                      <a:pt x="101" y="425"/>
                      <a:pt x="31" y="472"/>
                    </a:cubicBezTo>
                    <a:cubicBezTo>
                      <a:pt x="17" y="540"/>
                      <a:pt x="0" y="595"/>
                      <a:pt x="31" y="668"/>
                    </a:cubicBezTo>
                    <a:cubicBezTo>
                      <a:pt x="37" y="682"/>
                      <a:pt x="43" y="637"/>
                      <a:pt x="57" y="629"/>
                    </a:cubicBezTo>
                    <a:cubicBezTo>
                      <a:pt x="77" y="618"/>
                      <a:pt x="101" y="616"/>
                      <a:pt x="123" y="616"/>
                    </a:cubicBezTo>
                    <a:cubicBezTo>
                      <a:pt x="137" y="616"/>
                      <a:pt x="96" y="623"/>
                      <a:pt x="84" y="629"/>
                    </a:cubicBezTo>
                    <a:cubicBezTo>
                      <a:pt x="70" y="636"/>
                      <a:pt x="57" y="646"/>
                      <a:pt x="44" y="655"/>
                    </a:cubicBezTo>
                    <a:cubicBezTo>
                      <a:pt x="48" y="633"/>
                      <a:pt x="43" y="606"/>
                      <a:pt x="57" y="589"/>
                    </a:cubicBezTo>
                    <a:cubicBezTo>
                      <a:pt x="69" y="575"/>
                      <a:pt x="92" y="576"/>
                      <a:pt x="110" y="576"/>
                    </a:cubicBezTo>
                    <a:cubicBezTo>
                      <a:pt x="193" y="576"/>
                      <a:pt x="276" y="585"/>
                      <a:pt x="359" y="589"/>
                    </a:cubicBezTo>
                    <a:cubicBezTo>
                      <a:pt x="368" y="576"/>
                      <a:pt x="385" y="566"/>
                      <a:pt x="385" y="550"/>
                    </a:cubicBezTo>
                    <a:cubicBezTo>
                      <a:pt x="385" y="517"/>
                      <a:pt x="356" y="490"/>
                      <a:pt x="345" y="459"/>
                    </a:cubicBezTo>
                    <a:cubicBezTo>
                      <a:pt x="318" y="379"/>
                      <a:pt x="353" y="458"/>
                      <a:pt x="293" y="380"/>
                    </a:cubicBezTo>
                    <a:cubicBezTo>
                      <a:pt x="255" y="331"/>
                      <a:pt x="222" y="281"/>
                      <a:pt x="201" y="223"/>
                    </a:cubicBezTo>
                    <a:cubicBezTo>
                      <a:pt x="206" y="188"/>
                      <a:pt x="208" y="153"/>
                      <a:pt x="215" y="118"/>
                    </a:cubicBezTo>
                    <a:cubicBezTo>
                      <a:pt x="218" y="105"/>
                      <a:pt x="218" y="89"/>
                      <a:pt x="228" y="79"/>
                    </a:cubicBezTo>
                    <a:cubicBezTo>
                      <a:pt x="250" y="57"/>
                      <a:pt x="280" y="44"/>
                      <a:pt x="306" y="27"/>
                    </a:cubicBezTo>
                    <a:cubicBezTo>
                      <a:pt x="319" y="18"/>
                      <a:pt x="345" y="0"/>
                      <a:pt x="345" y="0"/>
                    </a:cubicBezTo>
                    <a:cubicBezTo>
                      <a:pt x="424" y="4"/>
                      <a:pt x="503" y="3"/>
                      <a:pt x="581" y="13"/>
                    </a:cubicBezTo>
                    <a:cubicBezTo>
                      <a:pt x="609" y="17"/>
                      <a:pt x="660" y="40"/>
                      <a:pt x="660" y="40"/>
                    </a:cubicBezTo>
                    <a:cubicBezTo>
                      <a:pt x="597" y="50"/>
                      <a:pt x="536" y="59"/>
                      <a:pt x="476" y="79"/>
                    </a:cubicBezTo>
                    <a:cubicBezTo>
                      <a:pt x="447" y="122"/>
                      <a:pt x="414" y="147"/>
                      <a:pt x="398" y="197"/>
                    </a:cubicBezTo>
                    <a:cubicBezTo>
                      <a:pt x="412" y="605"/>
                      <a:pt x="484" y="698"/>
                      <a:pt x="385" y="55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3" name="Freeform 139">
                <a:extLst>
                  <a:ext uri="{FF2B5EF4-FFF2-40B4-BE49-F238E27FC236}">
                    <a16:creationId xmlns:a16="http://schemas.microsoft.com/office/drawing/2014/main" id="{FA77E459-9290-E2B7-C309-5373B183F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056"/>
                <a:ext cx="240" cy="144"/>
              </a:xfrm>
              <a:custGeom>
                <a:avLst/>
                <a:gdLst>
                  <a:gd name="T0" fmla="*/ 113 w 815"/>
                  <a:gd name="T1" fmla="*/ 113 h 698"/>
                  <a:gd name="T2" fmla="*/ 117 w 815"/>
                  <a:gd name="T3" fmla="*/ 86 h 698"/>
                  <a:gd name="T4" fmla="*/ 148 w 815"/>
                  <a:gd name="T5" fmla="*/ 68 h 698"/>
                  <a:gd name="T6" fmla="*/ 221 w 815"/>
                  <a:gd name="T7" fmla="*/ 57 h 698"/>
                  <a:gd name="T8" fmla="*/ 237 w 815"/>
                  <a:gd name="T9" fmla="*/ 54 h 698"/>
                  <a:gd name="T10" fmla="*/ 233 w 815"/>
                  <a:gd name="T11" fmla="*/ 62 h 698"/>
                  <a:gd name="T12" fmla="*/ 206 w 815"/>
                  <a:gd name="T13" fmla="*/ 68 h 698"/>
                  <a:gd name="T14" fmla="*/ 186 w 815"/>
                  <a:gd name="T15" fmla="*/ 78 h 698"/>
                  <a:gd name="T16" fmla="*/ 163 w 815"/>
                  <a:gd name="T17" fmla="*/ 86 h 698"/>
                  <a:gd name="T18" fmla="*/ 133 w 815"/>
                  <a:gd name="T19" fmla="*/ 100 h 698"/>
                  <a:gd name="T20" fmla="*/ 113 w 815"/>
                  <a:gd name="T21" fmla="*/ 111 h 698"/>
                  <a:gd name="T22" fmla="*/ 90 w 815"/>
                  <a:gd name="T23" fmla="*/ 92 h 698"/>
                  <a:gd name="T24" fmla="*/ 52 w 815"/>
                  <a:gd name="T25" fmla="*/ 81 h 698"/>
                  <a:gd name="T26" fmla="*/ 9 w 815"/>
                  <a:gd name="T27" fmla="*/ 97 h 698"/>
                  <a:gd name="T28" fmla="*/ 9 w 815"/>
                  <a:gd name="T29" fmla="*/ 138 h 698"/>
                  <a:gd name="T30" fmla="*/ 17 w 815"/>
                  <a:gd name="T31" fmla="*/ 130 h 698"/>
                  <a:gd name="T32" fmla="*/ 36 w 815"/>
                  <a:gd name="T33" fmla="*/ 127 h 698"/>
                  <a:gd name="T34" fmla="*/ 25 w 815"/>
                  <a:gd name="T35" fmla="*/ 130 h 698"/>
                  <a:gd name="T36" fmla="*/ 13 w 815"/>
                  <a:gd name="T37" fmla="*/ 135 h 698"/>
                  <a:gd name="T38" fmla="*/ 17 w 815"/>
                  <a:gd name="T39" fmla="*/ 122 h 698"/>
                  <a:gd name="T40" fmla="*/ 32 w 815"/>
                  <a:gd name="T41" fmla="*/ 119 h 698"/>
                  <a:gd name="T42" fmla="*/ 106 w 815"/>
                  <a:gd name="T43" fmla="*/ 122 h 698"/>
                  <a:gd name="T44" fmla="*/ 113 w 815"/>
                  <a:gd name="T45" fmla="*/ 113 h 698"/>
                  <a:gd name="T46" fmla="*/ 102 w 815"/>
                  <a:gd name="T47" fmla="*/ 95 h 698"/>
                  <a:gd name="T48" fmla="*/ 86 w 815"/>
                  <a:gd name="T49" fmla="*/ 78 h 698"/>
                  <a:gd name="T50" fmla="*/ 59 w 815"/>
                  <a:gd name="T51" fmla="*/ 46 h 698"/>
                  <a:gd name="T52" fmla="*/ 63 w 815"/>
                  <a:gd name="T53" fmla="*/ 24 h 698"/>
                  <a:gd name="T54" fmla="*/ 67 w 815"/>
                  <a:gd name="T55" fmla="*/ 16 h 698"/>
                  <a:gd name="T56" fmla="*/ 90 w 815"/>
                  <a:gd name="T57" fmla="*/ 6 h 698"/>
                  <a:gd name="T58" fmla="*/ 102 w 815"/>
                  <a:gd name="T59" fmla="*/ 0 h 698"/>
                  <a:gd name="T60" fmla="*/ 171 w 815"/>
                  <a:gd name="T61" fmla="*/ 3 h 698"/>
                  <a:gd name="T62" fmla="*/ 194 w 815"/>
                  <a:gd name="T63" fmla="*/ 8 h 698"/>
                  <a:gd name="T64" fmla="*/ 140 w 815"/>
                  <a:gd name="T65" fmla="*/ 16 h 698"/>
                  <a:gd name="T66" fmla="*/ 117 w 815"/>
                  <a:gd name="T67" fmla="*/ 41 h 698"/>
                  <a:gd name="T68" fmla="*/ 113 w 815"/>
                  <a:gd name="T69" fmla="*/ 113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15" h="698">
                    <a:moveTo>
                      <a:pt x="385" y="550"/>
                    </a:moveTo>
                    <a:cubicBezTo>
                      <a:pt x="389" y="506"/>
                      <a:pt x="388" y="462"/>
                      <a:pt x="398" y="419"/>
                    </a:cubicBezTo>
                    <a:cubicBezTo>
                      <a:pt x="408" y="376"/>
                      <a:pt x="479" y="344"/>
                      <a:pt x="503" y="328"/>
                    </a:cubicBezTo>
                    <a:cubicBezTo>
                      <a:pt x="578" y="278"/>
                      <a:pt x="660" y="284"/>
                      <a:pt x="751" y="275"/>
                    </a:cubicBezTo>
                    <a:cubicBezTo>
                      <a:pt x="769" y="271"/>
                      <a:pt x="789" y="252"/>
                      <a:pt x="804" y="262"/>
                    </a:cubicBezTo>
                    <a:cubicBezTo>
                      <a:pt x="815" y="269"/>
                      <a:pt x="802" y="292"/>
                      <a:pt x="791" y="301"/>
                    </a:cubicBezTo>
                    <a:cubicBezTo>
                      <a:pt x="766" y="321"/>
                      <a:pt x="728" y="314"/>
                      <a:pt x="699" y="328"/>
                    </a:cubicBezTo>
                    <a:cubicBezTo>
                      <a:pt x="649" y="353"/>
                      <a:pt x="672" y="350"/>
                      <a:pt x="633" y="380"/>
                    </a:cubicBezTo>
                    <a:cubicBezTo>
                      <a:pt x="568" y="431"/>
                      <a:pt x="621" y="386"/>
                      <a:pt x="555" y="419"/>
                    </a:cubicBezTo>
                    <a:cubicBezTo>
                      <a:pt x="512" y="441"/>
                      <a:pt x="496" y="470"/>
                      <a:pt x="450" y="485"/>
                    </a:cubicBezTo>
                    <a:cubicBezTo>
                      <a:pt x="442" y="497"/>
                      <a:pt x="416" y="553"/>
                      <a:pt x="385" y="537"/>
                    </a:cubicBezTo>
                    <a:cubicBezTo>
                      <a:pt x="349" y="519"/>
                      <a:pt x="339" y="468"/>
                      <a:pt x="306" y="445"/>
                    </a:cubicBezTo>
                    <a:cubicBezTo>
                      <a:pt x="278" y="426"/>
                      <a:pt x="208" y="401"/>
                      <a:pt x="175" y="393"/>
                    </a:cubicBezTo>
                    <a:cubicBezTo>
                      <a:pt x="85" y="411"/>
                      <a:pt x="101" y="425"/>
                      <a:pt x="31" y="472"/>
                    </a:cubicBezTo>
                    <a:cubicBezTo>
                      <a:pt x="17" y="540"/>
                      <a:pt x="0" y="595"/>
                      <a:pt x="31" y="668"/>
                    </a:cubicBezTo>
                    <a:cubicBezTo>
                      <a:pt x="37" y="682"/>
                      <a:pt x="43" y="637"/>
                      <a:pt x="57" y="629"/>
                    </a:cubicBezTo>
                    <a:cubicBezTo>
                      <a:pt x="77" y="618"/>
                      <a:pt x="101" y="616"/>
                      <a:pt x="123" y="616"/>
                    </a:cubicBezTo>
                    <a:cubicBezTo>
                      <a:pt x="137" y="616"/>
                      <a:pt x="96" y="623"/>
                      <a:pt x="84" y="629"/>
                    </a:cubicBezTo>
                    <a:cubicBezTo>
                      <a:pt x="70" y="636"/>
                      <a:pt x="57" y="646"/>
                      <a:pt x="44" y="655"/>
                    </a:cubicBezTo>
                    <a:cubicBezTo>
                      <a:pt x="48" y="633"/>
                      <a:pt x="43" y="606"/>
                      <a:pt x="57" y="589"/>
                    </a:cubicBezTo>
                    <a:cubicBezTo>
                      <a:pt x="69" y="575"/>
                      <a:pt x="92" y="576"/>
                      <a:pt x="110" y="576"/>
                    </a:cubicBezTo>
                    <a:cubicBezTo>
                      <a:pt x="193" y="576"/>
                      <a:pt x="276" y="585"/>
                      <a:pt x="359" y="589"/>
                    </a:cubicBezTo>
                    <a:cubicBezTo>
                      <a:pt x="368" y="576"/>
                      <a:pt x="385" y="566"/>
                      <a:pt x="385" y="550"/>
                    </a:cubicBezTo>
                    <a:cubicBezTo>
                      <a:pt x="385" y="517"/>
                      <a:pt x="356" y="490"/>
                      <a:pt x="345" y="459"/>
                    </a:cubicBezTo>
                    <a:cubicBezTo>
                      <a:pt x="318" y="379"/>
                      <a:pt x="353" y="458"/>
                      <a:pt x="293" y="380"/>
                    </a:cubicBezTo>
                    <a:cubicBezTo>
                      <a:pt x="255" y="331"/>
                      <a:pt x="222" y="281"/>
                      <a:pt x="201" y="223"/>
                    </a:cubicBezTo>
                    <a:cubicBezTo>
                      <a:pt x="206" y="188"/>
                      <a:pt x="208" y="153"/>
                      <a:pt x="215" y="118"/>
                    </a:cubicBezTo>
                    <a:cubicBezTo>
                      <a:pt x="218" y="105"/>
                      <a:pt x="218" y="89"/>
                      <a:pt x="228" y="79"/>
                    </a:cubicBezTo>
                    <a:cubicBezTo>
                      <a:pt x="250" y="57"/>
                      <a:pt x="280" y="44"/>
                      <a:pt x="306" y="27"/>
                    </a:cubicBezTo>
                    <a:cubicBezTo>
                      <a:pt x="319" y="18"/>
                      <a:pt x="345" y="0"/>
                      <a:pt x="345" y="0"/>
                    </a:cubicBezTo>
                    <a:cubicBezTo>
                      <a:pt x="424" y="4"/>
                      <a:pt x="503" y="3"/>
                      <a:pt x="581" y="13"/>
                    </a:cubicBezTo>
                    <a:cubicBezTo>
                      <a:pt x="609" y="17"/>
                      <a:pt x="660" y="40"/>
                      <a:pt x="660" y="40"/>
                    </a:cubicBezTo>
                    <a:cubicBezTo>
                      <a:pt x="597" y="50"/>
                      <a:pt x="536" y="59"/>
                      <a:pt x="476" y="79"/>
                    </a:cubicBezTo>
                    <a:cubicBezTo>
                      <a:pt x="447" y="122"/>
                      <a:pt x="414" y="147"/>
                      <a:pt x="398" y="197"/>
                    </a:cubicBezTo>
                    <a:cubicBezTo>
                      <a:pt x="412" y="605"/>
                      <a:pt x="484" y="698"/>
                      <a:pt x="385" y="55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4" name="AutoShape 140">
                <a:extLst>
                  <a:ext uri="{FF2B5EF4-FFF2-40B4-BE49-F238E27FC236}">
                    <a16:creationId xmlns:a16="http://schemas.microsoft.com/office/drawing/2014/main" id="{29C713A8-FC24-2F28-CD9D-E9C5F50B2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84"/>
                <a:ext cx="240" cy="144"/>
              </a:xfrm>
              <a:prstGeom prst="irregularSeal2">
                <a:avLst/>
              </a:prstGeom>
              <a:solidFill>
                <a:schemeClr val="accent1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775" name="Freeform 141">
                <a:extLst>
                  <a:ext uri="{FF2B5EF4-FFF2-40B4-BE49-F238E27FC236}">
                    <a16:creationId xmlns:a16="http://schemas.microsoft.com/office/drawing/2014/main" id="{293722DE-AA16-190F-9491-060EFF12B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912"/>
                <a:ext cx="48" cy="458"/>
              </a:xfrm>
              <a:custGeom>
                <a:avLst/>
                <a:gdLst>
                  <a:gd name="T0" fmla="*/ 26 w 296"/>
                  <a:gd name="T1" fmla="*/ 148 h 458"/>
                  <a:gd name="T2" fmla="*/ 19 w 296"/>
                  <a:gd name="T3" fmla="*/ 174 h 458"/>
                  <a:gd name="T4" fmla="*/ 13 w 296"/>
                  <a:gd name="T5" fmla="*/ 305 h 458"/>
                  <a:gd name="T6" fmla="*/ 4 w 296"/>
                  <a:gd name="T7" fmla="*/ 384 h 458"/>
                  <a:gd name="T8" fmla="*/ 2 w 296"/>
                  <a:gd name="T9" fmla="*/ 423 h 458"/>
                  <a:gd name="T10" fmla="*/ 6 w 296"/>
                  <a:gd name="T11" fmla="*/ 384 h 458"/>
                  <a:gd name="T12" fmla="*/ 9 w 296"/>
                  <a:gd name="T13" fmla="*/ 449 h 458"/>
                  <a:gd name="T14" fmla="*/ 15 w 296"/>
                  <a:gd name="T15" fmla="*/ 423 h 458"/>
                  <a:gd name="T16" fmla="*/ 24 w 296"/>
                  <a:gd name="T17" fmla="*/ 345 h 458"/>
                  <a:gd name="T18" fmla="*/ 38 w 296"/>
                  <a:gd name="T19" fmla="*/ 201 h 458"/>
                  <a:gd name="T20" fmla="*/ 34 w 296"/>
                  <a:gd name="T21" fmla="*/ 83 h 458"/>
                  <a:gd name="T22" fmla="*/ 32 w 296"/>
                  <a:gd name="T23" fmla="*/ 122 h 458"/>
                  <a:gd name="T24" fmla="*/ 26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6" name="Freeform 142">
                <a:extLst>
                  <a:ext uri="{FF2B5EF4-FFF2-40B4-BE49-F238E27FC236}">
                    <a16:creationId xmlns:a16="http://schemas.microsoft.com/office/drawing/2014/main" id="{13C09405-47C3-3825-BC43-961F7248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392"/>
                <a:ext cx="96" cy="458"/>
              </a:xfrm>
              <a:custGeom>
                <a:avLst/>
                <a:gdLst>
                  <a:gd name="T0" fmla="*/ 51 w 296"/>
                  <a:gd name="T1" fmla="*/ 148 h 458"/>
                  <a:gd name="T2" fmla="*/ 39 w 296"/>
                  <a:gd name="T3" fmla="*/ 174 h 458"/>
                  <a:gd name="T4" fmla="*/ 26 w 296"/>
                  <a:gd name="T5" fmla="*/ 305 h 458"/>
                  <a:gd name="T6" fmla="*/ 9 w 296"/>
                  <a:gd name="T7" fmla="*/ 384 h 458"/>
                  <a:gd name="T8" fmla="*/ 5 w 296"/>
                  <a:gd name="T9" fmla="*/ 423 h 458"/>
                  <a:gd name="T10" fmla="*/ 13 w 296"/>
                  <a:gd name="T11" fmla="*/ 384 h 458"/>
                  <a:gd name="T12" fmla="*/ 17 w 296"/>
                  <a:gd name="T13" fmla="*/ 449 h 458"/>
                  <a:gd name="T14" fmla="*/ 30 w 296"/>
                  <a:gd name="T15" fmla="*/ 423 h 458"/>
                  <a:gd name="T16" fmla="*/ 47 w 296"/>
                  <a:gd name="T17" fmla="*/ 345 h 458"/>
                  <a:gd name="T18" fmla="*/ 77 w 296"/>
                  <a:gd name="T19" fmla="*/ 201 h 458"/>
                  <a:gd name="T20" fmla="*/ 68 w 296"/>
                  <a:gd name="T21" fmla="*/ 83 h 458"/>
                  <a:gd name="T22" fmla="*/ 64 w 296"/>
                  <a:gd name="T23" fmla="*/ 122 h 458"/>
                  <a:gd name="T24" fmla="*/ 51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7" name="Freeform 143">
                <a:extLst>
                  <a:ext uri="{FF2B5EF4-FFF2-40B4-BE49-F238E27FC236}">
                    <a16:creationId xmlns:a16="http://schemas.microsoft.com/office/drawing/2014/main" id="{DB82EC17-9BB4-F99B-8D28-B4777A9E3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440"/>
                <a:ext cx="96" cy="458"/>
              </a:xfrm>
              <a:custGeom>
                <a:avLst/>
                <a:gdLst>
                  <a:gd name="T0" fmla="*/ 51 w 296"/>
                  <a:gd name="T1" fmla="*/ 148 h 458"/>
                  <a:gd name="T2" fmla="*/ 39 w 296"/>
                  <a:gd name="T3" fmla="*/ 174 h 458"/>
                  <a:gd name="T4" fmla="*/ 26 w 296"/>
                  <a:gd name="T5" fmla="*/ 305 h 458"/>
                  <a:gd name="T6" fmla="*/ 9 w 296"/>
                  <a:gd name="T7" fmla="*/ 384 h 458"/>
                  <a:gd name="T8" fmla="*/ 5 w 296"/>
                  <a:gd name="T9" fmla="*/ 423 h 458"/>
                  <a:gd name="T10" fmla="*/ 13 w 296"/>
                  <a:gd name="T11" fmla="*/ 384 h 458"/>
                  <a:gd name="T12" fmla="*/ 17 w 296"/>
                  <a:gd name="T13" fmla="*/ 449 h 458"/>
                  <a:gd name="T14" fmla="*/ 30 w 296"/>
                  <a:gd name="T15" fmla="*/ 423 h 458"/>
                  <a:gd name="T16" fmla="*/ 47 w 296"/>
                  <a:gd name="T17" fmla="*/ 345 h 458"/>
                  <a:gd name="T18" fmla="*/ 77 w 296"/>
                  <a:gd name="T19" fmla="*/ 201 h 458"/>
                  <a:gd name="T20" fmla="*/ 68 w 296"/>
                  <a:gd name="T21" fmla="*/ 83 h 458"/>
                  <a:gd name="T22" fmla="*/ 64 w 296"/>
                  <a:gd name="T23" fmla="*/ 122 h 458"/>
                  <a:gd name="T24" fmla="*/ 51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8" name="Freeform 144">
                <a:extLst>
                  <a:ext uri="{FF2B5EF4-FFF2-40B4-BE49-F238E27FC236}">
                    <a16:creationId xmlns:a16="http://schemas.microsoft.com/office/drawing/2014/main" id="{204CE989-542E-48BE-C764-A7A744E2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776"/>
                <a:ext cx="48" cy="458"/>
              </a:xfrm>
              <a:custGeom>
                <a:avLst/>
                <a:gdLst>
                  <a:gd name="T0" fmla="*/ 26 w 296"/>
                  <a:gd name="T1" fmla="*/ 148 h 458"/>
                  <a:gd name="T2" fmla="*/ 19 w 296"/>
                  <a:gd name="T3" fmla="*/ 174 h 458"/>
                  <a:gd name="T4" fmla="*/ 13 w 296"/>
                  <a:gd name="T5" fmla="*/ 305 h 458"/>
                  <a:gd name="T6" fmla="*/ 4 w 296"/>
                  <a:gd name="T7" fmla="*/ 384 h 458"/>
                  <a:gd name="T8" fmla="*/ 2 w 296"/>
                  <a:gd name="T9" fmla="*/ 423 h 458"/>
                  <a:gd name="T10" fmla="*/ 6 w 296"/>
                  <a:gd name="T11" fmla="*/ 384 h 458"/>
                  <a:gd name="T12" fmla="*/ 9 w 296"/>
                  <a:gd name="T13" fmla="*/ 449 h 458"/>
                  <a:gd name="T14" fmla="*/ 15 w 296"/>
                  <a:gd name="T15" fmla="*/ 423 h 458"/>
                  <a:gd name="T16" fmla="*/ 24 w 296"/>
                  <a:gd name="T17" fmla="*/ 345 h 458"/>
                  <a:gd name="T18" fmla="*/ 38 w 296"/>
                  <a:gd name="T19" fmla="*/ 201 h 458"/>
                  <a:gd name="T20" fmla="*/ 34 w 296"/>
                  <a:gd name="T21" fmla="*/ 83 h 458"/>
                  <a:gd name="T22" fmla="*/ 32 w 296"/>
                  <a:gd name="T23" fmla="*/ 122 h 458"/>
                  <a:gd name="T24" fmla="*/ 26 w 296"/>
                  <a:gd name="T25" fmla="*/ 148 h 4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6" h="458">
                    <a:moveTo>
                      <a:pt x="158" y="148"/>
                    </a:moveTo>
                    <a:cubicBezTo>
                      <a:pt x="145" y="157"/>
                      <a:pt x="127" y="161"/>
                      <a:pt x="119" y="174"/>
                    </a:cubicBezTo>
                    <a:cubicBezTo>
                      <a:pt x="56" y="276"/>
                      <a:pt x="121" y="222"/>
                      <a:pt x="79" y="305"/>
                    </a:cubicBezTo>
                    <a:cubicBezTo>
                      <a:pt x="65" y="333"/>
                      <a:pt x="44" y="358"/>
                      <a:pt x="27" y="384"/>
                    </a:cubicBezTo>
                    <a:cubicBezTo>
                      <a:pt x="19" y="395"/>
                      <a:pt x="0" y="423"/>
                      <a:pt x="14" y="423"/>
                    </a:cubicBezTo>
                    <a:cubicBezTo>
                      <a:pt x="30" y="423"/>
                      <a:pt x="31" y="397"/>
                      <a:pt x="40" y="384"/>
                    </a:cubicBezTo>
                    <a:cubicBezTo>
                      <a:pt x="44" y="406"/>
                      <a:pt x="35" y="436"/>
                      <a:pt x="53" y="449"/>
                    </a:cubicBezTo>
                    <a:cubicBezTo>
                      <a:pt x="66" y="458"/>
                      <a:pt x="82" y="435"/>
                      <a:pt x="93" y="423"/>
                    </a:cubicBezTo>
                    <a:cubicBezTo>
                      <a:pt x="114" y="400"/>
                      <a:pt x="145" y="345"/>
                      <a:pt x="145" y="345"/>
                    </a:cubicBezTo>
                    <a:cubicBezTo>
                      <a:pt x="171" y="266"/>
                      <a:pt x="166" y="247"/>
                      <a:pt x="237" y="201"/>
                    </a:cubicBezTo>
                    <a:cubicBezTo>
                      <a:pt x="250" y="161"/>
                      <a:pt x="296" y="0"/>
                      <a:pt x="210" y="83"/>
                    </a:cubicBezTo>
                    <a:cubicBezTo>
                      <a:pt x="206" y="96"/>
                      <a:pt x="206" y="111"/>
                      <a:pt x="197" y="122"/>
                    </a:cubicBezTo>
                    <a:cubicBezTo>
                      <a:pt x="187" y="134"/>
                      <a:pt x="158" y="148"/>
                      <a:pt x="158" y="1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9" name="Freeform 145">
                <a:extLst>
                  <a:ext uri="{FF2B5EF4-FFF2-40B4-BE49-F238E27FC236}">
                    <a16:creationId xmlns:a16="http://schemas.microsoft.com/office/drawing/2014/main" id="{99978135-955D-F06D-0607-91C2E2C66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964"/>
                <a:ext cx="941" cy="944"/>
              </a:xfrm>
              <a:custGeom>
                <a:avLst/>
                <a:gdLst>
                  <a:gd name="T0" fmla="*/ 216 w 941"/>
                  <a:gd name="T1" fmla="*/ 497 h 944"/>
                  <a:gd name="T2" fmla="*/ 163 w 941"/>
                  <a:gd name="T3" fmla="*/ 615 h 944"/>
                  <a:gd name="T4" fmla="*/ 124 w 941"/>
                  <a:gd name="T5" fmla="*/ 628 h 944"/>
                  <a:gd name="T6" fmla="*/ 19 w 941"/>
                  <a:gd name="T7" fmla="*/ 772 h 944"/>
                  <a:gd name="T8" fmla="*/ 6 w 941"/>
                  <a:gd name="T9" fmla="*/ 811 h 944"/>
                  <a:gd name="T10" fmla="*/ 46 w 941"/>
                  <a:gd name="T11" fmla="*/ 824 h 944"/>
                  <a:gd name="T12" fmla="*/ 72 w 941"/>
                  <a:gd name="T13" fmla="*/ 864 h 944"/>
                  <a:gd name="T14" fmla="*/ 150 w 941"/>
                  <a:gd name="T15" fmla="*/ 903 h 944"/>
                  <a:gd name="T16" fmla="*/ 268 w 941"/>
                  <a:gd name="T17" fmla="*/ 929 h 944"/>
                  <a:gd name="T18" fmla="*/ 386 w 941"/>
                  <a:gd name="T19" fmla="*/ 733 h 944"/>
                  <a:gd name="T20" fmla="*/ 438 w 941"/>
                  <a:gd name="T21" fmla="*/ 720 h 944"/>
                  <a:gd name="T22" fmla="*/ 504 w 941"/>
                  <a:gd name="T23" fmla="*/ 641 h 944"/>
                  <a:gd name="T24" fmla="*/ 582 w 941"/>
                  <a:gd name="T25" fmla="*/ 589 h 944"/>
                  <a:gd name="T26" fmla="*/ 661 w 941"/>
                  <a:gd name="T27" fmla="*/ 432 h 944"/>
                  <a:gd name="T28" fmla="*/ 726 w 941"/>
                  <a:gd name="T29" fmla="*/ 366 h 944"/>
                  <a:gd name="T30" fmla="*/ 831 w 941"/>
                  <a:gd name="T31" fmla="*/ 235 h 944"/>
                  <a:gd name="T32" fmla="*/ 910 w 941"/>
                  <a:gd name="T33" fmla="*/ 183 h 944"/>
                  <a:gd name="T34" fmla="*/ 936 w 941"/>
                  <a:gd name="T35" fmla="*/ 104 h 944"/>
                  <a:gd name="T36" fmla="*/ 910 w 941"/>
                  <a:gd name="T37" fmla="*/ 65 h 944"/>
                  <a:gd name="T38" fmla="*/ 792 w 941"/>
                  <a:gd name="T39" fmla="*/ 0 h 944"/>
                  <a:gd name="T40" fmla="*/ 635 w 941"/>
                  <a:gd name="T41" fmla="*/ 26 h 944"/>
                  <a:gd name="T42" fmla="*/ 517 w 941"/>
                  <a:gd name="T43" fmla="*/ 104 h 944"/>
                  <a:gd name="T44" fmla="*/ 399 w 941"/>
                  <a:gd name="T45" fmla="*/ 196 h 9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1" h="944">
                    <a:moveTo>
                      <a:pt x="216" y="497"/>
                    </a:moveTo>
                    <a:cubicBezTo>
                      <a:pt x="175" y="559"/>
                      <a:pt x="195" y="521"/>
                      <a:pt x="163" y="615"/>
                    </a:cubicBezTo>
                    <a:cubicBezTo>
                      <a:pt x="159" y="628"/>
                      <a:pt x="137" y="624"/>
                      <a:pt x="124" y="628"/>
                    </a:cubicBezTo>
                    <a:cubicBezTo>
                      <a:pt x="102" y="693"/>
                      <a:pt x="74" y="736"/>
                      <a:pt x="19" y="772"/>
                    </a:cubicBezTo>
                    <a:cubicBezTo>
                      <a:pt x="15" y="785"/>
                      <a:pt x="0" y="799"/>
                      <a:pt x="6" y="811"/>
                    </a:cubicBezTo>
                    <a:cubicBezTo>
                      <a:pt x="12" y="823"/>
                      <a:pt x="35" y="815"/>
                      <a:pt x="46" y="824"/>
                    </a:cubicBezTo>
                    <a:cubicBezTo>
                      <a:pt x="58" y="834"/>
                      <a:pt x="61" y="853"/>
                      <a:pt x="72" y="864"/>
                    </a:cubicBezTo>
                    <a:cubicBezTo>
                      <a:pt x="97" y="889"/>
                      <a:pt x="119" y="893"/>
                      <a:pt x="150" y="903"/>
                    </a:cubicBezTo>
                    <a:cubicBezTo>
                      <a:pt x="193" y="944"/>
                      <a:pt x="210" y="944"/>
                      <a:pt x="268" y="929"/>
                    </a:cubicBezTo>
                    <a:cubicBezTo>
                      <a:pt x="292" y="857"/>
                      <a:pt x="344" y="796"/>
                      <a:pt x="386" y="733"/>
                    </a:cubicBezTo>
                    <a:cubicBezTo>
                      <a:pt x="396" y="718"/>
                      <a:pt x="421" y="724"/>
                      <a:pt x="438" y="720"/>
                    </a:cubicBezTo>
                    <a:cubicBezTo>
                      <a:pt x="461" y="685"/>
                      <a:pt x="470" y="668"/>
                      <a:pt x="504" y="641"/>
                    </a:cubicBezTo>
                    <a:cubicBezTo>
                      <a:pt x="529" y="622"/>
                      <a:pt x="582" y="589"/>
                      <a:pt x="582" y="589"/>
                    </a:cubicBezTo>
                    <a:cubicBezTo>
                      <a:pt x="618" y="484"/>
                      <a:pt x="602" y="504"/>
                      <a:pt x="661" y="432"/>
                    </a:cubicBezTo>
                    <a:cubicBezTo>
                      <a:pt x="716" y="365"/>
                      <a:pt x="654" y="414"/>
                      <a:pt x="726" y="366"/>
                    </a:cubicBezTo>
                    <a:cubicBezTo>
                      <a:pt x="748" y="300"/>
                      <a:pt x="780" y="277"/>
                      <a:pt x="831" y="235"/>
                    </a:cubicBezTo>
                    <a:cubicBezTo>
                      <a:pt x="896" y="181"/>
                      <a:pt x="840" y="206"/>
                      <a:pt x="910" y="183"/>
                    </a:cubicBezTo>
                    <a:cubicBezTo>
                      <a:pt x="919" y="157"/>
                      <a:pt x="927" y="130"/>
                      <a:pt x="936" y="104"/>
                    </a:cubicBezTo>
                    <a:cubicBezTo>
                      <a:pt x="941" y="89"/>
                      <a:pt x="920" y="77"/>
                      <a:pt x="910" y="65"/>
                    </a:cubicBezTo>
                    <a:cubicBezTo>
                      <a:pt x="877" y="25"/>
                      <a:pt x="840" y="12"/>
                      <a:pt x="792" y="0"/>
                    </a:cubicBezTo>
                    <a:cubicBezTo>
                      <a:pt x="753" y="4"/>
                      <a:pt x="680" y="4"/>
                      <a:pt x="635" y="26"/>
                    </a:cubicBezTo>
                    <a:cubicBezTo>
                      <a:pt x="588" y="49"/>
                      <a:pt x="568" y="87"/>
                      <a:pt x="517" y="104"/>
                    </a:cubicBezTo>
                    <a:cubicBezTo>
                      <a:pt x="479" y="144"/>
                      <a:pt x="425" y="143"/>
                      <a:pt x="399" y="196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0" name="Freeform 146">
                <a:extLst>
                  <a:ext uri="{FF2B5EF4-FFF2-40B4-BE49-F238E27FC236}">
                    <a16:creationId xmlns:a16="http://schemas.microsoft.com/office/drawing/2014/main" id="{2AB1F09F-156E-BD00-63CB-F8F373409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553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1" name="Freeform 147">
                <a:extLst>
                  <a:ext uri="{FF2B5EF4-FFF2-40B4-BE49-F238E27FC236}">
                    <a16:creationId xmlns:a16="http://schemas.microsoft.com/office/drawing/2014/main" id="{2B144309-B83E-F29B-A15A-E5D25F38C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304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2" name="Freeform 148">
                <a:extLst>
                  <a:ext uri="{FF2B5EF4-FFF2-40B4-BE49-F238E27FC236}">
                    <a16:creationId xmlns:a16="http://schemas.microsoft.com/office/drawing/2014/main" id="{C0081EEE-C941-78B3-2102-268591593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064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3" name="Freeform 149">
                <a:extLst>
                  <a:ext uri="{FF2B5EF4-FFF2-40B4-BE49-F238E27FC236}">
                    <a16:creationId xmlns:a16="http://schemas.microsoft.com/office/drawing/2014/main" id="{2924235C-3CBF-8FDF-69BA-3B4D6434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968"/>
                <a:ext cx="171" cy="235"/>
              </a:xfrm>
              <a:custGeom>
                <a:avLst/>
                <a:gdLst>
                  <a:gd name="T0" fmla="*/ 0 w 171"/>
                  <a:gd name="T1" fmla="*/ 235 h 235"/>
                  <a:gd name="T2" fmla="*/ 79 w 171"/>
                  <a:gd name="T3" fmla="*/ 144 h 235"/>
                  <a:gd name="T4" fmla="*/ 105 w 171"/>
                  <a:gd name="T5" fmla="*/ 65 h 235"/>
                  <a:gd name="T6" fmla="*/ 171 w 171"/>
                  <a:gd name="T7" fmla="*/ 0 h 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" h="235">
                    <a:moveTo>
                      <a:pt x="0" y="235"/>
                    </a:moveTo>
                    <a:cubicBezTo>
                      <a:pt x="17" y="185"/>
                      <a:pt x="35" y="173"/>
                      <a:pt x="79" y="144"/>
                    </a:cubicBezTo>
                    <a:cubicBezTo>
                      <a:pt x="88" y="118"/>
                      <a:pt x="82" y="80"/>
                      <a:pt x="105" y="65"/>
                    </a:cubicBezTo>
                    <a:cubicBezTo>
                      <a:pt x="127" y="50"/>
                      <a:pt x="171" y="31"/>
                      <a:pt x="17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4" name="Freeform 150">
                <a:extLst>
                  <a:ext uri="{FF2B5EF4-FFF2-40B4-BE49-F238E27FC236}">
                    <a16:creationId xmlns:a16="http://schemas.microsoft.com/office/drawing/2014/main" id="{7CFA9149-E3E7-6D95-2507-DB2960D4B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2697"/>
                <a:ext cx="325" cy="176"/>
              </a:xfrm>
              <a:custGeom>
                <a:avLst/>
                <a:gdLst>
                  <a:gd name="T0" fmla="*/ 43 w 325"/>
                  <a:gd name="T1" fmla="*/ 65 h 176"/>
                  <a:gd name="T2" fmla="*/ 279 w 325"/>
                  <a:gd name="T3" fmla="*/ 52 h 176"/>
                  <a:gd name="T4" fmla="*/ 305 w 325"/>
                  <a:gd name="T5" fmla="*/ 170 h 176"/>
                  <a:gd name="T6" fmla="*/ 161 w 325"/>
                  <a:gd name="T7" fmla="*/ 157 h 176"/>
                  <a:gd name="T8" fmla="*/ 83 w 325"/>
                  <a:gd name="T9" fmla="*/ 131 h 176"/>
                  <a:gd name="T10" fmla="*/ 43 w 325"/>
                  <a:gd name="T11" fmla="*/ 65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5" h="176">
                    <a:moveTo>
                      <a:pt x="43" y="65"/>
                    </a:moveTo>
                    <a:cubicBezTo>
                      <a:pt x="110" y="0"/>
                      <a:pt x="194" y="40"/>
                      <a:pt x="279" y="52"/>
                    </a:cubicBezTo>
                    <a:cubicBezTo>
                      <a:pt x="313" y="103"/>
                      <a:pt x="325" y="110"/>
                      <a:pt x="305" y="170"/>
                    </a:cubicBezTo>
                    <a:cubicBezTo>
                      <a:pt x="246" y="150"/>
                      <a:pt x="225" y="176"/>
                      <a:pt x="161" y="157"/>
                    </a:cubicBezTo>
                    <a:cubicBezTo>
                      <a:pt x="135" y="149"/>
                      <a:pt x="83" y="131"/>
                      <a:pt x="83" y="131"/>
                    </a:cubicBezTo>
                    <a:cubicBezTo>
                      <a:pt x="75" y="123"/>
                      <a:pt x="0" y="65"/>
                      <a:pt x="43" y="65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5" name="Freeform 151">
                <a:extLst>
                  <a:ext uri="{FF2B5EF4-FFF2-40B4-BE49-F238E27FC236}">
                    <a16:creationId xmlns:a16="http://schemas.microsoft.com/office/drawing/2014/main" id="{0AE9DB76-B386-94AB-D2AF-9808D4677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008"/>
                <a:ext cx="816" cy="646"/>
              </a:xfrm>
              <a:custGeom>
                <a:avLst/>
                <a:gdLst>
                  <a:gd name="T0" fmla="*/ 581 w 865"/>
                  <a:gd name="T1" fmla="*/ 61 h 748"/>
                  <a:gd name="T2" fmla="*/ 322 w 865"/>
                  <a:gd name="T3" fmla="*/ 28 h 748"/>
                  <a:gd name="T4" fmla="*/ 174 w 865"/>
                  <a:gd name="T5" fmla="*/ 61 h 748"/>
                  <a:gd name="T6" fmla="*/ 149 w 865"/>
                  <a:gd name="T7" fmla="*/ 130 h 748"/>
                  <a:gd name="T8" fmla="*/ 75 w 865"/>
                  <a:gd name="T9" fmla="*/ 174 h 748"/>
                  <a:gd name="T10" fmla="*/ 50 w 865"/>
                  <a:gd name="T11" fmla="*/ 198 h 748"/>
                  <a:gd name="T12" fmla="*/ 13 w 865"/>
                  <a:gd name="T13" fmla="*/ 209 h 748"/>
                  <a:gd name="T14" fmla="*/ 0 w 865"/>
                  <a:gd name="T15" fmla="*/ 254 h 748"/>
                  <a:gd name="T16" fmla="*/ 13 w 865"/>
                  <a:gd name="T17" fmla="*/ 434 h 748"/>
                  <a:gd name="T18" fmla="*/ 38 w 865"/>
                  <a:gd name="T19" fmla="*/ 458 h 748"/>
                  <a:gd name="T20" fmla="*/ 50 w 865"/>
                  <a:gd name="T21" fmla="*/ 491 h 748"/>
                  <a:gd name="T22" fmla="*/ 124 w 865"/>
                  <a:gd name="T23" fmla="*/ 514 h 748"/>
                  <a:gd name="T24" fmla="*/ 161 w 865"/>
                  <a:gd name="T25" fmla="*/ 525 h 748"/>
                  <a:gd name="T26" fmla="*/ 198 w 865"/>
                  <a:gd name="T27" fmla="*/ 548 h 748"/>
                  <a:gd name="T28" fmla="*/ 259 w 865"/>
                  <a:gd name="T29" fmla="*/ 571 h 748"/>
                  <a:gd name="T30" fmla="*/ 285 w 865"/>
                  <a:gd name="T31" fmla="*/ 593 h 748"/>
                  <a:gd name="T32" fmla="*/ 358 w 865"/>
                  <a:gd name="T33" fmla="*/ 638 h 748"/>
                  <a:gd name="T34" fmla="*/ 705 w 865"/>
                  <a:gd name="T35" fmla="*/ 548 h 748"/>
                  <a:gd name="T36" fmla="*/ 815 w 865"/>
                  <a:gd name="T37" fmla="*/ 345 h 748"/>
                  <a:gd name="T38" fmla="*/ 803 w 865"/>
                  <a:gd name="T39" fmla="*/ 186 h 748"/>
                  <a:gd name="T40" fmla="*/ 766 w 865"/>
                  <a:gd name="T41" fmla="*/ 152 h 748"/>
                  <a:gd name="T42" fmla="*/ 581 w 865"/>
                  <a:gd name="T43" fmla="*/ 61 h 7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5" h="748">
                    <a:moveTo>
                      <a:pt x="616" y="71"/>
                    </a:moveTo>
                    <a:cubicBezTo>
                      <a:pt x="507" y="0"/>
                      <a:pt x="504" y="20"/>
                      <a:pt x="341" y="32"/>
                    </a:cubicBezTo>
                    <a:cubicBezTo>
                      <a:pt x="287" y="43"/>
                      <a:pt x="236" y="54"/>
                      <a:pt x="184" y="71"/>
                    </a:cubicBezTo>
                    <a:cubicBezTo>
                      <a:pt x="175" y="97"/>
                      <a:pt x="167" y="124"/>
                      <a:pt x="158" y="150"/>
                    </a:cubicBezTo>
                    <a:cubicBezTo>
                      <a:pt x="138" y="210"/>
                      <a:pt x="155" y="187"/>
                      <a:pt x="79" y="202"/>
                    </a:cubicBezTo>
                    <a:cubicBezTo>
                      <a:pt x="70" y="211"/>
                      <a:pt x="64" y="222"/>
                      <a:pt x="53" y="229"/>
                    </a:cubicBezTo>
                    <a:cubicBezTo>
                      <a:pt x="41" y="236"/>
                      <a:pt x="23" y="231"/>
                      <a:pt x="14" y="242"/>
                    </a:cubicBezTo>
                    <a:cubicBezTo>
                      <a:pt x="3" y="256"/>
                      <a:pt x="5" y="277"/>
                      <a:pt x="0" y="294"/>
                    </a:cubicBezTo>
                    <a:cubicBezTo>
                      <a:pt x="5" y="364"/>
                      <a:pt x="2" y="434"/>
                      <a:pt x="14" y="503"/>
                    </a:cubicBezTo>
                    <a:cubicBezTo>
                      <a:pt x="16" y="515"/>
                      <a:pt x="34" y="519"/>
                      <a:pt x="40" y="530"/>
                    </a:cubicBezTo>
                    <a:cubicBezTo>
                      <a:pt x="47" y="542"/>
                      <a:pt x="42" y="561"/>
                      <a:pt x="53" y="569"/>
                    </a:cubicBezTo>
                    <a:cubicBezTo>
                      <a:pt x="75" y="585"/>
                      <a:pt x="105" y="586"/>
                      <a:pt x="131" y="595"/>
                    </a:cubicBezTo>
                    <a:cubicBezTo>
                      <a:pt x="144" y="599"/>
                      <a:pt x="171" y="608"/>
                      <a:pt x="171" y="608"/>
                    </a:cubicBezTo>
                    <a:cubicBezTo>
                      <a:pt x="184" y="617"/>
                      <a:pt x="196" y="627"/>
                      <a:pt x="210" y="634"/>
                    </a:cubicBezTo>
                    <a:cubicBezTo>
                      <a:pt x="231" y="645"/>
                      <a:pt x="255" y="649"/>
                      <a:pt x="275" y="661"/>
                    </a:cubicBezTo>
                    <a:cubicBezTo>
                      <a:pt x="286" y="667"/>
                      <a:pt x="292" y="680"/>
                      <a:pt x="302" y="687"/>
                    </a:cubicBezTo>
                    <a:cubicBezTo>
                      <a:pt x="327" y="706"/>
                      <a:pt x="380" y="739"/>
                      <a:pt x="380" y="739"/>
                    </a:cubicBezTo>
                    <a:cubicBezTo>
                      <a:pt x="549" y="729"/>
                      <a:pt x="633" y="748"/>
                      <a:pt x="747" y="634"/>
                    </a:cubicBezTo>
                    <a:cubicBezTo>
                      <a:pt x="776" y="548"/>
                      <a:pt x="835" y="485"/>
                      <a:pt x="864" y="399"/>
                    </a:cubicBezTo>
                    <a:cubicBezTo>
                      <a:pt x="860" y="338"/>
                      <a:pt x="865" y="275"/>
                      <a:pt x="851" y="215"/>
                    </a:cubicBezTo>
                    <a:cubicBezTo>
                      <a:pt x="847" y="197"/>
                      <a:pt x="824" y="190"/>
                      <a:pt x="812" y="176"/>
                    </a:cubicBezTo>
                    <a:cubicBezTo>
                      <a:pt x="768" y="123"/>
                      <a:pt x="694" y="32"/>
                      <a:pt x="616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6" name="Freeform 152">
                <a:extLst>
                  <a:ext uri="{FF2B5EF4-FFF2-40B4-BE49-F238E27FC236}">
                    <a16:creationId xmlns:a16="http://schemas.microsoft.com/office/drawing/2014/main" id="{AB82F60E-97E6-8D20-DB00-D5CF8C35E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746"/>
                <a:ext cx="508" cy="524"/>
              </a:xfrm>
              <a:custGeom>
                <a:avLst/>
                <a:gdLst>
                  <a:gd name="T0" fmla="*/ 497 w 508"/>
                  <a:gd name="T1" fmla="*/ 327 h 524"/>
                  <a:gd name="T2" fmla="*/ 458 w 508"/>
                  <a:gd name="T3" fmla="*/ 249 h 524"/>
                  <a:gd name="T4" fmla="*/ 445 w 508"/>
                  <a:gd name="T5" fmla="*/ 210 h 524"/>
                  <a:gd name="T6" fmla="*/ 392 w 508"/>
                  <a:gd name="T7" fmla="*/ 157 h 524"/>
                  <a:gd name="T8" fmla="*/ 340 w 508"/>
                  <a:gd name="T9" fmla="*/ 105 h 524"/>
                  <a:gd name="T10" fmla="*/ 209 w 508"/>
                  <a:gd name="T11" fmla="*/ 0 h 524"/>
                  <a:gd name="T12" fmla="*/ 65 w 508"/>
                  <a:gd name="T13" fmla="*/ 26 h 524"/>
                  <a:gd name="T14" fmla="*/ 0 w 508"/>
                  <a:gd name="T15" fmla="*/ 79 h 524"/>
                  <a:gd name="T16" fmla="*/ 13 w 508"/>
                  <a:gd name="T17" fmla="*/ 458 h 524"/>
                  <a:gd name="T18" fmla="*/ 26 w 508"/>
                  <a:gd name="T19" fmla="*/ 406 h 524"/>
                  <a:gd name="T20" fmla="*/ 65 w 508"/>
                  <a:gd name="T21" fmla="*/ 367 h 524"/>
                  <a:gd name="T22" fmla="*/ 183 w 508"/>
                  <a:gd name="T23" fmla="*/ 301 h 524"/>
                  <a:gd name="T24" fmla="*/ 353 w 508"/>
                  <a:gd name="T25" fmla="*/ 341 h 524"/>
                  <a:gd name="T26" fmla="*/ 392 w 508"/>
                  <a:gd name="T27" fmla="*/ 380 h 524"/>
                  <a:gd name="T28" fmla="*/ 432 w 508"/>
                  <a:gd name="T29" fmla="*/ 393 h 524"/>
                  <a:gd name="T30" fmla="*/ 432 w 508"/>
                  <a:gd name="T31" fmla="*/ 524 h 5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8" h="524">
                    <a:moveTo>
                      <a:pt x="497" y="327"/>
                    </a:moveTo>
                    <a:cubicBezTo>
                      <a:pt x="464" y="229"/>
                      <a:pt x="508" y="350"/>
                      <a:pt x="458" y="249"/>
                    </a:cubicBezTo>
                    <a:cubicBezTo>
                      <a:pt x="452" y="237"/>
                      <a:pt x="453" y="221"/>
                      <a:pt x="445" y="210"/>
                    </a:cubicBezTo>
                    <a:cubicBezTo>
                      <a:pt x="430" y="190"/>
                      <a:pt x="392" y="157"/>
                      <a:pt x="392" y="157"/>
                    </a:cubicBezTo>
                    <a:cubicBezTo>
                      <a:pt x="365" y="75"/>
                      <a:pt x="402" y="152"/>
                      <a:pt x="340" y="105"/>
                    </a:cubicBezTo>
                    <a:cubicBezTo>
                      <a:pt x="279" y="58"/>
                      <a:pt x="275" y="22"/>
                      <a:pt x="209" y="0"/>
                    </a:cubicBezTo>
                    <a:cubicBezTo>
                      <a:pt x="197" y="1"/>
                      <a:pt x="96" y="7"/>
                      <a:pt x="65" y="26"/>
                    </a:cubicBezTo>
                    <a:cubicBezTo>
                      <a:pt x="41" y="41"/>
                      <a:pt x="23" y="63"/>
                      <a:pt x="0" y="79"/>
                    </a:cubicBezTo>
                    <a:cubicBezTo>
                      <a:pt x="4" y="205"/>
                      <a:pt x="3" y="332"/>
                      <a:pt x="13" y="458"/>
                    </a:cubicBezTo>
                    <a:cubicBezTo>
                      <a:pt x="14" y="476"/>
                      <a:pt x="17" y="422"/>
                      <a:pt x="26" y="406"/>
                    </a:cubicBezTo>
                    <a:cubicBezTo>
                      <a:pt x="35" y="390"/>
                      <a:pt x="51" y="378"/>
                      <a:pt x="65" y="367"/>
                    </a:cubicBezTo>
                    <a:cubicBezTo>
                      <a:pt x="133" y="314"/>
                      <a:pt x="123" y="321"/>
                      <a:pt x="183" y="301"/>
                    </a:cubicBezTo>
                    <a:cubicBezTo>
                      <a:pt x="287" y="311"/>
                      <a:pt x="293" y="291"/>
                      <a:pt x="353" y="341"/>
                    </a:cubicBezTo>
                    <a:cubicBezTo>
                      <a:pt x="367" y="353"/>
                      <a:pt x="377" y="370"/>
                      <a:pt x="392" y="380"/>
                    </a:cubicBezTo>
                    <a:cubicBezTo>
                      <a:pt x="404" y="388"/>
                      <a:pt x="428" y="379"/>
                      <a:pt x="432" y="393"/>
                    </a:cubicBezTo>
                    <a:cubicBezTo>
                      <a:pt x="444" y="435"/>
                      <a:pt x="432" y="480"/>
                      <a:pt x="432" y="52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7" name="Freeform 153">
                <a:extLst>
                  <a:ext uri="{FF2B5EF4-FFF2-40B4-BE49-F238E27FC236}">
                    <a16:creationId xmlns:a16="http://schemas.microsoft.com/office/drawing/2014/main" id="{FA16494F-68C0-3F67-430F-6478418A9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419"/>
                <a:ext cx="356" cy="589"/>
              </a:xfrm>
              <a:custGeom>
                <a:avLst/>
                <a:gdLst>
                  <a:gd name="T0" fmla="*/ 219 w 356"/>
                  <a:gd name="T1" fmla="*/ 576 h 589"/>
                  <a:gd name="T2" fmla="*/ 62 w 356"/>
                  <a:gd name="T3" fmla="*/ 340 h 589"/>
                  <a:gd name="T4" fmla="*/ 153 w 356"/>
                  <a:gd name="T5" fmla="*/ 0 h 589"/>
                  <a:gd name="T6" fmla="*/ 297 w 356"/>
                  <a:gd name="T7" fmla="*/ 78 h 589"/>
                  <a:gd name="T8" fmla="*/ 337 w 356"/>
                  <a:gd name="T9" fmla="*/ 589 h 5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589">
                    <a:moveTo>
                      <a:pt x="219" y="576"/>
                    </a:moveTo>
                    <a:cubicBezTo>
                      <a:pt x="148" y="505"/>
                      <a:pt x="93" y="437"/>
                      <a:pt x="62" y="340"/>
                    </a:cubicBezTo>
                    <a:cubicBezTo>
                      <a:pt x="42" y="202"/>
                      <a:pt x="0" y="51"/>
                      <a:pt x="153" y="0"/>
                    </a:cubicBezTo>
                    <a:cubicBezTo>
                      <a:pt x="232" y="13"/>
                      <a:pt x="254" y="14"/>
                      <a:pt x="297" y="78"/>
                    </a:cubicBezTo>
                    <a:cubicBezTo>
                      <a:pt x="356" y="258"/>
                      <a:pt x="337" y="370"/>
                      <a:pt x="337" y="589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8" name="Freeform 154">
                <a:extLst>
                  <a:ext uri="{FF2B5EF4-FFF2-40B4-BE49-F238E27FC236}">
                    <a16:creationId xmlns:a16="http://schemas.microsoft.com/office/drawing/2014/main" id="{89AC19D3-0DF8-CCCA-3C10-03DD6471A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2929">
                <a:off x="3566" y="955"/>
                <a:ext cx="417" cy="339"/>
              </a:xfrm>
              <a:custGeom>
                <a:avLst/>
                <a:gdLst>
                  <a:gd name="T0" fmla="*/ 32 w 412"/>
                  <a:gd name="T1" fmla="*/ 62 h 355"/>
                  <a:gd name="T2" fmla="*/ 112 w 412"/>
                  <a:gd name="T3" fmla="*/ 187 h 355"/>
                  <a:gd name="T4" fmla="*/ 126 w 412"/>
                  <a:gd name="T5" fmla="*/ 224 h 355"/>
                  <a:gd name="T6" fmla="*/ 204 w 412"/>
                  <a:gd name="T7" fmla="*/ 187 h 355"/>
                  <a:gd name="T8" fmla="*/ 324 w 412"/>
                  <a:gd name="T9" fmla="*/ 162 h 355"/>
                  <a:gd name="T10" fmla="*/ 350 w 412"/>
                  <a:gd name="T11" fmla="*/ 125 h 355"/>
                  <a:gd name="T12" fmla="*/ 390 w 412"/>
                  <a:gd name="T13" fmla="*/ 62 h 355"/>
                  <a:gd name="T14" fmla="*/ 417 w 412"/>
                  <a:gd name="T15" fmla="*/ 37 h 355"/>
                  <a:gd name="T16" fmla="*/ 350 w 412"/>
                  <a:gd name="T17" fmla="*/ 0 h 355"/>
                  <a:gd name="T18" fmla="*/ 112 w 412"/>
                  <a:gd name="T19" fmla="*/ 50 h 355"/>
                  <a:gd name="T20" fmla="*/ 6 w 412"/>
                  <a:gd name="T21" fmla="*/ 138 h 3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2" h="355">
                    <a:moveTo>
                      <a:pt x="32" y="65"/>
                    </a:moveTo>
                    <a:cubicBezTo>
                      <a:pt x="51" y="355"/>
                      <a:pt x="0" y="268"/>
                      <a:pt x="111" y="196"/>
                    </a:cubicBezTo>
                    <a:cubicBezTo>
                      <a:pt x="115" y="209"/>
                      <a:pt x="112" y="229"/>
                      <a:pt x="124" y="235"/>
                    </a:cubicBezTo>
                    <a:cubicBezTo>
                      <a:pt x="139" y="243"/>
                      <a:pt x="195" y="200"/>
                      <a:pt x="202" y="196"/>
                    </a:cubicBezTo>
                    <a:cubicBezTo>
                      <a:pt x="228" y="117"/>
                      <a:pt x="252" y="143"/>
                      <a:pt x="320" y="170"/>
                    </a:cubicBezTo>
                    <a:cubicBezTo>
                      <a:pt x="329" y="157"/>
                      <a:pt x="333" y="140"/>
                      <a:pt x="346" y="131"/>
                    </a:cubicBezTo>
                    <a:cubicBezTo>
                      <a:pt x="410" y="88"/>
                      <a:pt x="410" y="158"/>
                      <a:pt x="385" y="65"/>
                    </a:cubicBezTo>
                    <a:cubicBezTo>
                      <a:pt x="394" y="56"/>
                      <a:pt x="412" y="51"/>
                      <a:pt x="412" y="39"/>
                    </a:cubicBezTo>
                    <a:cubicBezTo>
                      <a:pt x="412" y="16"/>
                      <a:pt x="356" y="3"/>
                      <a:pt x="346" y="0"/>
                    </a:cubicBezTo>
                    <a:cubicBezTo>
                      <a:pt x="270" y="25"/>
                      <a:pt x="190" y="39"/>
                      <a:pt x="111" y="52"/>
                    </a:cubicBezTo>
                    <a:cubicBezTo>
                      <a:pt x="77" y="85"/>
                      <a:pt x="40" y="110"/>
                      <a:pt x="6" y="144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9" name="Freeform 155">
                <a:extLst>
                  <a:ext uri="{FF2B5EF4-FFF2-40B4-BE49-F238E27FC236}">
                    <a16:creationId xmlns:a16="http://schemas.microsoft.com/office/drawing/2014/main" id="{8F43438E-ADEC-0FB1-DB9F-E81769940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165"/>
                <a:ext cx="197" cy="131"/>
              </a:xfrm>
              <a:custGeom>
                <a:avLst/>
                <a:gdLst>
                  <a:gd name="T0" fmla="*/ 0 w 197"/>
                  <a:gd name="T1" fmla="*/ 131 h 131"/>
                  <a:gd name="T2" fmla="*/ 27 w 197"/>
                  <a:gd name="T3" fmla="*/ 26 h 131"/>
                  <a:gd name="T4" fmla="*/ 105 w 197"/>
                  <a:gd name="T5" fmla="*/ 0 h 131"/>
                  <a:gd name="T6" fmla="*/ 197 w 197"/>
                  <a:gd name="T7" fmla="*/ 3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" h="131">
                    <a:moveTo>
                      <a:pt x="0" y="131"/>
                    </a:moveTo>
                    <a:cubicBezTo>
                      <a:pt x="3" y="117"/>
                      <a:pt x="17" y="33"/>
                      <a:pt x="27" y="26"/>
                    </a:cubicBezTo>
                    <a:cubicBezTo>
                      <a:pt x="49" y="10"/>
                      <a:pt x="105" y="0"/>
                      <a:pt x="105" y="0"/>
                    </a:cubicBezTo>
                    <a:cubicBezTo>
                      <a:pt x="134" y="10"/>
                      <a:pt x="172" y="39"/>
                      <a:pt x="197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0" name="Freeform 156">
                <a:extLst>
                  <a:ext uri="{FF2B5EF4-FFF2-40B4-BE49-F238E27FC236}">
                    <a16:creationId xmlns:a16="http://schemas.microsoft.com/office/drawing/2014/main" id="{9EA9D6AC-9F54-04EE-0D7C-C32452510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56"/>
                <a:ext cx="197" cy="131"/>
              </a:xfrm>
              <a:custGeom>
                <a:avLst/>
                <a:gdLst>
                  <a:gd name="T0" fmla="*/ 0 w 197"/>
                  <a:gd name="T1" fmla="*/ 131 h 131"/>
                  <a:gd name="T2" fmla="*/ 27 w 197"/>
                  <a:gd name="T3" fmla="*/ 26 h 131"/>
                  <a:gd name="T4" fmla="*/ 105 w 197"/>
                  <a:gd name="T5" fmla="*/ 0 h 131"/>
                  <a:gd name="T6" fmla="*/ 197 w 197"/>
                  <a:gd name="T7" fmla="*/ 3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" h="131">
                    <a:moveTo>
                      <a:pt x="0" y="131"/>
                    </a:moveTo>
                    <a:cubicBezTo>
                      <a:pt x="3" y="117"/>
                      <a:pt x="17" y="33"/>
                      <a:pt x="27" y="26"/>
                    </a:cubicBezTo>
                    <a:cubicBezTo>
                      <a:pt x="49" y="10"/>
                      <a:pt x="105" y="0"/>
                      <a:pt x="105" y="0"/>
                    </a:cubicBezTo>
                    <a:cubicBezTo>
                      <a:pt x="134" y="10"/>
                      <a:pt x="172" y="39"/>
                      <a:pt x="197" y="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1" name="Freeform 157">
                <a:extLst>
                  <a:ext uri="{FF2B5EF4-FFF2-40B4-BE49-F238E27FC236}">
                    <a16:creationId xmlns:a16="http://schemas.microsoft.com/office/drawing/2014/main" id="{9993F89F-28F4-A775-3DD3-D60478FC4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32"/>
                <a:ext cx="371" cy="183"/>
              </a:xfrm>
              <a:custGeom>
                <a:avLst/>
                <a:gdLst>
                  <a:gd name="T0" fmla="*/ 79 w 371"/>
                  <a:gd name="T1" fmla="*/ 78 h 183"/>
                  <a:gd name="T2" fmla="*/ 302 w 371"/>
                  <a:gd name="T3" fmla="*/ 0 h 183"/>
                  <a:gd name="T4" fmla="*/ 328 w 371"/>
                  <a:gd name="T5" fmla="*/ 144 h 183"/>
                  <a:gd name="T6" fmla="*/ 171 w 371"/>
                  <a:gd name="T7" fmla="*/ 183 h 183"/>
                  <a:gd name="T8" fmla="*/ 66 w 371"/>
                  <a:gd name="T9" fmla="*/ 170 h 183"/>
                  <a:gd name="T10" fmla="*/ 0 w 371"/>
                  <a:gd name="T11" fmla="*/ 91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1" h="183">
                    <a:moveTo>
                      <a:pt x="79" y="78"/>
                    </a:moveTo>
                    <a:cubicBezTo>
                      <a:pt x="215" y="66"/>
                      <a:pt x="221" y="79"/>
                      <a:pt x="302" y="0"/>
                    </a:cubicBezTo>
                    <a:cubicBezTo>
                      <a:pt x="325" y="34"/>
                      <a:pt x="371" y="101"/>
                      <a:pt x="328" y="144"/>
                    </a:cubicBezTo>
                    <a:cubicBezTo>
                      <a:pt x="308" y="164"/>
                      <a:pt x="197" y="179"/>
                      <a:pt x="171" y="183"/>
                    </a:cubicBezTo>
                    <a:cubicBezTo>
                      <a:pt x="136" y="179"/>
                      <a:pt x="99" y="183"/>
                      <a:pt x="66" y="170"/>
                    </a:cubicBezTo>
                    <a:cubicBezTo>
                      <a:pt x="60" y="168"/>
                      <a:pt x="16" y="106"/>
                      <a:pt x="0" y="9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2" name="Freeform 158">
                <a:extLst>
                  <a:ext uri="{FF2B5EF4-FFF2-40B4-BE49-F238E27FC236}">
                    <a16:creationId xmlns:a16="http://schemas.microsoft.com/office/drawing/2014/main" id="{3E1F821A-5B7D-F130-BD29-35F14969F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1453"/>
                <a:ext cx="488" cy="354"/>
              </a:xfrm>
              <a:custGeom>
                <a:avLst/>
                <a:gdLst>
                  <a:gd name="T0" fmla="*/ 105 w 488"/>
                  <a:gd name="T1" fmla="*/ 66 h 354"/>
                  <a:gd name="T2" fmla="*/ 183 w 488"/>
                  <a:gd name="T3" fmla="*/ 52 h 354"/>
                  <a:gd name="T4" fmla="*/ 196 w 488"/>
                  <a:gd name="T5" fmla="*/ 13 h 354"/>
                  <a:gd name="T6" fmla="*/ 249 w 488"/>
                  <a:gd name="T7" fmla="*/ 0 h 354"/>
                  <a:gd name="T8" fmla="*/ 419 w 488"/>
                  <a:gd name="T9" fmla="*/ 92 h 354"/>
                  <a:gd name="T10" fmla="*/ 445 w 488"/>
                  <a:gd name="T11" fmla="*/ 236 h 354"/>
                  <a:gd name="T12" fmla="*/ 380 w 488"/>
                  <a:gd name="T13" fmla="*/ 249 h 354"/>
                  <a:gd name="T14" fmla="*/ 275 w 488"/>
                  <a:gd name="T15" fmla="*/ 354 h 354"/>
                  <a:gd name="T16" fmla="*/ 170 w 488"/>
                  <a:gd name="T17" fmla="*/ 275 h 354"/>
                  <a:gd name="T18" fmla="*/ 78 w 488"/>
                  <a:gd name="T19" fmla="*/ 183 h 354"/>
                  <a:gd name="T20" fmla="*/ 65 w 488"/>
                  <a:gd name="T21" fmla="*/ 144 h 354"/>
                  <a:gd name="T22" fmla="*/ 26 w 488"/>
                  <a:gd name="T23" fmla="*/ 131 h 354"/>
                  <a:gd name="T24" fmla="*/ 0 w 488"/>
                  <a:gd name="T25" fmla="*/ 105 h 3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8" h="354">
                    <a:moveTo>
                      <a:pt x="105" y="66"/>
                    </a:moveTo>
                    <a:cubicBezTo>
                      <a:pt x="131" y="61"/>
                      <a:pt x="160" y="65"/>
                      <a:pt x="183" y="52"/>
                    </a:cubicBezTo>
                    <a:cubicBezTo>
                      <a:pt x="195" y="45"/>
                      <a:pt x="185" y="21"/>
                      <a:pt x="196" y="13"/>
                    </a:cubicBezTo>
                    <a:cubicBezTo>
                      <a:pt x="210" y="2"/>
                      <a:pt x="231" y="4"/>
                      <a:pt x="249" y="0"/>
                    </a:cubicBezTo>
                    <a:cubicBezTo>
                      <a:pt x="346" y="19"/>
                      <a:pt x="345" y="42"/>
                      <a:pt x="419" y="92"/>
                    </a:cubicBezTo>
                    <a:cubicBezTo>
                      <a:pt x="442" y="127"/>
                      <a:pt x="488" y="193"/>
                      <a:pt x="445" y="236"/>
                    </a:cubicBezTo>
                    <a:cubicBezTo>
                      <a:pt x="429" y="252"/>
                      <a:pt x="402" y="245"/>
                      <a:pt x="380" y="249"/>
                    </a:cubicBezTo>
                    <a:cubicBezTo>
                      <a:pt x="334" y="279"/>
                      <a:pt x="305" y="308"/>
                      <a:pt x="275" y="354"/>
                    </a:cubicBezTo>
                    <a:cubicBezTo>
                      <a:pt x="221" y="335"/>
                      <a:pt x="218" y="307"/>
                      <a:pt x="170" y="275"/>
                    </a:cubicBezTo>
                    <a:cubicBezTo>
                      <a:pt x="143" y="235"/>
                      <a:pt x="112" y="217"/>
                      <a:pt x="78" y="183"/>
                    </a:cubicBezTo>
                    <a:cubicBezTo>
                      <a:pt x="74" y="170"/>
                      <a:pt x="75" y="154"/>
                      <a:pt x="65" y="144"/>
                    </a:cubicBezTo>
                    <a:cubicBezTo>
                      <a:pt x="55" y="134"/>
                      <a:pt x="38" y="138"/>
                      <a:pt x="26" y="131"/>
                    </a:cubicBezTo>
                    <a:cubicBezTo>
                      <a:pt x="15" y="125"/>
                      <a:pt x="9" y="114"/>
                      <a:pt x="0" y="105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3" name="Freeform 159">
                <a:extLst>
                  <a:ext uri="{FF2B5EF4-FFF2-40B4-BE49-F238E27FC236}">
                    <a16:creationId xmlns:a16="http://schemas.microsoft.com/office/drawing/2014/main" id="{11312909-AF82-D83A-9C3C-E1DD00C20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427"/>
                <a:ext cx="959" cy="720"/>
              </a:xfrm>
              <a:custGeom>
                <a:avLst/>
                <a:gdLst>
                  <a:gd name="T0" fmla="*/ 697 w 959"/>
                  <a:gd name="T1" fmla="*/ 0 h 720"/>
                  <a:gd name="T2" fmla="*/ 606 w 959"/>
                  <a:gd name="T3" fmla="*/ 92 h 720"/>
                  <a:gd name="T4" fmla="*/ 580 w 959"/>
                  <a:gd name="T5" fmla="*/ 131 h 720"/>
                  <a:gd name="T6" fmla="*/ 396 w 959"/>
                  <a:gd name="T7" fmla="*/ 170 h 720"/>
                  <a:gd name="T8" fmla="*/ 279 w 959"/>
                  <a:gd name="T9" fmla="*/ 183 h 720"/>
                  <a:gd name="T10" fmla="*/ 121 w 959"/>
                  <a:gd name="T11" fmla="*/ 209 h 720"/>
                  <a:gd name="T12" fmla="*/ 95 w 959"/>
                  <a:gd name="T13" fmla="*/ 196 h 720"/>
                  <a:gd name="T14" fmla="*/ 30 w 959"/>
                  <a:gd name="T15" fmla="*/ 249 h 720"/>
                  <a:gd name="T16" fmla="*/ 4 w 959"/>
                  <a:gd name="T17" fmla="*/ 327 h 720"/>
                  <a:gd name="T18" fmla="*/ 17 w 959"/>
                  <a:gd name="T19" fmla="*/ 366 h 720"/>
                  <a:gd name="T20" fmla="*/ 95 w 959"/>
                  <a:gd name="T21" fmla="*/ 419 h 720"/>
                  <a:gd name="T22" fmla="*/ 226 w 959"/>
                  <a:gd name="T23" fmla="*/ 537 h 720"/>
                  <a:gd name="T24" fmla="*/ 265 w 959"/>
                  <a:gd name="T25" fmla="*/ 576 h 720"/>
                  <a:gd name="T26" fmla="*/ 305 w 959"/>
                  <a:gd name="T27" fmla="*/ 589 h 720"/>
                  <a:gd name="T28" fmla="*/ 344 w 959"/>
                  <a:gd name="T29" fmla="*/ 668 h 720"/>
                  <a:gd name="T30" fmla="*/ 383 w 959"/>
                  <a:gd name="T31" fmla="*/ 694 h 720"/>
                  <a:gd name="T32" fmla="*/ 462 w 959"/>
                  <a:gd name="T33" fmla="*/ 720 h 720"/>
                  <a:gd name="T34" fmla="*/ 606 w 959"/>
                  <a:gd name="T35" fmla="*/ 681 h 720"/>
                  <a:gd name="T36" fmla="*/ 711 w 959"/>
                  <a:gd name="T37" fmla="*/ 615 h 720"/>
                  <a:gd name="T38" fmla="*/ 815 w 959"/>
                  <a:gd name="T39" fmla="*/ 537 h 720"/>
                  <a:gd name="T40" fmla="*/ 763 w 959"/>
                  <a:gd name="T41" fmla="*/ 458 h 720"/>
                  <a:gd name="T42" fmla="*/ 711 w 959"/>
                  <a:gd name="T43" fmla="*/ 393 h 720"/>
                  <a:gd name="T44" fmla="*/ 724 w 959"/>
                  <a:gd name="T45" fmla="*/ 340 h 720"/>
                  <a:gd name="T46" fmla="*/ 855 w 959"/>
                  <a:gd name="T47" fmla="*/ 314 h 720"/>
                  <a:gd name="T48" fmla="*/ 894 w 959"/>
                  <a:gd name="T49" fmla="*/ 288 h 720"/>
                  <a:gd name="T50" fmla="*/ 933 w 959"/>
                  <a:gd name="T51" fmla="*/ 275 h 720"/>
                  <a:gd name="T52" fmla="*/ 959 w 959"/>
                  <a:gd name="T53" fmla="*/ 196 h 720"/>
                  <a:gd name="T54" fmla="*/ 697 w 959"/>
                  <a:gd name="T55" fmla="*/ 0 h 7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59" h="720">
                    <a:moveTo>
                      <a:pt x="697" y="0"/>
                    </a:moveTo>
                    <a:cubicBezTo>
                      <a:pt x="628" y="23"/>
                      <a:pt x="666" y="1"/>
                      <a:pt x="606" y="92"/>
                    </a:cubicBezTo>
                    <a:cubicBezTo>
                      <a:pt x="597" y="105"/>
                      <a:pt x="595" y="128"/>
                      <a:pt x="580" y="131"/>
                    </a:cubicBezTo>
                    <a:cubicBezTo>
                      <a:pt x="518" y="141"/>
                      <a:pt x="458" y="163"/>
                      <a:pt x="396" y="170"/>
                    </a:cubicBezTo>
                    <a:cubicBezTo>
                      <a:pt x="357" y="174"/>
                      <a:pt x="318" y="177"/>
                      <a:pt x="279" y="183"/>
                    </a:cubicBezTo>
                    <a:cubicBezTo>
                      <a:pt x="226" y="190"/>
                      <a:pt x="121" y="209"/>
                      <a:pt x="121" y="209"/>
                    </a:cubicBezTo>
                    <a:cubicBezTo>
                      <a:pt x="90" y="305"/>
                      <a:pt x="128" y="213"/>
                      <a:pt x="95" y="196"/>
                    </a:cubicBezTo>
                    <a:cubicBezTo>
                      <a:pt x="83" y="190"/>
                      <a:pt x="37" y="242"/>
                      <a:pt x="30" y="249"/>
                    </a:cubicBezTo>
                    <a:cubicBezTo>
                      <a:pt x="21" y="275"/>
                      <a:pt x="13" y="301"/>
                      <a:pt x="4" y="327"/>
                    </a:cubicBezTo>
                    <a:cubicBezTo>
                      <a:pt x="0" y="340"/>
                      <a:pt x="7" y="356"/>
                      <a:pt x="17" y="366"/>
                    </a:cubicBezTo>
                    <a:cubicBezTo>
                      <a:pt x="39" y="388"/>
                      <a:pt x="72" y="397"/>
                      <a:pt x="95" y="419"/>
                    </a:cubicBezTo>
                    <a:cubicBezTo>
                      <a:pt x="141" y="464"/>
                      <a:pt x="163" y="516"/>
                      <a:pt x="226" y="537"/>
                    </a:cubicBezTo>
                    <a:cubicBezTo>
                      <a:pt x="239" y="550"/>
                      <a:pt x="250" y="566"/>
                      <a:pt x="265" y="576"/>
                    </a:cubicBezTo>
                    <a:cubicBezTo>
                      <a:pt x="277" y="584"/>
                      <a:pt x="295" y="579"/>
                      <a:pt x="305" y="589"/>
                    </a:cubicBezTo>
                    <a:cubicBezTo>
                      <a:pt x="326" y="610"/>
                      <a:pt x="323" y="647"/>
                      <a:pt x="344" y="668"/>
                    </a:cubicBezTo>
                    <a:cubicBezTo>
                      <a:pt x="355" y="679"/>
                      <a:pt x="369" y="688"/>
                      <a:pt x="383" y="694"/>
                    </a:cubicBezTo>
                    <a:cubicBezTo>
                      <a:pt x="408" y="705"/>
                      <a:pt x="462" y="720"/>
                      <a:pt x="462" y="720"/>
                    </a:cubicBezTo>
                    <a:cubicBezTo>
                      <a:pt x="510" y="708"/>
                      <a:pt x="564" y="707"/>
                      <a:pt x="606" y="681"/>
                    </a:cubicBezTo>
                    <a:cubicBezTo>
                      <a:pt x="649" y="654"/>
                      <a:pt x="653" y="634"/>
                      <a:pt x="711" y="615"/>
                    </a:cubicBezTo>
                    <a:cubicBezTo>
                      <a:pt x="766" y="578"/>
                      <a:pt x="777" y="593"/>
                      <a:pt x="815" y="537"/>
                    </a:cubicBezTo>
                    <a:cubicBezTo>
                      <a:pt x="785" y="416"/>
                      <a:pt x="828" y="540"/>
                      <a:pt x="763" y="458"/>
                    </a:cubicBezTo>
                    <a:cubicBezTo>
                      <a:pt x="691" y="368"/>
                      <a:pt x="823" y="468"/>
                      <a:pt x="711" y="393"/>
                    </a:cubicBezTo>
                    <a:cubicBezTo>
                      <a:pt x="715" y="375"/>
                      <a:pt x="709" y="350"/>
                      <a:pt x="724" y="340"/>
                    </a:cubicBezTo>
                    <a:cubicBezTo>
                      <a:pt x="762" y="316"/>
                      <a:pt x="813" y="328"/>
                      <a:pt x="855" y="314"/>
                    </a:cubicBezTo>
                    <a:cubicBezTo>
                      <a:pt x="868" y="305"/>
                      <a:pt x="880" y="295"/>
                      <a:pt x="894" y="288"/>
                    </a:cubicBezTo>
                    <a:cubicBezTo>
                      <a:pt x="906" y="282"/>
                      <a:pt x="925" y="286"/>
                      <a:pt x="933" y="275"/>
                    </a:cubicBezTo>
                    <a:cubicBezTo>
                      <a:pt x="949" y="252"/>
                      <a:pt x="959" y="196"/>
                      <a:pt x="959" y="196"/>
                    </a:cubicBezTo>
                    <a:cubicBezTo>
                      <a:pt x="924" y="91"/>
                      <a:pt x="807" y="0"/>
                      <a:pt x="697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4" name="Freeform 160">
                <a:extLst>
                  <a:ext uri="{FF2B5EF4-FFF2-40B4-BE49-F238E27FC236}">
                    <a16:creationId xmlns:a16="http://schemas.microsoft.com/office/drawing/2014/main" id="{29221BEE-BA6D-BB04-5C72-58F856AD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1663"/>
                <a:ext cx="20" cy="248"/>
              </a:xfrm>
              <a:custGeom>
                <a:avLst/>
                <a:gdLst>
                  <a:gd name="T0" fmla="*/ 0 w 20"/>
                  <a:gd name="T1" fmla="*/ 0 h 248"/>
                  <a:gd name="T2" fmla="*/ 0 w 20"/>
                  <a:gd name="T3" fmla="*/ 248 h 2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48">
                    <a:moveTo>
                      <a:pt x="0" y="0"/>
                    </a:moveTo>
                    <a:cubicBezTo>
                      <a:pt x="20" y="80"/>
                      <a:pt x="0" y="248"/>
                      <a:pt x="0" y="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5" name="Freeform 161">
                <a:extLst>
                  <a:ext uri="{FF2B5EF4-FFF2-40B4-BE49-F238E27FC236}">
                    <a16:creationId xmlns:a16="http://schemas.microsoft.com/office/drawing/2014/main" id="{902A8B0A-E156-F074-E1BB-13C291C7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663"/>
                <a:ext cx="131" cy="117"/>
              </a:xfrm>
              <a:custGeom>
                <a:avLst/>
                <a:gdLst>
                  <a:gd name="T0" fmla="*/ 0 w 131"/>
                  <a:gd name="T1" fmla="*/ 0 h 117"/>
                  <a:gd name="T2" fmla="*/ 131 w 131"/>
                  <a:gd name="T3" fmla="*/ 1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1" h="117">
                    <a:moveTo>
                      <a:pt x="0" y="0"/>
                    </a:moveTo>
                    <a:cubicBezTo>
                      <a:pt x="43" y="42"/>
                      <a:pt x="89" y="75"/>
                      <a:pt x="131" y="1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6" name="Freeform 162">
                <a:extLst>
                  <a:ext uri="{FF2B5EF4-FFF2-40B4-BE49-F238E27FC236}">
                    <a16:creationId xmlns:a16="http://schemas.microsoft.com/office/drawing/2014/main" id="{A5561F04-5E41-6A23-09A1-B41C47D57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689"/>
                <a:ext cx="48" cy="288"/>
              </a:xfrm>
              <a:custGeom>
                <a:avLst/>
                <a:gdLst>
                  <a:gd name="T0" fmla="*/ 0 w 48"/>
                  <a:gd name="T1" fmla="*/ 0 h 288"/>
                  <a:gd name="T2" fmla="*/ 26 w 48"/>
                  <a:gd name="T3" fmla="*/ 288 h 28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288">
                    <a:moveTo>
                      <a:pt x="0" y="0"/>
                    </a:moveTo>
                    <a:cubicBezTo>
                      <a:pt x="48" y="144"/>
                      <a:pt x="26" y="51"/>
                      <a:pt x="26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7" name="Freeform 163">
                <a:extLst>
                  <a:ext uri="{FF2B5EF4-FFF2-40B4-BE49-F238E27FC236}">
                    <a16:creationId xmlns:a16="http://schemas.microsoft.com/office/drawing/2014/main" id="{93CF5A2F-2110-8F72-C000-C246E794F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042"/>
                <a:ext cx="1324" cy="1625"/>
              </a:xfrm>
              <a:custGeom>
                <a:avLst/>
                <a:gdLst>
                  <a:gd name="T0" fmla="*/ 1030 w 1324"/>
                  <a:gd name="T1" fmla="*/ 0 h 1625"/>
                  <a:gd name="T2" fmla="*/ 1096 w 1324"/>
                  <a:gd name="T3" fmla="*/ 53 h 1625"/>
                  <a:gd name="T4" fmla="*/ 1174 w 1324"/>
                  <a:gd name="T5" fmla="*/ 393 h 1625"/>
                  <a:gd name="T6" fmla="*/ 1135 w 1324"/>
                  <a:gd name="T7" fmla="*/ 746 h 1625"/>
                  <a:gd name="T8" fmla="*/ 1109 w 1324"/>
                  <a:gd name="T9" fmla="*/ 825 h 1625"/>
                  <a:gd name="T10" fmla="*/ 1096 w 1324"/>
                  <a:gd name="T11" fmla="*/ 864 h 1625"/>
                  <a:gd name="T12" fmla="*/ 1161 w 1324"/>
                  <a:gd name="T13" fmla="*/ 1100 h 1625"/>
                  <a:gd name="T14" fmla="*/ 1240 w 1324"/>
                  <a:gd name="T15" fmla="*/ 1283 h 1625"/>
                  <a:gd name="T16" fmla="*/ 1253 w 1324"/>
                  <a:gd name="T17" fmla="*/ 1322 h 1625"/>
                  <a:gd name="T18" fmla="*/ 1318 w 1324"/>
                  <a:gd name="T19" fmla="*/ 1375 h 1625"/>
                  <a:gd name="T20" fmla="*/ 1109 w 1324"/>
                  <a:gd name="T21" fmla="*/ 1414 h 1625"/>
                  <a:gd name="T22" fmla="*/ 991 w 1324"/>
                  <a:gd name="T23" fmla="*/ 1453 h 1625"/>
                  <a:gd name="T24" fmla="*/ 952 w 1324"/>
                  <a:gd name="T25" fmla="*/ 1466 h 1625"/>
                  <a:gd name="T26" fmla="*/ 716 w 1324"/>
                  <a:gd name="T27" fmla="*/ 1205 h 1625"/>
                  <a:gd name="T28" fmla="*/ 664 w 1324"/>
                  <a:gd name="T29" fmla="*/ 1126 h 1625"/>
                  <a:gd name="T30" fmla="*/ 598 w 1324"/>
                  <a:gd name="T31" fmla="*/ 1061 h 1625"/>
                  <a:gd name="T32" fmla="*/ 612 w 1324"/>
                  <a:gd name="T33" fmla="*/ 720 h 1625"/>
                  <a:gd name="T34" fmla="*/ 585 w 1324"/>
                  <a:gd name="T35" fmla="*/ 655 h 1625"/>
                  <a:gd name="T36" fmla="*/ 559 w 1324"/>
                  <a:gd name="T37" fmla="*/ 694 h 1625"/>
                  <a:gd name="T38" fmla="*/ 520 w 1324"/>
                  <a:gd name="T39" fmla="*/ 707 h 1625"/>
                  <a:gd name="T40" fmla="*/ 481 w 1324"/>
                  <a:gd name="T41" fmla="*/ 1218 h 1625"/>
                  <a:gd name="T42" fmla="*/ 428 w 1324"/>
                  <a:gd name="T43" fmla="*/ 1427 h 1625"/>
                  <a:gd name="T44" fmla="*/ 415 w 1324"/>
                  <a:gd name="T45" fmla="*/ 1610 h 1625"/>
                  <a:gd name="T46" fmla="*/ 389 w 1324"/>
                  <a:gd name="T47" fmla="*/ 1571 h 1625"/>
                  <a:gd name="T48" fmla="*/ 310 w 1324"/>
                  <a:gd name="T49" fmla="*/ 1519 h 1625"/>
                  <a:gd name="T50" fmla="*/ 127 w 1324"/>
                  <a:gd name="T51" fmla="*/ 1479 h 1625"/>
                  <a:gd name="T52" fmla="*/ 153 w 1324"/>
                  <a:gd name="T53" fmla="*/ 1257 h 1625"/>
                  <a:gd name="T54" fmla="*/ 166 w 1324"/>
                  <a:gd name="T55" fmla="*/ 1296 h 1625"/>
                  <a:gd name="T56" fmla="*/ 153 w 1324"/>
                  <a:gd name="T57" fmla="*/ 1414 h 1625"/>
                  <a:gd name="T58" fmla="*/ 140 w 1324"/>
                  <a:gd name="T59" fmla="*/ 1506 h 1625"/>
                  <a:gd name="T60" fmla="*/ 271 w 1324"/>
                  <a:gd name="T61" fmla="*/ 1519 h 1625"/>
                  <a:gd name="T62" fmla="*/ 428 w 1324"/>
                  <a:gd name="T63" fmla="*/ 1610 h 1625"/>
                  <a:gd name="T64" fmla="*/ 180 w 1324"/>
                  <a:gd name="T65" fmla="*/ 1506 h 1625"/>
                  <a:gd name="T66" fmla="*/ 9 w 1324"/>
                  <a:gd name="T67" fmla="*/ 1466 h 1625"/>
                  <a:gd name="T68" fmla="*/ 36 w 1324"/>
                  <a:gd name="T69" fmla="*/ 825 h 1625"/>
                  <a:gd name="T70" fmla="*/ 153 w 1324"/>
                  <a:gd name="T71" fmla="*/ 864 h 1625"/>
                  <a:gd name="T72" fmla="*/ 297 w 1324"/>
                  <a:gd name="T73" fmla="*/ 851 h 1625"/>
                  <a:gd name="T74" fmla="*/ 324 w 1324"/>
                  <a:gd name="T75" fmla="*/ 759 h 1625"/>
                  <a:gd name="T76" fmla="*/ 454 w 1324"/>
                  <a:gd name="T77" fmla="*/ 615 h 1625"/>
                  <a:gd name="T78" fmla="*/ 507 w 1324"/>
                  <a:gd name="T79" fmla="*/ 550 h 1625"/>
                  <a:gd name="T80" fmla="*/ 651 w 1324"/>
                  <a:gd name="T81" fmla="*/ 327 h 1625"/>
                  <a:gd name="T82" fmla="*/ 703 w 1324"/>
                  <a:gd name="T83" fmla="*/ 314 h 1625"/>
                  <a:gd name="T84" fmla="*/ 965 w 1324"/>
                  <a:gd name="T85" fmla="*/ 262 h 1625"/>
                  <a:gd name="T86" fmla="*/ 1004 w 1324"/>
                  <a:gd name="T87" fmla="*/ 236 h 1625"/>
                  <a:gd name="T88" fmla="*/ 1017 w 1324"/>
                  <a:gd name="T89" fmla="*/ 197 h 1625"/>
                  <a:gd name="T90" fmla="*/ 965 w 1324"/>
                  <a:gd name="T91" fmla="*/ 210 h 1625"/>
                  <a:gd name="T92" fmla="*/ 795 w 1324"/>
                  <a:gd name="T93" fmla="*/ 262 h 16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24" h="1625">
                    <a:moveTo>
                      <a:pt x="1030" y="0"/>
                    </a:moveTo>
                    <a:cubicBezTo>
                      <a:pt x="1047" y="11"/>
                      <a:pt x="1085" y="32"/>
                      <a:pt x="1096" y="53"/>
                    </a:cubicBezTo>
                    <a:cubicBezTo>
                      <a:pt x="1147" y="156"/>
                      <a:pt x="1162" y="281"/>
                      <a:pt x="1174" y="393"/>
                    </a:cubicBezTo>
                    <a:cubicBezTo>
                      <a:pt x="1158" y="659"/>
                      <a:pt x="1175" y="542"/>
                      <a:pt x="1135" y="746"/>
                    </a:cubicBezTo>
                    <a:cubicBezTo>
                      <a:pt x="1130" y="773"/>
                      <a:pt x="1118" y="799"/>
                      <a:pt x="1109" y="825"/>
                    </a:cubicBezTo>
                    <a:cubicBezTo>
                      <a:pt x="1105" y="838"/>
                      <a:pt x="1096" y="864"/>
                      <a:pt x="1096" y="864"/>
                    </a:cubicBezTo>
                    <a:cubicBezTo>
                      <a:pt x="1110" y="950"/>
                      <a:pt x="1123" y="1022"/>
                      <a:pt x="1161" y="1100"/>
                    </a:cubicBezTo>
                    <a:cubicBezTo>
                      <a:pt x="1175" y="1172"/>
                      <a:pt x="1208" y="1219"/>
                      <a:pt x="1240" y="1283"/>
                    </a:cubicBezTo>
                    <a:cubicBezTo>
                      <a:pt x="1246" y="1295"/>
                      <a:pt x="1246" y="1310"/>
                      <a:pt x="1253" y="1322"/>
                    </a:cubicBezTo>
                    <a:cubicBezTo>
                      <a:pt x="1266" y="1345"/>
                      <a:pt x="1298" y="1362"/>
                      <a:pt x="1318" y="1375"/>
                    </a:cubicBezTo>
                    <a:cubicBezTo>
                      <a:pt x="1224" y="1438"/>
                      <a:pt x="1324" y="1380"/>
                      <a:pt x="1109" y="1414"/>
                    </a:cubicBezTo>
                    <a:cubicBezTo>
                      <a:pt x="1107" y="1414"/>
                      <a:pt x="1012" y="1446"/>
                      <a:pt x="991" y="1453"/>
                    </a:cubicBezTo>
                    <a:cubicBezTo>
                      <a:pt x="978" y="1457"/>
                      <a:pt x="952" y="1466"/>
                      <a:pt x="952" y="1466"/>
                    </a:cubicBezTo>
                    <a:cubicBezTo>
                      <a:pt x="855" y="1434"/>
                      <a:pt x="769" y="1286"/>
                      <a:pt x="716" y="1205"/>
                    </a:cubicBezTo>
                    <a:cubicBezTo>
                      <a:pt x="714" y="1203"/>
                      <a:pt x="666" y="1128"/>
                      <a:pt x="664" y="1126"/>
                    </a:cubicBezTo>
                    <a:cubicBezTo>
                      <a:pt x="642" y="1104"/>
                      <a:pt x="598" y="1061"/>
                      <a:pt x="598" y="1061"/>
                    </a:cubicBezTo>
                    <a:cubicBezTo>
                      <a:pt x="565" y="960"/>
                      <a:pt x="602" y="825"/>
                      <a:pt x="612" y="720"/>
                    </a:cubicBezTo>
                    <a:cubicBezTo>
                      <a:pt x="588" y="518"/>
                      <a:pt x="611" y="594"/>
                      <a:pt x="585" y="655"/>
                    </a:cubicBezTo>
                    <a:cubicBezTo>
                      <a:pt x="579" y="669"/>
                      <a:pt x="571" y="684"/>
                      <a:pt x="559" y="694"/>
                    </a:cubicBezTo>
                    <a:cubicBezTo>
                      <a:pt x="548" y="703"/>
                      <a:pt x="533" y="703"/>
                      <a:pt x="520" y="707"/>
                    </a:cubicBezTo>
                    <a:cubicBezTo>
                      <a:pt x="447" y="930"/>
                      <a:pt x="507" y="721"/>
                      <a:pt x="481" y="1218"/>
                    </a:cubicBezTo>
                    <a:cubicBezTo>
                      <a:pt x="477" y="1288"/>
                      <a:pt x="445" y="1360"/>
                      <a:pt x="428" y="1427"/>
                    </a:cubicBezTo>
                    <a:cubicBezTo>
                      <a:pt x="424" y="1488"/>
                      <a:pt x="431" y="1551"/>
                      <a:pt x="415" y="1610"/>
                    </a:cubicBezTo>
                    <a:cubicBezTo>
                      <a:pt x="411" y="1625"/>
                      <a:pt x="401" y="1581"/>
                      <a:pt x="389" y="1571"/>
                    </a:cubicBezTo>
                    <a:cubicBezTo>
                      <a:pt x="365" y="1550"/>
                      <a:pt x="336" y="1536"/>
                      <a:pt x="310" y="1519"/>
                    </a:cubicBezTo>
                    <a:cubicBezTo>
                      <a:pt x="230" y="1466"/>
                      <a:pt x="289" y="1495"/>
                      <a:pt x="127" y="1479"/>
                    </a:cubicBezTo>
                    <a:cubicBezTo>
                      <a:pt x="127" y="1478"/>
                      <a:pt x="146" y="1271"/>
                      <a:pt x="153" y="1257"/>
                    </a:cubicBezTo>
                    <a:cubicBezTo>
                      <a:pt x="159" y="1245"/>
                      <a:pt x="162" y="1283"/>
                      <a:pt x="166" y="1296"/>
                    </a:cubicBezTo>
                    <a:cubicBezTo>
                      <a:pt x="162" y="1335"/>
                      <a:pt x="163" y="1376"/>
                      <a:pt x="153" y="1414"/>
                    </a:cubicBezTo>
                    <a:cubicBezTo>
                      <a:pt x="149" y="1431"/>
                      <a:pt x="86" y="1481"/>
                      <a:pt x="140" y="1506"/>
                    </a:cubicBezTo>
                    <a:cubicBezTo>
                      <a:pt x="180" y="1524"/>
                      <a:pt x="227" y="1515"/>
                      <a:pt x="271" y="1519"/>
                    </a:cubicBezTo>
                    <a:cubicBezTo>
                      <a:pt x="332" y="1539"/>
                      <a:pt x="365" y="1589"/>
                      <a:pt x="428" y="1610"/>
                    </a:cubicBezTo>
                    <a:cubicBezTo>
                      <a:pt x="369" y="1521"/>
                      <a:pt x="278" y="1518"/>
                      <a:pt x="180" y="1506"/>
                    </a:cubicBezTo>
                    <a:cubicBezTo>
                      <a:pt x="119" y="1486"/>
                      <a:pt x="76" y="1475"/>
                      <a:pt x="9" y="1466"/>
                    </a:cubicBezTo>
                    <a:cubicBezTo>
                      <a:pt x="44" y="1255"/>
                      <a:pt x="0" y="1036"/>
                      <a:pt x="36" y="825"/>
                    </a:cubicBezTo>
                    <a:cubicBezTo>
                      <a:pt x="43" y="784"/>
                      <a:pt x="153" y="864"/>
                      <a:pt x="153" y="864"/>
                    </a:cubicBezTo>
                    <a:cubicBezTo>
                      <a:pt x="201" y="860"/>
                      <a:pt x="252" y="869"/>
                      <a:pt x="297" y="851"/>
                    </a:cubicBezTo>
                    <a:cubicBezTo>
                      <a:pt x="327" y="839"/>
                      <a:pt x="304" y="784"/>
                      <a:pt x="324" y="759"/>
                    </a:cubicBezTo>
                    <a:cubicBezTo>
                      <a:pt x="344" y="733"/>
                      <a:pt x="423" y="647"/>
                      <a:pt x="454" y="615"/>
                    </a:cubicBezTo>
                    <a:cubicBezTo>
                      <a:pt x="487" y="524"/>
                      <a:pt x="441" y="626"/>
                      <a:pt x="507" y="550"/>
                    </a:cubicBezTo>
                    <a:cubicBezTo>
                      <a:pt x="556" y="493"/>
                      <a:pt x="588" y="359"/>
                      <a:pt x="651" y="327"/>
                    </a:cubicBezTo>
                    <a:cubicBezTo>
                      <a:pt x="667" y="319"/>
                      <a:pt x="686" y="318"/>
                      <a:pt x="703" y="314"/>
                    </a:cubicBezTo>
                    <a:cubicBezTo>
                      <a:pt x="792" y="255"/>
                      <a:pt x="839" y="271"/>
                      <a:pt x="965" y="262"/>
                    </a:cubicBezTo>
                    <a:cubicBezTo>
                      <a:pt x="978" y="253"/>
                      <a:pt x="994" y="248"/>
                      <a:pt x="1004" y="236"/>
                    </a:cubicBezTo>
                    <a:cubicBezTo>
                      <a:pt x="1013" y="225"/>
                      <a:pt x="1028" y="205"/>
                      <a:pt x="1017" y="197"/>
                    </a:cubicBezTo>
                    <a:cubicBezTo>
                      <a:pt x="1002" y="187"/>
                      <a:pt x="982" y="205"/>
                      <a:pt x="965" y="210"/>
                    </a:cubicBezTo>
                    <a:cubicBezTo>
                      <a:pt x="898" y="229"/>
                      <a:pt x="872" y="262"/>
                      <a:pt x="795" y="262"/>
                    </a:cubicBezTo>
                  </a:path>
                </a:pathLst>
              </a:custGeom>
              <a:solidFill>
                <a:srgbClr val="99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8" name="Freeform 164">
                <a:extLst>
                  <a:ext uri="{FF2B5EF4-FFF2-40B4-BE49-F238E27FC236}">
                    <a16:creationId xmlns:a16="http://schemas.microsoft.com/office/drawing/2014/main" id="{72B96E1E-D6A1-0984-300C-AF9A4BD35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3770"/>
                <a:ext cx="207" cy="114"/>
              </a:xfrm>
              <a:custGeom>
                <a:avLst/>
                <a:gdLst>
                  <a:gd name="T0" fmla="*/ 115 w 207"/>
                  <a:gd name="T1" fmla="*/ 0 h 114"/>
                  <a:gd name="T2" fmla="*/ 50 w 207"/>
                  <a:gd name="T3" fmla="*/ 92 h 114"/>
                  <a:gd name="T4" fmla="*/ 89 w 207"/>
                  <a:gd name="T5" fmla="*/ 105 h 114"/>
                  <a:gd name="T6" fmla="*/ 207 w 207"/>
                  <a:gd name="T7" fmla="*/ 66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" h="114">
                    <a:moveTo>
                      <a:pt x="115" y="0"/>
                    </a:moveTo>
                    <a:cubicBezTo>
                      <a:pt x="74" y="14"/>
                      <a:pt x="0" y="29"/>
                      <a:pt x="50" y="92"/>
                    </a:cubicBezTo>
                    <a:cubicBezTo>
                      <a:pt x="58" y="103"/>
                      <a:pt x="76" y="101"/>
                      <a:pt x="89" y="105"/>
                    </a:cubicBezTo>
                    <a:cubicBezTo>
                      <a:pt x="193" y="90"/>
                      <a:pt x="159" y="114"/>
                      <a:pt x="207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9" name="Freeform 165">
                <a:extLst>
                  <a:ext uri="{FF2B5EF4-FFF2-40B4-BE49-F238E27FC236}">
                    <a16:creationId xmlns:a16="http://schemas.microsoft.com/office/drawing/2014/main" id="{263213C1-0195-7C67-52DE-185968914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1741"/>
                <a:ext cx="443" cy="458"/>
              </a:xfrm>
              <a:custGeom>
                <a:avLst/>
                <a:gdLst>
                  <a:gd name="T0" fmla="*/ 17 w 443"/>
                  <a:gd name="T1" fmla="*/ 301 h 458"/>
                  <a:gd name="T2" fmla="*/ 109 w 443"/>
                  <a:gd name="T3" fmla="*/ 144 h 458"/>
                  <a:gd name="T4" fmla="*/ 175 w 443"/>
                  <a:gd name="T5" fmla="*/ 79 h 458"/>
                  <a:gd name="T6" fmla="*/ 227 w 443"/>
                  <a:gd name="T7" fmla="*/ 0 h 458"/>
                  <a:gd name="T8" fmla="*/ 240 w 443"/>
                  <a:gd name="T9" fmla="*/ 66 h 458"/>
                  <a:gd name="T10" fmla="*/ 253 w 443"/>
                  <a:gd name="T11" fmla="*/ 105 h 458"/>
                  <a:gd name="T12" fmla="*/ 292 w 443"/>
                  <a:gd name="T13" fmla="*/ 79 h 458"/>
                  <a:gd name="T14" fmla="*/ 332 w 443"/>
                  <a:gd name="T15" fmla="*/ 66 h 458"/>
                  <a:gd name="T16" fmla="*/ 358 w 443"/>
                  <a:gd name="T17" fmla="*/ 39 h 458"/>
                  <a:gd name="T18" fmla="*/ 397 w 443"/>
                  <a:gd name="T19" fmla="*/ 170 h 458"/>
                  <a:gd name="T20" fmla="*/ 423 w 443"/>
                  <a:gd name="T21" fmla="*/ 210 h 458"/>
                  <a:gd name="T22" fmla="*/ 384 w 443"/>
                  <a:gd name="T23" fmla="*/ 223 h 458"/>
                  <a:gd name="T24" fmla="*/ 358 w 443"/>
                  <a:gd name="T25" fmla="*/ 301 h 458"/>
                  <a:gd name="T26" fmla="*/ 397 w 443"/>
                  <a:gd name="T27" fmla="*/ 340 h 458"/>
                  <a:gd name="T28" fmla="*/ 305 w 443"/>
                  <a:gd name="T29" fmla="*/ 458 h 458"/>
                  <a:gd name="T30" fmla="*/ 188 w 443"/>
                  <a:gd name="T31" fmla="*/ 445 h 458"/>
                  <a:gd name="T32" fmla="*/ 109 w 443"/>
                  <a:gd name="T33" fmla="*/ 406 h 458"/>
                  <a:gd name="T34" fmla="*/ 57 w 443"/>
                  <a:gd name="T35" fmla="*/ 354 h 458"/>
                  <a:gd name="T36" fmla="*/ 4 w 443"/>
                  <a:gd name="T37" fmla="*/ 288 h 458"/>
                  <a:gd name="T38" fmla="*/ 17 w 443"/>
                  <a:gd name="T39" fmla="*/ 301 h 4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3" h="458">
                    <a:moveTo>
                      <a:pt x="17" y="301"/>
                    </a:moveTo>
                    <a:cubicBezTo>
                      <a:pt x="31" y="185"/>
                      <a:pt x="13" y="176"/>
                      <a:pt x="109" y="144"/>
                    </a:cubicBezTo>
                    <a:cubicBezTo>
                      <a:pt x="131" y="122"/>
                      <a:pt x="153" y="101"/>
                      <a:pt x="175" y="79"/>
                    </a:cubicBezTo>
                    <a:cubicBezTo>
                      <a:pt x="197" y="57"/>
                      <a:pt x="227" y="0"/>
                      <a:pt x="227" y="0"/>
                    </a:cubicBezTo>
                    <a:cubicBezTo>
                      <a:pt x="231" y="22"/>
                      <a:pt x="235" y="44"/>
                      <a:pt x="240" y="66"/>
                    </a:cubicBezTo>
                    <a:cubicBezTo>
                      <a:pt x="243" y="79"/>
                      <a:pt x="240" y="102"/>
                      <a:pt x="253" y="105"/>
                    </a:cubicBezTo>
                    <a:cubicBezTo>
                      <a:pt x="268" y="109"/>
                      <a:pt x="278" y="86"/>
                      <a:pt x="292" y="79"/>
                    </a:cubicBezTo>
                    <a:cubicBezTo>
                      <a:pt x="305" y="73"/>
                      <a:pt x="319" y="70"/>
                      <a:pt x="332" y="66"/>
                    </a:cubicBezTo>
                    <a:cubicBezTo>
                      <a:pt x="341" y="57"/>
                      <a:pt x="349" y="30"/>
                      <a:pt x="358" y="39"/>
                    </a:cubicBezTo>
                    <a:cubicBezTo>
                      <a:pt x="379" y="60"/>
                      <a:pt x="384" y="139"/>
                      <a:pt x="397" y="170"/>
                    </a:cubicBezTo>
                    <a:cubicBezTo>
                      <a:pt x="403" y="185"/>
                      <a:pt x="414" y="197"/>
                      <a:pt x="423" y="210"/>
                    </a:cubicBezTo>
                    <a:cubicBezTo>
                      <a:pt x="410" y="214"/>
                      <a:pt x="392" y="212"/>
                      <a:pt x="384" y="223"/>
                    </a:cubicBezTo>
                    <a:cubicBezTo>
                      <a:pt x="368" y="245"/>
                      <a:pt x="358" y="301"/>
                      <a:pt x="358" y="301"/>
                    </a:cubicBezTo>
                    <a:cubicBezTo>
                      <a:pt x="371" y="314"/>
                      <a:pt x="387" y="325"/>
                      <a:pt x="397" y="340"/>
                    </a:cubicBezTo>
                    <a:cubicBezTo>
                      <a:pt x="443" y="410"/>
                      <a:pt x="347" y="431"/>
                      <a:pt x="305" y="458"/>
                    </a:cubicBezTo>
                    <a:cubicBezTo>
                      <a:pt x="266" y="454"/>
                      <a:pt x="226" y="454"/>
                      <a:pt x="188" y="445"/>
                    </a:cubicBezTo>
                    <a:cubicBezTo>
                      <a:pt x="159" y="438"/>
                      <a:pt x="137" y="415"/>
                      <a:pt x="109" y="406"/>
                    </a:cubicBezTo>
                    <a:cubicBezTo>
                      <a:pt x="80" y="320"/>
                      <a:pt x="120" y="406"/>
                      <a:pt x="57" y="354"/>
                    </a:cubicBezTo>
                    <a:cubicBezTo>
                      <a:pt x="35" y="336"/>
                      <a:pt x="25" y="307"/>
                      <a:pt x="4" y="288"/>
                    </a:cubicBezTo>
                    <a:cubicBezTo>
                      <a:pt x="0" y="284"/>
                      <a:pt x="13" y="297"/>
                      <a:pt x="17" y="3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0" name="Freeform 166">
                <a:extLst>
                  <a:ext uri="{FF2B5EF4-FFF2-40B4-BE49-F238E27FC236}">
                    <a16:creationId xmlns:a16="http://schemas.microsoft.com/office/drawing/2014/main" id="{4125D2AF-0AB6-CEBE-AA4A-9F223B706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1782"/>
                <a:ext cx="228" cy="214"/>
              </a:xfrm>
              <a:custGeom>
                <a:avLst/>
                <a:gdLst>
                  <a:gd name="T0" fmla="*/ 51 w 228"/>
                  <a:gd name="T1" fmla="*/ 201 h 214"/>
                  <a:gd name="T2" fmla="*/ 91 w 228"/>
                  <a:gd name="T3" fmla="*/ 13 h 214"/>
                  <a:gd name="T4" fmla="*/ 158 w 228"/>
                  <a:gd name="T5" fmla="*/ 214 h 214"/>
                  <a:gd name="T6" fmla="*/ 171 w 228"/>
                  <a:gd name="T7" fmla="*/ 147 h 214"/>
                  <a:gd name="T8" fmla="*/ 198 w 228"/>
                  <a:gd name="T9" fmla="*/ 107 h 214"/>
                  <a:gd name="T10" fmla="*/ 225 w 228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8" h="214">
                    <a:moveTo>
                      <a:pt x="51" y="201"/>
                    </a:moveTo>
                    <a:cubicBezTo>
                      <a:pt x="41" y="109"/>
                      <a:pt x="0" y="43"/>
                      <a:pt x="91" y="13"/>
                    </a:cubicBezTo>
                    <a:cubicBezTo>
                      <a:pt x="133" y="75"/>
                      <a:pt x="143" y="141"/>
                      <a:pt x="158" y="214"/>
                    </a:cubicBezTo>
                    <a:cubicBezTo>
                      <a:pt x="162" y="192"/>
                      <a:pt x="163" y="168"/>
                      <a:pt x="171" y="147"/>
                    </a:cubicBezTo>
                    <a:cubicBezTo>
                      <a:pt x="177" y="132"/>
                      <a:pt x="191" y="122"/>
                      <a:pt x="198" y="107"/>
                    </a:cubicBezTo>
                    <a:cubicBezTo>
                      <a:pt x="228" y="40"/>
                      <a:pt x="225" y="48"/>
                      <a:pt x="225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1" name="Freeform 167">
                <a:extLst>
                  <a:ext uri="{FF2B5EF4-FFF2-40B4-BE49-F238E27FC236}">
                    <a16:creationId xmlns:a16="http://schemas.microsoft.com/office/drawing/2014/main" id="{FAE0DB64-4236-F3FE-AE7B-D415F23FD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482"/>
                <a:ext cx="136" cy="469"/>
              </a:xfrm>
              <a:custGeom>
                <a:avLst/>
                <a:gdLst>
                  <a:gd name="T0" fmla="*/ 136 w 136"/>
                  <a:gd name="T1" fmla="*/ 469 h 469"/>
                  <a:gd name="T2" fmla="*/ 56 w 136"/>
                  <a:gd name="T3" fmla="*/ 0 h 46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6" h="469">
                    <a:moveTo>
                      <a:pt x="136" y="469"/>
                    </a:moveTo>
                    <a:cubicBezTo>
                      <a:pt x="0" y="260"/>
                      <a:pt x="56" y="434"/>
                      <a:pt x="5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2" name="Freeform 168">
                <a:extLst>
                  <a:ext uri="{FF2B5EF4-FFF2-40B4-BE49-F238E27FC236}">
                    <a16:creationId xmlns:a16="http://schemas.microsoft.com/office/drawing/2014/main" id="{F4181971-8E93-607F-1082-495FCF18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438"/>
                <a:ext cx="389" cy="442"/>
              </a:xfrm>
              <a:custGeom>
                <a:avLst/>
                <a:gdLst>
                  <a:gd name="T0" fmla="*/ 389 w 389"/>
                  <a:gd name="T1" fmla="*/ 0 h 442"/>
                  <a:gd name="T2" fmla="*/ 322 w 389"/>
                  <a:gd name="T3" fmla="*/ 187 h 442"/>
                  <a:gd name="T4" fmla="*/ 241 w 389"/>
                  <a:gd name="T5" fmla="*/ 295 h 442"/>
                  <a:gd name="T6" fmla="*/ 0 w 389"/>
                  <a:gd name="T7" fmla="*/ 442 h 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9" h="442">
                    <a:moveTo>
                      <a:pt x="389" y="0"/>
                    </a:moveTo>
                    <a:cubicBezTo>
                      <a:pt x="375" y="92"/>
                      <a:pt x="386" y="123"/>
                      <a:pt x="322" y="187"/>
                    </a:cubicBezTo>
                    <a:cubicBezTo>
                      <a:pt x="304" y="240"/>
                      <a:pt x="288" y="263"/>
                      <a:pt x="241" y="295"/>
                    </a:cubicBezTo>
                    <a:cubicBezTo>
                      <a:pt x="197" y="360"/>
                      <a:pt x="81" y="442"/>
                      <a:pt x="0" y="44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3" name="Freeform 169">
                <a:extLst>
                  <a:ext uri="{FF2B5EF4-FFF2-40B4-BE49-F238E27FC236}">
                    <a16:creationId xmlns:a16="http://schemas.microsoft.com/office/drawing/2014/main" id="{25579313-F7FA-206A-B308-3AB01D6C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934"/>
                <a:ext cx="295" cy="361"/>
              </a:xfrm>
              <a:custGeom>
                <a:avLst/>
                <a:gdLst>
                  <a:gd name="T0" fmla="*/ 295 w 295"/>
                  <a:gd name="T1" fmla="*/ 0 h 361"/>
                  <a:gd name="T2" fmla="*/ 282 w 295"/>
                  <a:gd name="T3" fmla="*/ 134 h 361"/>
                  <a:gd name="T4" fmla="*/ 94 w 295"/>
                  <a:gd name="T5" fmla="*/ 308 h 361"/>
                  <a:gd name="T6" fmla="*/ 0 w 295"/>
                  <a:gd name="T7" fmla="*/ 361 h 3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" h="361">
                    <a:moveTo>
                      <a:pt x="295" y="0"/>
                    </a:moveTo>
                    <a:cubicBezTo>
                      <a:pt x="291" y="45"/>
                      <a:pt x="295" y="91"/>
                      <a:pt x="282" y="134"/>
                    </a:cubicBezTo>
                    <a:cubicBezTo>
                      <a:pt x="251" y="231"/>
                      <a:pt x="162" y="251"/>
                      <a:pt x="94" y="308"/>
                    </a:cubicBezTo>
                    <a:cubicBezTo>
                      <a:pt x="58" y="338"/>
                      <a:pt x="50" y="361"/>
                      <a:pt x="0" y="36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4" name="Freeform 170">
                <a:extLst>
                  <a:ext uri="{FF2B5EF4-FFF2-40B4-BE49-F238E27FC236}">
                    <a16:creationId xmlns:a16="http://schemas.microsoft.com/office/drawing/2014/main" id="{453E880C-04B5-7E6B-60AE-EBA030CC8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152"/>
                <a:ext cx="864" cy="504"/>
              </a:xfrm>
              <a:custGeom>
                <a:avLst/>
                <a:gdLst>
                  <a:gd name="T0" fmla="*/ 531 w 864"/>
                  <a:gd name="T1" fmla="*/ 180 h 504"/>
                  <a:gd name="T2" fmla="*/ 595 w 864"/>
                  <a:gd name="T3" fmla="*/ 167 h 504"/>
                  <a:gd name="T4" fmla="*/ 634 w 864"/>
                  <a:gd name="T5" fmla="*/ 77 h 504"/>
                  <a:gd name="T6" fmla="*/ 646 w 864"/>
                  <a:gd name="T7" fmla="*/ 128 h 504"/>
                  <a:gd name="T8" fmla="*/ 710 w 864"/>
                  <a:gd name="T9" fmla="*/ 64 h 504"/>
                  <a:gd name="T10" fmla="*/ 723 w 864"/>
                  <a:gd name="T11" fmla="*/ 103 h 504"/>
                  <a:gd name="T12" fmla="*/ 826 w 864"/>
                  <a:gd name="T13" fmla="*/ 0 h 504"/>
                  <a:gd name="T14" fmla="*/ 813 w 864"/>
                  <a:gd name="T15" fmla="*/ 90 h 504"/>
                  <a:gd name="T16" fmla="*/ 826 w 864"/>
                  <a:gd name="T17" fmla="*/ 141 h 504"/>
                  <a:gd name="T18" fmla="*/ 851 w 864"/>
                  <a:gd name="T19" fmla="*/ 64 h 504"/>
                  <a:gd name="T20" fmla="*/ 864 w 864"/>
                  <a:gd name="T21" fmla="*/ 103 h 504"/>
                  <a:gd name="T22" fmla="*/ 851 w 864"/>
                  <a:gd name="T23" fmla="*/ 141 h 504"/>
                  <a:gd name="T24" fmla="*/ 800 w 864"/>
                  <a:gd name="T25" fmla="*/ 295 h 504"/>
                  <a:gd name="T26" fmla="*/ 749 w 864"/>
                  <a:gd name="T27" fmla="*/ 333 h 504"/>
                  <a:gd name="T28" fmla="*/ 634 w 864"/>
                  <a:gd name="T29" fmla="*/ 487 h 504"/>
                  <a:gd name="T30" fmla="*/ 250 w 864"/>
                  <a:gd name="T31" fmla="*/ 436 h 504"/>
                  <a:gd name="T32" fmla="*/ 96 w 864"/>
                  <a:gd name="T33" fmla="*/ 423 h 504"/>
                  <a:gd name="T34" fmla="*/ 134 w 864"/>
                  <a:gd name="T35" fmla="*/ 397 h 504"/>
                  <a:gd name="T36" fmla="*/ 173 w 864"/>
                  <a:gd name="T37" fmla="*/ 384 h 504"/>
                  <a:gd name="T38" fmla="*/ 109 w 864"/>
                  <a:gd name="T39" fmla="*/ 372 h 504"/>
                  <a:gd name="T40" fmla="*/ 70 w 864"/>
                  <a:gd name="T41" fmla="*/ 359 h 504"/>
                  <a:gd name="T42" fmla="*/ 19 w 864"/>
                  <a:gd name="T43" fmla="*/ 333 h 504"/>
                  <a:gd name="T44" fmla="*/ 275 w 864"/>
                  <a:gd name="T45" fmla="*/ 346 h 504"/>
                  <a:gd name="T46" fmla="*/ 314 w 864"/>
                  <a:gd name="T47" fmla="*/ 359 h 504"/>
                  <a:gd name="T48" fmla="*/ 262 w 864"/>
                  <a:gd name="T49" fmla="*/ 346 h 504"/>
                  <a:gd name="T50" fmla="*/ 250 w 864"/>
                  <a:gd name="T51" fmla="*/ 295 h 504"/>
                  <a:gd name="T52" fmla="*/ 314 w 864"/>
                  <a:gd name="T53" fmla="*/ 282 h 504"/>
                  <a:gd name="T54" fmla="*/ 250 w 864"/>
                  <a:gd name="T55" fmla="*/ 244 h 504"/>
                  <a:gd name="T56" fmla="*/ 211 w 864"/>
                  <a:gd name="T57" fmla="*/ 218 h 504"/>
                  <a:gd name="T58" fmla="*/ 250 w 864"/>
                  <a:gd name="T59" fmla="*/ 205 h 504"/>
                  <a:gd name="T60" fmla="*/ 403 w 864"/>
                  <a:gd name="T61" fmla="*/ 218 h 504"/>
                  <a:gd name="T62" fmla="*/ 531 w 864"/>
                  <a:gd name="T63" fmla="*/ 180 h 5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64" h="504">
                    <a:moveTo>
                      <a:pt x="531" y="180"/>
                    </a:moveTo>
                    <a:cubicBezTo>
                      <a:pt x="552" y="176"/>
                      <a:pt x="577" y="180"/>
                      <a:pt x="595" y="167"/>
                    </a:cubicBezTo>
                    <a:cubicBezTo>
                      <a:pt x="610" y="157"/>
                      <a:pt x="628" y="96"/>
                      <a:pt x="634" y="77"/>
                    </a:cubicBezTo>
                    <a:cubicBezTo>
                      <a:pt x="638" y="94"/>
                      <a:pt x="632" y="117"/>
                      <a:pt x="646" y="128"/>
                    </a:cubicBezTo>
                    <a:cubicBezTo>
                      <a:pt x="682" y="155"/>
                      <a:pt x="710" y="65"/>
                      <a:pt x="710" y="64"/>
                    </a:cubicBezTo>
                    <a:cubicBezTo>
                      <a:pt x="714" y="77"/>
                      <a:pt x="711" y="97"/>
                      <a:pt x="723" y="103"/>
                    </a:cubicBezTo>
                    <a:cubicBezTo>
                      <a:pt x="758" y="121"/>
                      <a:pt x="811" y="23"/>
                      <a:pt x="826" y="0"/>
                    </a:cubicBezTo>
                    <a:cubicBezTo>
                      <a:pt x="822" y="30"/>
                      <a:pt x="813" y="60"/>
                      <a:pt x="813" y="90"/>
                    </a:cubicBezTo>
                    <a:cubicBezTo>
                      <a:pt x="813" y="108"/>
                      <a:pt x="812" y="151"/>
                      <a:pt x="826" y="141"/>
                    </a:cubicBezTo>
                    <a:cubicBezTo>
                      <a:pt x="848" y="126"/>
                      <a:pt x="851" y="64"/>
                      <a:pt x="851" y="64"/>
                    </a:cubicBezTo>
                    <a:cubicBezTo>
                      <a:pt x="855" y="77"/>
                      <a:pt x="864" y="89"/>
                      <a:pt x="864" y="103"/>
                    </a:cubicBezTo>
                    <a:cubicBezTo>
                      <a:pt x="864" y="116"/>
                      <a:pt x="854" y="128"/>
                      <a:pt x="851" y="141"/>
                    </a:cubicBezTo>
                    <a:cubicBezTo>
                      <a:pt x="838" y="192"/>
                      <a:pt x="840" y="255"/>
                      <a:pt x="800" y="295"/>
                    </a:cubicBezTo>
                    <a:cubicBezTo>
                      <a:pt x="785" y="310"/>
                      <a:pt x="766" y="320"/>
                      <a:pt x="749" y="333"/>
                    </a:cubicBezTo>
                    <a:cubicBezTo>
                      <a:pt x="730" y="406"/>
                      <a:pt x="709" y="461"/>
                      <a:pt x="634" y="487"/>
                    </a:cubicBezTo>
                    <a:cubicBezTo>
                      <a:pt x="107" y="465"/>
                      <a:pt x="464" y="504"/>
                      <a:pt x="250" y="436"/>
                    </a:cubicBezTo>
                    <a:cubicBezTo>
                      <a:pt x="186" y="477"/>
                      <a:pt x="157" y="463"/>
                      <a:pt x="96" y="423"/>
                    </a:cubicBezTo>
                    <a:cubicBezTo>
                      <a:pt x="109" y="414"/>
                      <a:pt x="120" y="404"/>
                      <a:pt x="134" y="397"/>
                    </a:cubicBezTo>
                    <a:cubicBezTo>
                      <a:pt x="146" y="391"/>
                      <a:pt x="183" y="394"/>
                      <a:pt x="173" y="384"/>
                    </a:cubicBezTo>
                    <a:cubicBezTo>
                      <a:pt x="158" y="369"/>
                      <a:pt x="130" y="377"/>
                      <a:pt x="109" y="372"/>
                    </a:cubicBezTo>
                    <a:cubicBezTo>
                      <a:pt x="96" y="369"/>
                      <a:pt x="83" y="364"/>
                      <a:pt x="70" y="359"/>
                    </a:cubicBezTo>
                    <a:cubicBezTo>
                      <a:pt x="52" y="351"/>
                      <a:pt x="0" y="334"/>
                      <a:pt x="19" y="333"/>
                    </a:cubicBezTo>
                    <a:cubicBezTo>
                      <a:pt x="104" y="328"/>
                      <a:pt x="190" y="342"/>
                      <a:pt x="275" y="346"/>
                    </a:cubicBezTo>
                    <a:cubicBezTo>
                      <a:pt x="288" y="350"/>
                      <a:pt x="328" y="359"/>
                      <a:pt x="314" y="359"/>
                    </a:cubicBezTo>
                    <a:cubicBezTo>
                      <a:pt x="296" y="359"/>
                      <a:pt x="275" y="359"/>
                      <a:pt x="262" y="346"/>
                    </a:cubicBezTo>
                    <a:cubicBezTo>
                      <a:pt x="250" y="334"/>
                      <a:pt x="254" y="312"/>
                      <a:pt x="250" y="295"/>
                    </a:cubicBezTo>
                    <a:cubicBezTo>
                      <a:pt x="271" y="291"/>
                      <a:pt x="314" y="304"/>
                      <a:pt x="314" y="282"/>
                    </a:cubicBezTo>
                    <a:cubicBezTo>
                      <a:pt x="314" y="257"/>
                      <a:pt x="271" y="257"/>
                      <a:pt x="250" y="244"/>
                    </a:cubicBezTo>
                    <a:cubicBezTo>
                      <a:pt x="237" y="236"/>
                      <a:pt x="224" y="227"/>
                      <a:pt x="211" y="218"/>
                    </a:cubicBezTo>
                    <a:cubicBezTo>
                      <a:pt x="224" y="214"/>
                      <a:pt x="236" y="205"/>
                      <a:pt x="250" y="205"/>
                    </a:cubicBezTo>
                    <a:cubicBezTo>
                      <a:pt x="301" y="205"/>
                      <a:pt x="352" y="220"/>
                      <a:pt x="403" y="218"/>
                    </a:cubicBezTo>
                    <a:cubicBezTo>
                      <a:pt x="607" y="209"/>
                      <a:pt x="597" y="210"/>
                      <a:pt x="53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5" name="Freeform 171">
                <a:extLst>
                  <a:ext uri="{FF2B5EF4-FFF2-40B4-BE49-F238E27FC236}">
                    <a16:creationId xmlns:a16="http://schemas.microsoft.com/office/drawing/2014/main" id="{CA21F12E-6C4A-DCE6-4360-B984D4277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392"/>
                <a:ext cx="170" cy="164"/>
              </a:xfrm>
              <a:custGeom>
                <a:avLst/>
                <a:gdLst>
                  <a:gd name="T0" fmla="*/ 7 w 170"/>
                  <a:gd name="T1" fmla="*/ 120 h 164"/>
                  <a:gd name="T2" fmla="*/ 164 w 170"/>
                  <a:gd name="T3" fmla="*/ 81 h 164"/>
                  <a:gd name="T4" fmla="*/ 151 w 170"/>
                  <a:gd name="T5" fmla="*/ 16 h 164"/>
                  <a:gd name="T6" fmla="*/ 7 w 170"/>
                  <a:gd name="T7" fmla="*/ 81 h 164"/>
                  <a:gd name="T8" fmla="*/ 7 w 170"/>
                  <a:gd name="T9" fmla="*/ 12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64">
                    <a:moveTo>
                      <a:pt x="7" y="120"/>
                    </a:moveTo>
                    <a:cubicBezTo>
                      <a:pt x="75" y="143"/>
                      <a:pt x="136" y="164"/>
                      <a:pt x="164" y="81"/>
                    </a:cubicBezTo>
                    <a:cubicBezTo>
                      <a:pt x="160" y="59"/>
                      <a:pt x="170" y="27"/>
                      <a:pt x="151" y="16"/>
                    </a:cubicBezTo>
                    <a:cubicBezTo>
                      <a:pt x="123" y="0"/>
                      <a:pt x="23" y="54"/>
                      <a:pt x="7" y="81"/>
                    </a:cubicBezTo>
                    <a:cubicBezTo>
                      <a:pt x="0" y="92"/>
                      <a:pt x="7" y="107"/>
                      <a:pt x="7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6" name="Freeform 172">
                <a:extLst>
                  <a:ext uri="{FF2B5EF4-FFF2-40B4-BE49-F238E27FC236}">
                    <a16:creationId xmlns:a16="http://schemas.microsoft.com/office/drawing/2014/main" id="{79BAB8F1-3A3A-D44B-469D-3F3036644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254"/>
                <a:ext cx="176" cy="79"/>
              </a:xfrm>
              <a:custGeom>
                <a:avLst/>
                <a:gdLst>
                  <a:gd name="T0" fmla="*/ 54 w 176"/>
                  <a:gd name="T1" fmla="*/ 0 h 79"/>
                  <a:gd name="T2" fmla="*/ 144 w 176"/>
                  <a:gd name="T3" fmla="*/ 13 h 79"/>
                  <a:gd name="T4" fmla="*/ 169 w 176"/>
                  <a:gd name="T5" fmla="*/ 52 h 79"/>
                  <a:gd name="T6" fmla="*/ 118 w 176"/>
                  <a:gd name="T7" fmla="*/ 64 h 79"/>
                  <a:gd name="T8" fmla="*/ 80 w 176"/>
                  <a:gd name="T9" fmla="*/ 77 h 79"/>
                  <a:gd name="T10" fmla="*/ 16 w 176"/>
                  <a:gd name="T11" fmla="*/ 64 h 79"/>
                  <a:gd name="T12" fmla="*/ 54 w 176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9">
                    <a:moveTo>
                      <a:pt x="54" y="0"/>
                    </a:moveTo>
                    <a:cubicBezTo>
                      <a:pt x="84" y="4"/>
                      <a:pt x="116" y="1"/>
                      <a:pt x="144" y="13"/>
                    </a:cubicBezTo>
                    <a:cubicBezTo>
                      <a:pt x="158" y="19"/>
                      <a:pt x="176" y="38"/>
                      <a:pt x="169" y="52"/>
                    </a:cubicBezTo>
                    <a:cubicBezTo>
                      <a:pt x="161" y="68"/>
                      <a:pt x="135" y="59"/>
                      <a:pt x="118" y="64"/>
                    </a:cubicBezTo>
                    <a:cubicBezTo>
                      <a:pt x="105" y="68"/>
                      <a:pt x="93" y="73"/>
                      <a:pt x="80" y="77"/>
                    </a:cubicBezTo>
                    <a:cubicBezTo>
                      <a:pt x="59" y="73"/>
                      <a:pt x="31" y="79"/>
                      <a:pt x="16" y="64"/>
                    </a:cubicBezTo>
                    <a:cubicBezTo>
                      <a:pt x="0" y="48"/>
                      <a:pt x="49" y="5"/>
                      <a:pt x="5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7" name="Freeform 173">
                <a:extLst>
                  <a:ext uri="{FF2B5EF4-FFF2-40B4-BE49-F238E27FC236}">
                    <a16:creationId xmlns:a16="http://schemas.microsoft.com/office/drawing/2014/main" id="{7078E8DD-C05D-0B49-84BF-1B51EE421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152"/>
                <a:ext cx="176" cy="79"/>
              </a:xfrm>
              <a:custGeom>
                <a:avLst/>
                <a:gdLst>
                  <a:gd name="T0" fmla="*/ 54 w 176"/>
                  <a:gd name="T1" fmla="*/ 0 h 79"/>
                  <a:gd name="T2" fmla="*/ 144 w 176"/>
                  <a:gd name="T3" fmla="*/ 13 h 79"/>
                  <a:gd name="T4" fmla="*/ 169 w 176"/>
                  <a:gd name="T5" fmla="*/ 52 h 79"/>
                  <a:gd name="T6" fmla="*/ 118 w 176"/>
                  <a:gd name="T7" fmla="*/ 64 h 79"/>
                  <a:gd name="T8" fmla="*/ 80 w 176"/>
                  <a:gd name="T9" fmla="*/ 77 h 79"/>
                  <a:gd name="T10" fmla="*/ 16 w 176"/>
                  <a:gd name="T11" fmla="*/ 64 h 79"/>
                  <a:gd name="T12" fmla="*/ 54 w 176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79">
                    <a:moveTo>
                      <a:pt x="54" y="0"/>
                    </a:moveTo>
                    <a:cubicBezTo>
                      <a:pt x="84" y="4"/>
                      <a:pt x="116" y="1"/>
                      <a:pt x="144" y="13"/>
                    </a:cubicBezTo>
                    <a:cubicBezTo>
                      <a:pt x="158" y="19"/>
                      <a:pt x="176" y="38"/>
                      <a:pt x="169" y="52"/>
                    </a:cubicBezTo>
                    <a:cubicBezTo>
                      <a:pt x="161" y="68"/>
                      <a:pt x="135" y="59"/>
                      <a:pt x="118" y="64"/>
                    </a:cubicBezTo>
                    <a:cubicBezTo>
                      <a:pt x="105" y="68"/>
                      <a:pt x="93" y="73"/>
                      <a:pt x="80" y="77"/>
                    </a:cubicBezTo>
                    <a:cubicBezTo>
                      <a:pt x="59" y="73"/>
                      <a:pt x="31" y="79"/>
                      <a:pt x="16" y="64"/>
                    </a:cubicBezTo>
                    <a:cubicBezTo>
                      <a:pt x="0" y="48"/>
                      <a:pt x="49" y="5"/>
                      <a:pt x="5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8" name="Freeform 174">
                <a:extLst>
                  <a:ext uri="{FF2B5EF4-FFF2-40B4-BE49-F238E27FC236}">
                    <a16:creationId xmlns:a16="http://schemas.microsoft.com/office/drawing/2014/main" id="{3ECB845D-5199-C0EA-3486-0BB690E7F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1148500">
                <a:off x="4265" y="1684"/>
                <a:ext cx="415" cy="833"/>
              </a:xfrm>
              <a:custGeom>
                <a:avLst/>
                <a:gdLst>
                  <a:gd name="T0" fmla="*/ 127 w 644"/>
                  <a:gd name="T1" fmla="*/ 0 h 706"/>
                  <a:gd name="T2" fmla="*/ 220 w 644"/>
                  <a:gd name="T3" fmla="*/ 92 h 706"/>
                  <a:gd name="T4" fmla="*/ 245 w 644"/>
                  <a:gd name="T5" fmla="*/ 107 h 706"/>
                  <a:gd name="T6" fmla="*/ 270 w 644"/>
                  <a:gd name="T7" fmla="*/ 123 h 706"/>
                  <a:gd name="T8" fmla="*/ 338 w 644"/>
                  <a:gd name="T9" fmla="*/ 201 h 706"/>
                  <a:gd name="T10" fmla="*/ 371 w 644"/>
                  <a:gd name="T11" fmla="*/ 293 h 706"/>
                  <a:gd name="T12" fmla="*/ 405 w 644"/>
                  <a:gd name="T13" fmla="*/ 355 h 706"/>
                  <a:gd name="T14" fmla="*/ 414 w 644"/>
                  <a:gd name="T15" fmla="*/ 447 h 706"/>
                  <a:gd name="T16" fmla="*/ 405 w 644"/>
                  <a:gd name="T17" fmla="*/ 741 h 706"/>
                  <a:gd name="T18" fmla="*/ 380 w 644"/>
                  <a:gd name="T19" fmla="*/ 772 h 706"/>
                  <a:gd name="T20" fmla="*/ 186 w 644"/>
                  <a:gd name="T21" fmla="*/ 833 h 706"/>
                  <a:gd name="T22" fmla="*/ 169 w 644"/>
                  <a:gd name="T23" fmla="*/ 695 h 706"/>
                  <a:gd name="T24" fmla="*/ 195 w 644"/>
                  <a:gd name="T25" fmla="*/ 680 h 706"/>
                  <a:gd name="T26" fmla="*/ 177 w 644"/>
                  <a:gd name="T27" fmla="*/ 586 h 706"/>
                  <a:gd name="T28" fmla="*/ 127 w 644"/>
                  <a:gd name="T29" fmla="*/ 417 h 706"/>
                  <a:gd name="T30" fmla="*/ 110 w 644"/>
                  <a:gd name="T31" fmla="*/ 370 h 706"/>
                  <a:gd name="T32" fmla="*/ 102 w 644"/>
                  <a:gd name="T33" fmla="*/ 323 h 706"/>
                  <a:gd name="T34" fmla="*/ 59 w 644"/>
                  <a:gd name="T35" fmla="*/ 262 h 706"/>
                  <a:gd name="T36" fmla="*/ 43 w 644"/>
                  <a:gd name="T37" fmla="*/ 216 h 706"/>
                  <a:gd name="T38" fmla="*/ 0 w 644"/>
                  <a:gd name="T39" fmla="*/ 138 h 7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4" h="706">
                    <a:moveTo>
                      <a:pt x="197" y="0"/>
                    </a:moveTo>
                    <a:cubicBezTo>
                      <a:pt x="240" y="65"/>
                      <a:pt x="272" y="55"/>
                      <a:pt x="341" y="78"/>
                    </a:cubicBezTo>
                    <a:cubicBezTo>
                      <a:pt x="354" y="82"/>
                      <a:pt x="367" y="87"/>
                      <a:pt x="380" y="91"/>
                    </a:cubicBezTo>
                    <a:cubicBezTo>
                      <a:pt x="393" y="95"/>
                      <a:pt x="419" y="104"/>
                      <a:pt x="419" y="104"/>
                    </a:cubicBezTo>
                    <a:cubicBezTo>
                      <a:pt x="452" y="136"/>
                      <a:pt x="480" y="155"/>
                      <a:pt x="524" y="170"/>
                    </a:cubicBezTo>
                    <a:cubicBezTo>
                      <a:pt x="541" y="196"/>
                      <a:pt x="559" y="222"/>
                      <a:pt x="576" y="248"/>
                    </a:cubicBezTo>
                    <a:cubicBezTo>
                      <a:pt x="590" y="269"/>
                      <a:pt x="629" y="301"/>
                      <a:pt x="629" y="301"/>
                    </a:cubicBezTo>
                    <a:cubicBezTo>
                      <a:pt x="633" y="327"/>
                      <a:pt x="642" y="353"/>
                      <a:pt x="642" y="379"/>
                    </a:cubicBezTo>
                    <a:cubicBezTo>
                      <a:pt x="642" y="462"/>
                      <a:pt x="644" y="546"/>
                      <a:pt x="629" y="628"/>
                    </a:cubicBezTo>
                    <a:cubicBezTo>
                      <a:pt x="626" y="643"/>
                      <a:pt x="604" y="648"/>
                      <a:pt x="590" y="654"/>
                    </a:cubicBezTo>
                    <a:cubicBezTo>
                      <a:pt x="495" y="696"/>
                      <a:pt x="389" y="697"/>
                      <a:pt x="288" y="706"/>
                    </a:cubicBezTo>
                    <a:cubicBezTo>
                      <a:pt x="269" y="677"/>
                      <a:pt x="225" y="625"/>
                      <a:pt x="262" y="589"/>
                    </a:cubicBezTo>
                    <a:cubicBezTo>
                      <a:pt x="272" y="579"/>
                      <a:pt x="289" y="580"/>
                      <a:pt x="302" y="576"/>
                    </a:cubicBezTo>
                    <a:cubicBezTo>
                      <a:pt x="226" y="500"/>
                      <a:pt x="206" y="520"/>
                      <a:pt x="275" y="497"/>
                    </a:cubicBezTo>
                    <a:cubicBezTo>
                      <a:pt x="303" y="413"/>
                      <a:pt x="254" y="391"/>
                      <a:pt x="197" y="353"/>
                    </a:cubicBezTo>
                    <a:cubicBezTo>
                      <a:pt x="188" y="340"/>
                      <a:pt x="178" y="328"/>
                      <a:pt x="171" y="314"/>
                    </a:cubicBezTo>
                    <a:cubicBezTo>
                      <a:pt x="165" y="301"/>
                      <a:pt x="165" y="286"/>
                      <a:pt x="158" y="274"/>
                    </a:cubicBezTo>
                    <a:cubicBezTo>
                      <a:pt x="146" y="255"/>
                      <a:pt x="108" y="233"/>
                      <a:pt x="92" y="222"/>
                    </a:cubicBezTo>
                    <a:cubicBezTo>
                      <a:pt x="83" y="209"/>
                      <a:pt x="76" y="195"/>
                      <a:pt x="66" y="183"/>
                    </a:cubicBezTo>
                    <a:cubicBezTo>
                      <a:pt x="45" y="160"/>
                      <a:pt x="0" y="117"/>
                      <a:pt x="0" y="11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9" name="Freeform 175">
                <a:extLst>
                  <a:ext uri="{FF2B5EF4-FFF2-40B4-BE49-F238E27FC236}">
                    <a16:creationId xmlns:a16="http://schemas.microsoft.com/office/drawing/2014/main" id="{BF130EBA-54A7-9D7B-FB64-114325DDC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440"/>
                <a:ext cx="482" cy="617"/>
              </a:xfrm>
              <a:custGeom>
                <a:avLst/>
                <a:gdLst>
                  <a:gd name="T0" fmla="*/ 0 w 482"/>
                  <a:gd name="T1" fmla="*/ 174 h 617"/>
                  <a:gd name="T2" fmla="*/ 148 w 482"/>
                  <a:gd name="T3" fmla="*/ 0 h 617"/>
                  <a:gd name="T4" fmla="*/ 281 w 482"/>
                  <a:gd name="T5" fmla="*/ 54 h 617"/>
                  <a:gd name="T6" fmla="*/ 402 w 482"/>
                  <a:gd name="T7" fmla="*/ 148 h 617"/>
                  <a:gd name="T8" fmla="*/ 482 w 482"/>
                  <a:gd name="T9" fmla="*/ 282 h 617"/>
                  <a:gd name="T10" fmla="*/ 375 w 482"/>
                  <a:gd name="T11" fmla="*/ 442 h 617"/>
                  <a:gd name="T12" fmla="*/ 348 w 482"/>
                  <a:gd name="T13" fmla="*/ 496 h 617"/>
                  <a:gd name="T14" fmla="*/ 295 w 482"/>
                  <a:gd name="T15" fmla="*/ 509 h 617"/>
                  <a:gd name="T16" fmla="*/ 241 w 482"/>
                  <a:gd name="T17" fmla="*/ 550 h 617"/>
                  <a:gd name="T18" fmla="*/ 161 w 482"/>
                  <a:gd name="T19" fmla="*/ 483 h 617"/>
                  <a:gd name="T20" fmla="*/ 107 w 482"/>
                  <a:gd name="T21" fmla="*/ 402 h 617"/>
                  <a:gd name="T22" fmla="*/ 67 w 482"/>
                  <a:gd name="T23" fmla="*/ 295 h 617"/>
                  <a:gd name="T24" fmla="*/ 0 w 482"/>
                  <a:gd name="T25" fmla="*/ 174 h 6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2" h="617">
                    <a:moveTo>
                      <a:pt x="0" y="174"/>
                    </a:moveTo>
                    <a:cubicBezTo>
                      <a:pt x="26" y="74"/>
                      <a:pt x="45" y="35"/>
                      <a:pt x="148" y="0"/>
                    </a:cubicBezTo>
                    <a:cubicBezTo>
                      <a:pt x="226" y="40"/>
                      <a:pt x="182" y="21"/>
                      <a:pt x="281" y="54"/>
                    </a:cubicBezTo>
                    <a:cubicBezTo>
                      <a:pt x="327" y="69"/>
                      <a:pt x="362" y="121"/>
                      <a:pt x="402" y="148"/>
                    </a:cubicBezTo>
                    <a:cubicBezTo>
                      <a:pt x="443" y="208"/>
                      <a:pt x="464" y="207"/>
                      <a:pt x="482" y="282"/>
                    </a:cubicBezTo>
                    <a:cubicBezTo>
                      <a:pt x="454" y="384"/>
                      <a:pt x="466" y="398"/>
                      <a:pt x="375" y="442"/>
                    </a:cubicBezTo>
                    <a:cubicBezTo>
                      <a:pt x="366" y="460"/>
                      <a:pt x="363" y="483"/>
                      <a:pt x="348" y="496"/>
                    </a:cubicBezTo>
                    <a:cubicBezTo>
                      <a:pt x="334" y="508"/>
                      <a:pt x="311" y="501"/>
                      <a:pt x="295" y="509"/>
                    </a:cubicBezTo>
                    <a:cubicBezTo>
                      <a:pt x="275" y="519"/>
                      <a:pt x="259" y="536"/>
                      <a:pt x="241" y="550"/>
                    </a:cubicBezTo>
                    <a:cubicBezTo>
                      <a:pt x="148" y="409"/>
                      <a:pt x="295" y="617"/>
                      <a:pt x="161" y="483"/>
                    </a:cubicBezTo>
                    <a:cubicBezTo>
                      <a:pt x="138" y="460"/>
                      <a:pt x="107" y="402"/>
                      <a:pt x="107" y="402"/>
                    </a:cubicBezTo>
                    <a:cubicBezTo>
                      <a:pt x="73" y="264"/>
                      <a:pt x="120" y="438"/>
                      <a:pt x="67" y="295"/>
                    </a:cubicBezTo>
                    <a:cubicBezTo>
                      <a:pt x="48" y="245"/>
                      <a:pt x="53" y="201"/>
                      <a:pt x="0" y="174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0" name="Freeform 176">
                <a:extLst>
                  <a:ext uri="{FF2B5EF4-FFF2-40B4-BE49-F238E27FC236}">
                    <a16:creationId xmlns:a16="http://schemas.microsoft.com/office/drawing/2014/main" id="{0493E0AA-A656-D306-30DD-A14BF58D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2183"/>
                <a:ext cx="362" cy="536"/>
              </a:xfrm>
              <a:custGeom>
                <a:avLst/>
                <a:gdLst>
                  <a:gd name="T0" fmla="*/ 0 w 362"/>
                  <a:gd name="T1" fmla="*/ 536 h 536"/>
                  <a:gd name="T2" fmla="*/ 13 w 362"/>
                  <a:gd name="T3" fmla="*/ 496 h 536"/>
                  <a:gd name="T4" fmla="*/ 94 w 362"/>
                  <a:gd name="T5" fmla="*/ 416 h 536"/>
                  <a:gd name="T6" fmla="*/ 201 w 362"/>
                  <a:gd name="T7" fmla="*/ 228 h 536"/>
                  <a:gd name="T8" fmla="*/ 254 w 362"/>
                  <a:gd name="T9" fmla="*/ 175 h 536"/>
                  <a:gd name="T10" fmla="*/ 295 w 362"/>
                  <a:gd name="T11" fmla="*/ 134 h 536"/>
                  <a:gd name="T12" fmla="*/ 348 w 362"/>
                  <a:gd name="T13" fmla="*/ 54 h 536"/>
                  <a:gd name="T14" fmla="*/ 362 w 362"/>
                  <a:gd name="T15" fmla="*/ 0 h 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" h="536">
                    <a:moveTo>
                      <a:pt x="0" y="536"/>
                    </a:moveTo>
                    <a:cubicBezTo>
                      <a:pt x="4" y="523"/>
                      <a:pt x="4" y="507"/>
                      <a:pt x="13" y="496"/>
                    </a:cubicBezTo>
                    <a:cubicBezTo>
                      <a:pt x="36" y="466"/>
                      <a:pt x="94" y="416"/>
                      <a:pt x="94" y="416"/>
                    </a:cubicBezTo>
                    <a:cubicBezTo>
                      <a:pt x="113" y="338"/>
                      <a:pt x="145" y="284"/>
                      <a:pt x="201" y="228"/>
                    </a:cubicBezTo>
                    <a:cubicBezTo>
                      <a:pt x="226" y="151"/>
                      <a:pt x="193" y="216"/>
                      <a:pt x="254" y="175"/>
                    </a:cubicBezTo>
                    <a:cubicBezTo>
                      <a:pt x="270" y="164"/>
                      <a:pt x="281" y="148"/>
                      <a:pt x="295" y="134"/>
                    </a:cubicBezTo>
                    <a:cubicBezTo>
                      <a:pt x="334" y="13"/>
                      <a:pt x="270" y="189"/>
                      <a:pt x="348" y="54"/>
                    </a:cubicBezTo>
                    <a:cubicBezTo>
                      <a:pt x="357" y="38"/>
                      <a:pt x="362" y="0"/>
                      <a:pt x="3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1" name="Freeform 177">
                <a:extLst>
                  <a:ext uri="{FF2B5EF4-FFF2-40B4-BE49-F238E27FC236}">
                    <a16:creationId xmlns:a16="http://schemas.microsoft.com/office/drawing/2014/main" id="{DEFDDD0E-9FB8-D846-9394-23D878011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1370"/>
                <a:ext cx="359" cy="614"/>
              </a:xfrm>
              <a:custGeom>
                <a:avLst/>
                <a:gdLst>
                  <a:gd name="T0" fmla="*/ 0 w 359"/>
                  <a:gd name="T1" fmla="*/ 230 h 614"/>
                  <a:gd name="T2" fmla="*/ 77 w 359"/>
                  <a:gd name="T3" fmla="*/ 25 h 614"/>
                  <a:gd name="T4" fmla="*/ 128 w 359"/>
                  <a:gd name="T5" fmla="*/ 0 h 614"/>
                  <a:gd name="T6" fmla="*/ 308 w 359"/>
                  <a:gd name="T7" fmla="*/ 64 h 614"/>
                  <a:gd name="T8" fmla="*/ 359 w 359"/>
                  <a:gd name="T9" fmla="*/ 153 h 614"/>
                  <a:gd name="T10" fmla="*/ 244 w 359"/>
                  <a:gd name="T11" fmla="*/ 307 h 614"/>
                  <a:gd name="T12" fmla="*/ 154 w 359"/>
                  <a:gd name="T13" fmla="*/ 486 h 614"/>
                  <a:gd name="T14" fmla="*/ 90 w 359"/>
                  <a:gd name="T15" fmla="*/ 614 h 6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9" h="614">
                    <a:moveTo>
                      <a:pt x="0" y="230"/>
                    </a:moveTo>
                    <a:cubicBezTo>
                      <a:pt x="21" y="169"/>
                      <a:pt x="24" y="70"/>
                      <a:pt x="77" y="25"/>
                    </a:cubicBezTo>
                    <a:cubicBezTo>
                      <a:pt x="91" y="13"/>
                      <a:pt x="111" y="8"/>
                      <a:pt x="128" y="0"/>
                    </a:cubicBezTo>
                    <a:cubicBezTo>
                      <a:pt x="284" y="42"/>
                      <a:pt x="228" y="11"/>
                      <a:pt x="308" y="64"/>
                    </a:cubicBezTo>
                    <a:cubicBezTo>
                      <a:pt x="323" y="84"/>
                      <a:pt x="359" y="122"/>
                      <a:pt x="359" y="153"/>
                    </a:cubicBezTo>
                    <a:cubicBezTo>
                      <a:pt x="359" y="230"/>
                      <a:pt x="304" y="276"/>
                      <a:pt x="244" y="307"/>
                    </a:cubicBezTo>
                    <a:cubicBezTo>
                      <a:pt x="213" y="368"/>
                      <a:pt x="181" y="423"/>
                      <a:pt x="154" y="486"/>
                    </a:cubicBezTo>
                    <a:cubicBezTo>
                      <a:pt x="138" y="523"/>
                      <a:pt x="118" y="586"/>
                      <a:pt x="90" y="614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2" name="Freeform 178">
                <a:extLst>
                  <a:ext uri="{FF2B5EF4-FFF2-40B4-BE49-F238E27FC236}">
                    <a16:creationId xmlns:a16="http://schemas.microsoft.com/office/drawing/2014/main" id="{E8D35DBB-F3F9-EFE7-CEEC-8EA7A1DE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626"/>
                <a:ext cx="103" cy="140"/>
              </a:xfrm>
              <a:custGeom>
                <a:avLst/>
                <a:gdLst>
                  <a:gd name="T0" fmla="*/ 0 w 103"/>
                  <a:gd name="T1" fmla="*/ 140 h 140"/>
                  <a:gd name="T2" fmla="*/ 13 w 103"/>
                  <a:gd name="T3" fmla="*/ 89 h 140"/>
                  <a:gd name="T4" fmla="*/ 90 w 103"/>
                  <a:gd name="T5" fmla="*/ 38 h 140"/>
                  <a:gd name="T6" fmla="*/ 103 w 103"/>
                  <a:gd name="T7" fmla="*/ 0 h 1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40">
                    <a:moveTo>
                      <a:pt x="0" y="140"/>
                    </a:moveTo>
                    <a:cubicBezTo>
                      <a:pt x="4" y="123"/>
                      <a:pt x="1" y="102"/>
                      <a:pt x="13" y="89"/>
                    </a:cubicBezTo>
                    <a:cubicBezTo>
                      <a:pt x="33" y="66"/>
                      <a:pt x="90" y="38"/>
                      <a:pt x="90" y="38"/>
                    </a:cubicBezTo>
                    <a:cubicBezTo>
                      <a:pt x="94" y="25"/>
                      <a:pt x="103" y="0"/>
                      <a:pt x="10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3" name="Freeform 179">
                <a:extLst>
                  <a:ext uri="{FF2B5EF4-FFF2-40B4-BE49-F238E27FC236}">
                    <a16:creationId xmlns:a16="http://schemas.microsoft.com/office/drawing/2014/main" id="{B4C1F175-2E91-01AE-80D3-6A7F5211E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1458"/>
                <a:ext cx="158" cy="142"/>
              </a:xfrm>
              <a:custGeom>
                <a:avLst/>
                <a:gdLst>
                  <a:gd name="T0" fmla="*/ 0 w 158"/>
                  <a:gd name="T1" fmla="*/ 142 h 142"/>
                  <a:gd name="T2" fmla="*/ 102 w 158"/>
                  <a:gd name="T3" fmla="*/ 91 h 142"/>
                  <a:gd name="T4" fmla="*/ 115 w 158"/>
                  <a:gd name="T5" fmla="*/ 52 h 142"/>
                  <a:gd name="T6" fmla="*/ 154 w 158"/>
                  <a:gd name="T7" fmla="*/ 14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42">
                    <a:moveTo>
                      <a:pt x="0" y="142"/>
                    </a:moveTo>
                    <a:cubicBezTo>
                      <a:pt x="34" y="125"/>
                      <a:pt x="90" y="127"/>
                      <a:pt x="102" y="91"/>
                    </a:cubicBezTo>
                    <a:cubicBezTo>
                      <a:pt x="106" y="78"/>
                      <a:pt x="106" y="63"/>
                      <a:pt x="115" y="52"/>
                    </a:cubicBezTo>
                    <a:cubicBezTo>
                      <a:pt x="158" y="0"/>
                      <a:pt x="154" y="49"/>
                      <a:pt x="154" y="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767" name="Freeform 180">
              <a:extLst>
                <a:ext uri="{FF2B5EF4-FFF2-40B4-BE49-F238E27FC236}">
                  <a16:creationId xmlns:a16="http://schemas.microsoft.com/office/drawing/2014/main" id="{1C8F2289-EF35-DDCD-B645-E50C67F3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1175"/>
              <a:ext cx="92" cy="98"/>
            </a:xfrm>
            <a:custGeom>
              <a:avLst/>
              <a:gdLst>
                <a:gd name="T0" fmla="*/ 8 w 92"/>
                <a:gd name="T1" fmla="*/ 44 h 98"/>
                <a:gd name="T2" fmla="*/ 48 w 92"/>
                <a:gd name="T3" fmla="*/ 4 h 98"/>
                <a:gd name="T4" fmla="*/ 88 w 92"/>
                <a:gd name="T5" fmla="*/ 17 h 98"/>
                <a:gd name="T6" fmla="*/ 61 w 92"/>
                <a:gd name="T7" fmla="*/ 98 h 98"/>
                <a:gd name="T8" fmla="*/ 8 w 92"/>
                <a:gd name="T9" fmla="*/ 44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98">
                  <a:moveTo>
                    <a:pt x="8" y="44"/>
                  </a:moveTo>
                  <a:cubicBezTo>
                    <a:pt x="21" y="31"/>
                    <a:pt x="30" y="10"/>
                    <a:pt x="48" y="4"/>
                  </a:cubicBezTo>
                  <a:cubicBezTo>
                    <a:pt x="61" y="0"/>
                    <a:pt x="86" y="3"/>
                    <a:pt x="88" y="17"/>
                  </a:cubicBezTo>
                  <a:cubicBezTo>
                    <a:pt x="92" y="45"/>
                    <a:pt x="70" y="71"/>
                    <a:pt x="61" y="98"/>
                  </a:cubicBezTo>
                  <a:cubicBezTo>
                    <a:pt x="0" y="67"/>
                    <a:pt x="8" y="91"/>
                    <a:pt x="8" y="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762" name="Picture 181" descr="Animated-Butterfly">
            <a:extLst>
              <a:ext uri="{FF2B5EF4-FFF2-40B4-BE49-F238E27FC236}">
                <a16:creationId xmlns:a16="http://schemas.microsoft.com/office/drawing/2014/main" id="{C0D6BAFC-F92B-6CAF-4421-BE9F01CB8A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175"/>
            <a:ext cx="101171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7002 C -0.0052 0.07719 -0.00937 0.07049 -0.025 0.06563 C -0.03437 0.06864 -0.04566 0.06656 -0.05295 0.07488 C -0.10329 0.13219 -0.04427 0.10307 -0.07743 0.11717 C -0.11319 0.11116 -0.09583 0.11671 -0.12604 0.10307 C -0.12934 0.10169 -0.13298 0.09984 -0.13645 0.09845 C -0.1401 0.09683 -0.14704 0.0936 -0.14704 0.09383 C -0.15156 0.09452 -0.17152 0.09822 -0.17829 0.10307 C -0.18559 0.10862 -0.19947 0.12202 -0.19947 0.12225 C -0.20503 0.13358 -0.2085 0.15484 -0.21649 0.16408 C -0.22048 0.16871 -0.22586 0.17032 -0.23055 0.17356 C -0.2717 0.1627 -0.22934 0.17703 -0.2585 0.15946 C -0.26527 0.1553 -0.27256 0.15322 -0.27951 0.14999 C -0.28298 0.1486 -0.28993 0.14536 -0.28993 0.14583 C -0.29288 0.14698 -0.32031 0.15808 -0.32482 0.16408 C -0.32743 0.16755 -0.32552 0.17495 -0.32812 0.17841 C -0.33177 0.18327 -0.3375 0.18442 -0.34218 0.18766 C -0.34791 0.18604 -0.35468 0.18719 -0.35972 0.18303 C -0.37812 0.16755 -0.36041 0.15946 -0.38385 0.15484 C -0.39427 0.15276 -0.40503 0.15484 -0.41527 0.15484 " pathEditMode="relative" rAng="0" ptsTypes="fffffffffffffffffffA">
                                      <p:cBhvr>
                                        <p:cTn id="6" dur="3000" fill="hold"/>
                                        <p:tgtEl>
                                          <p:spTgt spid="13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5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>
            <a:extLst>
              <a:ext uri="{FF2B5EF4-FFF2-40B4-BE49-F238E27FC236}">
                <a16:creationId xmlns:a16="http://schemas.microsoft.com/office/drawing/2014/main" id="{7293EDED-B972-89E3-E5C1-7DFE75A92D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FF"/>
                </a:solidFill>
              </a:rPr>
              <a:t>Trong hai bạn Thỏ nâu và Thỏ trắng, bạn nào ngoan hơn? Vì sao?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>
            <a:extLst>
              <a:ext uri="{FF2B5EF4-FFF2-40B4-BE49-F238E27FC236}">
                <a16:creationId xmlns:a16="http://schemas.microsoft.com/office/drawing/2014/main" id="{6ACD5F17-1F16-FABA-B74B-6D45EE042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657600"/>
            <a:ext cx="2819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0F9374BC-825B-E29B-D4F1-F87DABCCA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52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Line 4">
            <a:extLst>
              <a:ext uri="{FF2B5EF4-FFF2-40B4-BE49-F238E27FC236}">
                <a16:creationId xmlns:a16="http://schemas.microsoft.com/office/drawing/2014/main" id="{45BE9401-0631-94CF-5269-D96B7925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5" name="Freeform 5">
            <a:extLst>
              <a:ext uri="{FF2B5EF4-FFF2-40B4-BE49-F238E27FC236}">
                <a16:creationId xmlns:a16="http://schemas.microsoft.com/office/drawing/2014/main" id="{043B4D49-DC21-9CE8-020E-A3A2FA7D55FB}"/>
              </a:ext>
            </a:extLst>
          </p:cNvPr>
          <p:cNvSpPr>
            <a:spLocks/>
          </p:cNvSpPr>
          <p:nvPr/>
        </p:nvSpPr>
        <p:spPr bwMode="auto">
          <a:xfrm>
            <a:off x="6705600" y="2362200"/>
            <a:ext cx="2286000" cy="612775"/>
          </a:xfrm>
          <a:custGeom>
            <a:avLst/>
            <a:gdLst>
              <a:gd name="T0" fmla="*/ 966417 w 1670"/>
              <a:gd name="T1" fmla="*/ 557213 h 386"/>
              <a:gd name="T2" fmla="*/ 73919 w 1670"/>
              <a:gd name="T3" fmla="*/ 338138 h 386"/>
              <a:gd name="T4" fmla="*/ 433929 w 1670"/>
              <a:gd name="T5" fmla="*/ 0 h 386"/>
              <a:gd name="T6" fmla="*/ 1668643 w 1670"/>
              <a:gd name="T7" fmla="*/ 20638 h 386"/>
              <a:gd name="T8" fmla="*/ 1994432 w 1670"/>
              <a:gd name="T9" fmla="*/ 60325 h 386"/>
              <a:gd name="T10" fmla="*/ 2286000 w 1670"/>
              <a:gd name="T11" fmla="*/ 298450 h 386"/>
              <a:gd name="T12" fmla="*/ 2268205 w 1670"/>
              <a:gd name="T13" fmla="*/ 457200 h 386"/>
              <a:gd name="T14" fmla="*/ 2045080 w 1670"/>
              <a:gd name="T15" fmla="*/ 536575 h 386"/>
              <a:gd name="T16" fmla="*/ 966417 w 1670"/>
              <a:gd name="T17" fmla="*/ 55721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70" h="386">
                <a:moveTo>
                  <a:pt x="706" y="351"/>
                </a:moveTo>
                <a:cubicBezTo>
                  <a:pt x="466" y="343"/>
                  <a:pt x="234" y="386"/>
                  <a:pt x="54" y="213"/>
                </a:cubicBezTo>
                <a:cubicBezTo>
                  <a:pt x="0" y="47"/>
                  <a:pt x="202" y="20"/>
                  <a:pt x="317" y="0"/>
                </a:cubicBezTo>
                <a:cubicBezTo>
                  <a:pt x="618" y="4"/>
                  <a:pt x="918" y="3"/>
                  <a:pt x="1219" y="13"/>
                </a:cubicBezTo>
                <a:cubicBezTo>
                  <a:pt x="1299" y="16"/>
                  <a:pt x="1457" y="38"/>
                  <a:pt x="1457" y="38"/>
                </a:cubicBezTo>
                <a:cubicBezTo>
                  <a:pt x="1557" y="71"/>
                  <a:pt x="1608" y="96"/>
                  <a:pt x="1670" y="188"/>
                </a:cubicBezTo>
                <a:cubicBezTo>
                  <a:pt x="1666" y="221"/>
                  <a:pt x="1669" y="257"/>
                  <a:pt x="1657" y="288"/>
                </a:cubicBezTo>
                <a:cubicBezTo>
                  <a:pt x="1641" y="328"/>
                  <a:pt x="1514" y="337"/>
                  <a:pt x="1494" y="338"/>
                </a:cubicBezTo>
                <a:cubicBezTo>
                  <a:pt x="1231" y="345"/>
                  <a:pt x="969" y="347"/>
                  <a:pt x="706" y="351"/>
                </a:cubicBez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Freeform 6">
            <a:extLst>
              <a:ext uri="{FF2B5EF4-FFF2-40B4-BE49-F238E27FC236}">
                <a16:creationId xmlns:a16="http://schemas.microsoft.com/office/drawing/2014/main" id="{9B1D3DAA-3229-C74C-6CA3-EA332095F88C}"/>
              </a:ext>
            </a:extLst>
          </p:cNvPr>
          <p:cNvSpPr>
            <a:spLocks/>
          </p:cNvSpPr>
          <p:nvPr/>
        </p:nvSpPr>
        <p:spPr bwMode="auto">
          <a:xfrm>
            <a:off x="6781800" y="2590800"/>
            <a:ext cx="2438400" cy="1427163"/>
          </a:xfrm>
          <a:custGeom>
            <a:avLst/>
            <a:gdLst>
              <a:gd name="T0" fmla="*/ 263745 w 1960"/>
              <a:gd name="T1" fmla="*/ 0 h 899"/>
              <a:gd name="T2" fmla="*/ 232643 w 1960"/>
              <a:gd name="T3" fmla="*/ 1012825 h 899"/>
              <a:gd name="T4" fmla="*/ 93306 w 1960"/>
              <a:gd name="T5" fmla="*/ 1250950 h 899"/>
              <a:gd name="T6" fmla="*/ 0 w 1960"/>
              <a:gd name="T7" fmla="*/ 1311275 h 899"/>
              <a:gd name="T8" fmla="*/ 747693 w 1960"/>
              <a:gd name="T9" fmla="*/ 1331913 h 899"/>
              <a:gd name="T10" fmla="*/ 965407 w 1960"/>
              <a:gd name="T11" fmla="*/ 1250950 h 899"/>
              <a:gd name="T12" fmla="*/ 2289110 w 1960"/>
              <a:gd name="T13" fmla="*/ 1331913 h 899"/>
              <a:gd name="T14" fmla="*/ 2382416 w 1960"/>
              <a:gd name="T15" fmla="*/ 1131888 h 899"/>
              <a:gd name="T16" fmla="*/ 2274181 w 1960"/>
              <a:gd name="T17" fmla="*/ 893763 h 899"/>
              <a:gd name="T18" fmla="*/ 2243079 w 1960"/>
              <a:gd name="T19" fmla="*/ 774700 h 899"/>
              <a:gd name="T20" fmla="*/ 2195804 w 1960"/>
              <a:gd name="T21" fmla="*/ 735013 h 899"/>
              <a:gd name="T22" fmla="*/ 2133600 w 1960"/>
              <a:gd name="T23" fmla="*/ 555625 h 899"/>
              <a:gd name="T24" fmla="*/ 2102498 w 1960"/>
              <a:gd name="T25" fmla="*/ 336550 h 899"/>
              <a:gd name="T26" fmla="*/ 2087569 w 1960"/>
              <a:gd name="T27" fmla="*/ 257175 h 899"/>
              <a:gd name="T28" fmla="*/ 2040294 w 1960"/>
              <a:gd name="T29" fmla="*/ 238125 h 899"/>
              <a:gd name="T30" fmla="*/ 513806 w 1960"/>
              <a:gd name="T31" fmla="*/ 238125 h 899"/>
              <a:gd name="T32" fmla="*/ 373224 w 1960"/>
              <a:gd name="T33" fmla="*/ 158750 h 899"/>
              <a:gd name="T34" fmla="*/ 263745 w 1960"/>
              <a:gd name="T35" fmla="*/ 58738 h 899"/>
              <a:gd name="T36" fmla="*/ 217714 w 1960"/>
              <a:gd name="T37" fmla="*/ 39688 h 899"/>
              <a:gd name="T38" fmla="*/ 263745 w 1960"/>
              <a:gd name="T39" fmla="*/ 0 h 8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60" h="899">
                <a:moveTo>
                  <a:pt x="212" y="0"/>
                </a:moveTo>
                <a:cubicBezTo>
                  <a:pt x="198" y="212"/>
                  <a:pt x="212" y="427"/>
                  <a:pt x="187" y="638"/>
                </a:cubicBezTo>
                <a:cubicBezTo>
                  <a:pt x="186" y="649"/>
                  <a:pt x="89" y="777"/>
                  <a:pt x="75" y="788"/>
                </a:cubicBezTo>
                <a:cubicBezTo>
                  <a:pt x="53" y="805"/>
                  <a:pt x="0" y="826"/>
                  <a:pt x="0" y="826"/>
                </a:cubicBezTo>
                <a:cubicBezTo>
                  <a:pt x="226" y="865"/>
                  <a:pt x="289" y="847"/>
                  <a:pt x="601" y="839"/>
                </a:cubicBezTo>
                <a:cubicBezTo>
                  <a:pt x="658" y="819"/>
                  <a:pt x="717" y="803"/>
                  <a:pt x="776" y="788"/>
                </a:cubicBezTo>
                <a:cubicBezTo>
                  <a:pt x="1238" y="795"/>
                  <a:pt x="1462" y="783"/>
                  <a:pt x="1840" y="839"/>
                </a:cubicBezTo>
                <a:cubicBezTo>
                  <a:pt x="1960" y="899"/>
                  <a:pt x="1933" y="842"/>
                  <a:pt x="1915" y="713"/>
                </a:cubicBezTo>
                <a:cubicBezTo>
                  <a:pt x="1906" y="652"/>
                  <a:pt x="1847" y="617"/>
                  <a:pt x="1828" y="563"/>
                </a:cubicBezTo>
                <a:cubicBezTo>
                  <a:pt x="1819" y="538"/>
                  <a:pt x="1819" y="509"/>
                  <a:pt x="1803" y="488"/>
                </a:cubicBezTo>
                <a:cubicBezTo>
                  <a:pt x="1794" y="476"/>
                  <a:pt x="1778" y="471"/>
                  <a:pt x="1765" y="463"/>
                </a:cubicBezTo>
                <a:cubicBezTo>
                  <a:pt x="1752" y="422"/>
                  <a:pt x="1726" y="392"/>
                  <a:pt x="1715" y="350"/>
                </a:cubicBezTo>
                <a:cubicBezTo>
                  <a:pt x="1707" y="316"/>
                  <a:pt x="1696" y="244"/>
                  <a:pt x="1690" y="212"/>
                </a:cubicBezTo>
                <a:cubicBezTo>
                  <a:pt x="1687" y="195"/>
                  <a:pt x="1689" y="175"/>
                  <a:pt x="1678" y="162"/>
                </a:cubicBezTo>
                <a:cubicBezTo>
                  <a:pt x="1670" y="152"/>
                  <a:pt x="1653" y="154"/>
                  <a:pt x="1640" y="150"/>
                </a:cubicBezTo>
                <a:cubicBezTo>
                  <a:pt x="1103" y="160"/>
                  <a:pt x="931" y="172"/>
                  <a:pt x="413" y="150"/>
                </a:cubicBezTo>
                <a:cubicBezTo>
                  <a:pt x="374" y="148"/>
                  <a:pt x="337" y="112"/>
                  <a:pt x="300" y="100"/>
                </a:cubicBezTo>
                <a:cubicBezTo>
                  <a:pt x="257" y="56"/>
                  <a:pt x="271" y="62"/>
                  <a:pt x="212" y="37"/>
                </a:cubicBezTo>
                <a:cubicBezTo>
                  <a:pt x="200" y="32"/>
                  <a:pt x="175" y="38"/>
                  <a:pt x="175" y="25"/>
                </a:cubicBezTo>
                <a:cubicBezTo>
                  <a:pt x="175" y="10"/>
                  <a:pt x="200" y="8"/>
                  <a:pt x="212" y="0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Freeform 7">
            <a:extLst>
              <a:ext uri="{FF2B5EF4-FFF2-40B4-BE49-F238E27FC236}">
                <a16:creationId xmlns:a16="http://schemas.microsoft.com/office/drawing/2014/main" id="{4750335A-741C-CE88-CB82-F948B6CFF7ED}"/>
              </a:ext>
            </a:extLst>
          </p:cNvPr>
          <p:cNvSpPr>
            <a:spLocks/>
          </p:cNvSpPr>
          <p:nvPr/>
        </p:nvSpPr>
        <p:spPr bwMode="auto">
          <a:xfrm rot="8853615">
            <a:off x="7010400" y="28194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Freeform 8">
            <a:extLst>
              <a:ext uri="{FF2B5EF4-FFF2-40B4-BE49-F238E27FC236}">
                <a16:creationId xmlns:a16="http://schemas.microsoft.com/office/drawing/2014/main" id="{271564B6-3DD6-546C-2D06-A892F9714D0C}"/>
              </a:ext>
            </a:extLst>
          </p:cNvPr>
          <p:cNvSpPr>
            <a:spLocks/>
          </p:cNvSpPr>
          <p:nvPr/>
        </p:nvSpPr>
        <p:spPr bwMode="auto">
          <a:xfrm>
            <a:off x="64008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Freeform 9">
            <a:extLst>
              <a:ext uri="{FF2B5EF4-FFF2-40B4-BE49-F238E27FC236}">
                <a16:creationId xmlns:a16="http://schemas.microsoft.com/office/drawing/2014/main" id="{CA2DCD09-AF3E-5755-597C-C853B4909914}"/>
              </a:ext>
            </a:extLst>
          </p:cNvPr>
          <p:cNvSpPr>
            <a:spLocks/>
          </p:cNvSpPr>
          <p:nvPr/>
        </p:nvSpPr>
        <p:spPr bwMode="auto">
          <a:xfrm rot="-1763463">
            <a:off x="7543800" y="3048000"/>
            <a:ext cx="431800" cy="762000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05835 h 559"/>
              <a:gd name="T4" fmla="*/ 271463 w 272"/>
              <a:gd name="T5" fmla="*/ 478465 h 559"/>
              <a:gd name="T6" fmla="*/ 152400 w 272"/>
              <a:gd name="T7" fmla="*/ 580701 h 559"/>
              <a:gd name="T8" fmla="*/ 133350 w 272"/>
              <a:gd name="T9" fmla="*/ 632501 h 559"/>
              <a:gd name="T10" fmla="*/ 93663 w 272"/>
              <a:gd name="T11" fmla="*/ 682937 h 559"/>
              <a:gd name="T12" fmla="*/ 14288 w 272"/>
              <a:gd name="T13" fmla="*/ 751095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Freeform 10">
            <a:extLst>
              <a:ext uri="{FF2B5EF4-FFF2-40B4-BE49-F238E27FC236}">
                <a16:creationId xmlns:a16="http://schemas.microsoft.com/office/drawing/2014/main" id="{BE08FE28-CC31-CD2B-F639-563550ED2FC2}"/>
              </a:ext>
            </a:extLst>
          </p:cNvPr>
          <p:cNvSpPr>
            <a:spLocks/>
          </p:cNvSpPr>
          <p:nvPr/>
        </p:nvSpPr>
        <p:spPr bwMode="auto">
          <a:xfrm rot="9311741">
            <a:off x="83820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Freeform 11">
            <a:extLst>
              <a:ext uri="{FF2B5EF4-FFF2-40B4-BE49-F238E27FC236}">
                <a16:creationId xmlns:a16="http://schemas.microsoft.com/office/drawing/2014/main" id="{17449585-9BEE-3A76-3F9B-A074A41DE75E}"/>
              </a:ext>
            </a:extLst>
          </p:cNvPr>
          <p:cNvSpPr>
            <a:spLocks/>
          </p:cNvSpPr>
          <p:nvPr/>
        </p:nvSpPr>
        <p:spPr bwMode="auto">
          <a:xfrm>
            <a:off x="7467600" y="1752600"/>
            <a:ext cx="766763" cy="1079500"/>
          </a:xfrm>
          <a:custGeom>
            <a:avLst/>
            <a:gdLst>
              <a:gd name="T0" fmla="*/ 122238 w 483"/>
              <a:gd name="T1" fmla="*/ 304800 h 680"/>
              <a:gd name="T2" fmla="*/ 82550 w 483"/>
              <a:gd name="T3" fmla="*/ 841375 h 680"/>
              <a:gd name="T4" fmla="*/ 22225 w 483"/>
              <a:gd name="T5" fmla="*/ 960438 h 680"/>
              <a:gd name="T6" fmla="*/ 161925 w 483"/>
              <a:gd name="T7" fmla="*/ 1079500 h 680"/>
              <a:gd name="T8" fmla="*/ 698500 w 483"/>
              <a:gd name="T9" fmla="*/ 1019175 h 680"/>
              <a:gd name="T10" fmla="*/ 658813 w 483"/>
              <a:gd name="T11" fmla="*/ 801688 h 680"/>
              <a:gd name="T12" fmla="*/ 600075 w 483"/>
              <a:gd name="T13" fmla="*/ 582613 h 680"/>
              <a:gd name="T14" fmla="*/ 619125 w 483"/>
              <a:gd name="T15" fmla="*/ 323850 h 680"/>
              <a:gd name="T16" fmla="*/ 719138 w 483"/>
              <a:gd name="T17" fmla="*/ 65088 h 680"/>
              <a:gd name="T18" fmla="*/ 479425 w 483"/>
              <a:gd name="T19" fmla="*/ 65088 h 680"/>
              <a:gd name="T20" fmla="*/ 42863 w 483"/>
              <a:gd name="T21" fmla="*/ 146050 h 680"/>
              <a:gd name="T22" fmla="*/ 101600 w 483"/>
              <a:gd name="T23" fmla="*/ 185738 h 680"/>
              <a:gd name="T24" fmla="*/ 122238 w 483"/>
              <a:gd name="T25" fmla="*/ 30480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3" h="680">
                <a:moveTo>
                  <a:pt x="77" y="192"/>
                </a:moveTo>
                <a:cubicBezTo>
                  <a:pt x="105" y="300"/>
                  <a:pt x="102" y="428"/>
                  <a:pt x="52" y="530"/>
                </a:cubicBezTo>
                <a:cubicBezTo>
                  <a:pt x="0" y="636"/>
                  <a:pt x="50" y="501"/>
                  <a:pt x="14" y="605"/>
                </a:cubicBezTo>
                <a:cubicBezTo>
                  <a:pt x="33" y="678"/>
                  <a:pt x="35" y="659"/>
                  <a:pt x="102" y="680"/>
                </a:cubicBezTo>
                <a:cubicBezTo>
                  <a:pt x="292" y="671"/>
                  <a:pt x="307" y="677"/>
                  <a:pt x="440" y="642"/>
                </a:cubicBezTo>
                <a:cubicBezTo>
                  <a:pt x="483" y="579"/>
                  <a:pt x="479" y="547"/>
                  <a:pt x="415" y="505"/>
                </a:cubicBezTo>
                <a:cubicBezTo>
                  <a:pt x="406" y="456"/>
                  <a:pt x="393" y="414"/>
                  <a:pt x="378" y="367"/>
                </a:cubicBezTo>
                <a:cubicBezTo>
                  <a:pt x="382" y="313"/>
                  <a:pt x="384" y="258"/>
                  <a:pt x="390" y="204"/>
                </a:cubicBezTo>
                <a:cubicBezTo>
                  <a:pt x="397" y="142"/>
                  <a:pt x="434" y="98"/>
                  <a:pt x="453" y="41"/>
                </a:cubicBezTo>
                <a:cubicBezTo>
                  <a:pt x="391" y="0"/>
                  <a:pt x="370" y="27"/>
                  <a:pt x="302" y="41"/>
                </a:cubicBezTo>
                <a:cubicBezTo>
                  <a:pt x="210" y="60"/>
                  <a:pt x="119" y="73"/>
                  <a:pt x="27" y="92"/>
                </a:cubicBezTo>
                <a:cubicBezTo>
                  <a:pt x="39" y="100"/>
                  <a:pt x="58" y="103"/>
                  <a:pt x="64" y="117"/>
                </a:cubicBezTo>
                <a:cubicBezTo>
                  <a:pt x="78" y="147"/>
                  <a:pt x="77" y="242"/>
                  <a:pt x="77" y="19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Freeform 12">
            <a:extLst>
              <a:ext uri="{FF2B5EF4-FFF2-40B4-BE49-F238E27FC236}">
                <a16:creationId xmlns:a16="http://schemas.microsoft.com/office/drawing/2014/main" id="{E90F7743-28C0-03CD-6BFD-AEC3F8068F47}"/>
              </a:ext>
            </a:extLst>
          </p:cNvPr>
          <p:cNvSpPr>
            <a:spLocks/>
          </p:cNvSpPr>
          <p:nvPr/>
        </p:nvSpPr>
        <p:spPr bwMode="auto">
          <a:xfrm>
            <a:off x="6477000" y="381000"/>
            <a:ext cx="2439988" cy="1676400"/>
          </a:xfrm>
          <a:custGeom>
            <a:avLst/>
            <a:gdLst>
              <a:gd name="T0" fmla="*/ 1328738 w 1537"/>
              <a:gd name="T1" fmla="*/ 1116056 h 1086"/>
              <a:gd name="T2" fmla="*/ 1428750 w 1537"/>
              <a:gd name="T3" fmla="*/ 980215 h 1086"/>
              <a:gd name="T4" fmla="*/ 1944688 w 1537"/>
              <a:gd name="T5" fmla="*/ 903033 h 1086"/>
              <a:gd name="T6" fmla="*/ 2143125 w 1537"/>
              <a:gd name="T7" fmla="*/ 1018807 h 1086"/>
              <a:gd name="T8" fmla="*/ 2301875 w 1537"/>
              <a:gd name="T9" fmla="*/ 1173171 h 1086"/>
              <a:gd name="T10" fmla="*/ 2401888 w 1537"/>
              <a:gd name="T11" fmla="*/ 1637809 h 1086"/>
              <a:gd name="T12" fmla="*/ 2182813 w 1537"/>
              <a:gd name="T13" fmla="*/ 1424786 h 1086"/>
              <a:gd name="T14" fmla="*/ 2024063 w 1537"/>
              <a:gd name="T15" fmla="*/ 1327536 h 1086"/>
              <a:gd name="T16" fmla="*/ 1328738 w 1537"/>
              <a:gd name="T17" fmla="*/ 1424786 h 1086"/>
              <a:gd name="T18" fmla="*/ 1268413 w 1537"/>
              <a:gd name="T19" fmla="*/ 1540559 h 1086"/>
              <a:gd name="T20" fmla="*/ 1069975 w 1537"/>
              <a:gd name="T21" fmla="*/ 1193239 h 1086"/>
              <a:gd name="T22" fmla="*/ 612775 w 1537"/>
              <a:gd name="T23" fmla="*/ 921557 h 1086"/>
              <a:gd name="T24" fmla="*/ 393700 w 1537"/>
              <a:gd name="T25" fmla="*/ 960148 h 1086"/>
              <a:gd name="T26" fmla="*/ 354013 w 1537"/>
              <a:gd name="T27" fmla="*/ 1676400 h 1086"/>
              <a:gd name="T28" fmla="*/ 514350 w 1537"/>
              <a:gd name="T29" fmla="*/ 1288945 h 1086"/>
              <a:gd name="T30" fmla="*/ 1228725 w 1537"/>
              <a:gd name="T31" fmla="*/ 1386194 h 1086"/>
              <a:gd name="T32" fmla="*/ 1090613 w 1537"/>
              <a:gd name="T33" fmla="*/ 787260 h 1086"/>
              <a:gd name="T34" fmla="*/ 811213 w 1537"/>
              <a:gd name="T35" fmla="*/ 592760 h 1086"/>
              <a:gd name="T36" fmla="*/ 255588 w 1537"/>
              <a:gd name="T37" fmla="*/ 497054 h 1086"/>
              <a:gd name="T38" fmla="*/ 76200 w 1537"/>
              <a:gd name="T39" fmla="*/ 592760 h 1086"/>
              <a:gd name="T40" fmla="*/ 554038 w 1537"/>
              <a:gd name="T41" fmla="*/ 748669 h 1086"/>
              <a:gd name="T42" fmla="*/ 771525 w 1537"/>
              <a:gd name="T43" fmla="*/ 825851 h 1086"/>
              <a:gd name="T44" fmla="*/ 1030288 w 1537"/>
              <a:gd name="T45" fmla="*/ 980215 h 1086"/>
              <a:gd name="T46" fmla="*/ 1130300 w 1537"/>
              <a:gd name="T47" fmla="*/ 1288945 h 1086"/>
              <a:gd name="T48" fmla="*/ 1368425 w 1537"/>
              <a:gd name="T49" fmla="*/ 497054 h 1086"/>
              <a:gd name="T50" fmla="*/ 1547813 w 1537"/>
              <a:gd name="T51" fmla="*/ 342690 h 1086"/>
              <a:gd name="T52" fmla="*/ 2163763 w 1537"/>
              <a:gd name="T53" fmla="*/ 554169 h 1086"/>
              <a:gd name="T54" fmla="*/ 2362200 w 1537"/>
              <a:gd name="T55" fmla="*/ 844375 h 1086"/>
              <a:gd name="T56" fmla="*/ 2422525 w 1537"/>
              <a:gd name="T57" fmla="*/ 960148 h 1086"/>
              <a:gd name="T58" fmla="*/ 1765300 w 1537"/>
              <a:gd name="T59" fmla="*/ 710077 h 1086"/>
              <a:gd name="T60" fmla="*/ 1328738 w 1537"/>
              <a:gd name="T61" fmla="*/ 1075922 h 1086"/>
              <a:gd name="T62" fmla="*/ 1228725 w 1537"/>
              <a:gd name="T63" fmla="*/ 1231830 h 1086"/>
              <a:gd name="T64" fmla="*/ 1228725 w 1537"/>
              <a:gd name="T65" fmla="*/ 1386194 h 1086"/>
              <a:gd name="T66" fmla="*/ 1149350 w 1537"/>
              <a:gd name="T67" fmla="*/ 882966 h 1086"/>
              <a:gd name="T68" fmla="*/ 1050925 w 1537"/>
              <a:gd name="T69" fmla="*/ 690010 h 1086"/>
              <a:gd name="T70" fmla="*/ 633413 w 1537"/>
              <a:gd name="T71" fmla="*/ 206849 h 1086"/>
              <a:gd name="T72" fmla="*/ 792163 w 1537"/>
              <a:gd name="T73" fmla="*/ 91075 h 1086"/>
              <a:gd name="T74" fmla="*/ 911225 w 1537"/>
              <a:gd name="T75" fmla="*/ 265507 h 1086"/>
              <a:gd name="T76" fmla="*/ 971550 w 1537"/>
              <a:gd name="T77" fmla="*/ 399804 h 1086"/>
              <a:gd name="T78" fmla="*/ 1268413 w 1537"/>
              <a:gd name="T79" fmla="*/ 921557 h 1086"/>
              <a:gd name="T80" fmla="*/ 1447800 w 1537"/>
              <a:gd name="T81" fmla="*/ 32417 h 1086"/>
              <a:gd name="T82" fmla="*/ 2005013 w 1537"/>
              <a:gd name="T83" fmla="*/ 109599 h 1086"/>
              <a:gd name="T84" fmla="*/ 2084388 w 1537"/>
              <a:gd name="T85" fmla="*/ 186781 h 1086"/>
              <a:gd name="T86" fmla="*/ 1606550 w 1537"/>
              <a:gd name="T87" fmla="*/ 129666 h 1086"/>
              <a:gd name="T88" fmla="*/ 1368425 w 1537"/>
              <a:gd name="T89" fmla="*/ 322622 h 1086"/>
              <a:gd name="T90" fmla="*/ 1268413 w 1537"/>
              <a:gd name="T91" fmla="*/ 864442 h 10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7" h="1086">
                <a:moveTo>
                  <a:pt x="824" y="985"/>
                </a:moveTo>
                <a:cubicBezTo>
                  <a:pt x="828" y="898"/>
                  <a:pt x="837" y="810"/>
                  <a:pt x="837" y="723"/>
                </a:cubicBezTo>
                <a:cubicBezTo>
                  <a:pt x="837" y="710"/>
                  <a:pt x="822" y="698"/>
                  <a:pt x="824" y="685"/>
                </a:cubicBezTo>
                <a:cubicBezTo>
                  <a:pt x="831" y="639"/>
                  <a:pt x="866" y="643"/>
                  <a:pt x="900" y="635"/>
                </a:cubicBezTo>
                <a:cubicBezTo>
                  <a:pt x="955" y="593"/>
                  <a:pt x="976" y="593"/>
                  <a:pt x="1037" y="572"/>
                </a:cubicBezTo>
                <a:cubicBezTo>
                  <a:pt x="1100" y="576"/>
                  <a:pt x="1164" y="571"/>
                  <a:pt x="1225" y="585"/>
                </a:cubicBezTo>
                <a:cubicBezTo>
                  <a:pt x="1242" y="589"/>
                  <a:pt x="1249" y="611"/>
                  <a:pt x="1263" y="622"/>
                </a:cubicBezTo>
                <a:cubicBezTo>
                  <a:pt x="1301" y="653"/>
                  <a:pt x="1301" y="647"/>
                  <a:pt x="1350" y="660"/>
                </a:cubicBezTo>
                <a:cubicBezTo>
                  <a:pt x="1371" y="681"/>
                  <a:pt x="1392" y="702"/>
                  <a:pt x="1413" y="723"/>
                </a:cubicBezTo>
                <a:cubicBezTo>
                  <a:pt x="1425" y="735"/>
                  <a:pt x="1450" y="760"/>
                  <a:pt x="1450" y="760"/>
                </a:cubicBezTo>
                <a:cubicBezTo>
                  <a:pt x="1480" y="848"/>
                  <a:pt x="1468" y="810"/>
                  <a:pt x="1488" y="873"/>
                </a:cubicBezTo>
                <a:cubicBezTo>
                  <a:pt x="1490" y="883"/>
                  <a:pt x="1517" y="1058"/>
                  <a:pt x="1513" y="1061"/>
                </a:cubicBezTo>
                <a:cubicBezTo>
                  <a:pt x="1489" y="1079"/>
                  <a:pt x="1471" y="1019"/>
                  <a:pt x="1450" y="998"/>
                </a:cubicBezTo>
                <a:cubicBezTo>
                  <a:pt x="1425" y="973"/>
                  <a:pt x="1394" y="953"/>
                  <a:pt x="1375" y="923"/>
                </a:cubicBezTo>
                <a:cubicBezTo>
                  <a:pt x="1367" y="910"/>
                  <a:pt x="1363" y="893"/>
                  <a:pt x="1350" y="885"/>
                </a:cubicBezTo>
                <a:cubicBezTo>
                  <a:pt x="1328" y="871"/>
                  <a:pt x="1300" y="868"/>
                  <a:pt x="1275" y="860"/>
                </a:cubicBezTo>
                <a:cubicBezTo>
                  <a:pt x="1263" y="856"/>
                  <a:pt x="1238" y="848"/>
                  <a:pt x="1238" y="848"/>
                </a:cubicBezTo>
                <a:cubicBezTo>
                  <a:pt x="1040" y="856"/>
                  <a:pt x="972" y="832"/>
                  <a:pt x="837" y="923"/>
                </a:cubicBezTo>
                <a:cubicBezTo>
                  <a:pt x="829" y="935"/>
                  <a:pt x="819" y="947"/>
                  <a:pt x="812" y="960"/>
                </a:cubicBezTo>
                <a:cubicBezTo>
                  <a:pt x="806" y="972"/>
                  <a:pt x="811" y="1005"/>
                  <a:pt x="799" y="998"/>
                </a:cubicBezTo>
                <a:cubicBezTo>
                  <a:pt x="773" y="983"/>
                  <a:pt x="749" y="923"/>
                  <a:pt x="749" y="923"/>
                </a:cubicBezTo>
                <a:cubicBezTo>
                  <a:pt x="729" y="861"/>
                  <a:pt x="713" y="832"/>
                  <a:pt x="674" y="773"/>
                </a:cubicBezTo>
                <a:cubicBezTo>
                  <a:pt x="643" y="726"/>
                  <a:pt x="639" y="702"/>
                  <a:pt x="586" y="685"/>
                </a:cubicBezTo>
                <a:cubicBezTo>
                  <a:pt x="525" y="622"/>
                  <a:pt x="466" y="625"/>
                  <a:pt x="386" y="597"/>
                </a:cubicBezTo>
                <a:cubicBezTo>
                  <a:pt x="353" y="601"/>
                  <a:pt x="319" y="604"/>
                  <a:pt x="286" y="610"/>
                </a:cubicBezTo>
                <a:cubicBezTo>
                  <a:pt x="273" y="612"/>
                  <a:pt x="257" y="613"/>
                  <a:pt x="248" y="622"/>
                </a:cubicBezTo>
                <a:cubicBezTo>
                  <a:pt x="227" y="643"/>
                  <a:pt x="198" y="697"/>
                  <a:pt x="198" y="697"/>
                </a:cubicBezTo>
                <a:cubicBezTo>
                  <a:pt x="169" y="821"/>
                  <a:pt x="193" y="963"/>
                  <a:pt x="223" y="1086"/>
                </a:cubicBezTo>
                <a:cubicBezTo>
                  <a:pt x="244" y="1026"/>
                  <a:pt x="245" y="955"/>
                  <a:pt x="273" y="898"/>
                </a:cubicBezTo>
                <a:cubicBezTo>
                  <a:pt x="278" y="887"/>
                  <a:pt x="308" y="841"/>
                  <a:pt x="324" y="835"/>
                </a:cubicBezTo>
                <a:cubicBezTo>
                  <a:pt x="348" y="826"/>
                  <a:pt x="374" y="827"/>
                  <a:pt x="399" y="823"/>
                </a:cubicBezTo>
                <a:cubicBezTo>
                  <a:pt x="529" y="833"/>
                  <a:pt x="651" y="855"/>
                  <a:pt x="774" y="898"/>
                </a:cubicBezTo>
                <a:cubicBezTo>
                  <a:pt x="778" y="910"/>
                  <a:pt x="787" y="948"/>
                  <a:pt x="787" y="935"/>
                </a:cubicBezTo>
                <a:cubicBezTo>
                  <a:pt x="787" y="818"/>
                  <a:pt x="812" y="595"/>
                  <a:pt x="687" y="510"/>
                </a:cubicBezTo>
                <a:cubicBezTo>
                  <a:pt x="642" y="442"/>
                  <a:pt x="687" y="496"/>
                  <a:pt x="612" y="447"/>
                </a:cubicBezTo>
                <a:cubicBezTo>
                  <a:pt x="575" y="423"/>
                  <a:pt x="555" y="399"/>
                  <a:pt x="511" y="384"/>
                </a:cubicBezTo>
                <a:cubicBezTo>
                  <a:pt x="468" y="341"/>
                  <a:pt x="445" y="324"/>
                  <a:pt x="386" y="309"/>
                </a:cubicBezTo>
                <a:cubicBezTo>
                  <a:pt x="311" y="313"/>
                  <a:pt x="236" y="315"/>
                  <a:pt x="161" y="322"/>
                </a:cubicBezTo>
                <a:cubicBezTo>
                  <a:pt x="144" y="324"/>
                  <a:pt x="125" y="324"/>
                  <a:pt x="111" y="334"/>
                </a:cubicBezTo>
                <a:cubicBezTo>
                  <a:pt x="0" y="408"/>
                  <a:pt x="169" y="346"/>
                  <a:pt x="48" y="384"/>
                </a:cubicBezTo>
                <a:cubicBezTo>
                  <a:pt x="19" y="472"/>
                  <a:pt x="14" y="435"/>
                  <a:pt x="36" y="497"/>
                </a:cubicBezTo>
                <a:cubicBezTo>
                  <a:pt x="171" y="465"/>
                  <a:pt x="143" y="473"/>
                  <a:pt x="349" y="485"/>
                </a:cubicBezTo>
                <a:cubicBezTo>
                  <a:pt x="382" y="496"/>
                  <a:pt x="417" y="498"/>
                  <a:pt x="449" y="510"/>
                </a:cubicBezTo>
                <a:cubicBezTo>
                  <a:pt x="463" y="515"/>
                  <a:pt x="473" y="528"/>
                  <a:pt x="486" y="535"/>
                </a:cubicBezTo>
                <a:cubicBezTo>
                  <a:pt x="498" y="541"/>
                  <a:pt x="511" y="543"/>
                  <a:pt x="524" y="547"/>
                </a:cubicBezTo>
                <a:cubicBezTo>
                  <a:pt x="563" y="587"/>
                  <a:pt x="596" y="616"/>
                  <a:pt x="649" y="635"/>
                </a:cubicBezTo>
                <a:cubicBezTo>
                  <a:pt x="682" y="683"/>
                  <a:pt x="691" y="737"/>
                  <a:pt x="724" y="785"/>
                </a:cubicBezTo>
                <a:cubicBezTo>
                  <a:pt x="720" y="802"/>
                  <a:pt x="712" y="818"/>
                  <a:pt x="712" y="835"/>
                </a:cubicBezTo>
                <a:cubicBezTo>
                  <a:pt x="712" y="873"/>
                  <a:pt x="750" y="912"/>
                  <a:pt x="762" y="948"/>
                </a:cubicBezTo>
                <a:cubicBezTo>
                  <a:pt x="967" y="809"/>
                  <a:pt x="661" y="385"/>
                  <a:pt x="862" y="322"/>
                </a:cubicBezTo>
                <a:cubicBezTo>
                  <a:pt x="888" y="239"/>
                  <a:pt x="851" y="320"/>
                  <a:pt x="912" y="272"/>
                </a:cubicBezTo>
                <a:cubicBezTo>
                  <a:pt x="993" y="207"/>
                  <a:pt x="880" y="252"/>
                  <a:pt x="975" y="222"/>
                </a:cubicBezTo>
                <a:cubicBezTo>
                  <a:pt x="1060" y="165"/>
                  <a:pt x="1162" y="216"/>
                  <a:pt x="1250" y="247"/>
                </a:cubicBezTo>
                <a:cubicBezTo>
                  <a:pt x="1288" y="285"/>
                  <a:pt x="1325" y="321"/>
                  <a:pt x="1363" y="359"/>
                </a:cubicBezTo>
                <a:cubicBezTo>
                  <a:pt x="1376" y="372"/>
                  <a:pt x="1400" y="397"/>
                  <a:pt x="1400" y="397"/>
                </a:cubicBezTo>
                <a:cubicBezTo>
                  <a:pt x="1417" y="481"/>
                  <a:pt x="1418" y="495"/>
                  <a:pt x="1488" y="547"/>
                </a:cubicBezTo>
                <a:cubicBezTo>
                  <a:pt x="1496" y="560"/>
                  <a:pt x="1506" y="571"/>
                  <a:pt x="1513" y="585"/>
                </a:cubicBezTo>
                <a:cubicBezTo>
                  <a:pt x="1519" y="597"/>
                  <a:pt x="1537" y="629"/>
                  <a:pt x="1526" y="622"/>
                </a:cubicBezTo>
                <a:cubicBezTo>
                  <a:pt x="1459" y="581"/>
                  <a:pt x="1447" y="521"/>
                  <a:pt x="1375" y="497"/>
                </a:cubicBezTo>
                <a:cubicBezTo>
                  <a:pt x="1294" y="416"/>
                  <a:pt x="1237" y="451"/>
                  <a:pt x="1112" y="460"/>
                </a:cubicBezTo>
                <a:cubicBezTo>
                  <a:pt x="1033" y="479"/>
                  <a:pt x="1014" y="517"/>
                  <a:pt x="950" y="560"/>
                </a:cubicBezTo>
                <a:cubicBezTo>
                  <a:pt x="909" y="621"/>
                  <a:pt x="900" y="654"/>
                  <a:pt x="837" y="697"/>
                </a:cubicBezTo>
                <a:cubicBezTo>
                  <a:pt x="804" y="794"/>
                  <a:pt x="852" y="678"/>
                  <a:pt x="787" y="760"/>
                </a:cubicBezTo>
                <a:cubicBezTo>
                  <a:pt x="779" y="770"/>
                  <a:pt x="780" y="786"/>
                  <a:pt x="774" y="798"/>
                </a:cubicBezTo>
                <a:cubicBezTo>
                  <a:pt x="767" y="811"/>
                  <a:pt x="757" y="823"/>
                  <a:pt x="749" y="835"/>
                </a:cubicBezTo>
                <a:cubicBezTo>
                  <a:pt x="745" y="847"/>
                  <a:pt x="712" y="911"/>
                  <a:pt x="774" y="898"/>
                </a:cubicBezTo>
                <a:cubicBezTo>
                  <a:pt x="789" y="895"/>
                  <a:pt x="791" y="873"/>
                  <a:pt x="799" y="860"/>
                </a:cubicBezTo>
                <a:cubicBezTo>
                  <a:pt x="790" y="743"/>
                  <a:pt x="786" y="666"/>
                  <a:pt x="724" y="572"/>
                </a:cubicBezTo>
                <a:cubicBezTo>
                  <a:pt x="698" y="465"/>
                  <a:pt x="734" y="575"/>
                  <a:pt x="674" y="485"/>
                </a:cubicBezTo>
                <a:cubicBezTo>
                  <a:pt x="667" y="474"/>
                  <a:pt x="668" y="459"/>
                  <a:pt x="662" y="447"/>
                </a:cubicBezTo>
                <a:cubicBezTo>
                  <a:pt x="624" y="370"/>
                  <a:pt x="584" y="270"/>
                  <a:pt x="511" y="222"/>
                </a:cubicBezTo>
                <a:cubicBezTo>
                  <a:pt x="474" y="165"/>
                  <a:pt x="466" y="152"/>
                  <a:pt x="399" y="134"/>
                </a:cubicBezTo>
                <a:cubicBezTo>
                  <a:pt x="345" y="80"/>
                  <a:pt x="286" y="59"/>
                  <a:pt x="211" y="46"/>
                </a:cubicBezTo>
                <a:cubicBezTo>
                  <a:pt x="304" y="0"/>
                  <a:pt x="405" y="27"/>
                  <a:pt x="499" y="59"/>
                </a:cubicBezTo>
                <a:cubicBezTo>
                  <a:pt x="516" y="84"/>
                  <a:pt x="532" y="109"/>
                  <a:pt x="549" y="134"/>
                </a:cubicBezTo>
                <a:cubicBezTo>
                  <a:pt x="557" y="147"/>
                  <a:pt x="574" y="172"/>
                  <a:pt x="574" y="172"/>
                </a:cubicBezTo>
                <a:cubicBezTo>
                  <a:pt x="578" y="189"/>
                  <a:pt x="579" y="206"/>
                  <a:pt x="586" y="222"/>
                </a:cubicBezTo>
                <a:cubicBezTo>
                  <a:pt x="592" y="236"/>
                  <a:pt x="607" y="245"/>
                  <a:pt x="612" y="259"/>
                </a:cubicBezTo>
                <a:cubicBezTo>
                  <a:pt x="649" y="358"/>
                  <a:pt x="641" y="509"/>
                  <a:pt x="737" y="572"/>
                </a:cubicBezTo>
                <a:cubicBezTo>
                  <a:pt x="797" y="661"/>
                  <a:pt x="780" y="676"/>
                  <a:pt x="799" y="597"/>
                </a:cubicBezTo>
                <a:cubicBezTo>
                  <a:pt x="789" y="554"/>
                  <a:pt x="775" y="514"/>
                  <a:pt x="762" y="472"/>
                </a:cubicBezTo>
                <a:cubicBezTo>
                  <a:pt x="769" y="324"/>
                  <a:pt x="729" y="83"/>
                  <a:pt x="912" y="21"/>
                </a:cubicBezTo>
                <a:cubicBezTo>
                  <a:pt x="1017" y="26"/>
                  <a:pt x="1127" y="10"/>
                  <a:pt x="1225" y="46"/>
                </a:cubicBezTo>
                <a:cubicBezTo>
                  <a:pt x="1239" y="51"/>
                  <a:pt x="1249" y="64"/>
                  <a:pt x="1263" y="71"/>
                </a:cubicBezTo>
                <a:cubicBezTo>
                  <a:pt x="1275" y="77"/>
                  <a:pt x="1288" y="80"/>
                  <a:pt x="1300" y="84"/>
                </a:cubicBezTo>
                <a:cubicBezTo>
                  <a:pt x="1304" y="96"/>
                  <a:pt x="1324" y="114"/>
                  <a:pt x="1313" y="121"/>
                </a:cubicBezTo>
                <a:cubicBezTo>
                  <a:pt x="1298" y="131"/>
                  <a:pt x="1209" y="78"/>
                  <a:pt x="1188" y="71"/>
                </a:cubicBezTo>
                <a:cubicBezTo>
                  <a:pt x="1129" y="75"/>
                  <a:pt x="1070" y="75"/>
                  <a:pt x="1012" y="84"/>
                </a:cubicBezTo>
                <a:cubicBezTo>
                  <a:pt x="986" y="88"/>
                  <a:pt x="937" y="109"/>
                  <a:pt x="937" y="109"/>
                </a:cubicBezTo>
                <a:cubicBezTo>
                  <a:pt x="919" y="166"/>
                  <a:pt x="891" y="158"/>
                  <a:pt x="862" y="209"/>
                </a:cubicBezTo>
                <a:cubicBezTo>
                  <a:pt x="837" y="252"/>
                  <a:pt x="826" y="293"/>
                  <a:pt x="799" y="334"/>
                </a:cubicBezTo>
                <a:cubicBezTo>
                  <a:pt x="781" y="407"/>
                  <a:pt x="799" y="560"/>
                  <a:pt x="799" y="56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AutoShape 13">
            <a:extLst>
              <a:ext uri="{FF2B5EF4-FFF2-40B4-BE49-F238E27FC236}">
                <a16:creationId xmlns:a16="http://schemas.microsoft.com/office/drawing/2014/main" id="{00CAD34D-0434-8DCF-4024-987A7237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858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47D2D0B2-E6B2-80DC-224A-4DFF7C80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5" name="AutoShape 15">
            <a:extLst>
              <a:ext uri="{FF2B5EF4-FFF2-40B4-BE49-F238E27FC236}">
                <a16:creationId xmlns:a16="http://schemas.microsoft.com/office/drawing/2014/main" id="{87E89FF7-E900-F583-766E-9F01B7EB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6" name="Freeform 16">
            <a:extLst>
              <a:ext uri="{FF2B5EF4-FFF2-40B4-BE49-F238E27FC236}">
                <a16:creationId xmlns:a16="http://schemas.microsoft.com/office/drawing/2014/main" id="{22781A41-47B2-A424-DFA4-39A81E7DA0B6}"/>
              </a:ext>
            </a:extLst>
          </p:cNvPr>
          <p:cNvSpPr>
            <a:spLocks/>
          </p:cNvSpPr>
          <p:nvPr/>
        </p:nvSpPr>
        <p:spPr bwMode="auto">
          <a:xfrm>
            <a:off x="7543800" y="1752600"/>
            <a:ext cx="669925" cy="569913"/>
          </a:xfrm>
          <a:custGeom>
            <a:avLst/>
            <a:gdLst>
              <a:gd name="T0" fmla="*/ 260350 w 422"/>
              <a:gd name="T1" fmla="*/ 93663 h 359"/>
              <a:gd name="T2" fmla="*/ 82550 w 422"/>
              <a:gd name="T3" fmla="*/ 33338 h 359"/>
              <a:gd name="T4" fmla="*/ 42863 w 422"/>
              <a:gd name="T5" fmla="*/ 569913 h 359"/>
              <a:gd name="T6" fmla="*/ 161925 w 422"/>
              <a:gd name="T7" fmla="*/ 392113 h 359"/>
              <a:gd name="T8" fmla="*/ 201613 w 422"/>
              <a:gd name="T9" fmla="*/ 331788 h 359"/>
              <a:gd name="T10" fmla="*/ 360363 w 422"/>
              <a:gd name="T11" fmla="*/ 133350 h 359"/>
              <a:gd name="T12" fmla="*/ 539750 w 422"/>
              <a:gd name="T13" fmla="*/ 173038 h 359"/>
              <a:gd name="T14" fmla="*/ 619125 w 422"/>
              <a:gd name="T15" fmla="*/ 292100 h 359"/>
              <a:gd name="T16" fmla="*/ 619125 w 422"/>
              <a:gd name="T17" fmla="*/ 431800 h 359"/>
              <a:gd name="T18" fmla="*/ 579438 w 422"/>
              <a:gd name="T19" fmla="*/ 371475 h 359"/>
              <a:gd name="T20" fmla="*/ 400050 w 422"/>
              <a:gd name="T21" fmla="*/ 292100 h 359"/>
              <a:gd name="T22" fmla="*/ 300038 w 422"/>
              <a:gd name="T23" fmla="*/ 252413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2" h="359">
                <a:moveTo>
                  <a:pt x="164" y="59"/>
                </a:moveTo>
                <a:cubicBezTo>
                  <a:pt x="78" y="2"/>
                  <a:pt x="118" y="0"/>
                  <a:pt x="52" y="21"/>
                </a:cubicBezTo>
                <a:cubicBezTo>
                  <a:pt x="0" y="173"/>
                  <a:pt x="13" y="98"/>
                  <a:pt x="27" y="359"/>
                </a:cubicBezTo>
                <a:cubicBezTo>
                  <a:pt x="52" y="322"/>
                  <a:pt x="77" y="284"/>
                  <a:pt x="102" y="247"/>
                </a:cubicBezTo>
                <a:cubicBezTo>
                  <a:pt x="110" y="234"/>
                  <a:pt x="127" y="209"/>
                  <a:pt x="127" y="209"/>
                </a:cubicBezTo>
                <a:cubicBezTo>
                  <a:pt x="152" y="129"/>
                  <a:pt x="140" y="112"/>
                  <a:pt x="227" y="84"/>
                </a:cubicBezTo>
                <a:cubicBezTo>
                  <a:pt x="265" y="90"/>
                  <a:pt x="313" y="82"/>
                  <a:pt x="340" y="109"/>
                </a:cubicBezTo>
                <a:cubicBezTo>
                  <a:pt x="361" y="130"/>
                  <a:pt x="390" y="184"/>
                  <a:pt x="390" y="184"/>
                </a:cubicBezTo>
                <a:cubicBezTo>
                  <a:pt x="395" y="199"/>
                  <a:pt x="422" y="261"/>
                  <a:pt x="390" y="272"/>
                </a:cubicBezTo>
                <a:cubicBezTo>
                  <a:pt x="376" y="277"/>
                  <a:pt x="377" y="244"/>
                  <a:pt x="365" y="234"/>
                </a:cubicBezTo>
                <a:cubicBezTo>
                  <a:pt x="353" y="225"/>
                  <a:pt x="270" y="190"/>
                  <a:pt x="252" y="184"/>
                </a:cubicBezTo>
                <a:cubicBezTo>
                  <a:pt x="207" y="154"/>
                  <a:pt x="229" y="159"/>
                  <a:pt x="189" y="159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Freeform 17">
            <a:extLst>
              <a:ext uri="{FF2B5EF4-FFF2-40B4-BE49-F238E27FC236}">
                <a16:creationId xmlns:a16="http://schemas.microsoft.com/office/drawing/2014/main" id="{E0BBB97B-E7FB-9696-579C-4F983D965AD1}"/>
              </a:ext>
            </a:extLst>
          </p:cNvPr>
          <p:cNvSpPr>
            <a:spLocks/>
          </p:cNvSpPr>
          <p:nvPr/>
        </p:nvSpPr>
        <p:spPr bwMode="auto">
          <a:xfrm rot="-602587">
            <a:off x="381000" y="1981200"/>
            <a:ext cx="2967038" cy="2420938"/>
          </a:xfrm>
          <a:custGeom>
            <a:avLst/>
            <a:gdLst>
              <a:gd name="T0" fmla="*/ 21966 w 1756"/>
              <a:gd name="T1" fmla="*/ 1523721 h 1252"/>
              <a:gd name="T2" fmla="*/ 64207 w 1756"/>
              <a:gd name="T3" fmla="*/ 1378697 h 1252"/>
              <a:gd name="T4" fmla="*/ 148690 w 1756"/>
              <a:gd name="T5" fmla="*/ 1113786 h 1252"/>
              <a:gd name="T6" fmla="*/ 359897 w 1756"/>
              <a:gd name="T7" fmla="*/ 870145 h 1252"/>
              <a:gd name="T8" fmla="*/ 402138 w 1756"/>
              <a:gd name="T9" fmla="*/ 798600 h 1252"/>
              <a:gd name="T10" fmla="*/ 486621 w 1756"/>
              <a:gd name="T11" fmla="*/ 773463 h 1252"/>
              <a:gd name="T12" fmla="*/ 888760 w 1756"/>
              <a:gd name="T13" fmla="*/ 676780 h 1252"/>
              <a:gd name="T14" fmla="*/ 1059415 w 1756"/>
              <a:gd name="T15" fmla="*/ 508552 h 1252"/>
              <a:gd name="T16" fmla="*/ 1143898 w 1756"/>
              <a:gd name="T17" fmla="*/ 290048 h 1252"/>
              <a:gd name="T18" fmla="*/ 1164174 w 1756"/>
              <a:gd name="T19" fmla="*/ 216570 h 1252"/>
              <a:gd name="T20" fmla="*/ 1248657 w 1756"/>
              <a:gd name="T21" fmla="*/ 168228 h 1252"/>
              <a:gd name="T22" fmla="*/ 1459864 w 1756"/>
              <a:gd name="T23" fmla="*/ 264911 h 1252"/>
              <a:gd name="T24" fmla="*/ 1608554 w 1756"/>
              <a:gd name="T25" fmla="*/ 435073 h 1252"/>
              <a:gd name="T26" fmla="*/ 1735278 w 1756"/>
              <a:gd name="T27" fmla="*/ 409935 h 1252"/>
              <a:gd name="T28" fmla="*/ 1777519 w 1756"/>
              <a:gd name="T29" fmla="*/ 338390 h 1252"/>
              <a:gd name="T30" fmla="*/ 1904244 w 1756"/>
              <a:gd name="T31" fmla="*/ 290048 h 1252"/>
              <a:gd name="T32" fmla="*/ 2117140 w 1756"/>
              <a:gd name="T33" fmla="*/ 193366 h 1252"/>
              <a:gd name="T34" fmla="*/ 2264141 w 1756"/>
              <a:gd name="T35" fmla="*/ 119887 h 1252"/>
              <a:gd name="T36" fmla="*/ 2519279 w 1756"/>
              <a:gd name="T37" fmla="*/ 0 h 1252"/>
              <a:gd name="T38" fmla="*/ 2857210 w 1756"/>
              <a:gd name="T39" fmla="*/ 71545 h 1252"/>
              <a:gd name="T40" fmla="*/ 2963659 w 1756"/>
              <a:gd name="T41" fmla="*/ 508552 h 1252"/>
              <a:gd name="T42" fmla="*/ 2941693 w 1756"/>
              <a:gd name="T43" fmla="*/ 1065445 h 1252"/>
              <a:gd name="T44" fmla="*/ 2877486 w 1756"/>
              <a:gd name="T45" fmla="*/ 1113786 h 1252"/>
              <a:gd name="T46" fmla="*/ 2750762 w 1756"/>
              <a:gd name="T47" fmla="*/ 1162128 h 1252"/>
              <a:gd name="T48" fmla="*/ 2348623 w 1756"/>
              <a:gd name="T49" fmla="*/ 1307152 h 1252"/>
              <a:gd name="T50" fmla="*/ 2052933 w 1756"/>
              <a:gd name="T51" fmla="*/ 1403835 h 1252"/>
              <a:gd name="T52" fmla="*/ 1735278 w 1756"/>
              <a:gd name="T53" fmla="*/ 1452176 h 1252"/>
              <a:gd name="T54" fmla="*/ 1459864 w 1756"/>
              <a:gd name="T55" fmla="*/ 1670679 h 1252"/>
              <a:gd name="T56" fmla="*/ 1417622 w 1756"/>
              <a:gd name="T57" fmla="*/ 1742225 h 1252"/>
              <a:gd name="T58" fmla="*/ 1270622 w 1756"/>
              <a:gd name="T59" fmla="*/ 1790566 h 1252"/>
              <a:gd name="T60" fmla="*/ 931001 w 1756"/>
              <a:gd name="T61" fmla="*/ 2032273 h 1252"/>
              <a:gd name="T62" fmla="*/ 868484 w 1756"/>
              <a:gd name="T63" fmla="*/ 2080614 h 1252"/>
              <a:gd name="T64" fmla="*/ 741760 w 1756"/>
              <a:gd name="T65" fmla="*/ 2128956 h 1252"/>
              <a:gd name="T66" fmla="*/ 424104 w 1756"/>
              <a:gd name="T67" fmla="*/ 2275914 h 1252"/>
              <a:gd name="T68" fmla="*/ 0 w 1756"/>
              <a:gd name="T69" fmla="*/ 2420938 h 1252"/>
              <a:gd name="T70" fmla="*/ 0 w 1756"/>
              <a:gd name="T71" fmla="*/ 2420938 h 1252"/>
              <a:gd name="T72" fmla="*/ 21966 w 1756"/>
              <a:gd name="T73" fmla="*/ 1523721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56" h="1252">
                <a:moveTo>
                  <a:pt x="13" y="788"/>
                </a:moveTo>
                <a:cubicBezTo>
                  <a:pt x="16" y="779"/>
                  <a:pt x="36" y="723"/>
                  <a:pt x="38" y="713"/>
                </a:cubicBezTo>
                <a:cubicBezTo>
                  <a:pt x="60" y="581"/>
                  <a:pt x="17" y="624"/>
                  <a:pt x="88" y="576"/>
                </a:cubicBezTo>
                <a:cubicBezTo>
                  <a:pt x="127" y="516"/>
                  <a:pt x="145" y="474"/>
                  <a:pt x="213" y="450"/>
                </a:cubicBezTo>
                <a:cubicBezTo>
                  <a:pt x="221" y="438"/>
                  <a:pt x="226" y="421"/>
                  <a:pt x="238" y="413"/>
                </a:cubicBezTo>
                <a:cubicBezTo>
                  <a:pt x="252" y="403"/>
                  <a:pt x="271" y="405"/>
                  <a:pt x="288" y="400"/>
                </a:cubicBezTo>
                <a:cubicBezTo>
                  <a:pt x="371" y="377"/>
                  <a:pt x="439" y="360"/>
                  <a:pt x="526" y="350"/>
                </a:cubicBezTo>
                <a:cubicBezTo>
                  <a:pt x="567" y="323"/>
                  <a:pt x="586" y="290"/>
                  <a:pt x="627" y="263"/>
                </a:cubicBezTo>
                <a:cubicBezTo>
                  <a:pt x="640" y="222"/>
                  <a:pt x="663" y="191"/>
                  <a:pt x="677" y="150"/>
                </a:cubicBezTo>
                <a:cubicBezTo>
                  <a:pt x="681" y="137"/>
                  <a:pt x="680" y="121"/>
                  <a:pt x="689" y="112"/>
                </a:cubicBezTo>
                <a:cubicBezTo>
                  <a:pt x="702" y="99"/>
                  <a:pt x="722" y="95"/>
                  <a:pt x="739" y="87"/>
                </a:cubicBezTo>
                <a:cubicBezTo>
                  <a:pt x="788" y="100"/>
                  <a:pt x="822" y="109"/>
                  <a:pt x="864" y="137"/>
                </a:cubicBezTo>
                <a:cubicBezTo>
                  <a:pt x="886" y="202"/>
                  <a:pt x="884" y="207"/>
                  <a:pt x="952" y="225"/>
                </a:cubicBezTo>
                <a:cubicBezTo>
                  <a:pt x="977" y="221"/>
                  <a:pt x="1004" y="223"/>
                  <a:pt x="1027" y="212"/>
                </a:cubicBezTo>
                <a:cubicBezTo>
                  <a:pt x="1040" y="205"/>
                  <a:pt x="1039" y="183"/>
                  <a:pt x="1052" y="175"/>
                </a:cubicBezTo>
                <a:cubicBezTo>
                  <a:pt x="1074" y="161"/>
                  <a:pt x="1127" y="150"/>
                  <a:pt x="1127" y="150"/>
                </a:cubicBezTo>
                <a:cubicBezTo>
                  <a:pt x="1169" y="122"/>
                  <a:pt x="1208" y="119"/>
                  <a:pt x="1253" y="100"/>
                </a:cubicBezTo>
                <a:cubicBezTo>
                  <a:pt x="1386" y="44"/>
                  <a:pt x="1236" y="99"/>
                  <a:pt x="1340" y="62"/>
                </a:cubicBezTo>
                <a:cubicBezTo>
                  <a:pt x="1381" y="1"/>
                  <a:pt x="1415" y="10"/>
                  <a:pt x="1491" y="0"/>
                </a:cubicBezTo>
                <a:cubicBezTo>
                  <a:pt x="1580" y="9"/>
                  <a:pt x="1616" y="13"/>
                  <a:pt x="1691" y="37"/>
                </a:cubicBezTo>
                <a:cubicBezTo>
                  <a:pt x="1715" y="112"/>
                  <a:pt x="1738" y="186"/>
                  <a:pt x="1754" y="263"/>
                </a:cubicBezTo>
                <a:cubicBezTo>
                  <a:pt x="1750" y="359"/>
                  <a:pt x="1756" y="456"/>
                  <a:pt x="1741" y="551"/>
                </a:cubicBezTo>
                <a:cubicBezTo>
                  <a:pt x="1739" y="566"/>
                  <a:pt x="1717" y="570"/>
                  <a:pt x="1703" y="576"/>
                </a:cubicBezTo>
                <a:cubicBezTo>
                  <a:pt x="1679" y="587"/>
                  <a:pt x="1653" y="593"/>
                  <a:pt x="1628" y="601"/>
                </a:cubicBezTo>
                <a:cubicBezTo>
                  <a:pt x="1549" y="627"/>
                  <a:pt x="1469" y="650"/>
                  <a:pt x="1390" y="676"/>
                </a:cubicBezTo>
                <a:cubicBezTo>
                  <a:pt x="1332" y="695"/>
                  <a:pt x="1276" y="717"/>
                  <a:pt x="1215" y="726"/>
                </a:cubicBezTo>
                <a:cubicBezTo>
                  <a:pt x="1152" y="735"/>
                  <a:pt x="1027" y="751"/>
                  <a:pt x="1027" y="751"/>
                </a:cubicBezTo>
                <a:cubicBezTo>
                  <a:pt x="968" y="770"/>
                  <a:pt x="900" y="810"/>
                  <a:pt x="864" y="864"/>
                </a:cubicBezTo>
                <a:cubicBezTo>
                  <a:pt x="856" y="876"/>
                  <a:pt x="851" y="892"/>
                  <a:pt x="839" y="901"/>
                </a:cubicBezTo>
                <a:cubicBezTo>
                  <a:pt x="829" y="909"/>
                  <a:pt x="759" y="924"/>
                  <a:pt x="752" y="926"/>
                </a:cubicBezTo>
                <a:cubicBezTo>
                  <a:pt x="689" y="974"/>
                  <a:pt x="627" y="1027"/>
                  <a:pt x="551" y="1051"/>
                </a:cubicBezTo>
                <a:cubicBezTo>
                  <a:pt x="539" y="1059"/>
                  <a:pt x="528" y="1070"/>
                  <a:pt x="514" y="1076"/>
                </a:cubicBezTo>
                <a:cubicBezTo>
                  <a:pt x="490" y="1087"/>
                  <a:pt x="439" y="1101"/>
                  <a:pt x="439" y="1101"/>
                </a:cubicBezTo>
                <a:cubicBezTo>
                  <a:pt x="393" y="1149"/>
                  <a:pt x="314" y="1159"/>
                  <a:pt x="251" y="1177"/>
                </a:cubicBezTo>
                <a:cubicBezTo>
                  <a:pt x="167" y="1201"/>
                  <a:pt x="83" y="1225"/>
                  <a:pt x="0" y="1252"/>
                </a:cubicBezTo>
                <a:cubicBezTo>
                  <a:pt x="4" y="1097"/>
                  <a:pt x="9" y="943"/>
                  <a:pt x="13" y="788"/>
                </a:cubicBezTo>
                <a:close/>
              </a:path>
            </a:pathLst>
          </a:custGeom>
          <a:gradFill rotWithShape="1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Freeform 18">
            <a:extLst>
              <a:ext uri="{FF2B5EF4-FFF2-40B4-BE49-F238E27FC236}">
                <a16:creationId xmlns:a16="http://schemas.microsoft.com/office/drawing/2014/main" id="{8C1E4195-EC7B-976A-A051-143EED60FFE1}"/>
              </a:ext>
            </a:extLst>
          </p:cNvPr>
          <p:cNvSpPr>
            <a:spLocks/>
          </p:cNvSpPr>
          <p:nvPr/>
        </p:nvSpPr>
        <p:spPr bwMode="auto">
          <a:xfrm>
            <a:off x="76200" y="2590800"/>
            <a:ext cx="7794625" cy="2365375"/>
          </a:xfrm>
          <a:custGeom>
            <a:avLst/>
            <a:gdLst>
              <a:gd name="T0" fmla="*/ 3359150 w 4910"/>
              <a:gd name="T1" fmla="*/ 0 h 1490"/>
              <a:gd name="T2" fmla="*/ 6143625 w 4910"/>
              <a:gd name="T3" fmla="*/ 60325 h 1490"/>
              <a:gd name="T4" fmla="*/ 7653338 w 4910"/>
              <a:gd name="T5" fmla="*/ 100013 h 1490"/>
              <a:gd name="T6" fmla="*/ 7673975 w 4910"/>
              <a:gd name="T7" fmla="*/ 179388 h 1490"/>
              <a:gd name="T8" fmla="*/ 7673975 w 4910"/>
              <a:gd name="T9" fmla="*/ 1073150 h 1490"/>
              <a:gd name="T10" fmla="*/ 7534275 w 4910"/>
              <a:gd name="T11" fmla="*/ 1152525 h 1490"/>
              <a:gd name="T12" fmla="*/ 7494588 w 4910"/>
              <a:gd name="T13" fmla="*/ 1212850 h 1490"/>
              <a:gd name="T14" fmla="*/ 7473950 w 4910"/>
              <a:gd name="T15" fmla="*/ 1271588 h 1490"/>
              <a:gd name="T16" fmla="*/ 7434263 w 4910"/>
              <a:gd name="T17" fmla="*/ 1212850 h 1490"/>
              <a:gd name="T18" fmla="*/ 7534275 w 4910"/>
              <a:gd name="T19" fmla="*/ 954088 h 1490"/>
              <a:gd name="T20" fmla="*/ 7554913 w 4910"/>
              <a:gd name="T21" fmla="*/ 895350 h 1490"/>
              <a:gd name="T22" fmla="*/ 7613650 w 4910"/>
              <a:gd name="T23" fmla="*/ 874713 h 1490"/>
              <a:gd name="T24" fmla="*/ 7673975 w 4910"/>
              <a:gd name="T25" fmla="*/ 179388 h 1490"/>
              <a:gd name="T26" fmla="*/ 7673975 w 4910"/>
              <a:gd name="T27" fmla="*/ 1709738 h 1490"/>
              <a:gd name="T28" fmla="*/ 7554913 w 4910"/>
              <a:gd name="T29" fmla="*/ 2365375 h 1490"/>
              <a:gd name="T30" fmla="*/ 6480175 w 4910"/>
              <a:gd name="T31" fmla="*/ 2306638 h 1490"/>
              <a:gd name="T32" fmla="*/ 6022975 w 4910"/>
              <a:gd name="T33" fmla="*/ 2225675 h 1490"/>
              <a:gd name="T34" fmla="*/ 5943600 w 4910"/>
              <a:gd name="T35" fmla="*/ 2185988 h 1490"/>
              <a:gd name="T36" fmla="*/ 5824538 w 4910"/>
              <a:gd name="T37" fmla="*/ 2146300 h 1490"/>
              <a:gd name="T38" fmla="*/ 2465388 w 4910"/>
              <a:gd name="T39" fmla="*/ 2106613 h 1490"/>
              <a:gd name="T40" fmla="*/ 615950 w 4910"/>
              <a:gd name="T41" fmla="*/ 2127250 h 14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910" h="1490">
                <a:moveTo>
                  <a:pt x="2116" y="0"/>
                </a:moveTo>
                <a:cubicBezTo>
                  <a:pt x="2702" y="16"/>
                  <a:pt x="3282" y="30"/>
                  <a:pt x="3870" y="38"/>
                </a:cubicBezTo>
                <a:cubicBezTo>
                  <a:pt x="4187" y="51"/>
                  <a:pt x="4505" y="33"/>
                  <a:pt x="4821" y="63"/>
                </a:cubicBezTo>
                <a:cubicBezTo>
                  <a:pt x="4838" y="65"/>
                  <a:pt x="4830" y="96"/>
                  <a:pt x="4834" y="113"/>
                </a:cubicBezTo>
                <a:cubicBezTo>
                  <a:pt x="4854" y="320"/>
                  <a:pt x="4868" y="418"/>
                  <a:pt x="4834" y="676"/>
                </a:cubicBezTo>
                <a:cubicBezTo>
                  <a:pt x="4830" y="709"/>
                  <a:pt x="4774" y="707"/>
                  <a:pt x="4746" y="726"/>
                </a:cubicBezTo>
                <a:cubicBezTo>
                  <a:pt x="4738" y="739"/>
                  <a:pt x="4728" y="750"/>
                  <a:pt x="4721" y="764"/>
                </a:cubicBezTo>
                <a:cubicBezTo>
                  <a:pt x="4715" y="776"/>
                  <a:pt x="4721" y="801"/>
                  <a:pt x="4708" y="801"/>
                </a:cubicBezTo>
                <a:cubicBezTo>
                  <a:pt x="4693" y="801"/>
                  <a:pt x="4691" y="776"/>
                  <a:pt x="4683" y="764"/>
                </a:cubicBezTo>
                <a:cubicBezTo>
                  <a:pt x="4700" y="699"/>
                  <a:pt x="4716" y="660"/>
                  <a:pt x="4746" y="601"/>
                </a:cubicBezTo>
                <a:cubicBezTo>
                  <a:pt x="4752" y="589"/>
                  <a:pt x="4750" y="573"/>
                  <a:pt x="4759" y="564"/>
                </a:cubicBezTo>
                <a:cubicBezTo>
                  <a:pt x="4768" y="555"/>
                  <a:pt x="4784" y="555"/>
                  <a:pt x="4796" y="551"/>
                </a:cubicBezTo>
                <a:cubicBezTo>
                  <a:pt x="4845" y="408"/>
                  <a:pt x="4828" y="270"/>
                  <a:pt x="4834" y="113"/>
                </a:cubicBezTo>
                <a:cubicBezTo>
                  <a:pt x="4876" y="501"/>
                  <a:pt x="4851" y="233"/>
                  <a:pt x="4834" y="1077"/>
                </a:cubicBezTo>
                <a:cubicBezTo>
                  <a:pt x="4832" y="1170"/>
                  <a:pt x="4910" y="1441"/>
                  <a:pt x="4759" y="1490"/>
                </a:cubicBezTo>
                <a:cubicBezTo>
                  <a:pt x="4300" y="1457"/>
                  <a:pt x="4525" y="1469"/>
                  <a:pt x="4082" y="1453"/>
                </a:cubicBezTo>
                <a:cubicBezTo>
                  <a:pt x="3990" y="1444"/>
                  <a:pt x="3883" y="1436"/>
                  <a:pt x="3794" y="1402"/>
                </a:cubicBezTo>
                <a:cubicBezTo>
                  <a:pt x="3777" y="1395"/>
                  <a:pt x="3761" y="1384"/>
                  <a:pt x="3744" y="1377"/>
                </a:cubicBezTo>
                <a:cubicBezTo>
                  <a:pt x="3720" y="1367"/>
                  <a:pt x="3669" y="1352"/>
                  <a:pt x="3669" y="1352"/>
                </a:cubicBezTo>
                <a:cubicBezTo>
                  <a:pt x="2967" y="1361"/>
                  <a:pt x="2253" y="1400"/>
                  <a:pt x="1553" y="1327"/>
                </a:cubicBezTo>
                <a:cubicBezTo>
                  <a:pt x="1165" y="1331"/>
                  <a:pt x="0" y="1340"/>
                  <a:pt x="388" y="1340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Freeform 19">
            <a:extLst>
              <a:ext uri="{FF2B5EF4-FFF2-40B4-BE49-F238E27FC236}">
                <a16:creationId xmlns:a16="http://schemas.microsoft.com/office/drawing/2014/main" id="{1AB1FC2F-088F-5E61-22C1-F08B1A7AB697}"/>
              </a:ext>
            </a:extLst>
          </p:cNvPr>
          <p:cNvSpPr>
            <a:spLocks/>
          </p:cNvSpPr>
          <p:nvPr/>
        </p:nvSpPr>
        <p:spPr bwMode="auto">
          <a:xfrm>
            <a:off x="457200" y="1676400"/>
            <a:ext cx="2667000" cy="1733550"/>
          </a:xfrm>
          <a:custGeom>
            <a:avLst/>
            <a:gdLst>
              <a:gd name="T0" fmla="*/ 47625 w 1680"/>
              <a:gd name="T1" fmla="*/ 1733550 h 1092"/>
              <a:gd name="T2" fmla="*/ 173038 w 1680"/>
              <a:gd name="T3" fmla="*/ 1276350 h 1092"/>
              <a:gd name="T4" fmla="*/ 442913 w 1680"/>
              <a:gd name="T5" fmla="*/ 1090613 h 1092"/>
              <a:gd name="T6" fmla="*/ 609600 w 1680"/>
              <a:gd name="T7" fmla="*/ 1047750 h 1092"/>
              <a:gd name="T8" fmla="*/ 692150 w 1680"/>
              <a:gd name="T9" fmla="*/ 1027113 h 1092"/>
              <a:gd name="T10" fmla="*/ 755650 w 1680"/>
              <a:gd name="T11" fmla="*/ 736600 h 1092"/>
              <a:gd name="T12" fmla="*/ 817563 w 1680"/>
              <a:gd name="T13" fmla="*/ 695325 h 1092"/>
              <a:gd name="T14" fmla="*/ 920750 w 1680"/>
              <a:gd name="T15" fmla="*/ 404813 h 1092"/>
              <a:gd name="T16" fmla="*/ 1004888 w 1680"/>
              <a:gd name="T17" fmla="*/ 384175 h 1092"/>
              <a:gd name="T18" fmla="*/ 1233488 w 1680"/>
              <a:gd name="T19" fmla="*/ 404813 h 1092"/>
              <a:gd name="T20" fmla="*/ 1295400 w 1680"/>
              <a:gd name="T21" fmla="*/ 446088 h 1092"/>
              <a:gd name="T22" fmla="*/ 1419225 w 1680"/>
              <a:gd name="T23" fmla="*/ 487363 h 1092"/>
              <a:gd name="T24" fmla="*/ 1585913 w 1680"/>
              <a:gd name="T25" fmla="*/ 466725 h 1092"/>
              <a:gd name="T26" fmla="*/ 1670050 w 1680"/>
              <a:gd name="T27" fmla="*/ 361950 h 1092"/>
              <a:gd name="T28" fmla="*/ 1731963 w 1680"/>
              <a:gd name="T29" fmla="*/ 341313 h 1092"/>
              <a:gd name="T30" fmla="*/ 1793875 w 1680"/>
              <a:gd name="T31" fmla="*/ 300038 h 1092"/>
              <a:gd name="T32" fmla="*/ 2022475 w 1680"/>
              <a:gd name="T33" fmla="*/ 133350 h 1092"/>
              <a:gd name="T34" fmla="*/ 2459038 w 1680"/>
              <a:gd name="T35" fmla="*/ 71438 h 1092"/>
              <a:gd name="T36" fmla="*/ 2667000 w 1680"/>
              <a:gd name="T37" fmla="*/ 155575 h 1092"/>
              <a:gd name="T38" fmla="*/ 2292350 w 1680"/>
              <a:gd name="T39" fmla="*/ 217488 h 1092"/>
              <a:gd name="T40" fmla="*/ 2127250 w 1680"/>
              <a:gd name="T41" fmla="*/ 217488 h 1092"/>
              <a:gd name="T42" fmla="*/ 2084388 w 1680"/>
              <a:gd name="T43" fmla="*/ 279400 h 1092"/>
              <a:gd name="T44" fmla="*/ 1960563 w 1680"/>
              <a:gd name="T45" fmla="*/ 320675 h 1092"/>
              <a:gd name="T46" fmla="*/ 1855788 w 1680"/>
              <a:gd name="T47" fmla="*/ 404813 h 1092"/>
              <a:gd name="T48" fmla="*/ 1814513 w 1680"/>
              <a:gd name="T49" fmla="*/ 466725 h 1092"/>
              <a:gd name="T50" fmla="*/ 1752600 w 1680"/>
              <a:gd name="T51" fmla="*/ 487363 h 1092"/>
              <a:gd name="T52" fmla="*/ 1690688 w 1680"/>
              <a:gd name="T53" fmla="*/ 528638 h 1092"/>
              <a:gd name="T54" fmla="*/ 1482725 w 1680"/>
              <a:gd name="T55" fmla="*/ 715963 h 1092"/>
              <a:gd name="T56" fmla="*/ 1274763 w 1680"/>
              <a:gd name="T57" fmla="*/ 695325 h 1092"/>
              <a:gd name="T58" fmla="*/ 1169988 w 1680"/>
              <a:gd name="T59" fmla="*/ 590550 h 1092"/>
              <a:gd name="T60" fmla="*/ 1108075 w 1680"/>
              <a:gd name="T61" fmla="*/ 569913 h 1092"/>
              <a:gd name="T62" fmla="*/ 984250 w 1680"/>
              <a:gd name="T63" fmla="*/ 590550 h 1092"/>
              <a:gd name="T64" fmla="*/ 858838 w 1680"/>
              <a:gd name="T65" fmla="*/ 633413 h 1092"/>
              <a:gd name="T66" fmla="*/ 838200 w 1680"/>
              <a:gd name="T67" fmla="*/ 1047750 h 1092"/>
              <a:gd name="T68" fmla="*/ 796925 w 1680"/>
              <a:gd name="T69" fmla="*/ 1090613 h 1092"/>
              <a:gd name="T70" fmla="*/ 527050 w 1680"/>
              <a:gd name="T71" fmla="*/ 1193800 h 1092"/>
              <a:gd name="T72" fmla="*/ 173038 w 1680"/>
              <a:gd name="T73" fmla="*/ 1463675 h 1092"/>
              <a:gd name="T74" fmla="*/ 47625 w 1680"/>
              <a:gd name="T75" fmla="*/ 1630363 h 1092"/>
              <a:gd name="T76" fmla="*/ 47625 w 1680"/>
              <a:gd name="T77" fmla="*/ 1733550 h 10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80" h="1092">
                <a:moveTo>
                  <a:pt x="30" y="1092"/>
                </a:moveTo>
                <a:cubicBezTo>
                  <a:pt x="0" y="1002"/>
                  <a:pt x="6" y="841"/>
                  <a:pt x="109" y="804"/>
                </a:cubicBezTo>
                <a:cubicBezTo>
                  <a:pt x="153" y="738"/>
                  <a:pt x="205" y="712"/>
                  <a:pt x="279" y="687"/>
                </a:cubicBezTo>
                <a:cubicBezTo>
                  <a:pt x="313" y="676"/>
                  <a:pt x="349" y="669"/>
                  <a:pt x="384" y="660"/>
                </a:cubicBezTo>
                <a:cubicBezTo>
                  <a:pt x="401" y="656"/>
                  <a:pt x="436" y="647"/>
                  <a:pt x="436" y="647"/>
                </a:cubicBezTo>
                <a:cubicBezTo>
                  <a:pt x="443" y="612"/>
                  <a:pt x="460" y="492"/>
                  <a:pt x="476" y="464"/>
                </a:cubicBezTo>
                <a:cubicBezTo>
                  <a:pt x="484" y="450"/>
                  <a:pt x="502" y="447"/>
                  <a:pt x="515" y="438"/>
                </a:cubicBezTo>
                <a:cubicBezTo>
                  <a:pt x="522" y="410"/>
                  <a:pt x="541" y="281"/>
                  <a:pt x="580" y="255"/>
                </a:cubicBezTo>
                <a:cubicBezTo>
                  <a:pt x="595" y="245"/>
                  <a:pt x="615" y="246"/>
                  <a:pt x="633" y="242"/>
                </a:cubicBezTo>
                <a:cubicBezTo>
                  <a:pt x="681" y="246"/>
                  <a:pt x="730" y="245"/>
                  <a:pt x="777" y="255"/>
                </a:cubicBezTo>
                <a:cubicBezTo>
                  <a:pt x="792" y="258"/>
                  <a:pt x="802" y="275"/>
                  <a:pt x="816" y="281"/>
                </a:cubicBezTo>
                <a:cubicBezTo>
                  <a:pt x="841" y="292"/>
                  <a:pt x="894" y="307"/>
                  <a:pt x="894" y="307"/>
                </a:cubicBezTo>
                <a:cubicBezTo>
                  <a:pt x="929" y="303"/>
                  <a:pt x="965" y="303"/>
                  <a:pt x="999" y="294"/>
                </a:cubicBezTo>
                <a:cubicBezTo>
                  <a:pt x="1076" y="273"/>
                  <a:pt x="1009" y="271"/>
                  <a:pt x="1052" y="228"/>
                </a:cubicBezTo>
                <a:cubicBezTo>
                  <a:pt x="1062" y="218"/>
                  <a:pt x="1079" y="221"/>
                  <a:pt x="1091" y="215"/>
                </a:cubicBezTo>
                <a:cubicBezTo>
                  <a:pt x="1105" y="208"/>
                  <a:pt x="1118" y="199"/>
                  <a:pt x="1130" y="189"/>
                </a:cubicBezTo>
                <a:cubicBezTo>
                  <a:pt x="1188" y="139"/>
                  <a:pt x="1203" y="109"/>
                  <a:pt x="1274" y="84"/>
                </a:cubicBezTo>
                <a:cubicBezTo>
                  <a:pt x="1358" y="0"/>
                  <a:pt x="1420" y="36"/>
                  <a:pt x="1549" y="45"/>
                </a:cubicBezTo>
                <a:cubicBezTo>
                  <a:pt x="1605" y="56"/>
                  <a:pt x="1640" y="57"/>
                  <a:pt x="1680" y="98"/>
                </a:cubicBezTo>
                <a:cubicBezTo>
                  <a:pt x="1599" y="110"/>
                  <a:pt x="1526" y="127"/>
                  <a:pt x="1444" y="137"/>
                </a:cubicBezTo>
                <a:cubicBezTo>
                  <a:pt x="1410" y="130"/>
                  <a:pt x="1372" y="111"/>
                  <a:pt x="1340" y="137"/>
                </a:cubicBezTo>
                <a:cubicBezTo>
                  <a:pt x="1328" y="147"/>
                  <a:pt x="1326" y="168"/>
                  <a:pt x="1313" y="176"/>
                </a:cubicBezTo>
                <a:cubicBezTo>
                  <a:pt x="1290" y="190"/>
                  <a:pt x="1235" y="202"/>
                  <a:pt x="1235" y="202"/>
                </a:cubicBezTo>
                <a:cubicBezTo>
                  <a:pt x="1163" y="313"/>
                  <a:pt x="1258" y="185"/>
                  <a:pt x="1169" y="255"/>
                </a:cubicBezTo>
                <a:cubicBezTo>
                  <a:pt x="1157" y="265"/>
                  <a:pt x="1155" y="284"/>
                  <a:pt x="1143" y="294"/>
                </a:cubicBezTo>
                <a:cubicBezTo>
                  <a:pt x="1132" y="303"/>
                  <a:pt x="1116" y="301"/>
                  <a:pt x="1104" y="307"/>
                </a:cubicBezTo>
                <a:cubicBezTo>
                  <a:pt x="1090" y="314"/>
                  <a:pt x="1077" y="323"/>
                  <a:pt x="1065" y="333"/>
                </a:cubicBezTo>
                <a:cubicBezTo>
                  <a:pt x="1018" y="373"/>
                  <a:pt x="985" y="417"/>
                  <a:pt x="934" y="451"/>
                </a:cubicBezTo>
                <a:cubicBezTo>
                  <a:pt x="890" y="447"/>
                  <a:pt x="844" y="454"/>
                  <a:pt x="803" y="438"/>
                </a:cubicBezTo>
                <a:cubicBezTo>
                  <a:pt x="774" y="426"/>
                  <a:pt x="767" y="382"/>
                  <a:pt x="737" y="372"/>
                </a:cubicBezTo>
                <a:cubicBezTo>
                  <a:pt x="724" y="368"/>
                  <a:pt x="711" y="363"/>
                  <a:pt x="698" y="359"/>
                </a:cubicBezTo>
                <a:cubicBezTo>
                  <a:pt x="672" y="363"/>
                  <a:pt x="646" y="365"/>
                  <a:pt x="620" y="372"/>
                </a:cubicBezTo>
                <a:cubicBezTo>
                  <a:pt x="593" y="379"/>
                  <a:pt x="541" y="399"/>
                  <a:pt x="541" y="399"/>
                </a:cubicBezTo>
                <a:cubicBezTo>
                  <a:pt x="537" y="486"/>
                  <a:pt x="540" y="574"/>
                  <a:pt x="528" y="660"/>
                </a:cubicBezTo>
                <a:cubicBezTo>
                  <a:pt x="526" y="672"/>
                  <a:pt x="513" y="681"/>
                  <a:pt x="502" y="687"/>
                </a:cubicBezTo>
                <a:cubicBezTo>
                  <a:pt x="446" y="715"/>
                  <a:pt x="385" y="717"/>
                  <a:pt x="332" y="752"/>
                </a:cubicBezTo>
                <a:cubicBezTo>
                  <a:pt x="273" y="791"/>
                  <a:pt x="157" y="864"/>
                  <a:pt x="109" y="922"/>
                </a:cubicBezTo>
                <a:cubicBezTo>
                  <a:pt x="67" y="974"/>
                  <a:pt x="90" y="988"/>
                  <a:pt x="30" y="1027"/>
                </a:cubicBezTo>
                <a:cubicBezTo>
                  <a:pt x="14" y="1075"/>
                  <a:pt x="11" y="1054"/>
                  <a:pt x="30" y="1092"/>
                </a:cubicBezTo>
                <a:close/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Freeform 20">
            <a:extLst>
              <a:ext uri="{FF2B5EF4-FFF2-40B4-BE49-F238E27FC236}">
                <a16:creationId xmlns:a16="http://schemas.microsoft.com/office/drawing/2014/main" id="{78E4AA17-C56A-3A6C-1049-4C78B327000E}"/>
              </a:ext>
            </a:extLst>
          </p:cNvPr>
          <p:cNvSpPr>
            <a:spLocks/>
          </p:cNvSpPr>
          <p:nvPr/>
        </p:nvSpPr>
        <p:spPr bwMode="auto">
          <a:xfrm>
            <a:off x="533400" y="4724400"/>
            <a:ext cx="7161213" cy="1023938"/>
          </a:xfrm>
          <a:custGeom>
            <a:avLst/>
            <a:gdLst>
              <a:gd name="T0" fmla="*/ 25133 w 4559"/>
              <a:gd name="T1" fmla="*/ 0 h 1256"/>
              <a:gd name="T2" fmla="*/ 4712 w 4559"/>
              <a:gd name="T3" fmla="*/ 224190 h 1256"/>
              <a:gd name="T4" fmla="*/ 45553 w 4559"/>
              <a:gd name="T5" fmla="*/ 330986 h 1256"/>
              <a:gd name="T6" fmla="*/ 169645 w 4559"/>
              <a:gd name="T7" fmla="*/ 779367 h 1256"/>
              <a:gd name="T8" fmla="*/ 230906 w 4559"/>
              <a:gd name="T9" fmla="*/ 907359 h 1256"/>
              <a:gd name="T10" fmla="*/ 292166 w 4559"/>
              <a:gd name="T11" fmla="*/ 917957 h 1256"/>
              <a:gd name="T12" fmla="*/ 1361871 w 4559"/>
              <a:gd name="T13" fmla="*/ 928555 h 1256"/>
              <a:gd name="T14" fmla="*/ 3479291 w 4559"/>
              <a:gd name="T15" fmla="*/ 981546 h 1256"/>
              <a:gd name="T16" fmla="*/ 7077961 w 4559"/>
              <a:gd name="T17" fmla="*/ 981546 h 1256"/>
              <a:gd name="T18" fmla="*/ 7098382 w 4559"/>
              <a:gd name="T19" fmla="*/ 917957 h 1256"/>
              <a:gd name="T20" fmla="*/ 7161213 w 4559"/>
              <a:gd name="T21" fmla="*/ 618765 h 1256"/>
              <a:gd name="T22" fmla="*/ 7139222 w 4559"/>
              <a:gd name="T23" fmla="*/ 266583 h 1256"/>
              <a:gd name="T24" fmla="*/ 7098382 w 4559"/>
              <a:gd name="T25" fmla="*/ 234788 h 1256"/>
              <a:gd name="T26" fmla="*/ 7077961 w 4559"/>
              <a:gd name="T27" fmla="*/ 202994 h 1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559" h="1256">
                <a:moveTo>
                  <a:pt x="16" y="0"/>
                </a:moveTo>
                <a:cubicBezTo>
                  <a:pt x="12" y="92"/>
                  <a:pt x="0" y="183"/>
                  <a:pt x="3" y="275"/>
                </a:cubicBezTo>
                <a:cubicBezTo>
                  <a:pt x="4" y="319"/>
                  <a:pt x="29" y="406"/>
                  <a:pt x="29" y="406"/>
                </a:cubicBezTo>
                <a:cubicBezTo>
                  <a:pt x="49" y="672"/>
                  <a:pt x="59" y="735"/>
                  <a:pt x="108" y="956"/>
                </a:cubicBezTo>
                <a:cubicBezTo>
                  <a:pt x="115" y="989"/>
                  <a:pt x="120" y="1086"/>
                  <a:pt x="147" y="1113"/>
                </a:cubicBezTo>
                <a:cubicBezTo>
                  <a:pt x="157" y="1123"/>
                  <a:pt x="172" y="1126"/>
                  <a:pt x="186" y="1126"/>
                </a:cubicBezTo>
                <a:cubicBezTo>
                  <a:pt x="413" y="1134"/>
                  <a:pt x="640" y="1135"/>
                  <a:pt x="867" y="1139"/>
                </a:cubicBezTo>
                <a:cubicBezTo>
                  <a:pt x="1318" y="1180"/>
                  <a:pt x="1759" y="1195"/>
                  <a:pt x="2215" y="1204"/>
                </a:cubicBezTo>
                <a:cubicBezTo>
                  <a:pt x="3041" y="1237"/>
                  <a:pt x="3398" y="1256"/>
                  <a:pt x="4506" y="1204"/>
                </a:cubicBezTo>
                <a:cubicBezTo>
                  <a:pt x="4532" y="1203"/>
                  <a:pt x="4516" y="1152"/>
                  <a:pt x="4519" y="1126"/>
                </a:cubicBezTo>
                <a:cubicBezTo>
                  <a:pt x="4535" y="1004"/>
                  <a:pt x="4547" y="881"/>
                  <a:pt x="4559" y="759"/>
                </a:cubicBezTo>
                <a:cubicBezTo>
                  <a:pt x="4554" y="615"/>
                  <a:pt x="4557" y="471"/>
                  <a:pt x="4545" y="327"/>
                </a:cubicBezTo>
                <a:cubicBezTo>
                  <a:pt x="4544" y="311"/>
                  <a:pt x="4526" y="302"/>
                  <a:pt x="4519" y="288"/>
                </a:cubicBezTo>
                <a:cubicBezTo>
                  <a:pt x="4513" y="276"/>
                  <a:pt x="4506" y="249"/>
                  <a:pt x="4506" y="249"/>
                </a:cubicBezTo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Freeform 21">
            <a:extLst>
              <a:ext uri="{FF2B5EF4-FFF2-40B4-BE49-F238E27FC236}">
                <a16:creationId xmlns:a16="http://schemas.microsoft.com/office/drawing/2014/main" id="{5C7FEC0A-6A53-2BE6-A695-66CFFAD89D1A}"/>
              </a:ext>
            </a:extLst>
          </p:cNvPr>
          <p:cNvSpPr>
            <a:spLocks/>
          </p:cNvSpPr>
          <p:nvPr/>
        </p:nvSpPr>
        <p:spPr bwMode="auto">
          <a:xfrm>
            <a:off x="457200" y="2514600"/>
            <a:ext cx="3365500" cy="2255838"/>
          </a:xfrm>
          <a:custGeom>
            <a:avLst/>
            <a:gdLst>
              <a:gd name="T0" fmla="*/ 696913 w 2120"/>
              <a:gd name="T1" fmla="*/ 1903413 h 1421"/>
              <a:gd name="T2" fmla="*/ 779463 w 2120"/>
              <a:gd name="T3" fmla="*/ 1196975 h 1421"/>
              <a:gd name="T4" fmla="*/ 904875 w 2120"/>
              <a:gd name="T5" fmla="*/ 1030288 h 1421"/>
              <a:gd name="T6" fmla="*/ 1030288 w 2120"/>
              <a:gd name="T7" fmla="*/ 947738 h 1421"/>
              <a:gd name="T8" fmla="*/ 1570038 w 2120"/>
              <a:gd name="T9" fmla="*/ 781050 h 1421"/>
              <a:gd name="T10" fmla="*/ 1778000 w 2120"/>
              <a:gd name="T11" fmla="*/ 490538 h 1421"/>
              <a:gd name="T12" fmla="*/ 1757363 w 2120"/>
              <a:gd name="T13" fmla="*/ 406400 h 1421"/>
              <a:gd name="T14" fmla="*/ 1819275 w 2120"/>
              <a:gd name="T15" fmla="*/ 344488 h 1421"/>
              <a:gd name="T16" fmla="*/ 1901825 w 2120"/>
              <a:gd name="T17" fmla="*/ 219075 h 1421"/>
              <a:gd name="T18" fmla="*/ 2068513 w 2120"/>
              <a:gd name="T19" fmla="*/ 74613 h 1421"/>
              <a:gd name="T20" fmla="*/ 2089150 w 2120"/>
              <a:gd name="T21" fmla="*/ 11113 h 1421"/>
              <a:gd name="T22" fmla="*/ 2151063 w 2120"/>
              <a:gd name="T23" fmla="*/ 115888 h 1421"/>
              <a:gd name="T24" fmla="*/ 2173288 w 2120"/>
              <a:gd name="T25" fmla="*/ 303213 h 1421"/>
              <a:gd name="T26" fmla="*/ 2713038 w 2120"/>
              <a:gd name="T27" fmla="*/ 344488 h 1421"/>
              <a:gd name="T28" fmla="*/ 2900363 w 2120"/>
              <a:gd name="T29" fmla="*/ 552450 h 1421"/>
              <a:gd name="T30" fmla="*/ 3252788 w 2120"/>
              <a:gd name="T31" fmla="*/ 573088 h 1421"/>
              <a:gd name="T32" fmla="*/ 3336925 w 2120"/>
              <a:gd name="T33" fmla="*/ 593725 h 1421"/>
              <a:gd name="T34" fmla="*/ 3190875 w 2120"/>
              <a:gd name="T35" fmla="*/ 842963 h 1421"/>
              <a:gd name="T36" fmla="*/ 3128963 w 2120"/>
              <a:gd name="T37" fmla="*/ 947738 h 1421"/>
              <a:gd name="T38" fmla="*/ 3003550 w 2120"/>
              <a:gd name="T39" fmla="*/ 1092200 h 1421"/>
              <a:gd name="T40" fmla="*/ 2900363 w 2120"/>
              <a:gd name="T41" fmla="*/ 1196975 h 1421"/>
              <a:gd name="T42" fmla="*/ 2713038 w 2120"/>
              <a:gd name="T43" fmla="*/ 1487488 h 1421"/>
              <a:gd name="T44" fmla="*/ 2671763 w 2120"/>
              <a:gd name="T45" fmla="*/ 1633538 h 1421"/>
              <a:gd name="T46" fmla="*/ 2587625 w 2120"/>
              <a:gd name="T47" fmla="*/ 1736725 h 1421"/>
              <a:gd name="T48" fmla="*/ 2484438 w 2120"/>
              <a:gd name="T49" fmla="*/ 1819275 h 1421"/>
              <a:gd name="T50" fmla="*/ 2359025 w 2120"/>
              <a:gd name="T51" fmla="*/ 1965325 h 1421"/>
              <a:gd name="T52" fmla="*/ 2317750 w 2120"/>
              <a:gd name="T53" fmla="*/ 2047875 h 1421"/>
              <a:gd name="T54" fmla="*/ 2047875 w 2120"/>
              <a:gd name="T55" fmla="*/ 2173288 h 1421"/>
              <a:gd name="T56" fmla="*/ 1965325 w 2120"/>
              <a:gd name="T57" fmla="*/ 2193925 h 1421"/>
              <a:gd name="T58" fmla="*/ 1922463 w 2120"/>
              <a:gd name="T59" fmla="*/ 2235200 h 1421"/>
              <a:gd name="T60" fmla="*/ 1860550 w 2120"/>
              <a:gd name="T61" fmla="*/ 2255838 h 1421"/>
              <a:gd name="T62" fmla="*/ 1736725 w 2120"/>
              <a:gd name="T63" fmla="*/ 2235200 h 1421"/>
              <a:gd name="T64" fmla="*/ 1716088 w 2120"/>
              <a:gd name="T65" fmla="*/ 2173288 h 1421"/>
              <a:gd name="T66" fmla="*/ 1673225 w 2120"/>
              <a:gd name="T67" fmla="*/ 2132013 h 1421"/>
              <a:gd name="T68" fmla="*/ 1590675 w 2120"/>
              <a:gd name="T69" fmla="*/ 1882775 h 1421"/>
              <a:gd name="T70" fmla="*/ 1341438 w 2120"/>
              <a:gd name="T71" fmla="*/ 1965325 h 1421"/>
              <a:gd name="T72" fmla="*/ 1279525 w 2120"/>
              <a:gd name="T73" fmla="*/ 2006600 h 1421"/>
              <a:gd name="T74" fmla="*/ 1154113 w 2120"/>
              <a:gd name="T75" fmla="*/ 2047875 h 1421"/>
              <a:gd name="T76" fmla="*/ 219075 w 2120"/>
              <a:gd name="T77" fmla="*/ 2193925 h 1421"/>
              <a:gd name="T78" fmla="*/ 115888 w 2120"/>
              <a:gd name="T79" fmla="*/ 1985963 h 1421"/>
              <a:gd name="T80" fmla="*/ 239713 w 2120"/>
              <a:gd name="T81" fmla="*/ 1903413 h 1421"/>
              <a:gd name="T82" fmla="*/ 635000 w 2120"/>
              <a:gd name="T83" fmla="*/ 1819275 h 1421"/>
              <a:gd name="T84" fmla="*/ 738188 w 2120"/>
              <a:gd name="T85" fmla="*/ 1736725 h 1421"/>
              <a:gd name="T86" fmla="*/ 696913 w 2120"/>
              <a:gd name="T87" fmla="*/ 1695450 h 14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20" h="1421">
                <a:moveTo>
                  <a:pt x="439" y="1199"/>
                </a:moveTo>
                <a:cubicBezTo>
                  <a:pt x="442" y="1125"/>
                  <a:pt x="427" y="860"/>
                  <a:pt x="491" y="754"/>
                </a:cubicBezTo>
                <a:cubicBezTo>
                  <a:pt x="514" y="717"/>
                  <a:pt x="546" y="685"/>
                  <a:pt x="570" y="649"/>
                </a:cubicBezTo>
                <a:cubicBezTo>
                  <a:pt x="587" y="623"/>
                  <a:pt x="649" y="597"/>
                  <a:pt x="649" y="597"/>
                </a:cubicBezTo>
                <a:cubicBezTo>
                  <a:pt x="736" y="463"/>
                  <a:pt x="811" y="502"/>
                  <a:pt x="989" y="492"/>
                </a:cubicBezTo>
                <a:cubicBezTo>
                  <a:pt x="1045" y="435"/>
                  <a:pt x="1094" y="386"/>
                  <a:pt x="1120" y="309"/>
                </a:cubicBezTo>
                <a:cubicBezTo>
                  <a:pt x="1116" y="291"/>
                  <a:pt x="1102" y="274"/>
                  <a:pt x="1107" y="256"/>
                </a:cubicBezTo>
                <a:cubicBezTo>
                  <a:pt x="1112" y="238"/>
                  <a:pt x="1135" y="232"/>
                  <a:pt x="1146" y="217"/>
                </a:cubicBezTo>
                <a:cubicBezTo>
                  <a:pt x="1165" y="192"/>
                  <a:pt x="1175" y="160"/>
                  <a:pt x="1198" y="138"/>
                </a:cubicBezTo>
                <a:cubicBezTo>
                  <a:pt x="1232" y="105"/>
                  <a:pt x="1269" y="81"/>
                  <a:pt x="1303" y="47"/>
                </a:cubicBezTo>
                <a:cubicBezTo>
                  <a:pt x="1307" y="34"/>
                  <a:pt x="1303" y="11"/>
                  <a:pt x="1316" y="7"/>
                </a:cubicBezTo>
                <a:cubicBezTo>
                  <a:pt x="1337" y="0"/>
                  <a:pt x="1354" y="70"/>
                  <a:pt x="1355" y="73"/>
                </a:cubicBezTo>
                <a:cubicBezTo>
                  <a:pt x="1360" y="112"/>
                  <a:pt x="1332" y="176"/>
                  <a:pt x="1369" y="191"/>
                </a:cubicBezTo>
                <a:cubicBezTo>
                  <a:pt x="1474" y="235"/>
                  <a:pt x="1601" y="181"/>
                  <a:pt x="1709" y="217"/>
                </a:cubicBezTo>
                <a:cubicBezTo>
                  <a:pt x="1738" y="261"/>
                  <a:pt x="1764" y="342"/>
                  <a:pt x="1827" y="348"/>
                </a:cubicBezTo>
                <a:cubicBezTo>
                  <a:pt x="1901" y="355"/>
                  <a:pt x="1975" y="357"/>
                  <a:pt x="2049" y="361"/>
                </a:cubicBezTo>
                <a:cubicBezTo>
                  <a:pt x="2067" y="365"/>
                  <a:pt x="2097" y="356"/>
                  <a:pt x="2102" y="374"/>
                </a:cubicBezTo>
                <a:cubicBezTo>
                  <a:pt x="2120" y="436"/>
                  <a:pt x="2032" y="487"/>
                  <a:pt x="2010" y="531"/>
                </a:cubicBezTo>
                <a:cubicBezTo>
                  <a:pt x="1975" y="600"/>
                  <a:pt x="2023" y="543"/>
                  <a:pt x="1971" y="597"/>
                </a:cubicBezTo>
                <a:cubicBezTo>
                  <a:pt x="1950" y="660"/>
                  <a:pt x="1938" y="647"/>
                  <a:pt x="1892" y="688"/>
                </a:cubicBezTo>
                <a:cubicBezTo>
                  <a:pt x="1869" y="708"/>
                  <a:pt x="1827" y="754"/>
                  <a:pt x="1827" y="754"/>
                </a:cubicBezTo>
                <a:cubicBezTo>
                  <a:pt x="1804" y="822"/>
                  <a:pt x="1732" y="868"/>
                  <a:pt x="1709" y="937"/>
                </a:cubicBezTo>
                <a:cubicBezTo>
                  <a:pt x="1699" y="967"/>
                  <a:pt x="1695" y="1000"/>
                  <a:pt x="1683" y="1029"/>
                </a:cubicBezTo>
                <a:cubicBezTo>
                  <a:pt x="1664" y="1074"/>
                  <a:pt x="1657" y="1061"/>
                  <a:pt x="1630" y="1094"/>
                </a:cubicBezTo>
                <a:cubicBezTo>
                  <a:pt x="1586" y="1148"/>
                  <a:pt x="1628" y="1125"/>
                  <a:pt x="1565" y="1146"/>
                </a:cubicBezTo>
                <a:cubicBezTo>
                  <a:pt x="1536" y="1176"/>
                  <a:pt x="1516" y="1209"/>
                  <a:pt x="1486" y="1238"/>
                </a:cubicBezTo>
                <a:cubicBezTo>
                  <a:pt x="1477" y="1255"/>
                  <a:pt x="1472" y="1275"/>
                  <a:pt x="1460" y="1290"/>
                </a:cubicBezTo>
                <a:cubicBezTo>
                  <a:pt x="1392" y="1378"/>
                  <a:pt x="1401" y="1355"/>
                  <a:pt x="1290" y="1369"/>
                </a:cubicBezTo>
                <a:cubicBezTo>
                  <a:pt x="1273" y="1373"/>
                  <a:pt x="1254" y="1374"/>
                  <a:pt x="1238" y="1382"/>
                </a:cubicBezTo>
                <a:cubicBezTo>
                  <a:pt x="1227" y="1388"/>
                  <a:pt x="1222" y="1402"/>
                  <a:pt x="1211" y="1408"/>
                </a:cubicBezTo>
                <a:cubicBezTo>
                  <a:pt x="1199" y="1415"/>
                  <a:pt x="1185" y="1417"/>
                  <a:pt x="1172" y="1421"/>
                </a:cubicBezTo>
                <a:cubicBezTo>
                  <a:pt x="1146" y="1417"/>
                  <a:pt x="1117" y="1421"/>
                  <a:pt x="1094" y="1408"/>
                </a:cubicBezTo>
                <a:cubicBezTo>
                  <a:pt x="1082" y="1401"/>
                  <a:pt x="1088" y="1381"/>
                  <a:pt x="1081" y="1369"/>
                </a:cubicBezTo>
                <a:cubicBezTo>
                  <a:pt x="1074" y="1358"/>
                  <a:pt x="1063" y="1352"/>
                  <a:pt x="1054" y="1343"/>
                </a:cubicBezTo>
                <a:cubicBezTo>
                  <a:pt x="1036" y="1287"/>
                  <a:pt x="1035" y="1236"/>
                  <a:pt x="1002" y="1186"/>
                </a:cubicBezTo>
                <a:cubicBezTo>
                  <a:pt x="950" y="1203"/>
                  <a:pt x="897" y="1221"/>
                  <a:pt x="845" y="1238"/>
                </a:cubicBezTo>
                <a:cubicBezTo>
                  <a:pt x="830" y="1243"/>
                  <a:pt x="820" y="1258"/>
                  <a:pt x="806" y="1264"/>
                </a:cubicBezTo>
                <a:cubicBezTo>
                  <a:pt x="781" y="1275"/>
                  <a:pt x="727" y="1290"/>
                  <a:pt x="727" y="1290"/>
                </a:cubicBezTo>
                <a:cubicBezTo>
                  <a:pt x="539" y="1418"/>
                  <a:pt x="400" y="1374"/>
                  <a:pt x="138" y="1382"/>
                </a:cubicBezTo>
                <a:cubicBezTo>
                  <a:pt x="58" y="1369"/>
                  <a:pt x="0" y="1386"/>
                  <a:pt x="73" y="1251"/>
                </a:cubicBezTo>
                <a:cubicBezTo>
                  <a:pt x="88" y="1224"/>
                  <a:pt x="125" y="1216"/>
                  <a:pt x="151" y="1199"/>
                </a:cubicBezTo>
                <a:cubicBezTo>
                  <a:pt x="212" y="1159"/>
                  <a:pt x="336" y="1154"/>
                  <a:pt x="400" y="1146"/>
                </a:cubicBezTo>
                <a:cubicBezTo>
                  <a:pt x="428" y="1139"/>
                  <a:pt x="475" y="1143"/>
                  <a:pt x="465" y="1094"/>
                </a:cubicBezTo>
                <a:cubicBezTo>
                  <a:pt x="463" y="1082"/>
                  <a:pt x="448" y="1077"/>
                  <a:pt x="439" y="1068"/>
                </a:cubicBezTo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2" name="Freeform 22">
            <a:extLst>
              <a:ext uri="{FF2B5EF4-FFF2-40B4-BE49-F238E27FC236}">
                <a16:creationId xmlns:a16="http://schemas.microsoft.com/office/drawing/2014/main" id="{8BAE3C66-3D22-E4BB-7982-A19EB8BFA348}"/>
              </a:ext>
            </a:extLst>
          </p:cNvPr>
          <p:cNvSpPr>
            <a:spLocks/>
          </p:cNvSpPr>
          <p:nvPr/>
        </p:nvSpPr>
        <p:spPr bwMode="auto">
          <a:xfrm>
            <a:off x="1828800" y="3546475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Freeform 23">
            <a:extLst>
              <a:ext uri="{FF2B5EF4-FFF2-40B4-BE49-F238E27FC236}">
                <a16:creationId xmlns:a16="http://schemas.microsoft.com/office/drawing/2014/main" id="{C3C3F0D1-952E-8E5D-5E08-462D2A7FACD4}"/>
              </a:ext>
            </a:extLst>
          </p:cNvPr>
          <p:cNvSpPr>
            <a:spLocks/>
          </p:cNvSpPr>
          <p:nvPr/>
        </p:nvSpPr>
        <p:spPr bwMode="auto">
          <a:xfrm>
            <a:off x="2590800" y="28956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4" name="Freeform 24">
            <a:extLst>
              <a:ext uri="{FF2B5EF4-FFF2-40B4-BE49-F238E27FC236}">
                <a16:creationId xmlns:a16="http://schemas.microsoft.com/office/drawing/2014/main" id="{7B879144-697D-3AB9-1569-72C2B115EB32}"/>
              </a:ext>
            </a:extLst>
          </p:cNvPr>
          <p:cNvSpPr>
            <a:spLocks/>
          </p:cNvSpPr>
          <p:nvPr/>
        </p:nvSpPr>
        <p:spPr bwMode="auto">
          <a:xfrm>
            <a:off x="2819400" y="29718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5" name="Freeform 25">
            <a:extLst>
              <a:ext uri="{FF2B5EF4-FFF2-40B4-BE49-F238E27FC236}">
                <a16:creationId xmlns:a16="http://schemas.microsoft.com/office/drawing/2014/main" id="{69E3EB11-AF28-CE98-EE70-1DEA6776857E}"/>
              </a:ext>
            </a:extLst>
          </p:cNvPr>
          <p:cNvSpPr>
            <a:spLocks/>
          </p:cNvSpPr>
          <p:nvPr/>
        </p:nvSpPr>
        <p:spPr bwMode="auto">
          <a:xfrm>
            <a:off x="2514600" y="2133600"/>
            <a:ext cx="1808163" cy="1931988"/>
          </a:xfrm>
          <a:custGeom>
            <a:avLst/>
            <a:gdLst>
              <a:gd name="T0" fmla="*/ 249238 w 1139"/>
              <a:gd name="T1" fmla="*/ 1163638 h 1217"/>
              <a:gd name="T2" fmla="*/ 187325 w 1139"/>
              <a:gd name="T3" fmla="*/ 1184275 h 1217"/>
              <a:gd name="T4" fmla="*/ 103188 w 1139"/>
              <a:gd name="T5" fmla="*/ 1060450 h 1217"/>
              <a:gd name="T6" fmla="*/ 0 w 1139"/>
              <a:gd name="T7" fmla="*/ 873125 h 1217"/>
              <a:gd name="T8" fmla="*/ 61913 w 1139"/>
              <a:gd name="T9" fmla="*/ 498475 h 1217"/>
              <a:gd name="T10" fmla="*/ 207963 w 1139"/>
              <a:gd name="T11" fmla="*/ 457200 h 1217"/>
              <a:gd name="T12" fmla="*/ 311150 w 1139"/>
              <a:gd name="T13" fmla="*/ 354013 h 1217"/>
              <a:gd name="T14" fmla="*/ 395288 w 1139"/>
              <a:gd name="T15" fmla="*/ 0 h 1217"/>
              <a:gd name="T16" fmla="*/ 581025 w 1139"/>
              <a:gd name="T17" fmla="*/ 82550 h 1217"/>
              <a:gd name="T18" fmla="*/ 893763 w 1139"/>
              <a:gd name="T19" fmla="*/ 228600 h 1217"/>
              <a:gd name="T20" fmla="*/ 1454150 w 1139"/>
              <a:gd name="T21" fmla="*/ 269875 h 1217"/>
              <a:gd name="T22" fmla="*/ 1682750 w 1139"/>
              <a:gd name="T23" fmla="*/ 415925 h 1217"/>
              <a:gd name="T24" fmla="*/ 1808163 w 1139"/>
              <a:gd name="T25" fmla="*/ 582613 h 1217"/>
              <a:gd name="T26" fmla="*/ 1682750 w 1139"/>
              <a:gd name="T27" fmla="*/ 665163 h 1217"/>
              <a:gd name="T28" fmla="*/ 1641475 w 1139"/>
              <a:gd name="T29" fmla="*/ 747713 h 1217"/>
              <a:gd name="T30" fmla="*/ 1579563 w 1139"/>
              <a:gd name="T31" fmla="*/ 768350 h 1217"/>
              <a:gd name="T32" fmla="*/ 1454150 w 1139"/>
              <a:gd name="T33" fmla="*/ 955675 h 1217"/>
              <a:gd name="T34" fmla="*/ 1350963 w 1139"/>
              <a:gd name="T35" fmla="*/ 1204913 h 1217"/>
              <a:gd name="T36" fmla="*/ 1225550 w 1139"/>
              <a:gd name="T37" fmla="*/ 1454150 h 1217"/>
              <a:gd name="T38" fmla="*/ 1163638 w 1139"/>
              <a:gd name="T39" fmla="*/ 1579563 h 1217"/>
              <a:gd name="T40" fmla="*/ 1060450 w 1139"/>
              <a:gd name="T41" fmla="*/ 1746250 h 1217"/>
              <a:gd name="T42" fmla="*/ 914400 w 1139"/>
              <a:gd name="T43" fmla="*/ 1787525 h 1217"/>
              <a:gd name="T44" fmla="*/ 852488 w 1139"/>
              <a:gd name="T45" fmla="*/ 1849438 h 1217"/>
              <a:gd name="T46" fmla="*/ 727075 w 1139"/>
              <a:gd name="T47" fmla="*/ 1890713 h 1217"/>
              <a:gd name="T48" fmla="*/ 665163 w 1139"/>
              <a:gd name="T49" fmla="*/ 1931988 h 1217"/>
              <a:gd name="T50" fmla="*/ 560388 w 1139"/>
              <a:gd name="T51" fmla="*/ 1849438 h 1217"/>
              <a:gd name="T52" fmla="*/ 519113 w 1139"/>
              <a:gd name="T53" fmla="*/ 1600200 h 1217"/>
              <a:gd name="T54" fmla="*/ 457200 w 1139"/>
              <a:gd name="T55" fmla="*/ 1579563 h 1217"/>
              <a:gd name="T56" fmla="*/ 123825 w 1139"/>
              <a:gd name="T57" fmla="*/ 1558925 h 1217"/>
              <a:gd name="T58" fmla="*/ 249238 w 1139"/>
              <a:gd name="T59" fmla="*/ 1163638 h 12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39" h="1217">
                <a:moveTo>
                  <a:pt x="157" y="733"/>
                </a:moveTo>
                <a:cubicBezTo>
                  <a:pt x="144" y="737"/>
                  <a:pt x="129" y="754"/>
                  <a:pt x="118" y="746"/>
                </a:cubicBezTo>
                <a:cubicBezTo>
                  <a:pt x="92" y="728"/>
                  <a:pt x="65" y="668"/>
                  <a:pt x="65" y="668"/>
                </a:cubicBezTo>
                <a:cubicBezTo>
                  <a:pt x="49" y="619"/>
                  <a:pt x="16" y="599"/>
                  <a:pt x="0" y="550"/>
                </a:cubicBezTo>
                <a:cubicBezTo>
                  <a:pt x="2" y="533"/>
                  <a:pt x="20" y="342"/>
                  <a:pt x="39" y="314"/>
                </a:cubicBezTo>
                <a:cubicBezTo>
                  <a:pt x="43" y="308"/>
                  <a:pt x="118" y="291"/>
                  <a:pt x="131" y="288"/>
                </a:cubicBezTo>
                <a:cubicBezTo>
                  <a:pt x="163" y="267"/>
                  <a:pt x="182" y="261"/>
                  <a:pt x="196" y="223"/>
                </a:cubicBezTo>
                <a:cubicBezTo>
                  <a:pt x="224" y="147"/>
                  <a:pt x="187" y="60"/>
                  <a:pt x="249" y="0"/>
                </a:cubicBezTo>
                <a:cubicBezTo>
                  <a:pt x="342" y="31"/>
                  <a:pt x="304" y="11"/>
                  <a:pt x="366" y="52"/>
                </a:cubicBezTo>
                <a:cubicBezTo>
                  <a:pt x="415" y="149"/>
                  <a:pt x="442" y="135"/>
                  <a:pt x="563" y="144"/>
                </a:cubicBezTo>
                <a:cubicBezTo>
                  <a:pt x="948" y="171"/>
                  <a:pt x="664" y="142"/>
                  <a:pt x="916" y="170"/>
                </a:cubicBezTo>
                <a:cubicBezTo>
                  <a:pt x="976" y="189"/>
                  <a:pt x="1009" y="228"/>
                  <a:pt x="1060" y="262"/>
                </a:cubicBezTo>
                <a:cubicBezTo>
                  <a:pt x="1120" y="350"/>
                  <a:pt x="1091" y="317"/>
                  <a:pt x="1139" y="367"/>
                </a:cubicBezTo>
                <a:cubicBezTo>
                  <a:pt x="1113" y="384"/>
                  <a:pt x="1086" y="402"/>
                  <a:pt x="1060" y="419"/>
                </a:cubicBezTo>
                <a:cubicBezTo>
                  <a:pt x="1044" y="430"/>
                  <a:pt x="1048" y="457"/>
                  <a:pt x="1034" y="471"/>
                </a:cubicBezTo>
                <a:cubicBezTo>
                  <a:pt x="1024" y="481"/>
                  <a:pt x="1008" y="480"/>
                  <a:pt x="995" y="484"/>
                </a:cubicBezTo>
                <a:cubicBezTo>
                  <a:pt x="969" y="523"/>
                  <a:pt x="931" y="557"/>
                  <a:pt x="916" y="602"/>
                </a:cubicBezTo>
                <a:cubicBezTo>
                  <a:pt x="896" y="663"/>
                  <a:pt x="885" y="707"/>
                  <a:pt x="851" y="759"/>
                </a:cubicBezTo>
                <a:cubicBezTo>
                  <a:pt x="833" y="813"/>
                  <a:pt x="804" y="868"/>
                  <a:pt x="772" y="916"/>
                </a:cubicBezTo>
                <a:cubicBezTo>
                  <a:pt x="740" y="1014"/>
                  <a:pt x="782" y="896"/>
                  <a:pt x="733" y="995"/>
                </a:cubicBezTo>
                <a:cubicBezTo>
                  <a:pt x="716" y="1029"/>
                  <a:pt x="707" y="1080"/>
                  <a:pt x="668" y="1100"/>
                </a:cubicBezTo>
                <a:cubicBezTo>
                  <a:pt x="640" y="1114"/>
                  <a:pt x="606" y="1116"/>
                  <a:pt x="576" y="1126"/>
                </a:cubicBezTo>
                <a:cubicBezTo>
                  <a:pt x="563" y="1139"/>
                  <a:pt x="553" y="1156"/>
                  <a:pt x="537" y="1165"/>
                </a:cubicBezTo>
                <a:cubicBezTo>
                  <a:pt x="513" y="1178"/>
                  <a:pt x="481" y="1176"/>
                  <a:pt x="458" y="1191"/>
                </a:cubicBezTo>
                <a:cubicBezTo>
                  <a:pt x="445" y="1200"/>
                  <a:pt x="432" y="1208"/>
                  <a:pt x="419" y="1217"/>
                </a:cubicBezTo>
                <a:cubicBezTo>
                  <a:pt x="409" y="1210"/>
                  <a:pt x="360" y="1181"/>
                  <a:pt x="353" y="1165"/>
                </a:cubicBezTo>
                <a:cubicBezTo>
                  <a:pt x="332" y="1116"/>
                  <a:pt x="351" y="1056"/>
                  <a:pt x="327" y="1008"/>
                </a:cubicBezTo>
                <a:cubicBezTo>
                  <a:pt x="321" y="996"/>
                  <a:pt x="302" y="996"/>
                  <a:pt x="288" y="995"/>
                </a:cubicBezTo>
                <a:cubicBezTo>
                  <a:pt x="218" y="988"/>
                  <a:pt x="148" y="986"/>
                  <a:pt x="78" y="982"/>
                </a:cubicBezTo>
                <a:cubicBezTo>
                  <a:pt x="117" y="874"/>
                  <a:pt x="88" y="956"/>
                  <a:pt x="157" y="733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6" name="Freeform 26">
            <a:extLst>
              <a:ext uri="{FF2B5EF4-FFF2-40B4-BE49-F238E27FC236}">
                <a16:creationId xmlns:a16="http://schemas.microsoft.com/office/drawing/2014/main" id="{D1D7CAF1-F177-BAC3-3E61-2004F8BEF010}"/>
              </a:ext>
            </a:extLst>
          </p:cNvPr>
          <p:cNvSpPr>
            <a:spLocks/>
          </p:cNvSpPr>
          <p:nvPr/>
        </p:nvSpPr>
        <p:spPr bwMode="auto">
          <a:xfrm>
            <a:off x="2825750" y="2236788"/>
            <a:ext cx="422275" cy="157162"/>
          </a:xfrm>
          <a:custGeom>
            <a:avLst/>
            <a:gdLst>
              <a:gd name="T0" fmla="*/ 0 w 266"/>
              <a:gd name="T1" fmla="*/ 49212 h 99"/>
              <a:gd name="T2" fmla="*/ 292100 w 266"/>
              <a:gd name="T3" fmla="*/ 49212 h 99"/>
              <a:gd name="T4" fmla="*/ 354013 w 266"/>
              <a:gd name="T5" fmla="*/ 111125 h 99"/>
              <a:gd name="T6" fmla="*/ 415925 w 266"/>
              <a:gd name="T7" fmla="*/ 15240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" h="99">
                <a:moveTo>
                  <a:pt x="0" y="31"/>
                </a:moveTo>
                <a:cubicBezTo>
                  <a:pt x="71" y="8"/>
                  <a:pt x="76" y="0"/>
                  <a:pt x="184" y="31"/>
                </a:cubicBezTo>
                <a:cubicBezTo>
                  <a:pt x="202" y="36"/>
                  <a:pt x="208" y="60"/>
                  <a:pt x="223" y="70"/>
                </a:cubicBezTo>
                <a:cubicBezTo>
                  <a:pt x="266" y="99"/>
                  <a:pt x="262" y="65"/>
                  <a:pt x="26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7" name="Freeform 27">
            <a:extLst>
              <a:ext uri="{FF2B5EF4-FFF2-40B4-BE49-F238E27FC236}">
                <a16:creationId xmlns:a16="http://schemas.microsoft.com/office/drawing/2014/main" id="{32396BB0-E17D-5261-0046-744A26D3DB03}"/>
              </a:ext>
            </a:extLst>
          </p:cNvPr>
          <p:cNvSpPr>
            <a:spLocks/>
          </p:cNvSpPr>
          <p:nvPr/>
        </p:nvSpPr>
        <p:spPr bwMode="auto">
          <a:xfrm>
            <a:off x="2722563" y="2554288"/>
            <a:ext cx="403225" cy="327025"/>
          </a:xfrm>
          <a:custGeom>
            <a:avLst/>
            <a:gdLst>
              <a:gd name="T0" fmla="*/ 0 w 254"/>
              <a:gd name="T1" fmla="*/ 147638 h 206"/>
              <a:gd name="T2" fmla="*/ 20638 w 254"/>
              <a:gd name="T3" fmla="*/ 42863 h 206"/>
              <a:gd name="T4" fmla="*/ 228600 w 254"/>
              <a:gd name="T5" fmla="*/ 42863 h 206"/>
              <a:gd name="T6" fmla="*/ 269875 w 254"/>
              <a:gd name="T7" fmla="*/ 106363 h 206"/>
              <a:gd name="T8" fmla="*/ 331788 w 254"/>
              <a:gd name="T9" fmla="*/ 147638 h 206"/>
              <a:gd name="T10" fmla="*/ 352425 w 254"/>
              <a:gd name="T11" fmla="*/ 250825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" h="206">
                <a:moveTo>
                  <a:pt x="0" y="93"/>
                </a:moveTo>
                <a:cubicBezTo>
                  <a:pt x="4" y="71"/>
                  <a:pt x="1" y="46"/>
                  <a:pt x="13" y="27"/>
                </a:cubicBezTo>
                <a:cubicBezTo>
                  <a:pt x="31" y="0"/>
                  <a:pt x="109" y="22"/>
                  <a:pt x="144" y="27"/>
                </a:cubicBezTo>
                <a:cubicBezTo>
                  <a:pt x="153" y="40"/>
                  <a:pt x="159" y="56"/>
                  <a:pt x="170" y="67"/>
                </a:cubicBezTo>
                <a:cubicBezTo>
                  <a:pt x="181" y="78"/>
                  <a:pt x="203" y="78"/>
                  <a:pt x="209" y="93"/>
                </a:cubicBezTo>
                <a:cubicBezTo>
                  <a:pt x="254" y="206"/>
                  <a:pt x="131" y="67"/>
                  <a:pt x="222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8" name="Freeform 28">
            <a:extLst>
              <a:ext uri="{FF2B5EF4-FFF2-40B4-BE49-F238E27FC236}">
                <a16:creationId xmlns:a16="http://schemas.microsoft.com/office/drawing/2014/main" id="{04244D35-5ECC-6AE4-DDC8-0B7801609CD3}"/>
              </a:ext>
            </a:extLst>
          </p:cNvPr>
          <p:cNvSpPr>
            <a:spLocks/>
          </p:cNvSpPr>
          <p:nvPr/>
        </p:nvSpPr>
        <p:spPr bwMode="auto">
          <a:xfrm>
            <a:off x="4572000" y="2673350"/>
            <a:ext cx="415925" cy="69850"/>
          </a:xfrm>
          <a:custGeom>
            <a:avLst/>
            <a:gdLst>
              <a:gd name="T0" fmla="*/ 415925 w 262"/>
              <a:gd name="T1" fmla="*/ 69850 h 44"/>
              <a:gd name="T2" fmla="*/ 354013 w 262"/>
              <a:gd name="T3" fmla="*/ 49213 h 44"/>
              <a:gd name="T4" fmla="*/ 311150 w 262"/>
              <a:gd name="T5" fmla="*/ 7938 h 44"/>
              <a:gd name="T6" fmla="*/ 0 w 262"/>
              <a:gd name="T7" fmla="*/ 28575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" h="44">
                <a:moveTo>
                  <a:pt x="262" y="44"/>
                </a:moveTo>
                <a:cubicBezTo>
                  <a:pt x="249" y="40"/>
                  <a:pt x="235" y="38"/>
                  <a:pt x="223" y="31"/>
                </a:cubicBezTo>
                <a:cubicBezTo>
                  <a:pt x="212" y="25"/>
                  <a:pt x="208" y="6"/>
                  <a:pt x="196" y="5"/>
                </a:cubicBezTo>
                <a:cubicBezTo>
                  <a:pt x="131" y="0"/>
                  <a:pt x="65" y="18"/>
                  <a:pt x="0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9" name="Freeform 29">
            <a:extLst>
              <a:ext uri="{FF2B5EF4-FFF2-40B4-BE49-F238E27FC236}">
                <a16:creationId xmlns:a16="http://schemas.microsoft.com/office/drawing/2014/main" id="{1E7F113A-4B16-F8D7-9A4C-A99F18DCAA06}"/>
              </a:ext>
            </a:extLst>
          </p:cNvPr>
          <p:cNvSpPr>
            <a:spLocks/>
          </p:cNvSpPr>
          <p:nvPr/>
        </p:nvSpPr>
        <p:spPr bwMode="auto">
          <a:xfrm>
            <a:off x="4425950" y="2681288"/>
            <a:ext cx="541338" cy="82550"/>
          </a:xfrm>
          <a:custGeom>
            <a:avLst/>
            <a:gdLst>
              <a:gd name="T0" fmla="*/ 541338 w 341"/>
              <a:gd name="T1" fmla="*/ 82550 h 52"/>
              <a:gd name="T2" fmla="*/ 0 w 341"/>
              <a:gd name="T3" fmla="*/ 20638 h 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1" h="52">
                <a:moveTo>
                  <a:pt x="341" y="52"/>
                </a:moveTo>
                <a:cubicBezTo>
                  <a:pt x="235" y="0"/>
                  <a:pt x="116" y="13"/>
                  <a:pt x="0" y="1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0" name="Freeform 30">
            <a:extLst>
              <a:ext uri="{FF2B5EF4-FFF2-40B4-BE49-F238E27FC236}">
                <a16:creationId xmlns:a16="http://schemas.microsoft.com/office/drawing/2014/main" id="{1093608B-D56C-AF08-F0F6-B662F9AD130C}"/>
              </a:ext>
            </a:extLst>
          </p:cNvPr>
          <p:cNvSpPr>
            <a:spLocks/>
          </p:cNvSpPr>
          <p:nvPr/>
        </p:nvSpPr>
        <p:spPr bwMode="auto">
          <a:xfrm>
            <a:off x="4322763" y="3948113"/>
            <a:ext cx="3179762" cy="471487"/>
          </a:xfrm>
          <a:custGeom>
            <a:avLst/>
            <a:gdLst>
              <a:gd name="T0" fmla="*/ 0 w 2003"/>
              <a:gd name="T1" fmla="*/ 278308 h 288"/>
              <a:gd name="T2" fmla="*/ 1350962 w 2003"/>
              <a:gd name="T3" fmla="*/ 471487 h 288"/>
              <a:gd name="T4" fmla="*/ 2432050 w 2003"/>
              <a:gd name="T5" fmla="*/ 407640 h 288"/>
              <a:gd name="T6" fmla="*/ 2951162 w 2003"/>
              <a:gd name="T7" fmla="*/ 235744 h 288"/>
              <a:gd name="T8" fmla="*/ 3179762 w 200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3" h="288">
                <a:moveTo>
                  <a:pt x="0" y="170"/>
                </a:moveTo>
                <a:cubicBezTo>
                  <a:pt x="266" y="281"/>
                  <a:pt x="569" y="275"/>
                  <a:pt x="851" y="288"/>
                </a:cubicBezTo>
                <a:cubicBezTo>
                  <a:pt x="1140" y="280"/>
                  <a:pt x="1287" y="276"/>
                  <a:pt x="1532" y="249"/>
                </a:cubicBezTo>
                <a:cubicBezTo>
                  <a:pt x="1638" y="206"/>
                  <a:pt x="1746" y="166"/>
                  <a:pt x="1859" y="144"/>
                </a:cubicBezTo>
                <a:cubicBezTo>
                  <a:pt x="1915" y="107"/>
                  <a:pt x="1955" y="48"/>
                  <a:pt x="200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1" name="Freeform 31">
            <a:extLst>
              <a:ext uri="{FF2B5EF4-FFF2-40B4-BE49-F238E27FC236}">
                <a16:creationId xmlns:a16="http://schemas.microsoft.com/office/drawing/2014/main" id="{CE928AAC-D798-7BAB-6B1D-1A808780B23A}"/>
              </a:ext>
            </a:extLst>
          </p:cNvPr>
          <p:cNvSpPr>
            <a:spLocks/>
          </p:cNvSpPr>
          <p:nvPr/>
        </p:nvSpPr>
        <p:spPr bwMode="auto">
          <a:xfrm>
            <a:off x="4135438" y="4343400"/>
            <a:ext cx="3305175" cy="515938"/>
          </a:xfrm>
          <a:custGeom>
            <a:avLst/>
            <a:gdLst>
              <a:gd name="T0" fmla="*/ 0 w 2082"/>
              <a:gd name="T1" fmla="*/ 331788 h 325"/>
              <a:gd name="T2" fmla="*/ 311150 w 2082"/>
              <a:gd name="T3" fmla="*/ 436563 h 325"/>
              <a:gd name="T4" fmla="*/ 603250 w 2082"/>
              <a:gd name="T5" fmla="*/ 498475 h 325"/>
              <a:gd name="T6" fmla="*/ 2203450 w 2082"/>
              <a:gd name="T7" fmla="*/ 415925 h 325"/>
              <a:gd name="T8" fmla="*/ 2473325 w 2082"/>
              <a:gd name="T9" fmla="*/ 331788 h 325"/>
              <a:gd name="T10" fmla="*/ 2743200 w 2082"/>
              <a:gd name="T11" fmla="*/ 228600 h 325"/>
              <a:gd name="T12" fmla="*/ 2847975 w 2082"/>
              <a:gd name="T13" fmla="*/ 146050 h 325"/>
              <a:gd name="T14" fmla="*/ 2992438 w 2082"/>
              <a:gd name="T15" fmla="*/ 103188 h 325"/>
              <a:gd name="T16" fmla="*/ 3054350 w 2082"/>
              <a:gd name="T17" fmla="*/ 82550 h 325"/>
              <a:gd name="T18" fmla="*/ 3117850 w 2082"/>
              <a:gd name="T19" fmla="*/ 41275 h 325"/>
              <a:gd name="T20" fmla="*/ 3241675 w 2082"/>
              <a:gd name="T21" fmla="*/ 20638 h 325"/>
              <a:gd name="T22" fmla="*/ 3305175 w 2082"/>
              <a:gd name="T23" fmla="*/ 0 h 3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82" h="325">
                <a:moveTo>
                  <a:pt x="0" y="209"/>
                </a:moveTo>
                <a:cubicBezTo>
                  <a:pt x="79" y="257"/>
                  <a:pt x="102" y="262"/>
                  <a:pt x="196" y="275"/>
                </a:cubicBezTo>
                <a:cubicBezTo>
                  <a:pt x="256" y="295"/>
                  <a:pt x="317" y="304"/>
                  <a:pt x="380" y="314"/>
                </a:cubicBezTo>
                <a:cubicBezTo>
                  <a:pt x="981" y="305"/>
                  <a:pt x="1007" y="325"/>
                  <a:pt x="1388" y="262"/>
                </a:cubicBezTo>
                <a:cubicBezTo>
                  <a:pt x="1449" y="242"/>
                  <a:pt x="1493" y="221"/>
                  <a:pt x="1558" y="209"/>
                </a:cubicBezTo>
                <a:cubicBezTo>
                  <a:pt x="1613" y="172"/>
                  <a:pt x="1671" y="173"/>
                  <a:pt x="1728" y="144"/>
                </a:cubicBezTo>
                <a:cubicBezTo>
                  <a:pt x="1753" y="131"/>
                  <a:pt x="1768" y="103"/>
                  <a:pt x="1794" y="92"/>
                </a:cubicBezTo>
                <a:cubicBezTo>
                  <a:pt x="1823" y="79"/>
                  <a:pt x="1855" y="74"/>
                  <a:pt x="1885" y="65"/>
                </a:cubicBezTo>
                <a:cubicBezTo>
                  <a:pt x="1898" y="61"/>
                  <a:pt x="1912" y="58"/>
                  <a:pt x="1924" y="52"/>
                </a:cubicBezTo>
                <a:cubicBezTo>
                  <a:pt x="1938" y="45"/>
                  <a:pt x="1949" y="31"/>
                  <a:pt x="1964" y="26"/>
                </a:cubicBezTo>
                <a:cubicBezTo>
                  <a:pt x="1989" y="18"/>
                  <a:pt x="2016" y="19"/>
                  <a:pt x="2042" y="13"/>
                </a:cubicBezTo>
                <a:cubicBezTo>
                  <a:pt x="2056" y="10"/>
                  <a:pt x="2082" y="0"/>
                  <a:pt x="20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2" name="Freeform 32">
            <a:extLst>
              <a:ext uri="{FF2B5EF4-FFF2-40B4-BE49-F238E27FC236}">
                <a16:creationId xmlns:a16="http://schemas.microsoft.com/office/drawing/2014/main" id="{9AC934CD-18DF-D4B1-BFEC-7308D216C04C}"/>
              </a:ext>
            </a:extLst>
          </p:cNvPr>
          <p:cNvSpPr>
            <a:spLocks/>
          </p:cNvSpPr>
          <p:nvPr/>
        </p:nvSpPr>
        <p:spPr bwMode="auto">
          <a:xfrm>
            <a:off x="4922838" y="3138488"/>
            <a:ext cx="2143125" cy="498475"/>
          </a:xfrm>
          <a:custGeom>
            <a:avLst/>
            <a:gdLst>
              <a:gd name="T0" fmla="*/ 168275 w 1350"/>
              <a:gd name="T1" fmla="*/ 393700 h 314"/>
              <a:gd name="T2" fmla="*/ 438150 w 1350"/>
              <a:gd name="T3" fmla="*/ 436563 h 314"/>
              <a:gd name="T4" fmla="*/ 688975 w 1350"/>
              <a:gd name="T5" fmla="*/ 498475 h 314"/>
              <a:gd name="T6" fmla="*/ 1416050 w 1350"/>
              <a:gd name="T7" fmla="*/ 436563 h 314"/>
              <a:gd name="T8" fmla="*/ 1809750 w 1350"/>
              <a:gd name="T9" fmla="*/ 269875 h 314"/>
              <a:gd name="T10" fmla="*/ 2017713 w 1350"/>
              <a:gd name="T11" fmla="*/ 123825 h 314"/>
              <a:gd name="T12" fmla="*/ 2143125 w 1350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0" h="314">
                <a:moveTo>
                  <a:pt x="106" y="248"/>
                </a:moveTo>
                <a:cubicBezTo>
                  <a:pt x="262" y="289"/>
                  <a:pt x="0" y="223"/>
                  <a:pt x="276" y="275"/>
                </a:cubicBezTo>
                <a:cubicBezTo>
                  <a:pt x="329" y="285"/>
                  <a:pt x="434" y="314"/>
                  <a:pt x="434" y="314"/>
                </a:cubicBezTo>
                <a:cubicBezTo>
                  <a:pt x="690" y="304"/>
                  <a:pt x="711" y="305"/>
                  <a:pt x="892" y="275"/>
                </a:cubicBezTo>
                <a:cubicBezTo>
                  <a:pt x="970" y="234"/>
                  <a:pt x="1057" y="198"/>
                  <a:pt x="1140" y="170"/>
                </a:cubicBezTo>
                <a:cubicBezTo>
                  <a:pt x="1178" y="133"/>
                  <a:pt x="1221" y="95"/>
                  <a:pt x="1271" y="78"/>
                </a:cubicBezTo>
                <a:cubicBezTo>
                  <a:pt x="1299" y="37"/>
                  <a:pt x="1318" y="32"/>
                  <a:pt x="13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3" name="Freeform 33">
            <a:extLst>
              <a:ext uri="{FF2B5EF4-FFF2-40B4-BE49-F238E27FC236}">
                <a16:creationId xmlns:a16="http://schemas.microsoft.com/office/drawing/2014/main" id="{7CE8C552-2782-EDBB-8075-BF39AF560713}"/>
              </a:ext>
            </a:extLst>
          </p:cNvPr>
          <p:cNvSpPr>
            <a:spLocks/>
          </p:cNvSpPr>
          <p:nvPr/>
        </p:nvSpPr>
        <p:spPr bwMode="auto">
          <a:xfrm>
            <a:off x="5797550" y="2763838"/>
            <a:ext cx="490538" cy="2555875"/>
          </a:xfrm>
          <a:custGeom>
            <a:avLst/>
            <a:gdLst>
              <a:gd name="T0" fmla="*/ 0 w 309"/>
              <a:gd name="T1" fmla="*/ 0 h 1610"/>
              <a:gd name="T2" fmla="*/ 166688 w 309"/>
              <a:gd name="T3" fmla="*/ 354013 h 1610"/>
              <a:gd name="T4" fmla="*/ 84138 w 309"/>
              <a:gd name="T5" fmla="*/ 2411413 h 1610"/>
              <a:gd name="T6" fmla="*/ 63500 w 309"/>
              <a:gd name="T7" fmla="*/ 2555875 h 16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9" h="1610">
                <a:moveTo>
                  <a:pt x="0" y="0"/>
                </a:moveTo>
                <a:cubicBezTo>
                  <a:pt x="53" y="69"/>
                  <a:pt x="74" y="143"/>
                  <a:pt x="105" y="223"/>
                </a:cubicBezTo>
                <a:cubicBezTo>
                  <a:pt x="130" y="642"/>
                  <a:pt x="309" y="1170"/>
                  <a:pt x="53" y="1519"/>
                </a:cubicBezTo>
                <a:cubicBezTo>
                  <a:pt x="39" y="1601"/>
                  <a:pt x="40" y="1571"/>
                  <a:pt x="40" y="16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4" name="Freeform 34">
            <a:extLst>
              <a:ext uri="{FF2B5EF4-FFF2-40B4-BE49-F238E27FC236}">
                <a16:creationId xmlns:a16="http://schemas.microsoft.com/office/drawing/2014/main" id="{BC7F54C0-0180-270C-7350-80FF27BDBAF5}"/>
              </a:ext>
            </a:extLst>
          </p:cNvPr>
          <p:cNvSpPr>
            <a:spLocks/>
          </p:cNvSpPr>
          <p:nvPr/>
        </p:nvSpPr>
        <p:spPr bwMode="auto">
          <a:xfrm>
            <a:off x="6608763" y="2681288"/>
            <a:ext cx="433387" cy="2568575"/>
          </a:xfrm>
          <a:custGeom>
            <a:avLst/>
            <a:gdLst>
              <a:gd name="T0" fmla="*/ 0 w 273"/>
              <a:gd name="T1" fmla="*/ 0 h 1618"/>
              <a:gd name="T2" fmla="*/ 82550 w 273"/>
              <a:gd name="T3" fmla="*/ 290513 h 1618"/>
              <a:gd name="T4" fmla="*/ 187325 w 273"/>
              <a:gd name="T5" fmla="*/ 622300 h 1618"/>
              <a:gd name="T6" fmla="*/ 269875 w 273"/>
              <a:gd name="T7" fmla="*/ 850900 h 1618"/>
              <a:gd name="T8" fmla="*/ 331787 w 273"/>
              <a:gd name="T9" fmla="*/ 1474788 h 1618"/>
              <a:gd name="T10" fmla="*/ 249237 w 273"/>
              <a:gd name="T11" fmla="*/ 2409825 h 16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3" h="1618">
                <a:moveTo>
                  <a:pt x="0" y="0"/>
                </a:moveTo>
                <a:cubicBezTo>
                  <a:pt x="10" y="72"/>
                  <a:pt x="12" y="123"/>
                  <a:pt x="52" y="183"/>
                </a:cubicBezTo>
                <a:cubicBezTo>
                  <a:pt x="97" y="359"/>
                  <a:pt x="68" y="292"/>
                  <a:pt x="118" y="392"/>
                </a:cubicBezTo>
                <a:cubicBezTo>
                  <a:pt x="148" y="512"/>
                  <a:pt x="124" y="467"/>
                  <a:pt x="170" y="536"/>
                </a:cubicBezTo>
                <a:cubicBezTo>
                  <a:pt x="208" y="690"/>
                  <a:pt x="199" y="698"/>
                  <a:pt x="209" y="929"/>
                </a:cubicBezTo>
                <a:cubicBezTo>
                  <a:pt x="192" y="1618"/>
                  <a:pt x="273" y="1285"/>
                  <a:pt x="157" y="15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5" name="Freeform 35">
            <a:extLst>
              <a:ext uri="{FF2B5EF4-FFF2-40B4-BE49-F238E27FC236}">
                <a16:creationId xmlns:a16="http://schemas.microsoft.com/office/drawing/2014/main" id="{225A0EA8-D8D4-BBA6-B1C5-1E0CD4C4AD5C}"/>
              </a:ext>
            </a:extLst>
          </p:cNvPr>
          <p:cNvSpPr>
            <a:spLocks/>
          </p:cNvSpPr>
          <p:nvPr/>
        </p:nvSpPr>
        <p:spPr bwMode="auto">
          <a:xfrm>
            <a:off x="3346450" y="0"/>
            <a:ext cx="3071813" cy="1376363"/>
          </a:xfrm>
          <a:custGeom>
            <a:avLst/>
            <a:gdLst>
              <a:gd name="T0" fmla="*/ 0 w 1935"/>
              <a:gd name="T1" fmla="*/ 0 h 867"/>
              <a:gd name="T2" fmla="*/ 41275 w 1935"/>
              <a:gd name="T3" fmla="*/ 1350963 h 867"/>
              <a:gd name="T4" fmla="*/ 103188 w 1935"/>
              <a:gd name="T5" fmla="*/ 1330325 h 867"/>
              <a:gd name="T6" fmla="*/ 228600 w 1935"/>
              <a:gd name="T7" fmla="*/ 1309688 h 867"/>
              <a:gd name="T8" fmla="*/ 2971800 w 1935"/>
              <a:gd name="T9" fmla="*/ 1309688 h 867"/>
              <a:gd name="T10" fmla="*/ 2867025 w 1935"/>
              <a:gd name="T11" fmla="*/ 1122363 h 867"/>
              <a:gd name="T12" fmla="*/ 2928938 w 1935"/>
              <a:gd name="T13" fmla="*/ 1017588 h 867"/>
              <a:gd name="T14" fmla="*/ 2992438 w 1935"/>
              <a:gd name="T15" fmla="*/ 1039813 h 867"/>
              <a:gd name="T16" fmla="*/ 3013075 w 1935"/>
              <a:gd name="T17" fmla="*/ 1309688 h 867"/>
              <a:gd name="T18" fmla="*/ 2951163 w 1935"/>
              <a:gd name="T19" fmla="*/ 1350963 h 867"/>
              <a:gd name="T20" fmla="*/ 2951163 w 1935"/>
              <a:gd name="T21" fmla="*/ 61913 h 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5" h="867">
                <a:moveTo>
                  <a:pt x="0" y="0"/>
                </a:moveTo>
                <a:cubicBezTo>
                  <a:pt x="22" y="283"/>
                  <a:pt x="4" y="568"/>
                  <a:pt x="26" y="851"/>
                </a:cubicBezTo>
                <a:cubicBezTo>
                  <a:pt x="27" y="865"/>
                  <a:pt x="52" y="841"/>
                  <a:pt x="65" y="838"/>
                </a:cubicBezTo>
                <a:cubicBezTo>
                  <a:pt x="91" y="832"/>
                  <a:pt x="118" y="829"/>
                  <a:pt x="144" y="825"/>
                </a:cubicBezTo>
                <a:cubicBezTo>
                  <a:pt x="680" y="834"/>
                  <a:pt x="1349" y="854"/>
                  <a:pt x="1872" y="825"/>
                </a:cubicBezTo>
                <a:cubicBezTo>
                  <a:pt x="1900" y="823"/>
                  <a:pt x="1830" y="723"/>
                  <a:pt x="1806" y="707"/>
                </a:cubicBezTo>
                <a:cubicBezTo>
                  <a:pt x="1775" y="614"/>
                  <a:pt x="1751" y="617"/>
                  <a:pt x="1845" y="641"/>
                </a:cubicBezTo>
                <a:cubicBezTo>
                  <a:pt x="1859" y="645"/>
                  <a:pt x="1872" y="650"/>
                  <a:pt x="1885" y="655"/>
                </a:cubicBezTo>
                <a:cubicBezTo>
                  <a:pt x="1927" y="718"/>
                  <a:pt x="1935" y="713"/>
                  <a:pt x="1898" y="825"/>
                </a:cubicBezTo>
                <a:cubicBezTo>
                  <a:pt x="1893" y="840"/>
                  <a:pt x="1860" y="867"/>
                  <a:pt x="1859" y="851"/>
                </a:cubicBezTo>
                <a:cubicBezTo>
                  <a:pt x="1846" y="581"/>
                  <a:pt x="1859" y="310"/>
                  <a:pt x="1859" y="39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6" name="Freeform 36">
            <a:extLst>
              <a:ext uri="{FF2B5EF4-FFF2-40B4-BE49-F238E27FC236}">
                <a16:creationId xmlns:a16="http://schemas.microsoft.com/office/drawing/2014/main" id="{0B5CAEE1-EAD9-BC9F-0725-ED923778452F}"/>
              </a:ext>
            </a:extLst>
          </p:cNvPr>
          <p:cNvSpPr>
            <a:spLocks/>
          </p:cNvSpPr>
          <p:nvPr/>
        </p:nvSpPr>
        <p:spPr bwMode="auto">
          <a:xfrm>
            <a:off x="3346450" y="-128588"/>
            <a:ext cx="1397000" cy="1543051"/>
          </a:xfrm>
          <a:custGeom>
            <a:avLst/>
            <a:gdLst>
              <a:gd name="T0" fmla="*/ 0 w 880"/>
              <a:gd name="T1" fmla="*/ 149225 h 972"/>
              <a:gd name="T2" fmla="*/ 1350963 w 880"/>
              <a:gd name="T3" fmla="*/ 128588 h 972"/>
              <a:gd name="T4" fmla="*/ 1350963 w 880"/>
              <a:gd name="T5" fmla="*/ 315913 h 972"/>
              <a:gd name="T6" fmla="*/ 1287463 w 880"/>
              <a:gd name="T7" fmla="*/ 336550 h 972"/>
              <a:gd name="T8" fmla="*/ 1163638 w 880"/>
              <a:gd name="T9" fmla="*/ 419100 h 972"/>
              <a:gd name="T10" fmla="*/ 1122363 w 880"/>
              <a:gd name="T11" fmla="*/ 482600 h 972"/>
              <a:gd name="T12" fmla="*/ 1079500 w 880"/>
              <a:gd name="T13" fmla="*/ 523875 h 972"/>
              <a:gd name="T14" fmla="*/ 935038 w 880"/>
              <a:gd name="T15" fmla="*/ 565150 h 972"/>
              <a:gd name="T16" fmla="*/ 581025 w 880"/>
              <a:gd name="T17" fmla="*/ 668338 h 972"/>
              <a:gd name="T18" fmla="*/ 207963 w 880"/>
              <a:gd name="T19" fmla="*/ 752475 h 972"/>
              <a:gd name="T20" fmla="*/ 228600 w 880"/>
              <a:gd name="T21" fmla="*/ 835026 h 972"/>
              <a:gd name="T22" fmla="*/ 290513 w 880"/>
              <a:gd name="T23" fmla="*/ 855663 h 972"/>
              <a:gd name="T24" fmla="*/ 352425 w 880"/>
              <a:gd name="T25" fmla="*/ 896938 h 972"/>
              <a:gd name="T26" fmla="*/ 414338 w 880"/>
              <a:gd name="T27" fmla="*/ 960438 h 972"/>
              <a:gd name="T28" fmla="*/ 642938 w 880"/>
              <a:gd name="T29" fmla="*/ 1022351 h 972"/>
              <a:gd name="T30" fmla="*/ 747713 w 880"/>
              <a:gd name="T31" fmla="*/ 1104901 h 972"/>
              <a:gd name="T32" fmla="*/ 809625 w 880"/>
              <a:gd name="T33" fmla="*/ 1168401 h 972"/>
              <a:gd name="T34" fmla="*/ 935038 w 880"/>
              <a:gd name="T35" fmla="*/ 1230313 h 972"/>
              <a:gd name="T36" fmla="*/ 1058863 w 880"/>
              <a:gd name="T37" fmla="*/ 1397001 h 972"/>
              <a:gd name="T38" fmla="*/ 20638 w 880"/>
              <a:gd name="T39" fmla="*/ 1417638 h 972"/>
              <a:gd name="T40" fmla="*/ 0 w 880"/>
              <a:gd name="T41" fmla="*/ 149225 h 9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80" h="972">
                <a:moveTo>
                  <a:pt x="0" y="94"/>
                </a:moveTo>
                <a:cubicBezTo>
                  <a:pt x="282" y="0"/>
                  <a:pt x="473" y="75"/>
                  <a:pt x="851" y="81"/>
                </a:cubicBezTo>
                <a:cubicBezTo>
                  <a:pt x="865" y="124"/>
                  <a:pt x="880" y="148"/>
                  <a:pt x="851" y="199"/>
                </a:cubicBezTo>
                <a:cubicBezTo>
                  <a:pt x="844" y="211"/>
                  <a:pt x="824" y="208"/>
                  <a:pt x="811" y="212"/>
                </a:cubicBezTo>
                <a:cubicBezTo>
                  <a:pt x="785" y="229"/>
                  <a:pt x="759" y="247"/>
                  <a:pt x="733" y="264"/>
                </a:cubicBezTo>
                <a:cubicBezTo>
                  <a:pt x="720" y="273"/>
                  <a:pt x="717" y="292"/>
                  <a:pt x="707" y="304"/>
                </a:cubicBezTo>
                <a:cubicBezTo>
                  <a:pt x="699" y="314"/>
                  <a:pt x="691" y="324"/>
                  <a:pt x="680" y="330"/>
                </a:cubicBezTo>
                <a:cubicBezTo>
                  <a:pt x="665" y="339"/>
                  <a:pt x="601" y="352"/>
                  <a:pt x="589" y="356"/>
                </a:cubicBezTo>
                <a:cubicBezTo>
                  <a:pt x="512" y="379"/>
                  <a:pt x="445" y="402"/>
                  <a:pt x="366" y="421"/>
                </a:cubicBezTo>
                <a:cubicBezTo>
                  <a:pt x="288" y="440"/>
                  <a:pt x="207" y="449"/>
                  <a:pt x="131" y="474"/>
                </a:cubicBezTo>
                <a:cubicBezTo>
                  <a:pt x="135" y="491"/>
                  <a:pt x="133" y="512"/>
                  <a:pt x="144" y="526"/>
                </a:cubicBezTo>
                <a:cubicBezTo>
                  <a:pt x="153" y="537"/>
                  <a:pt x="171" y="533"/>
                  <a:pt x="183" y="539"/>
                </a:cubicBezTo>
                <a:cubicBezTo>
                  <a:pt x="197" y="546"/>
                  <a:pt x="210" y="555"/>
                  <a:pt x="222" y="565"/>
                </a:cubicBezTo>
                <a:cubicBezTo>
                  <a:pt x="236" y="577"/>
                  <a:pt x="245" y="596"/>
                  <a:pt x="261" y="605"/>
                </a:cubicBezTo>
                <a:cubicBezTo>
                  <a:pt x="295" y="624"/>
                  <a:pt x="367" y="635"/>
                  <a:pt x="405" y="644"/>
                </a:cubicBezTo>
                <a:cubicBezTo>
                  <a:pt x="504" y="739"/>
                  <a:pt x="346" y="590"/>
                  <a:pt x="471" y="696"/>
                </a:cubicBezTo>
                <a:cubicBezTo>
                  <a:pt x="485" y="708"/>
                  <a:pt x="495" y="726"/>
                  <a:pt x="510" y="736"/>
                </a:cubicBezTo>
                <a:cubicBezTo>
                  <a:pt x="534" y="753"/>
                  <a:pt x="564" y="759"/>
                  <a:pt x="589" y="775"/>
                </a:cubicBezTo>
                <a:cubicBezTo>
                  <a:pt x="648" y="863"/>
                  <a:pt x="619" y="830"/>
                  <a:pt x="667" y="880"/>
                </a:cubicBezTo>
                <a:cubicBezTo>
                  <a:pt x="530" y="972"/>
                  <a:pt x="141" y="902"/>
                  <a:pt x="13" y="893"/>
                </a:cubicBezTo>
                <a:cubicBezTo>
                  <a:pt x="0" y="147"/>
                  <a:pt x="0" y="413"/>
                  <a:pt x="0" y="9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7" name="Freeform 37">
            <a:extLst>
              <a:ext uri="{FF2B5EF4-FFF2-40B4-BE49-F238E27FC236}">
                <a16:creationId xmlns:a16="http://schemas.microsoft.com/office/drawing/2014/main" id="{92BA1224-AE1D-0DB8-2402-616659A02A0F}"/>
              </a:ext>
            </a:extLst>
          </p:cNvPr>
          <p:cNvSpPr>
            <a:spLocks/>
          </p:cNvSpPr>
          <p:nvPr/>
        </p:nvSpPr>
        <p:spPr bwMode="auto">
          <a:xfrm>
            <a:off x="3554413" y="-20638"/>
            <a:ext cx="622300" cy="581026"/>
          </a:xfrm>
          <a:custGeom>
            <a:avLst/>
            <a:gdLst>
              <a:gd name="T0" fmla="*/ 622300 w 392"/>
              <a:gd name="T1" fmla="*/ 0 h 366"/>
              <a:gd name="T2" fmla="*/ 519113 w 392"/>
              <a:gd name="T3" fmla="*/ 187325 h 366"/>
              <a:gd name="T4" fmla="*/ 498475 w 392"/>
              <a:gd name="T5" fmla="*/ 249238 h 366"/>
              <a:gd name="T6" fmla="*/ 434975 w 392"/>
              <a:gd name="T7" fmla="*/ 269875 h 366"/>
              <a:gd name="T8" fmla="*/ 311150 w 392"/>
              <a:gd name="T9" fmla="*/ 436563 h 366"/>
              <a:gd name="T10" fmla="*/ 290513 w 392"/>
              <a:gd name="T11" fmla="*/ 498476 h 366"/>
              <a:gd name="T12" fmla="*/ 0 w 392"/>
              <a:gd name="T13" fmla="*/ 581026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366">
                <a:moveTo>
                  <a:pt x="392" y="0"/>
                </a:moveTo>
                <a:cubicBezTo>
                  <a:pt x="378" y="43"/>
                  <a:pt x="341" y="75"/>
                  <a:pt x="327" y="118"/>
                </a:cubicBezTo>
                <a:cubicBezTo>
                  <a:pt x="323" y="131"/>
                  <a:pt x="324" y="147"/>
                  <a:pt x="314" y="157"/>
                </a:cubicBezTo>
                <a:cubicBezTo>
                  <a:pt x="304" y="167"/>
                  <a:pt x="287" y="166"/>
                  <a:pt x="274" y="170"/>
                </a:cubicBezTo>
                <a:cubicBezTo>
                  <a:pt x="237" y="225"/>
                  <a:pt x="253" y="237"/>
                  <a:pt x="196" y="275"/>
                </a:cubicBezTo>
                <a:cubicBezTo>
                  <a:pt x="192" y="288"/>
                  <a:pt x="195" y="307"/>
                  <a:pt x="183" y="314"/>
                </a:cubicBezTo>
                <a:cubicBezTo>
                  <a:pt x="129" y="345"/>
                  <a:pt x="49" y="317"/>
                  <a:pt x="0" y="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8" name="Freeform 38">
            <a:extLst>
              <a:ext uri="{FF2B5EF4-FFF2-40B4-BE49-F238E27FC236}">
                <a16:creationId xmlns:a16="http://schemas.microsoft.com/office/drawing/2014/main" id="{7CBF9C31-3A74-FC34-ED2F-6B7B5621EA1E}"/>
              </a:ext>
            </a:extLst>
          </p:cNvPr>
          <p:cNvSpPr>
            <a:spLocks/>
          </p:cNvSpPr>
          <p:nvPr/>
        </p:nvSpPr>
        <p:spPr bwMode="auto">
          <a:xfrm>
            <a:off x="3429000" y="-61913"/>
            <a:ext cx="277813" cy="685801"/>
          </a:xfrm>
          <a:custGeom>
            <a:avLst/>
            <a:gdLst>
              <a:gd name="T0" fmla="*/ 228600 w 175"/>
              <a:gd name="T1" fmla="*/ 0 h 432"/>
              <a:gd name="T2" fmla="*/ 125413 w 175"/>
              <a:gd name="T3" fmla="*/ 457201 h 432"/>
              <a:gd name="T4" fmla="*/ 0 w 175"/>
              <a:gd name="T5" fmla="*/ 685801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" h="432">
                <a:moveTo>
                  <a:pt x="144" y="0"/>
                </a:moveTo>
                <a:cubicBezTo>
                  <a:pt x="137" y="119"/>
                  <a:pt x="175" y="224"/>
                  <a:pt x="79" y="288"/>
                </a:cubicBezTo>
                <a:cubicBezTo>
                  <a:pt x="56" y="353"/>
                  <a:pt x="48" y="384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9" name="Freeform 39">
            <a:extLst>
              <a:ext uri="{FF2B5EF4-FFF2-40B4-BE49-F238E27FC236}">
                <a16:creationId xmlns:a16="http://schemas.microsoft.com/office/drawing/2014/main" id="{A3C595EB-C67C-F15A-5F65-EC08794E2D4F}"/>
              </a:ext>
            </a:extLst>
          </p:cNvPr>
          <p:cNvSpPr>
            <a:spLocks/>
          </p:cNvSpPr>
          <p:nvPr/>
        </p:nvSpPr>
        <p:spPr bwMode="auto">
          <a:xfrm>
            <a:off x="3595688" y="747713"/>
            <a:ext cx="477837" cy="603250"/>
          </a:xfrm>
          <a:custGeom>
            <a:avLst/>
            <a:gdLst>
              <a:gd name="T0" fmla="*/ 0 w 301"/>
              <a:gd name="T1" fmla="*/ 0 h 380"/>
              <a:gd name="T2" fmla="*/ 207962 w 301"/>
              <a:gd name="T3" fmla="*/ 436563 h 380"/>
              <a:gd name="T4" fmla="*/ 228600 w 301"/>
              <a:gd name="T5" fmla="*/ 498475 h 380"/>
              <a:gd name="T6" fmla="*/ 290512 w 301"/>
              <a:gd name="T7" fmla="*/ 520700 h 380"/>
              <a:gd name="T8" fmla="*/ 477837 w 301"/>
              <a:gd name="T9" fmla="*/ 603250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380">
                <a:moveTo>
                  <a:pt x="0" y="0"/>
                </a:moveTo>
                <a:cubicBezTo>
                  <a:pt x="25" y="100"/>
                  <a:pt x="72" y="190"/>
                  <a:pt x="131" y="275"/>
                </a:cubicBezTo>
                <a:cubicBezTo>
                  <a:pt x="135" y="288"/>
                  <a:pt x="134" y="304"/>
                  <a:pt x="144" y="314"/>
                </a:cubicBezTo>
                <a:cubicBezTo>
                  <a:pt x="154" y="324"/>
                  <a:pt x="171" y="322"/>
                  <a:pt x="183" y="328"/>
                </a:cubicBezTo>
                <a:cubicBezTo>
                  <a:pt x="224" y="349"/>
                  <a:pt x="252" y="380"/>
                  <a:pt x="301" y="3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0" name="Freeform 40">
            <a:extLst>
              <a:ext uri="{FF2B5EF4-FFF2-40B4-BE49-F238E27FC236}">
                <a16:creationId xmlns:a16="http://schemas.microsoft.com/office/drawing/2014/main" id="{85D31CA0-EC3D-7858-28F8-D904ED5CC945}"/>
              </a:ext>
            </a:extLst>
          </p:cNvPr>
          <p:cNvSpPr>
            <a:spLocks/>
          </p:cNvSpPr>
          <p:nvPr/>
        </p:nvSpPr>
        <p:spPr bwMode="auto">
          <a:xfrm>
            <a:off x="3429000" y="768350"/>
            <a:ext cx="146050" cy="520700"/>
          </a:xfrm>
          <a:custGeom>
            <a:avLst/>
            <a:gdLst>
              <a:gd name="T0" fmla="*/ 0 w 92"/>
              <a:gd name="T1" fmla="*/ 0 h 328"/>
              <a:gd name="T2" fmla="*/ 82550 w 92"/>
              <a:gd name="T3" fmla="*/ 207963 h 328"/>
              <a:gd name="T4" fmla="*/ 146050 w 92"/>
              <a:gd name="T5" fmla="*/ 520700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" h="328">
                <a:moveTo>
                  <a:pt x="0" y="0"/>
                </a:moveTo>
                <a:cubicBezTo>
                  <a:pt x="29" y="45"/>
                  <a:pt x="39" y="79"/>
                  <a:pt x="52" y="131"/>
                </a:cubicBezTo>
                <a:cubicBezTo>
                  <a:pt x="60" y="198"/>
                  <a:pt x="62" y="267"/>
                  <a:pt x="92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1" name="Freeform 41">
            <a:extLst>
              <a:ext uri="{FF2B5EF4-FFF2-40B4-BE49-F238E27FC236}">
                <a16:creationId xmlns:a16="http://schemas.microsoft.com/office/drawing/2014/main" id="{9388424D-F4A9-CAAD-31D9-142A692D86AE}"/>
              </a:ext>
            </a:extLst>
          </p:cNvPr>
          <p:cNvSpPr>
            <a:spLocks/>
          </p:cNvSpPr>
          <p:nvPr/>
        </p:nvSpPr>
        <p:spPr bwMode="auto">
          <a:xfrm>
            <a:off x="3282950" y="509588"/>
            <a:ext cx="312738" cy="355600"/>
          </a:xfrm>
          <a:custGeom>
            <a:avLst/>
            <a:gdLst>
              <a:gd name="T0" fmla="*/ 312738 w 197"/>
              <a:gd name="T1" fmla="*/ 196850 h 224"/>
              <a:gd name="T2" fmla="*/ 42863 w 197"/>
              <a:gd name="T3" fmla="*/ 238125 h 224"/>
              <a:gd name="T4" fmla="*/ 0 w 197"/>
              <a:gd name="T5" fmla="*/ 114300 h 224"/>
              <a:gd name="T6" fmla="*/ 207963 w 197"/>
              <a:gd name="T7" fmla="*/ 50800 h 224"/>
              <a:gd name="T8" fmla="*/ 292100 w 197"/>
              <a:gd name="T9" fmla="*/ 134938 h 224"/>
              <a:gd name="T10" fmla="*/ 312738 w 197"/>
              <a:gd name="T11" fmla="*/ 196850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7" h="224">
                <a:moveTo>
                  <a:pt x="197" y="124"/>
                </a:moveTo>
                <a:cubicBezTo>
                  <a:pt x="173" y="197"/>
                  <a:pt x="178" y="224"/>
                  <a:pt x="27" y="150"/>
                </a:cubicBezTo>
                <a:cubicBezTo>
                  <a:pt x="2" y="138"/>
                  <a:pt x="0" y="72"/>
                  <a:pt x="0" y="72"/>
                </a:cubicBezTo>
                <a:cubicBezTo>
                  <a:pt x="72" y="0"/>
                  <a:pt x="28" y="15"/>
                  <a:pt x="131" y="32"/>
                </a:cubicBezTo>
                <a:cubicBezTo>
                  <a:pt x="166" y="44"/>
                  <a:pt x="184" y="39"/>
                  <a:pt x="184" y="85"/>
                </a:cubicBezTo>
                <a:cubicBezTo>
                  <a:pt x="184" y="164"/>
                  <a:pt x="147" y="223"/>
                  <a:pt x="197" y="1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2" name="Freeform 42">
            <a:extLst>
              <a:ext uri="{FF2B5EF4-FFF2-40B4-BE49-F238E27FC236}">
                <a16:creationId xmlns:a16="http://schemas.microsoft.com/office/drawing/2014/main" id="{FA24670D-D73B-865F-A244-23CB1D4A9232}"/>
              </a:ext>
            </a:extLst>
          </p:cNvPr>
          <p:cNvSpPr>
            <a:spLocks/>
          </p:cNvSpPr>
          <p:nvPr/>
        </p:nvSpPr>
        <p:spPr bwMode="auto">
          <a:xfrm>
            <a:off x="3138488" y="739775"/>
            <a:ext cx="976312" cy="735013"/>
          </a:xfrm>
          <a:custGeom>
            <a:avLst/>
            <a:gdLst>
              <a:gd name="T0" fmla="*/ 352425 w 615"/>
              <a:gd name="T1" fmla="*/ 112713 h 463"/>
              <a:gd name="T2" fmla="*/ 123825 w 615"/>
              <a:gd name="T3" fmla="*/ 549275 h 463"/>
              <a:gd name="T4" fmla="*/ 41275 w 615"/>
              <a:gd name="T5" fmla="*/ 673100 h 463"/>
              <a:gd name="T6" fmla="*/ 0 w 615"/>
              <a:gd name="T7" fmla="*/ 735013 h 463"/>
              <a:gd name="T8" fmla="*/ 41275 w 615"/>
              <a:gd name="T9" fmla="*/ 673100 h 463"/>
              <a:gd name="T10" fmla="*/ 144462 w 615"/>
              <a:gd name="T11" fmla="*/ 590550 h 463"/>
              <a:gd name="T12" fmla="*/ 269875 w 615"/>
              <a:gd name="T13" fmla="*/ 444500 h 463"/>
              <a:gd name="T14" fmla="*/ 331787 w 615"/>
              <a:gd name="T15" fmla="*/ 714375 h 463"/>
              <a:gd name="T16" fmla="*/ 393700 w 615"/>
              <a:gd name="T17" fmla="*/ 49213 h 463"/>
              <a:gd name="T18" fmla="*/ 498475 w 615"/>
              <a:gd name="T19" fmla="*/ 153988 h 463"/>
              <a:gd name="T20" fmla="*/ 601662 w 615"/>
              <a:gd name="T21" fmla="*/ 257175 h 463"/>
              <a:gd name="T22" fmla="*/ 809625 w 615"/>
              <a:gd name="T23" fmla="*/ 528638 h 463"/>
              <a:gd name="T24" fmla="*/ 976312 w 615"/>
              <a:gd name="T25" fmla="*/ 652463 h 463"/>
              <a:gd name="T26" fmla="*/ 873125 w 615"/>
              <a:gd name="T27" fmla="*/ 465138 h 463"/>
              <a:gd name="T28" fmla="*/ 768350 w 615"/>
              <a:gd name="T29" fmla="*/ 361950 h 463"/>
              <a:gd name="T30" fmla="*/ 830262 w 615"/>
              <a:gd name="T31" fmla="*/ 320675 h 463"/>
              <a:gd name="T32" fmla="*/ 914400 w 615"/>
              <a:gd name="T33" fmla="*/ 195263 h 463"/>
              <a:gd name="T34" fmla="*/ 685800 w 615"/>
              <a:gd name="T35" fmla="*/ 174625 h 463"/>
              <a:gd name="T36" fmla="*/ 519112 w 615"/>
              <a:gd name="T37" fmla="*/ 153988 h 463"/>
              <a:gd name="T38" fmla="*/ 457200 w 615"/>
              <a:gd name="T39" fmla="*/ 133350 h 463"/>
              <a:gd name="T40" fmla="*/ 436562 w 615"/>
              <a:gd name="T41" fmla="*/ 71438 h 463"/>
              <a:gd name="T42" fmla="*/ 352425 w 615"/>
              <a:gd name="T43" fmla="*/ 112713 h 4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5" h="463">
                <a:moveTo>
                  <a:pt x="222" y="71"/>
                </a:moveTo>
                <a:cubicBezTo>
                  <a:pt x="175" y="164"/>
                  <a:pt x="140" y="263"/>
                  <a:pt x="78" y="346"/>
                </a:cubicBezTo>
                <a:cubicBezTo>
                  <a:pt x="59" y="371"/>
                  <a:pt x="43" y="398"/>
                  <a:pt x="26" y="424"/>
                </a:cubicBezTo>
                <a:cubicBezTo>
                  <a:pt x="17" y="437"/>
                  <a:pt x="0" y="463"/>
                  <a:pt x="0" y="463"/>
                </a:cubicBezTo>
                <a:cubicBezTo>
                  <a:pt x="0" y="463"/>
                  <a:pt x="17" y="437"/>
                  <a:pt x="26" y="424"/>
                </a:cubicBezTo>
                <a:cubicBezTo>
                  <a:pt x="60" y="374"/>
                  <a:pt x="37" y="390"/>
                  <a:pt x="91" y="372"/>
                </a:cubicBezTo>
                <a:cubicBezTo>
                  <a:pt x="155" y="308"/>
                  <a:pt x="130" y="340"/>
                  <a:pt x="170" y="280"/>
                </a:cubicBezTo>
                <a:cubicBezTo>
                  <a:pt x="189" y="336"/>
                  <a:pt x="190" y="394"/>
                  <a:pt x="209" y="450"/>
                </a:cubicBezTo>
                <a:cubicBezTo>
                  <a:pt x="242" y="316"/>
                  <a:pt x="240" y="168"/>
                  <a:pt x="248" y="31"/>
                </a:cubicBezTo>
                <a:cubicBezTo>
                  <a:pt x="321" y="139"/>
                  <a:pt x="225" y="8"/>
                  <a:pt x="314" y="97"/>
                </a:cubicBezTo>
                <a:cubicBezTo>
                  <a:pt x="401" y="184"/>
                  <a:pt x="275" y="93"/>
                  <a:pt x="379" y="162"/>
                </a:cubicBezTo>
                <a:cubicBezTo>
                  <a:pt x="407" y="231"/>
                  <a:pt x="448" y="290"/>
                  <a:pt x="510" y="333"/>
                </a:cubicBezTo>
                <a:cubicBezTo>
                  <a:pt x="548" y="390"/>
                  <a:pt x="560" y="374"/>
                  <a:pt x="615" y="411"/>
                </a:cubicBezTo>
                <a:cubicBezTo>
                  <a:pt x="599" y="363"/>
                  <a:pt x="594" y="336"/>
                  <a:pt x="550" y="293"/>
                </a:cubicBezTo>
                <a:cubicBezTo>
                  <a:pt x="528" y="271"/>
                  <a:pt x="484" y="228"/>
                  <a:pt x="484" y="228"/>
                </a:cubicBezTo>
                <a:cubicBezTo>
                  <a:pt x="497" y="219"/>
                  <a:pt x="513" y="214"/>
                  <a:pt x="523" y="202"/>
                </a:cubicBezTo>
                <a:cubicBezTo>
                  <a:pt x="544" y="178"/>
                  <a:pt x="576" y="123"/>
                  <a:pt x="576" y="123"/>
                </a:cubicBezTo>
                <a:cubicBezTo>
                  <a:pt x="496" y="71"/>
                  <a:pt x="575" y="110"/>
                  <a:pt x="432" y="110"/>
                </a:cubicBezTo>
                <a:cubicBezTo>
                  <a:pt x="397" y="110"/>
                  <a:pt x="362" y="101"/>
                  <a:pt x="327" y="97"/>
                </a:cubicBezTo>
                <a:cubicBezTo>
                  <a:pt x="314" y="93"/>
                  <a:pt x="298" y="94"/>
                  <a:pt x="288" y="84"/>
                </a:cubicBezTo>
                <a:cubicBezTo>
                  <a:pt x="278" y="74"/>
                  <a:pt x="285" y="55"/>
                  <a:pt x="275" y="45"/>
                </a:cubicBezTo>
                <a:cubicBezTo>
                  <a:pt x="230" y="0"/>
                  <a:pt x="231" y="43"/>
                  <a:pt x="222" y="71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3" name="Freeform 43">
            <a:extLst>
              <a:ext uri="{FF2B5EF4-FFF2-40B4-BE49-F238E27FC236}">
                <a16:creationId xmlns:a16="http://schemas.microsoft.com/office/drawing/2014/main" id="{D336B81D-8267-1F0A-DEE8-3FF0F348569C}"/>
              </a:ext>
            </a:extLst>
          </p:cNvPr>
          <p:cNvSpPr>
            <a:spLocks/>
          </p:cNvSpPr>
          <p:nvPr/>
        </p:nvSpPr>
        <p:spPr bwMode="auto">
          <a:xfrm>
            <a:off x="4697413" y="-22225"/>
            <a:ext cx="185737" cy="1493838"/>
          </a:xfrm>
          <a:custGeom>
            <a:avLst/>
            <a:gdLst>
              <a:gd name="T0" fmla="*/ 61912 w 117"/>
              <a:gd name="T1" fmla="*/ 42863 h 941"/>
              <a:gd name="T2" fmla="*/ 0 w 117"/>
              <a:gd name="T3" fmla="*/ 1311275 h 941"/>
              <a:gd name="T4" fmla="*/ 165100 w 117"/>
              <a:gd name="T5" fmla="*/ 1352550 h 941"/>
              <a:gd name="T6" fmla="*/ 123825 w 117"/>
              <a:gd name="T7" fmla="*/ 1588 h 941"/>
              <a:gd name="T8" fmla="*/ 61912 w 117"/>
              <a:gd name="T9" fmla="*/ 42863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941">
                <a:moveTo>
                  <a:pt x="39" y="27"/>
                </a:moveTo>
                <a:cubicBezTo>
                  <a:pt x="33" y="379"/>
                  <a:pt x="86" y="560"/>
                  <a:pt x="0" y="826"/>
                </a:cubicBezTo>
                <a:cubicBezTo>
                  <a:pt x="17" y="843"/>
                  <a:pt x="100" y="941"/>
                  <a:pt x="104" y="852"/>
                </a:cubicBezTo>
                <a:cubicBezTo>
                  <a:pt x="117" y="568"/>
                  <a:pt x="87" y="285"/>
                  <a:pt x="78" y="1"/>
                </a:cubicBezTo>
                <a:cubicBezTo>
                  <a:pt x="35" y="15"/>
                  <a:pt x="39" y="0"/>
                  <a:pt x="39" y="27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4" name="Freeform 44">
            <a:extLst>
              <a:ext uri="{FF2B5EF4-FFF2-40B4-BE49-F238E27FC236}">
                <a16:creationId xmlns:a16="http://schemas.microsoft.com/office/drawing/2014/main" id="{C50398D2-E1B0-75CC-A503-DCCBC37A0500}"/>
              </a:ext>
            </a:extLst>
          </p:cNvPr>
          <p:cNvSpPr>
            <a:spLocks/>
          </p:cNvSpPr>
          <p:nvPr/>
        </p:nvSpPr>
        <p:spPr bwMode="auto">
          <a:xfrm>
            <a:off x="4841875" y="-7938"/>
            <a:ext cx="1497013" cy="1365251"/>
          </a:xfrm>
          <a:custGeom>
            <a:avLst/>
            <a:gdLst>
              <a:gd name="T0" fmla="*/ 1392238 w 943"/>
              <a:gd name="T1" fmla="*/ 7938 h 860"/>
              <a:gd name="T2" fmla="*/ 41275 w 943"/>
              <a:gd name="T3" fmla="*/ 28575 h 860"/>
              <a:gd name="T4" fmla="*/ 104775 w 943"/>
              <a:gd name="T5" fmla="*/ 133350 h 860"/>
              <a:gd name="T6" fmla="*/ 125413 w 943"/>
              <a:gd name="T7" fmla="*/ 195263 h 860"/>
              <a:gd name="T8" fmla="*/ 104775 w 943"/>
              <a:gd name="T9" fmla="*/ 257175 h 860"/>
              <a:gd name="T10" fmla="*/ 166688 w 943"/>
              <a:gd name="T11" fmla="*/ 319088 h 860"/>
              <a:gd name="T12" fmla="*/ 249238 w 943"/>
              <a:gd name="T13" fmla="*/ 444500 h 860"/>
              <a:gd name="T14" fmla="*/ 436563 w 943"/>
              <a:gd name="T15" fmla="*/ 506413 h 860"/>
              <a:gd name="T16" fmla="*/ 998538 w 943"/>
              <a:gd name="T17" fmla="*/ 568325 h 860"/>
              <a:gd name="T18" fmla="*/ 955675 w 943"/>
              <a:gd name="T19" fmla="*/ 755651 h 860"/>
              <a:gd name="T20" fmla="*/ 893763 w 943"/>
              <a:gd name="T21" fmla="*/ 796926 h 860"/>
              <a:gd name="T22" fmla="*/ 706438 w 943"/>
              <a:gd name="T23" fmla="*/ 922338 h 860"/>
              <a:gd name="T24" fmla="*/ 665163 w 943"/>
              <a:gd name="T25" fmla="*/ 984251 h 860"/>
              <a:gd name="T26" fmla="*/ 603250 w 943"/>
              <a:gd name="T27" fmla="*/ 1025526 h 860"/>
              <a:gd name="T28" fmla="*/ 561975 w 943"/>
              <a:gd name="T29" fmla="*/ 1150938 h 860"/>
              <a:gd name="T30" fmla="*/ 541338 w 943"/>
              <a:gd name="T31" fmla="*/ 1212851 h 860"/>
              <a:gd name="T32" fmla="*/ 519113 w 943"/>
              <a:gd name="T33" fmla="*/ 1276351 h 860"/>
              <a:gd name="T34" fmla="*/ 790575 w 943"/>
              <a:gd name="T35" fmla="*/ 1338263 h 860"/>
              <a:gd name="T36" fmla="*/ 1497013 w 943"/>
              <a:gd name="T37" fmla="*/ 1317626 h 860"/>
              <a:gd name="T38" fmla="*/ 1433513 w 943"/>
              <a:gd name="T39" fmla="*/ 49213 h 860"/>
              <a:gd name="T40" fmla="*/ 1371600 w 943"/>
              <a:gd name="T41" fmla="*/ 28575 h 860"/>
              <a:gd name="T42" fmla="*/ 1081088 w 943"/>
              <a:gd name="T43" fmla="*/ 28575 h 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3" h="860">
                <a:moveTo>
                  <a:pt x="877" y="5"/>
                </a:moveTo>
                <a:cubicBezTo>
                  <a:pt x="593" y="9"/>
                  <a:pt x="309" y="0"/>
                  <a:pt x="26" y="18"/>
                </a:cubicBezTo>
                <a:cubicBezTo>
                  <a:pt x="0" y="20"/>
                  <a:pt x="48" y="66"/>
                  <a:pt x="66" y="84"/>
                </a:cubicBezTo>
                <a:cubicBezTo>
                  <a:pt x="70" y="97"/>
                  <a:pt x="79" y="109"/>
                  <a:pt x="79" y="123"/>
                </a:cubicBezTo>
                <a:cubicBezTo>
                  <a:pt x="79" y="137"/>
                  <a:pt x="62" y="149"/>
                  <a:pt x="66" y="162"/>
                </a:cubicBezTo>
                <a:cubicBezTo>
                  <a:pt x="72" y="179"/>
                  <a:pt x="94" y="186"/>
                  <a:pt x="105" y="201"/>
                </a:cubicBezTo>
                <a:cubicBezTo>
                  <a:pt x="124" y="226"/>
                  <a:pt x="140" y="254"/>
                  <a:pt x="157" y="280"/>
                </a:cubicBezTo>
                <a:cubicBezTo>
                  <a:pt x="180" y="315"/>
                  <a:pt x="235" y="309"/>
                  <a:pt x="275" y="319"/>
                </a:cubicBezTo>
                <a:cubicBezTo>
                  <a:pt x="412" y="353"/>
                  <a:pt x="436" y="348"/>
                  <a:pt x="629" y="358"/>
                </a:cubicBezTo>
                <a:cubicBezTo>
                  <a:pt x="622" y="398"/>
                  <a:pt x="627" y="444"/>
                  <a:pt x="602" y="476"/>
                </a:cubicBezTo>
                <a:cubicBezTo>
                  <a:pt x="592" y="488"/>
                  <a:pt x="575" y="492"/>
                  <a:pt x="563" y="502"/>
                </a:cubicBezTo>
                <a:cubicBezTo>
                  <a:pt x="469" y="585"/>
                  <a:pt x="537" y="558"/>
                  <a:pt x="445" y="581"/>
                </a:cubicBezTo>
                <a:cubicBezTo>
                  <a:pt x="436" y="594"/>
                  <a:pt x="430" y="609"/>
                  <a:pt x="419" y="620"/>
                </a:cubicBezTo>
                <a:cubicBezTo>
                  <a:pt x="408" y="631"/>
                  <a:pt x="388" y="633"/>
                  <a:pt x="380" y="646"/>
                </a:cubicBezTo>
                <a:cubicBezTo>
                  <a:pt x="365" y="670"/>
                  <a:pt x="363" y="699"/>
                  <a:pt x="354" y="725"/>
                </a:cubicBezTo>
                <a:cubicBezTo>
                  <a:pt x="350" y="738"/>
                  <a:pt x="345" y="751"/>
                  <a:pt x="341" y="764"/>
                </a:cubicBezTo>
                <a:cubicBezTo>
                  <a:pt x="336" y="777"/>
                  <a:pt x="327" y="804"/>
                  <a:pt x="327" y="804"/>
                </a:cubicBezTo>
                <a:cubicBezTo>
                  <a:pt x="385" y="860"/>
                  <a:pt x="356" y="843"/>
                  <a:pt x="498" y="843"/>
                </a:cubicBezTo>
                <a:cubicBezTo>
                  <a:pt x="646" y="843"/>
                  <a:pt x="795" y="834"/>
                  <a:pt x="943" y="830"/>
                </a:cubicBezTo>
                <a:cubicBezTo>
                  <a:pt x="913" y="560"/>
                  <a:pt x="928" y="311"/>
                  <a:pt x="903" y="31"/>
                </a:cubicBezTo>
                <a:cubicBezTo>
                  <a:pt x="902" y="17"/>
                  <a:pt x="878" y="19"/>
                  <a:pt x="864" y="18"/>
                </a:cubicBezTo>
                <a:cubicBezTo>
                  <a:pt x="803" y="14"/>
                  <a:pt x="742" y="18"/>
                  <a:pt x="681" y="1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5" name="Freeform 45">
            <a:extLst>
              <a:ext uri="{FF2B5EF4-FFF2-40B4-BE49-F238E27FC236}">
                <a16:creationId xmlns:a16="http://schemas.microsoft.com/office/drawing/2014/main" id="{781578FC-67FF-7FED-5CED-579FAD19E1B3}"/>
              </a:ext>
            </a:extLst>
          </p:cNvPr>
          <p:cNvSpPr>
            <a:spLocks/>
          </p:cNvSpPr>
          <p:nvPr/>
        </p:nvSpPr>
        <p:spPr bwMode="auto">
          <a:xfrm>
            <a:off x="5257800" y="61913"/>
            <a:ext cx="984250" cy="1271587"/>
          </a:xfrm>
          <a:custGeom>
            <a:avLst/>
            <a:gdLst>
              <a:gd name="T0" fmla="*/ 0 w 620"/>
              <a:gd name="T1" fmla="*/ 0 h 801"/>
              <a:gd name="T2" fmla="*/ 20638 w 620"/>
              <a:gd name="T3" fmla="*/ 84137 h 801"/>
              <a:gd name="T4" fmla="*/ 498475 w 620"/>
              <a:gd name="T5" fmla="*/ 312737 h 801"/>
              <a:gd name="T6" fmla="*/ 706438 w 620"/>
              <a:gd name="T7" fmla="*/ 395287 h 801"/>
              <a:gd name="T8" fmla="*/ 539750 w 620"/>
              <a:gd name="T9" fmla="*/ 998537 h 801"/>
              <a:gd name="T10" fmla="*/ 457200 w 620"/>
              <a:gd name="T11" fmla="*/ 1039812 h 801"/>
              <a:gd name="T12" fmla="*/ 436563 w 620"/>
              <a:gd name="T13" fmla="*/ 1101725 h 801"/>
              <a:gd name="T14" fmla="*/ 374650 w 620"/>
              <a:gd name="T15" fmla="*/ 1227137 h 801"/>
              <a:gd name="T16" fmla="*/ 498475 w 620"/>
              <a:gd name="T17" fmla="*/ 1227137 h 801"/>
              <a:gd name="T18" fmla="*/ 976313 w 620"/>
              <a:gd name="T19" fmla="*/ 1206500 h 801"/>
              <a:gd name="T20" fmla="*/ 914400 w 620"/>
              <a:gd name="T21" fmla="*/ 1101725 h 801"/>
              <a:gd name="T22" fmla="*/ 831850 w 620"/>
              <a:gd name="T23" fmla="*/ 977900 h 801"/>
              <a:gd name="T24" fmla="*/ 935038 w 620"/>
              <a:gd name="T25" fmla="*/ 706437 h 801"/>
              <a:gd name="T26" fmla="*/ 914400 w 620"/>
              <a:gd name="T27" fmla="*/ 354012 h 801"/>
              <a:gd name="T28" fmla="*/ 788988 w 620"/>
              <a:gd name="T29" fmla="*/ 207962 h 801"/>
              <a:gd name="T30" fmla="*/ 747713 w 620"/>
              <a:gd name="T31" fmla="*/ 146050 h 801"/>
              <a:gd name="T32" fmla="*/ 582613 w 620"/>
              <a:gd name="T33" fmla="*/ 20637 h 8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0" h="801">
                <a:moveTo>
                  <a:pt x="0" y="0"/>
                </a:moveTo>
                <a:cubicBezTo>
                  <a:pt x="4" y="18"/>
                  <a:pt x="6" y="36"/>
                  <a:pt x="13" y="53"/>
                </a:cubicBezTo>
                <a:cubicBezTo>
                  <a:pt x="69" y="184"/>
                  <a:pt x="203" y="161"/>
                  <a:pt x="314" y="197"/>
                </a:cubicBezTo>
                <a:cubicBezTo>
                  <a:pt x="411" y="229"/>
                  <a:pt x="368" y="211"/>
                  <a:pt x="445" y="249"/>
                </a:cubicBezTo>
                <a:cubicBezTo>
                  <a:pt x="539" y="391"/>
                  <a:pt x="441" y="528"/>
                  <a:pt x="340" y="629"/>
                </a:cubicBezTo>
                <a:cubicBezTo>
                  <a:pt x="305" y="733"/>
                  <a:pt x="357" y="620"/>
                  <a:pt x="288" y="655"/>
                </a:cubicBezTo>
                <a:cubicBezTo>
                  <a:pt x="276" y="661"/>
                  <a:pt x="279" y="681"/>
                  <a:pt x="275" y="694"/>
                </a:cubicBezTo>
                <a:cubicBezTo>
                  <a:pt x="256" y="762"/>
                  <a:pt x="277" y="731"/>
                  <a:pt x="236" y="773"/>
                </a:cubicBezTo>
                <a:cubicBezTo>
                  <a:pt x="321" y="801"/>
                  <a:pt x="229" y="779"/>
                  <a:pt x="314" y="773"/>
                </a:cubicBezTo>
                <a:cubicBezTo>
                  <a:pt x="414" y="765"/>
                  <a:pt x="515" y="764"/>
                  <a:pt x="615" y="760"/>
                </a:cubicBezTo>
                <a:cubicBezTo>
                  <a:pt x="555" y="698"/>
                  <a:pt x="620" y="773"/>
                  <a:pt x="576" y="694"/>
                </a:cubicBezTo>
                <a:cubicBezTo>
                  <a:pt x="561" y="667"/>
                  <a:pt x="524" y="616"/>
                  <a:pt x="524" y="616"/>
                </a:cubicBezTo>
                <a:cubicBezTo>
                  <a:pt x="540" y="551"/>
                  <a:pt x="543" y="493"/>
                  <a:pt x="589" y="445"/>
                </a:cubicBezTo>
                <a:cubicBezTo>
                  <a:pt x="585" y="371"/>
                  <a:pt x="587" y="296"/>
                  <a:pt x="576" y="223"/>
                </a:cubicBezTo>
                <a:cubicBezTo>
                  <a:pt x="572" y="200"/>
                  <a:pt x="503" y="137"/>
                  <a:pt x="497" y="131"/>
                </a:cubicBezTo>
                <a:cubicBezTo>
                  <a:pt x="486" y="120"/>
                  <a:pt x="482" y="103"/>
                  <a:pt x="471" y="92"/>
                </a:cubicBezTo>
                <a:cubicBezTo>
                  <a:pt x="441" y="62"/>
                  <a:pt x="398" y="44"/>
                  <a:pt x="367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6" name="Freeform 46">
            <a:extLst>
              <a:ext uri="{FF2B5EF4-FFF2-40B4-BE49-F238E27FC236}">
                <a16:creationId xmlns:a16="http://schemas.microsoft.com/office/drawing/2014/main" id="{87252816-1E84-E48A-22AF-A7786689AE7D}"/>
              </a:ext>
            </a:extLst>
          </p:cNvPr>
          <p:cNvSpPr>
            <a:spLocks/>
          </p:cNvSpPr>
          <p:nvPr/>
        </p:nvSpPr>
        <p:spPr bwMode="auto">
          <a:xfrm>
            <a:off x="5861050" y="436563"/>
            <a:ext cx="377825" cy="268287"/>
          </a:xfrm>
          <a:custGeom>
            <a:avLst/>
            <a:gdLst>
              <a:gd name="T0" fmla="*/ 249238 w 238"/>
              <a:gd name="T1" fmla="*/ 187325 h 169"/>
              <a:gd name="T2" fmla="*/ 61913 w 238"/>
              <a:gd name="T3" fmla="*/ 123825 h 169"/>
              <a:gd name="T4" fmla="*/ 20638 w 238"/>
              <a:gd name="T5" fmla="*/ 166687 h 169"/>
              <a:gd name="T6" fmla="*/ 82550 w 238"/>
              <a:gd name="T7" fmla="*/ 207962 h 169"/>
              <a:gd name="T8" fmla="*/ 207963 w 238"/>
              <a:gd name="T9" fmla="*/ 249237 h 169"/>
              <a:gd name="T10" fmla="*/ 352425 w 238"/>
              <a:gd name="T11" fmla="*/ 228600 h 169"/>
              <a:gd name="T12" fmla="*/ 290513 w 238"/>
              <a:gd name="T13" fmla="*/ 20637 h 169"/>
              <a:gd name="T14" fmla="*/ 228600 w 238"/>
              <a:gd name="T15" fmla="*/ 0 h 169"/>
              <a:gd name="T16" fmla="*/ 123825 w 238"/>
              <a:gd name="T17" fmla="*/ 20637 h 169"/>
              <a:gd name="T18" fmla="*/ 61913 w 238"/>
              <a:gd name="T19" fmla="*/ 41275 h 169"/>
              <a:gd name="T20" fmla="*/ 20638 w 238"/>
              <a:gd name="T21" fmla="*/ 166687 h 169"/>
              <a:gd name="T22" fmla="*/ 0 w 238"/>
              <a:gd name="T23" fmla="*/ 187325 h 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8" h="169">
                <a:moveTo>
                  <a:pt x="157" y="118"/>
                </a:moveTo>
                <a:cubicBezTo>
                  <a:pt x="116" y="55"/>
                  <a:pt x="111" y="60"/>
                  <a:pt x="39" y="78"/>
                </a:cubicBezTo>
                <a:cubicBezTo>
                  <a:pt x="30" y="87"/>
                  <a:pt x="10" y="93"/>
                  <a:pt x="13" y="105"/>
                </a:cubicBezTo>
                <a:cubicBezTo>
                  <a:pt x="17" y="120"/>
                  <a:pt x="38" y="125"/>
                  <a:pt x="52" y="131"/>
                </a:cubicBezTo>
                <a:cubicBezTo>
                  <a:pt x="77" y="142"/>
                  <a:pt x="131" y="157"/>
                  <a:pt x="131" y="157"/>
                </a:cubicBezTo>
                <a:cubicBezTo>
                  <a:pt x="161" y="153"/>
                  <a:pt x="204" y="169"/>
                  <a:pt x="222" y="144"/>
                </a:cubicBezTo>
                <a:cubicBezTo>
                  <a:pt x="238" y="122"/>
                  <a:pt x="210" y="35"/>
                  <a:pt x="183" y="13"/>
                </a:cubicBezTo>
                <a:cubicBezTo>
                  <a:pt x="172" y="4"/>
                  <a:pt x="157" y="4"/>
                  <a:pt x="144" y="0"/>
                </a:cubicBezTo>
                <a:cubicBezTo>
                  <a:pt x="122" y="4"/>
                  <a:pt x="100" y="8"/>
                  <a:pt x="78" y="13"/>
                </a:cubicBezTo>
                <a:cubicBezTo>
                  <a:pt x="65" y="16"/>
                  <a:pt x="47" y="15"/>
                  <a:pt x="39" y="26"/>
                </a:cubicBezTo>
                <a:cubicBezTo>
                  <a:pt x="23" y="49"/>
                  <a:pt x="33" y="85"/>
                  <a:pt x="13" y="105"/>
                </a:cubicBezTo>
                <a:cubicBezTo>
                  <a:pt x="9" y="109"/>
                  <a:pt x="4" y="114"/>
                  <a:pt x="0" y="118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7" name="Freeform 47">
            <a:extLst>
              <a:ext uri="{FF2B5EF4-FFF2-40B4-BE49-F238E27FC236}">
                <a16:creationId xmlns:a16="http://schemas.microsoft.com/office/drawing/2014/main" id="{CECFEC9E-0EFF-7533-E0FF-423B8025EF4E}"/>
              </a:ext>
            </a:extLst>
          </p:cNvPr>
          <p:cNvSpPr>
            <a:spLocks/>
          </p:cNvSpPr>
          <p:nvPr/>
        </p:nvSpPr>
        <p:spPr bwMode="auto">
          <a:xfrm>
            <a:off x="5465763" y="665163"/>
            <a:ext cx="1054100" cy="792162"/>
          </a:xfrm>
          <a:custGeom>
            <a:avLst/>
            <a:gdLst>
              <a:gd name="T0" fmla="*/ 519113 w 664"/>
              <a:gd name="T1" fmla="*/ 20637 h 499"/>
              <a:gd name="T2" fmla="*/ 457200 w 664"/>
              <a:gd name="T3" fmla="*/ 41275 h 499"/>
              <a:gd name="T4" fmla="*/ 352425 w 664"/>
              <a:gd name="T5" fmla="*/ 166687 h 499"/>
              <a:gd name="T6" fmla="*/ 269875 w 664"/>
              <a:gd name="T7" fmla="*/ 187325 h 499"/>
              <a:gd name="T8" fmla="*/ 146050 w 664"/>
              <a:gd name="T9" fmla="*/ 228600 h 499"/>
              <a:gd name="T10" fmla="*/ 0 w 664"/>
              <a:gd name="T11" fmla="*/ 352425 h 499"/>
              <a:gd name="T12" fmla="*/ 166688 w 664"/>
              <a:gd name="T13" fmla="*/ 311150 h 499"/>
              <a:gd name="T14" fmla="*/ 290513 w 664"/>
              <a:gd name="T15" fmla="*/ 228600 h 499"/>
              <a:gd name="T16" fmla="*/ 311150 w 664"/>
              <a:gd name="T17" fmla="*/ 311150 h 499"/>
              <a:gd name="T18" fmla="*/ 352425 w 664"/>
              <a:gd name="T19" fmla="*/ 519112 h 499"/>
              <a:gd name="T20" fmla="*/ 374650 w 664"/>
              <a:gd name="T21" fmla="*/ 352425 h 499"/>
              <a:gd name="T22" fmla="*/ 436563 w 664"/>
              <a:gd name="T23" fmla="*/ 311150 h 499"/>
              <a:gd name="T24" fmla="*/ 498475 w 664"/>
              <a:gd name="T25" fmla="*/ 249237 h 499"/>
              <a:gd name="T26" fmla="*/ 519113 w 664"/>
              <a:gd name="T27" fmla="*/ 187325 h 499"/>
              <a:gd name="T28" fmla="*/ 539750 w 664"/>
              <a:gd name="T29" fmla="*/ 20637 h 499"/>
              <a:gd name="T30" fmla="*/ 560388 w 664"/>
              <a:gd name="T31" fmla="*/ 82550 h 499"/>
              <a:gd name="T32" fmla="*/ 603250 w 664"/>
              <a:gd name="T33" fmla="*/ 123825 h 499"/>
              <a:gd name="T34" fmla="*/ 706438 w 664"/>
              <a:gd name="T35" fmla="*/ 207962 h 499"/>
              <a:gd name="T36" fmla="*/ 788988 w 664"/>
              <a:gd name="T37" fmla="*/ 290512 h 499"/>
              <a:gd name="T38" fmla="*/ 914400 w 664"/>
              <a:gd name="T39" fmla="*/ 374650 h 499"/>
              <a:gd name="T40" fmla="*/ 1038225 w 664"/>
              <a:gd name="T41" fmla="*/ 560387 h 499"/>
              <a:gd name="T42" fmla="*/ 955675 w 664"/>
              <a:gd name="T43" fmla="*/ 539750 h 499"/>
              <a:gd name="T44" fmla="*/ 747713 w 664"/>
              <a:gd name="T45" fmla="*/ 436562 h 499"/>
              <a:gd name="T46" fmla="*/ 747713 w 664"/>
              <a:gd name="T47" fmla="*/ 768350 h 499"/>
              <a:gd name="T48" fmla="*/ 706438 w 664"/>
              <a:gd name="T49" fmla="*/ 706437 h 499"/>
              <a:gd name="T50" fmla="*/ 581025 w 664"/>
              <a:gd name="T51" fmla="*/ 603250 h 499"/>
              <a:gd name="T52" fmla="*/ 519113 w 664"/>
              <a:gd name="T53" fmla="*/ 20637 h 4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64" h="499">
                <a:moveTo>
                  <a:pt x="327" y="13"/>
                </a:moveTo>
                <a:cubicBezTo>
                  <a:pt x="314" y="17"/>
                  <a:pt x="299" y="17"/>
                  <a:pt x="288" y="26"/>
                </a:cubicBezTo>
                <a:cubicBezTo>
                  <a:pt x="279" y="34"/>
                  <a:pt x="242" y="95"/>
                  <a:pt x="222" y="105"/>
                </a:cubicBezTo>
                <a:cubicBezTo>
                  <a:pt x="206" y="113"/>
                  <a:pt x="187" y="113"/>
                  <a:pt x="170" y="118"/>
                </a:cubicBezTo>
                <a:cubicBezTo>
                  <a:pt x="144" y="126"/>
                  <a:pt x="92" y="144"/>
                  <a:pt x="92" y="144"/>
                </a:cubicBezTo>
                <a:cubicBezTo>
                  <a:pt x="53" y="182"/>
                  <a:pt x="55" y="204"/>
                  <a:pt x="0" y="222"/>
                </a:cubicBezTo>
                <a:cubicBezTo>
                  <a:pt x="64" y="245"/>
                  <a:pt x="57" y="232"/>
                  <a:pt x="105" y="196"/>
                </a:cubicBezTo>
                <a:cubicBezTo>
                  <a:pt x="130" y="177"/>
                  <a:pt x="183" y="144"/>
                  <a:pt x="183" y="144"/>
                </a:cubicBezTo>
                <a:cubicBezTo>
                  <a:pt x="187" y="161"/>
                  <a:pt x="192" y="179"/>
                  <a:pt x="196" y="196"/>
                </a:cubicBezTo>
                <a:cubicBezTo>
                  <a:pt x="205" y="240"/>
                  <a:pt x="222" y="327"/>
                  <a:pt x="222" y="327"/>
                </a:cubicBezTo>
                <a:cubicBezTo>
                  <a:pt x="227" y="292"/>
                  <a:pt x="223" y="255"/>
                  <a:pt x="236" y="222"/>
                </a:cubicBezTo>
                <a:cubicBezTo>
                  <a:pt x="242" y="208"/>
                  <a:pt x="263" y="206"/>
                  <a:pt x="275" y="196"/>
                </a:cubicBezTo>
                <a:cubicBezTo>
                  <a:pt x="289" y="184"/>
                  <a:pt x="301" y="170"/>
                  <a:pt x="314" y="157"/>
                </a:cubicBezTo>
                <a:cubicBezTo>
                  <a:pt x="318" y="144"/>
                  <a:pt x="325" y="131"/>
                  <a:pt x="327" y="118"/>
                </a:cubicBezTo>
                <a:cubicBezTo>
                  <a:pt x="333" y="83"/>
                  <a:pt x="327" y="46"/>
                  <a:pt x="340" y="13"/>
                </a:cubicBezTo>
                <a:cubicBezTo>
                  <a:pt x="345" y="0"/>
                  <a:pt x="346" y="40"/>
                  <a:pt x="353" y="52"/>
                </a:cubicBezTo>
                <a:cubicBezTo>
                  <a:pt x="360" y="63"/>
                  <a:pt x="372" y="68"/>
                  <a:pt x="380" y="78"/>
                </a:cubicBezTo>
                <a:cubicBezTo>
                  <a:pt x="424" y="133"/>
                  <a:pt x="382" y="110"/>
                  <a:pt x="445" y="131"/>
                </a:cubicBezTo>
                <a:cubicBezTo>
                  <a:pt x="467" y="197"/>
                  <a:pt x="440" y="151"/>
                  <a:pt x="497" y="183"/>
                </a:cubicBezTo>
                <a:cubicBezTo>
                  <a:pt x="525" y="198"/>
                  <a:pt x="576" y="236"/>
                  <a:pt x="576" y="236"/>
                </a:cubicBezTo>
                <a:cubicBezTo>
                  <a:pt x="602" y="275"/>
                  <a:pt x="628" y="314"/>
                  <a:pt x="654" y="353"/>
                </a:cubicBezTo>
                <a:cubicBezTo>
                  <a:pt x="664" y="368"/>
                  <a:pt x="619" y="345"/>
                  <a:pt x="602" y="340"/>
                </a:cubicBezTo>
                <a:cubicBezTo>
                  <a:pt x="554" y="326"/>
                  <a:pt x="513" y="303"/>
                  <a:pt x="471" y="275"/>
                </a:cubicBezTo>
                <a:cubicBezTo>
                  <a:pt x="490" y="353"/>
                  <a:pt x="504" y="384"/>
                  <a:pt x="471" y="484"/>
                </a:cubicBezTo>
                <a:cubicBezTo>
                  <a:pt x="466" y="499"/>
                  <a:pt x="456" y="456"/>
                  <a:pt x="445" y="445"/>
                </a:cubicBezTo>
                <a:cubicBezTo>
                  <a:pt x="421" y="421"/>
                  <a:pt x="390" y="404"/>
                  <a:pt x="366" y="380"/>
                </a:cubicBezTo>
                <a:cubicBezTo>
                  <a:pt x="300" y="177"/>
                  <a:pt x="327" y="477"/>
                  <a:pt x="327" y="13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8" name="Freeform 48">
            <a:extLst>
              <a:ext uri="{FF2B5EF4-FFF2-40B4-BE49-F238E27FC236}">
                <a16:creationId xmlns:a16="http://schemas.microsoft.com/office/drawing/2014/main" id="{8CEBD81B-CB90-A879-A8C8-14FB445F3EC9}"/>
              </a:ext>
            </a:extLst>
          </p:cNvPr>
          <p:cNvSpPr>
            <a:spLocks/>
          </p:cNvSpPr>
          <p:nvPr/>
        </p:nvSpPr>
        <p:spPr bwMode="auto">
          <a:xfrm>
            <a:off x="4281488" y="498475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9" name="Freeform 49">
            <a:extLst>
              <a:ext uri="{FF2B5EF4-FFF2-40B4-BE49-F238E27FC236}">
                <a16:creationId xmlns:a16="http://schemas.microsoft.com/office/drawing/2014/main" id="{FA93E390-30C4-3596-3598-9C5190495C03}"/>
              </a:ext>
            </a:extLst>
          </p:cNvPr>
          <p:cNvSpPr>
            <a:spLocks/>
          </p:cNvSpPr>
          <p:nvPr/>
        </p:nvSpPr>
        <p:spPr bwMode="auto">
          <a:xfrm>
            <a:off x="4648200" y="3048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0" name="Freeform 50">
            <a:extLst>
              <a:ext uri="{FF2B5EF4-FFF2-40B4-BE49-F238E27FC236}">
                <a16:creationId xmlns:a16="http://schemas.microsoft.com/office/drawing/2014/main" id="{9FF270F1-A1BC-E1C0-CF78-C6BE29F023EC}"/>
              </a:ext>
            </a:extLst>
          </p:cNvPr>
          <p:cNvSpPr>
            <a:spLocks/>
          </p:cNvSpPr>
          <p:nvPr/>
        </p:nvSpPr>
        <p:spPr bwMode="auto">
          <a:xfrm>
            <a:off x="5105400" y="6096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1" name="Freeform 51">
            <a:extLst>
              <a:ext uri="{FF2B5EF4-FFF2-40B4-BE49-F238E27FC236}">
                <a16:creationId xmlns:a16="http://schemas.microsoft.com/office/drawing/2014/main" id="{C667C91A-E818-FCDF-CBE0-8B821A9FF88C}"/>
              </a:ext>
            </a:extLst>
          </p:cNvPr>
          <p:cNvSpPr>
            <a:spLocks/>
          </p:cNvSpPr>
          <p:nvPr/>
        </p:nvSpPr>
        <p:spPr bwMode="auto">
          <a:xfrm>
            <a:off x="2392363" y="2417763"/>
            <a:ext cx="5511800" cy="2824162"/>
          </a:xfrm>
          <a:custGeom>
            <a:avLst/>
            <a:gdLst>
              <a:gd name="T0" fmla="*/ 228600 w 3472"/>
              <a:gd name="T1" fmla="*/ 2417762 h 1779"/>
              <a:gd name="T2" fmla="*/ 4763 w 3472"/>
              <a:gd name="T3" fmla="*/ 2133600 h 1779"/>
              <a:gd name="T4" fmla="*/ 25400 w 3472"/>
              <a:gd name="T5" fmla="*/ 1992312 h 1779"/>
              <a:gd name="T6" fmla="*/ 371475 w 3472"/>
              <a:gd name="T7" fmla="*/ 1808162 h 1779"/>
              <a:gd name="T8" fmla="*/ 512763 w 3472"/>
              <a:gd name="T9" fmla="*/ 1727200 h 1779"/>
              <a:gd name="T10" fmla="*/ 635000 w 3472"/>
              <a:gd name="T11" fmla="*/ 1646237 h 1779"/>
              <a:gd name="T12" fmla="*/ 715963 w 3472"/>
              <a:gd name="T13" fmla="*/ 1524000 h 1779"/>
              <a:gd name="T14" fmla="*/ 757238 w 3472"/>
              <a:gd name="T15" fmla="*/ 1463675 h 1779"/>
              <a:gd name="T16" fmla="*/ 817563 w 3472"/>
              <a:gd name="T17" fmla="*/ 1260475 h 1779"/>
              <a:gd name="T18" fmla="*/ 858838 w 3472"/>
              <a:gd name="T19" fmla="*/ 609600 h 1779"/>
              <a:gd name="T20" fmla="*/ 981075 w 3472"/>
              <a:gd name="T21" fmla="*/ 223837 h 1779"/>
              <a:gd name="T22" fmla="*/ 1103313 w 3472"/>
              <a:gd name="T23" fmla="*/ 142875 h 1779"/>
              <a:gd name="T24" fmla="*/ 1346200 w 3472"/>
              <a:gd name="T25" fmla="*/ 41275 h 1779"/>
              <a:gd name="T26" fmla="*/ 1509713 w 3472"/>
              <a:gd name="T27" fmla="*/ 0 h 1779"/>
              <a:gd name="T28" fmla="*/ 2017713 w 3472"/>
              <a:gd name="T29" fmla="*/ 122237 h 1779"/>
              <a:gd name="T30" fmla="*/ 3094038 w 3472"/>
              <a:gd name="T31" fmla="*/ 142875 h 1779"/>
              <a:gd name="T32" fmla="*/ 4211638 w 3472"/>
              <a:gd name="T33" fmla="*/ 182562 h 1779"/>
              <a:gd name="T34" fmla="*/ 4475163 w 3472"/>
              <a:gd name="T35" fmla="*/ 244475 h 1779"/>
              <a:gd name="T36" fmla="*/ 5126038 w 3472"/>
              <a:gd name="T37" fmla="*/ 284162 h 1779"/>
              <a:gd name="T38" fmla="*/ 5410200 w 3472"/>
              <a:gd name="T39" fmla="*/ 385762 h 1779"/>
              <a:gd name="T40" fmla="*/ 5227638 w 3472"/>
              <a:gd name="T41" fmla="*/ 1158875 h 1779"/>
              <a:gd name="T42" fmla="*/ 5146675 w 3472"/>
              <a:gd name="T43" fmla="*/ 1747837 h 1779"/>
              <a:gd name="T44" fmla="*/ 5186363 w 3472"/>
              <a:gd name="T45" fmla="*/ 2357437 h 1779"/>
              <a:gd name="T46" fmla="*/ 5308600 w 3472"/>
              <a:gd name="T47" fmla="*/ 2601912 h 1779"/>
              <a:gd name="T48" fmla="*/ 5268913 w 3472"/>
              <a:gd name="T49" fmla="*/ 2805112 h 1779"/>
              <a:gd name="T50" fmla="*/ 5207000 w 3472"/>
              <a:gd name="T51" fmla="*/ 2824162 h 1779"/>
              <a:gd name="T52" fmla="*/ 4699000 w 3472"/>
              <a:gd name="T53" fmla="*/ 2805112 h 1779"/>
              <a:gd name="T54" fmla="*/ 4638675 w 3472"/>
              <a:gd name="T55" fmla="*/ 2784475 h 1779"/>
              <a:gd name="T56" fmla="*/ 4475163 w 3472"/>
              <a:gd name="T57" fmla="*/ 2763837 h 1779"/>
              <a:gd name="T58" fmla="*/ 4394200 w 3472"/>
              <a:gd name="T59" fmla="*/ 2722562 h 1779"/>
              <a:gd name="T60" fmla="*/ 3987800 w 3472"/>
              <a:gd name="T61" fmla="*/ 2620962 h 1779"/>
              <a:gd name="T62" fmla="*/ 3602038 w 3472"/>
              <a:gd name="T63" fmla="*/ 2722562 h 1779"/>
              <a:gd name="T64" fmla="*/ 3255963 w 3472"/>
              <a:gd name="T65" fmla="*/ 2703512 h 1779"/>
              <a:gd name="T66" fmla="*/ 3175000 w 3472"/>
              <a:gd name="T67" fmla="*/ 2662237 h 1779"/>
              <a:gd name="T68" fmla="*/ 3013075 w 3472"/>
              <a:gd name="T69" fmla="*/ 2620962 h 1779"/>
              <a:gd name="T70" fmla="*/ 2443163 w 3472"/>
              <a:gd name="T71" fmla="*/ 2519362 h 1779"/>
              <a:gd name="T72" fmla="*/ 2220913 w 3472"/>
              <a:gd name="T73" fmla="*/ 2560637 h 1779"/>
              <a:gd name="T74" fmla="*/ 2098675 w 3472"/>
              <a:gd name="T75" fmla="*/ 2641600 h 1779"/>
              <a:gd name="T76" fmla="*/ 1387475 w 3472"/>
              <a:gd name="T77" fmla="*/ 2519362 h 1779"/>
              <a:gd name="T78" fmla="*/ 1143000 w 3472"/>
              <a:gd name="T79" fmla="*/ 2398712 h 1779"/>
              <a:gd name="T80" fmla="*/ 595313 w 3472"/>
              <a:gd name="T81" fmla="*/ 2479675 h 1779"/>
              <a:gd name="T82" fmla="*/ 290513 w 3472"/>
              <a:gd name="T83" fmla="*/ 2459037 h 1779"/>
              <a:gd name="T84" fmla="*/ 168275 w 3472"/>
              <a:gd name="T85" fmla="*/ 2378075 h 1779"/>
              <a:gd name="T86" fmla="*/ 87313 w 3472"/>
              <a:gd name="T87" fmla="*/ 2336800 h 17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472" h="1779">
                <a:moveTo>
                  <a:pt x="144" y="1523"/>
                </a:moveTo>
                <a:cubicBezTo>
                  <a:pt x="41" y="1499"/>
                  <a:pt x="28" y="1443"/>
                  <a:pt x="3" y="1344"/>
                </a:cubicBezTo>
                <a:cubicBezTo>
                  <a:pt x="7" y="1314"/>
                  <a:pt x="0" y="1280"/>
                  <a:pt x="16" y="1255"/>
                </a:cubicBezTo>
                <a:cubicBezTo>
                  <a:pt x="41" y="1216"/>
                  <a:pt x="206" y="1157"/>
                  <a:pt x="234" y="1139"/>
                </a:cubicBezTo>
                <a:cubicBezTo>
                  <a:pt x="371" y="1049"/>
                  <a:pt x="153" y="1190"/>
                  <a:pt x="323" y="1088"/>
                </a:cubicBezTo>
                <a:cubicBezTo>
                  <a:pt x="349" y="1072"/>
                  <a:pt x="400" y="1037"/>
                  <a:pt x="400" y="1037"/>
                </a:cubicBezTo>
                <a:cubicBezTo>
                  <a:pt x="417" y="1011"/>
                  <a:pt x="434" y="986"/>
                  <a:pt x="451" y="960"/>
                </a:cubicBezTo>
                <a:cubicBezTo>
                  <a:pt x="460" y="947"/>
                  <a:pt x="477" y="922"/>
                  <a:pt x="477" y="922"/>
                </a:cubicBezTo>
                <a:cubicBezTo>
                  <a:pt x="509" y="828"/>
                  <a:pt x="497" y="871"/>
                  <a:pt x="515" y="794"/>
                </a:cubicBezTo>
                <a:cubicBezTo>
                  <a:pt x="517" y="767"/>
                  <a:pt x="536" y="424"/>
                  <a:pt x="541" y="384"/>
                </a:cubicBezTo>
                <a:cubicBezTo>
                  <a:pt x="550" y="305"/>
                  <a:pt x="592" y="216"/>
                  <a:pt x="618" y="141"/>
                </a:cubicBezTo>
                <a:cubicBezTo>
                  <a:pt x="632" y="101"/>
                  <a:pt x="665" y="103"/>
                  <a:pt x="695" y="90"/>
                </a:cubicBezTo>
                <a:cubicBezTo>
                  <a:pt x="745" y="68"/>
                  <a:pt x="796" y="43"/>
                  <a:pt x="848" y="26"/>
                </a:cubicBezTo>
                <a:cubicBezTo>
                  <a:pt x="882" y="15"/>
                  <a:pt x="951" y="0"/>
                  <a:pt x="951" y="0"/>
                </a:cubicBezTo>
                <a:cubicBezTo>
                  <a:pt x="1113" y="13"/>
                  <a:pt x="1136" y="10"/>
                  <a:pt x="1271" y="77"/>
                </a:cubicBezTo>
                <a:cubicBezTo>
                  <a:pt x="1474" y="177"/>
                  <a:pt x="1723" y="86"/>
                  <a:pt x="1949" y="90"/>
                </a:cubicBezTo>
                <a:cubicBezTo>
                  <a:pt x="2238" y="149"/>
                  <a:pt x="1840" y="72"/>
                  <a:pt x="2653" y="115"/>
                </a:cubicBezTo>
                <a:cubicBezTo>
                  <a:pt x="2710" y="118"/>
                  <a:pt x="2763" y="147"/>
                  <a:pt x="2819" y="154"/>
                </a:cubicBezTo>
                <a:cubicBezTo>
                  <a:pt x="2988" y="174"/>
                  <a:pt x="3019" y="170"/>
                  <a:pt x="3229" y="179"/>
                </a:cubicBezTo>
                <a:cubicBezTo>
                  <a:pt x="3295" y="198"/>
                  <a:pt x="3347" y="213"/>
                  <a:pt x="3408" y="243"/>
                </a:cubicBezTo>
                <a:cubicBezTo>
                  <a:pt x="3472" y="435"/>
                  <a:pt x="3336" y="561"/>
                  <a:pt x="3293" y="730"/>
                </a:cubicBezTo>
                <a:cubicBezTo>
                  <a:pt x="3279" y="854"/>
                  <a:pt x="3267" y="979"/>
                  <a:pt x="3242" y="1101"/>
                </a:cubicBezTo>
                <a:cubicBezTo>
                  <a:pt x="3245" y="1176"/>
                  <a:pt x="3245" y="1375"/>
                  <a:pt x="3267" y="1485"/>
                </a:cubicBezTo>
                <a:cubicBezTo>
                  <a:pt x="3278" y="1543"/>
                  <a:pt x="3325" y="1583"/>
                  <a:pt x="3344" y="1639"/>
                </a:cubicBezTo>
                <a:cubicBezTo>
                  <a:pt x="3336" y="1682"/>
                  <a:pt x="3337" y="1727"/>
                  <a:pt x="3319" y="1767"/>
                </a:cubicBezTo>
                <a:cubicBezTo>
                  <a:pt x="3313" y="1779"/>
                  <a:pt x="3294" y="1779"/>
                  <a:pt x="3280" y="1779"/>
                </a:cubicBezTo>
                <a:cubicBezTo>
                  <a:pt x="3173" y="1779"/>
                  <a:pt x="3067" y="1771"/>
                  <a:pt x="2960" y="1767"/>
                </a:cubicBezTo>
                <a:cubicBezTo>
                  <a:pt x="2947" y="1763"/>
                  <a:pt x="2935" y="1756"/>
                  <a:pt x="2922" y="1754"/>
                </a:cubicBezTo>
                <a:cubicBezTo>
                  <a:pt x="2888" y="1748"/>
                  <a:pt x="2853" y="1749"/>
                  <a:pt x="2819" y="1741"/>
                </a:cubicBezTo>
                <a:cubicBezTo>
                  <a:pt x="2801" y="1736"/>
                  <a:pt x="2786" y="1721"/>
                  <a:pt x="2768" y="1715"/>
                </a:cubicBezTo>
                <a:cubicBezTo>
                  <a:pt x="2687" y="1688"/>
                  <a:pt x="2597" y="1668"/>
                  <a:pt x="2512" y="1651"/>
                </a:cubicBezTo>
                <a:cubicBezTo>
                  <a:pt x="2421" y="1661"/>
                  <a:pt x="2345" y="1665"/>
                  <a:pt x="2269" y="1715"/>
                </a:cubicBezTo>
                <a:cubicBezTo>
                  <a:pt x="2196" y="1711"/>
                  <a:pt x="2123" y="1713"/>
                  <a:pt x="2051" y="1703"/>
                </a:cubicBezTo>
                <a:cubicBezTo>
                  <a:pt x="2032" y="1700"/>
                  <a:pt x="2018" y="1683"/>
                  <a:pt x="2000" y="1677"/>
                </a:cubicBezTo>
                <a:cubicBezTo>
                  <a:pt x="1967" y="1666"/>
                  <a:pt x="1932" y="1659"/>
                  <a:pt x="1898" y="1651"/>
                </a:cubicBezTo>
                <a:cubicBezTo>
                  <a:pt x="1779" y="1621"/>
                  <a:pt x="1661" y="1602"/>
                  <a:pt x="1539" y="1587"/>
                </a:cubicBezTo>
                <a:cubicBezTo>
                  <a:pt x="1514" y="1590"/>
                  <a:pt x="1434" y="1593"/>
                  <a:pt x="1399" y="1613"/>
                </a:cubicBezTo>
                <a:cubicBezTo>
                  <a:pt x="1372" y="1628"/>
                  <a:pt x="1322" y="1664"/>
                  <a:pt x="1322" y="1664"/>
                </a:cubicBezTo>
                <a:cubicBezTo>
                  <a:pt x="1156" y="1656"/>
                  <a:pt x="1019" y="1661"/>
                  <a:pt x="874" y="1587"/>
                </a:cubicBezTo>
                <a:cubicBezTo>
                  <a:pt x="831" y="1524"/>
                  <a:pt x="787" y="1527"/>
                  <a:pt x="720" y="1511"/>
                </a:cubicBezTo>
                <a:cubicBezTo>
                  <a:pt x="603" y="1523"/>
                  <a:pt x="491" y="1545"/>
                  <a:pt x="375" y="1562"/>
                </a:cubicBezTo>
                <a:cubicBezTo>
                  <a:pt x="311" y="1558"/>
                  <a:pt x="245" y="1564"/>
                  <a:pt x="183" y="1549"/>
                </a:cubicBezTo>
                <a:cubicBezTo>
                  <a:pt x="153" y="1542"/>
                  <a:pt x="133" y="1512"/>
                  <a:pt x="106" y="1498"/>
                </a:cubicBezTo>
                <a:cubicBezTo>
                  <a:pt x="89" y="1489"/>
                  <a:pt x="55" y="1472"/>
                  <a:pt x="55" y="1472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2" name="Freeform 52">
            <a:extLst>
              <a:ext uri="{FF2B5EF4-FFF2-40B4-BE49-F238E27FC236}">
                <a16:creationId xmlns:a16="http://schemas.microsoft.com/office/drawing/2014/main" id="{45648781-6D1A-8C2F-B10B-C67146F77145}"/>
              </a:ext>
            </a:extLst>
          </p:cNvPr>
          <p:cNvSpPr>
            <a:spLocks/>
          </p:cNvSpPr>
          <p:nvPr/>
        </p:nvSpPr>
        <p:spPr bwMode="auto">
          <a:xfrm>
            <a:off x="2560638" y="2428875"/>
            <a:ext cx="5100637" cy="2719388"/>
          </a:xfrm>
          <a:custGeom>
            <a:avLst/>
            <a:gdLst>
              <a:gd name="T0" fmla="*/ 1055687 w 3213"/>
              <a:gd name="T1" fmla="*/ 984250 h 1713"/>
              <a:gd name="T2" fmla="*/ 2295525 w 3213"/>
              <a:gd name="T3" fmla="*/ 1147763 h 1713"/>
              <a:gd name="T4" fmla="*/ 4043362 w 3213"/>
              <a:gd name="T5" fmla="*/ 1270000 h 1713"/>
              <a:gd name="T6" fmla="*/ 4491037 w 3213"/>
              <a:gd name="T7" fmla="*/ 1411288 h 1713"/>
              <a:gd name="T8" fmla="*/ 4978400 w 3213"/>
              <a:gd name="T9" fmla="*/ 1614488 h 1713"/>
              <a:gd name="T10" fmla="*/ 4999037 w 3213"/>
              <a:gd name="T11" fmla="*/ 1716088 h 1713"/>
              <a:gd name="T12" fmla="*/ 4897437 w 3213"/>
              <a:gd name="T13" fmla="*/ 2143125 h 1713"/>
              <a:gd name="T14" fmla="*/ 4103687 w 3213"/>
              <a:gd name="T15" fmla="*/ 1879600 h 1713"/>
              <a:gd name="T16" fmla="*/ 2357437 w 3213"/>
              <a:gd name="T17" fmla="*/ 1593850 h 1713"/>
              <a:gd name="T18" fmla="*/ 344487 w 3213"/>
              <a:gd name="T19" fmla="*/ 1736725 h 1713"/>
              <a:gd name="T20" fmla="*/ 0 w 3213"/>
              <a:gd name="T21" fmla="*/ 1919288 h 1713"/>
              <a:gd name="T22" fmla="*/ 3332162 w 3213"/>
              <a:gd name="T23" fmla="*/ 2062163 h 1713"/>
              <a:gd name="T24" fmla="*/ 4592637 w 3213"/>
              <a:gd name="T25" fmla="*/ 2305050 h 1713"/>
              <a:gd name="T26" fmla="*/ 4978400 w 3213"/>
              <a:gd name="T27" fmla="*/ 2508250 h 1713"/>
              <a:gd name="T28" fmla="*/ 5100637 w 3213"/>
              <a:gd name="T29" fmla="*/ 2590800 h 1713"/>
              <a:gd name="T30" fmla="*/ 5018087 w 3213"/>
              <a:gd name="T31" fmla="*/ 1695450 h 1713"/>
              <a:gd name="T32" fmla="*/ 5038725 w 3213"/>
              <a:gd name="T33" fmla="*/ 984250 h 1713"/>
              <a:gd name="T34" fmla="*/ 4856162 w 3213"/>
              <a:gd name="T35" fmla="*/ 863600 h 1713"/>
              <a:gd name="T36" fmla="*/ 3170237 w 3213"/>
              <a:gd name="T37" fmla="*/ 598488 h 1713"/>
              <a:gd name="T38" fmla="*/ 833437 w 3213"/>
              <a:gd name="T39" fmla="*/ 436563 h 1713"/>
              <a:gd name="T40" fmla="*/ 1016000 w 3213"/>
              <a:gd name="T41" fmla="*/ 131763 h 1713"/>
              <a:gd name="T42" fmla="*/ 1706562 w 3213"/>
              <a:gd name="T43" fmla="*/ 69850 h 1713"/>
              <a:gd name="T44" fmla="*/ 1503362 w 3213"/>
              <a:gd name="T45" fmla="*/ 314325 h 1713"/>
              <a:gd name="T46" fmla="*/ 1300162 w 3213"/>
              <a:gd name="T47" fmla="*/ 700088 h 1713"/>
              <a:gd name="T48" fmla="*/ 1157287 w 3213"/>
              <a:gd name="T49" fmla="*/ 1168400 h 1713"/>
              <a:gd name="T50" fmla="*/ 1036637 w 3213"/>
              <a:gd name="T51" fmla="*/ 2020888 h 1713"/>
              <a:gd name="T52" fmla="*/ 1360487 w 3213"/>
              <a:gd name="T53" fmla="*/ 2528888 h 1713"/>
              <a:gd name="T54" fmla="*/ 1766887 w 3213"/>
              <a:gd name="T55" fmla="*/ 2609850 h 1713"/>
              <a:gd name="T56" fmla="*/ 1889125 w 3213"/>
              <a:gd name="T57" fmla="*/ 2143125 h 1713"/>
              <a:gd name="T58" fmla="*/ 2032000 w 3213"/>
              <a:gd name="T59" fmla="*/ 1371600 h 1713"/>
              <a:gd name="T60" fmla="*/ 2112962 w 3213"/>
              <a:gd name="T61" fmla="*/ 863600 h 1713"/>
              <a:gd name="T62" fmla="*/ 2214562 w 3213"/>
              <a:gd name="T63" fmla="*/ 374650 h 1713"/>
              <a:gd name="T64" fmla="*/ 2295525 w 3213"/>
              <a:gd name="T65" fmla="*/ 212725 h 1713"/>
              <a:gd name="T66" fmla="*/ 2865437 w 3213"/>
              <a:gd name="T67" fmla="*/ 152400 h 1713"/>
              <a:gd name="T68" fmla="*/ 2701925 w 3213"/>
              <a:gd name="T69" fmla="*/ 415925 h 1713"/>
              <a:gd name="T70" fmla="*/ 2884487 w 3213"/>
              <a:gd name="T71" fmla="*/ 2609850 h 1713"/>
              <a:gd name="T72" fmla="*/ 3251200 w 3213"/>
              <a:gd name="T73" fmla="*/ 2630488 h 1713"/>
              <a:gd name="T74" fmla="*/ 3311525 w 3213"/>
              <a:gd name="T75" fmla="*/ 1492250 h 1713"/>
              <a:gd name="T76" fmla="*/ 3475037 w 3213"/>
              <a:gd name="T77" fmla="*/ 700088 h 1713"/>
              <a:gd name="T78" fmla="*/ 4205287 w 3213"/>
              <a:gd name="T79" fmla="*/ 171450 h 1713"/>
              <a:gd name="T80" fmla="*/ 4572000 w 3213"/>
              <a:gd name="T81" fmla="*/ 314325 h 1713"/>
              <a:gd name="T82" fmla="*/ 4429125 w 3213"/>
              <a:gd name="T83" fmla="*/ 476250 h 1713"/>
              <a:gd name="T84" fmla="*/ 4205287 w 3213"/>
              <a:gd name="T85" fmla="*/ 903288 h 1713"/>
              <a:gd name="T86" fmla="*/ 4043362 w 3213"/>
              <a:gd name="T87" fmla="*/ 1736725 h 1713"/>
              <a:gd name="T88" fmla="*/ 4084637 w 3213"/>
              <a:gd name="T89" fmla="*/ 2651125 h 1713"/>
              <a:gd name="T90" fmla="*/ 4022725 w 3213"/>
              <a:gd name="T91" fmla="*/ 2651125 h 17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213" h="1713">
                <a:moveTo>
                  <a:pt x="473" y="710"/>
                </a:moveTo>
                <a:cubicBezTo>
                  <a:pt x="530" y="668"/>
                  <a:pt x="597" y="643"/>
                  <a:pt x="665" y="620"/>
                </a:cubicBezTo>
                <a:cubicBezTo>
                  <a:pt x="828" y="634"/>
                  <a:pt x="990" y="654"/>
                  <a:pt x="1152" y="672"/>
                </a:cubicBezTo>
                <a:cubicBezTo>
                  <a:pt x="1251" y="695"/>
                  <a:pt x="1345" y="713"/>
                  <a:pt x="1446" y="723"/>
                </a:cubicBezTo>
                <a:cubicBezTo>
                  <a:pt x="1675" y="781"/>
                  <a:pt x="1441" y="726"/>
                  <a:pt x="2035" y="748"/>
                </a:cubicBezTo>
                <a:cubicBezTo>
                  <a:pt x="2205" y="754"/>
                  <a:pt x="2378" y="783"/>
                  <a:pt x="2547" y="800"/>
                </a:cubicBezTo>
                <a:cubicBezTo>
                  <a:pt x="2599" y="812"/>
                  <a:pt x="2651" y="821"/>
                  <a:pt x="2701" y="838"/>
                </a:cubicBezTo>
                <a:cubicBezTo>
                  <a:pt x="2745" y="868"/>
                  <a:pt x="2778" y="876"/>
                  <a:pt x="2829" y="889"/>
                </a:cubicBezTo>
                <a:cubicBezTo>
                  <a:pt x="2873" y="919"/>
                  <a:pt x="2905" y="928"/>
                  <a:pt x="2957" y="940"/>
                </a:cubicBezTo>
                <a:cubicBezTo>
                  <a:pt x="3009" y="976"/>
                  <a:pt x="3076" y="997"/>
                  <a:pt x="3136" y="1017"/>
                </a:cubicBezTo>
                <a:cubicBezTo>
                  <a:pt x="3149" y="1026"/>
                  <a:pt x="3171" y="1028"/>
                  <a:pt x="3174" y="1043"/>
                </a:cubicBezTo>
                <a:cubicBezTo>
                  <a:pt x="3177" y="1058"/>
                  <a:pt x="3156" y="1067"/>
                  <a:pt x="3149" y="1081"/>
                </a:cubicBezTo>
                <a:cubicBezTo>
                  <a:pt x="3143" y="1093"/>
                  <a:pt x="3139" y="1107"/>
                  <a:pt x="3136" y="1120"/>
                </a:cubicBezTo>
                <a:cubicBezTo>
                  <a:pt x="3118" y="1196"/>
                  <a:pt x="3102" y="1273"/>
                  <a:pt x="3085" y="1350"/>
                </a:cubicBezTo>
                <a:cubicBezTo>
                  <a:pt x="2984" y="1309"/>
                  <a:pt x="2888" y="1272"/>
                  <a:pt x="2790" y="1222"/>
                </a:cubicBezTo>
                <a:cubicBezTo>
                  <a:pt x="2738" y="1195"/>
                  <a:pt x="2641" y="1192"/>
                  <a:pt x="2585" y="1184"/>
                </a:cubicBezTo>
                <a:cubicBezTo>
                  <a:pt x="2456" y="1165"/>
                  <a:pt x="2331" y="1135"/>
                  <a:pt x="2201" y="1120"/>
                </a:cubicBezTo>
                <a:cubicBezTo>
                  <a:pt x="1967" y="1060"/>
                  <a:pt x="1725" y="1031"/>
                  <a:pt x="1485" y="1004"/>
                </a:cubicBezTo>
                <a:cubicBezTo>
                  <a:pt x="1084" y="1008"/>
                  <a:pt x="682" y="1000"/>
                  <a:pt x="281" y="1017"/>
                </a:cubicBezTo>
                <a:cubicBezTo>
                  <a:pt x="254" y="1018"/>
                  <a:pt x="235" y="1082"/>
                  <a:pt x="217" y="1094"/>
                </a:cubicBezTo>
                <a:cubicBezTo>
                  <a:pt x="187" y="1114"/>
                  <a:pt x="146" y="1114"/>
                  <a:pt x="115" y="1132"/>
                </a:cubicBezTo>
                <a:cubicBezTo>
                  <a:pt x="71" y="1157"/>
                  <a:pt x="49" y="1192"/>
                  <a:pt x="0" y="1209"/>
                </a:cubicBezTo>
                <a:cubicBezTo>
                  <a:pt x="370" y="1462"/>
                  <a:pt x="967" y="1231"/>
                  <a:pt x="1433" y="1260"/>
                </a:cubicBezTo>
                <a:cubicBezTo>
                  <a:pt x="1650" y="1297"/>
                  <a:pt x="1879" y="1288"/>
                  <a:pt x="2099" y="1299"/>
                </a:cubicBezTo>
                <a:cubicBezTo>
                  <a:pt x="2241" y="1323"/>
                  <a:pt x="2379" y="1367"/>
                  <a:pt x="2521" y="1388"/>
                </a:cubicBezTo>
                <a:cubicBezTo>
                  <a:pt x="2652" y="1407"/>
                  <a:pt x="2769" y="1414"/>
                  <a:pt x="2893" y="1452"/>
                </a:cubicBezTo>
                <a:cubicBezTo>
                  <a:pt x="2947" y="1489"/>
                  <a:pt x="3012" y="1500"/>
                  <a:pt x="3072" y="1529"/>
                </a:cubicBezTo>
                <a:cubicBezTo>
                  <a:pt x="3143" y="1640"/>
                  <a:pt x="3048" y="1510"/>
                  <a:pt x="3136" y="1580"/>
                </a:cubicBezTo>
                <a:cubicBezTo>
                  <a:pt x="3148" y="1590"/>
                  <a:pt x="3148" y="1610"/>
                  <a:pt x="3161" y="1619"/>
                </a:cubicBezTo>
                <a:cubicBezTo>
                  <a:pt x="3176" y="1629"/>
                  <a:pt x="3213" y="1650"/>
                  <a:pt x="3213" y="1632"/>
                </a:cubicBezTo>
                <a:cubicBezTo>
                  <a:pt x="3213" y="1613"/>
                  <a:pt x="3178" y="1615"/>
                  <a:pt x="3161" y="1606"/>
                </a:cubicBezTo>
                <a:cubicBezTo>
                  <a:pt x="3059" y="1451"/>
                  <a:pt x="3128" y="1244"/>
                  <a:pt x="3161" y="1068"/>
                </a:cubicBezTo>
                <a:cubicBezTo>
                  <a:pt x="3171" y="867"/>
                  <a:pt x="3164" y="850"/>
                  <a:pt x="3200" y="710"/>
                </a:cubicBezTo>
                <a:cubicBezTo>
                  <a:pt x="3191" y="680"/>
                  <a:pt x="3191" y="646"/>
                  <a:pt x="3174" y="620"/>
                </a:cubicBezTo>
                <a:cubicBezTo>
                  <a:pt x="3167" y="609"/>
                  <a:pt x="3147" y="615"/>
                  <a:pt x="3136" y="608"/>
                </a:cubicBezTo>
                <a:cubicBezTo>
                  <a:pt x="2999" y="517"/>
                  <a:pt x="3184" y="613"/>
                  <a:pt x="3059" y="544"/>
                </a:cubicBezTo>
                <a:cubicBezTo>
                  <a:pt x="2946" y="482"/>
                  <a:pt x="2765" y="395"/>
                  <a:pt x="2637" y="390"/>
                </a:cubicBezTo>
                <a:cubicBezTo>
                  <a:pt x="2424" y="382"/>
                  <a:pt x="2210" y="381"/>
                  <a:pt x="1997" y="377"/>
                </a:cubicBezTo>
                <a:cubicBezTo>
                  <a:pt x="1477" y="302"/>
                  <a:pt x="983" y="336"/>
                  <a:pt x="435" y="326"/>
                </a:cubicBezTo>
                <a:cubicBezTo>
                  <a:pt x="439" y="324"/>
                  <a:pt x="519" y="285"/>
                  <a:pt x="525" y="275"/>
                </a:cubicBezTo>
                <a:cubicBezTo>
                  <a:pt x="553" y="226"/>
                  <a:pt x="527" y="159"/>
                  <a:pt x="550" y="108"/>
                </a:cubicBezTo>
                <a:cubicBezTo>
                  <a:pt x="552" y="104"/>
                  <a:pt x="622" y="88"/>
                  <a:pt x="640" y="83"/>
                </a:cubicBezTo>
                <a:cubicBezTo>
                  <a:pt x="765" y="46"/>
                  <a:pt x="550" y="78"/>
                  <a:pt x="883" y="57"/>
                </a:cubicBezTo>
                <a:cubicBezTo>
                  <a:pt x="950" y="13"/>
                  <a:pt x="953" y="0"/>
                  <a:pt x="1075" y="44"/>
                </a:cubicBezTo>
                <a:cubicBezTo>
                  <a:pt x="1088" y="49"/>
                  <a:pt x="1070" y="72"/>
                  <a:pt x="1062" y="83"/>
                </a:cubicBezTo>
                <a:cubicBezTo>
                  <a:pt x="1033" y="126"/>
                  <a:pt x="988" y="167"/>
                  <a:pt x="947" y="198"/>
                </a:cubicBezTo>
                <a:cubicBezTo>
                  <a:pt x="918" y="282"/>
                  <a:pt x="956" y="184"/>
                  <a:pt x="896" y="288"/>
                </a:cubicBezTo>
                <a:cubicBezTo>
                  <a:pt x="867" y="337"/>
                  <a:pt x="845" y="390"/>
                  <a:pt x="819" y="441"/>
                </a:cubicBezTo>
                <a:cubicBezTo>
                  <a:pt x="811" y="457"/>
                  <a:pt x="812" y="476"/>
                  <a:pt x="806" y="492"/>
                </a:cubicBezTo>
                <a:cubicBezTo>
                  <a:pt x="776" y="572"/>
                  <a:pt x="756" y="655"/>
                  <a:pt x="729" y="736"/>
                </a:cubicBezTo>
                <a:cubicBezTo>
                  <a:pt x="721" y="858"/>
                  <a:pt x="721" y="987"/>
                  <a:pt x="691" y="1107"/>
                </a:cubicBezTo>
                <a:cubicBezTo>
                  <a:pt x="677" y="1162"/>
                  <a:pt x="653" y="1273"/>
                  <a:pt x="653" y="1273"/>
                </a:cubicBezTo>
                <a:cubicBezTo>
                  <a:pt x="668" y="1537"/>
                  <a:pt x="616" y="1473"/>
                  <a:pt x="806" y="1568"/>
                </a:cubicBezTo>
                <a:cubicBezTo>
                  <a:pt x="823" y="1577"/>
                  <a:pt x="839" y="1588"/>
                  <a:pt x="857" y="1593"/>
                </a:cubicBezTo>
                <a:cubicBezTo>
                  <a:pt x="1000" y="1629"/>
                  <a:pt x="781" y="1576"/>
                  <a:pt x="1011" y="1619"/>
                </a:cubicBezTo>
                <a:cubicBezTo>
                  <a:pt x="1045" y="1625"/>
                  <a:pt x="1079" y="1636"/>
                  <a:pt x="1113" y="1644"/>
                </a:cubicBezTo>
                <a:cubicBezTo>
                  <a:pt x="1130" y="1648"/>
                  <a:pt x="1165" y="1657"/>
                  <a:pt x="1165" y="1657"/>
                </a:cubicBezTo>
                <a:cubicBezTo>
                  <a:pt x="1206" y="1529"/>
                  <a:pt x="1166" y="1664"/>
                  <a:pt x="1190" y="1350"/>
                </a:cubicBezTo>
                <a:cubicBezTo>
                  <a:pt x="1197" y="1259"/>
                  <a:pt x="1225" y="1155"/>
                  <a:pt x="1241" y="1068"/>
                </a:cubicBezTo>
                <a:cubicBezTo>
                  <a:pt x="1254" y="1000"/>
                  <a:pt x="1258" y="929"/>
                  <a:pt x="1280" y="864"/>
                </a:cubicBezTo>
                <a:cubicBezTo>
                  <a:pt x="1289" y="783"/>
                  <a:pt x="1290" y="700"/>
                  <a:pt x="1305" y="620"/>
                </a:cubicBezTo>
                <a:cubicBezTo>
                  <a:pt x="1310" y="594"/>
                  <a:pt x="1322" y="569"/>
                  <a:pt x="1331" y="544"/>
                </a:cubicBezTo>
                <a:cubicBezTo>
                  <a:pt x="1340" y="518"/>
                  <a:pt x="1357" y="467"/>
                  <a:pt x="1357" y="467"/>
                </a:cubicBezTo>
                <a:cubicBezTo>
                  <a:pt x="1365" y="386"/>
                  <a:pt x="1374" y="314"/>
                  <a:pt x="1395" y="236"/>
                </a:cubicBezTo>
                <a:cubicBezTo>
                  <a:pt x="1417" y="157"/>
                  <a:pt x="1407" y="114"/>
                  <a:pt x="1472" y="70"/>
                </a:cubicBezTo>
                <a:cubicBezTo>
                  <a:pt x="1463" y="91"/>
                  <a:pt x="1424" y="128"/>
                  <a:pt x="1446" y="134"/>
                </a:cubicBezTo>
                <a:cubicBezTo>
                  <a:pt x="1476" y="142"/>
                  <a:pt x="1523" y="83"/>
                  <a:pt x="1523" y="83"/>
                </a:cubicBezTo>
                <a:cubicBezTo>
                  <a:pt x="1617" y="87"/>
                  <a:pt x="1713" y="77"/>
                  <a:pt x="1805" y="96"/>
                </a:cubicBezTo>
                <a:cubicBezTo>
                  <a:pt x="1823" y="100"/>
                  <a:pt x="1776" y="119"/>
                  <a:pt x="1766" y="134"/>
                </a:cubicBezTo>
                <a:cubicBezTo>
                  <a:pt x="1742" y="169"/>
                  <a:pt x="1721" y="224"/>
                  <a:pt x="1702" y="262"/>
                </a:cubicBezTo>
                <a:cubicBezTo>
                  <a:pt x="1686" y="343"/>
                  <a:pt x="1684" y="425"/>
                  <a:pt x="1664" y="505"/>
                </a:cubicBezTo>
                <a:cubicBezTo>
                  <a:pt x="1666" y="699"/>
                  <a:pt x="1376" y="1574"/>
                  <a:pt x="1817" y="1644"/>
                </a:cubicBezTo>
                <a:cubicBezTo>
                  <a:pt x="1911" y="1676"/>
                  <a:pt x="1868" y="1663"/>
                  <a:pt x="1945" y="1683"/>
                </a:cubicBezTo>
                <a:cubicBezTo>
                  <a:pt x="1979" y="1674"/>
                  <a:pt x="2041" y="1692"/>
                  <a:pt x="2048" y="1657"/>
                </a:cubicBezTo>
                <a:cubicBezTo>
                  <a:pt x="2084" y="1464"/>
                  <a:pt x="2051" y="1264"/>
                  <a:pt x="2061" y="1068"/>
                </a:cubicBezTo>
                <a:cubicBezTo>
                  <a:pt x="2063" y="1025"/>
                  <a:pt x="2078" y="983"/>
                  <a:pt x="2086" y="940"/>
                </a:cubicBezTo>
                <a:cubicBezTo>
                  <a:pt x="2109" y="820"/>
                  <a:pt x="2088" y="685"/>
                  <a:pt x="2125" y="569"/>
                </a:cubicBezTo>
                <a:cubicBezTo>
                  <a:pt x="2139" y="524"/>
                  <a:pt x="2189" y="441"/>
                  <a:pt x="2189" y="441"/>
                </a:cubicBezTo>
                <a:cubicBezTo>
                  <a:pt x="2221" y="272"/>
                  <a:pt x="2297" y="204"/>
                  <a:pt x="2457" y="172"/>
                </a:cubicBezTo>
                <a:cubicBezTo>
                  <a:pt x="2513" y="136"/>
                  <a:pt x="2584" y="125"/>
                  <a:pt x="2649" y="108"/>
                </a:cubicBezTo>
                <a:cubicBezTo>
                  <a:pt x="2680" y="123"/>
                  <a:pt x="2707" y="146"/>
                  <a:pt x="2739" y="160"/>
                </a:cubicBezTo>
                <a:cubicBezTo>
                  <a:pt x="2788" y="182"/>
                  <a:pt x="2829" y="188"/>
                  <a:pt x="2880" y="198"/>
                </a:cubicBezTo>
                <a:cubicBezTo>
                  <a:pt x="2856" y="221"/>
                  <a:pt x="2824" y="236"/>
                  <a:pt x="2803" y="262"/>
                </a:cubicBezTo>
                <a:cubicBezTo>
                  <a:pt x="2795" y="272"/>
                  <a:pt x="2797" y="288"/>
                  <a:pt x="2790" y="300"/>
                </a:cubicBezTo>
                <a:cubicBezTo>
                  <a:pt x="2775" y="327"/>
                  <a:pt x="2739" y="377"/>
                  <a:pt x="2739" y="377"/>
                </a:cubicBezTo>
                <a:cubicBezTo>
                  <a:pt x="2716" y="445"/>
                  <a:pt x="2690" y="510"/>
                  <a:pt x="2649" y="569"/>
                </a:cubicBezTo>
                <a:cubicBezTo>
                  <a:pt x="2638" y="637"/>
                  <a:pt x="2620" y="696"/>
                  <a:pt x="2598" y="761"/>
                </a:cubicBezTo>
                <a:cubicBezTo>
                  <a:pt x="2562" y="865"/>
                  <a:pt x="2559" y="986"/>
                  <a:pt x="2547" y="1094"/>
                </a:cubicBezTo>
                <a:cubicBezTo>
                  <a:pt x="2551" y="1231"/>
                  <a:pt x="2554" y="1367"/>
                  <a:pt x="2560" y="1504"/>
                </a:cubicBezTo>
                <a:cubicBezTo>
                  <a:pt x="2563" y="1559"/>
                  <a:pt x="2566" y="1615"/>
                  <a:pt x="2573" y="1670"/>
                </a:cubicBezTo>
                <a:cubicBezTo>
                  <a:pt x="2575" y="1683"/>
                  <a:pt x="2597" y="1702"/>
                  <a:pt x="2585" y="1708"/>
                </a:cubicBezTo>
                <a:cubicBezTo>
                  <a:pt x="2575" y="1713"/>
                  <a:pt x="2544" y="1680"/>
                  <a:pt x="2534" y="16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1365" name="Group 53">
            <a:extLst>
              <a:ext uri="{FF2B5EF4-FFF2-40B4-BE49-F238E27FC236}">
                <a16:creationId xmlns:a16="http://schemas.microsoft.com/office/drawing/2014/main" id="{222242FE-A87E-00FF-5BF8-8482D7C473DA}"/>
              </a:ext>
            </a:extLst>
          </p:cNvPr>
          <p:cNvGrpSpPr>
            <a:grpSpLocks/>
          </p:cNvGrpSpPr>
          <p:nvPr/>
        </p:nvGrpSpPr>
        <p:grpSpPr bwMode="auto">
          <a:xfrm>
            <a:off x="-3505200" y="1066800"/>
            <a:ext cx="2881312" cy="5694363"/>
            <a:chOff x="48" y="720"/>
            <a:chExt cx="1815" cy="3587"/>
          </a:xfrm>
        </p:grpSpPr>
        <p:sp>
          <p:nvSpPr>
            <p:cNvPr id="71773" name="Freeform 54">
              <a:extLst>
                <a:ext uri="{FF2B5EF4-FFF2-40B4-BE49-F238E27FC236}">
                  <a16:creationId xmlns:a16="http://schemas.microsoft.com/office/drawing/2014/main" id="{76F09196-9F93-0D7F-7D4C-339286E7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Freeform 55">
              <a:extLst>
                <a:ext uri="{FF2B5EF4-FFF2-40B4-BE49-F238E27FC236}">
                  <a16:creationId xmlns:a16="http://schemas.microsoft.com/office/drawing/2014/main" id="{8351304D-B349-0B75-A5C3-9D0C852DC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65 h 139"/>
                <a:gd name="T2" fmla="*/ 393 w 484"/>
                <a:gd name="T3" fmla="*/ 40 h 139"/>
                <a:gd name="T4" fmla="*/ 432 w 484"/>
                <a:gd name="T5" fmla="*/ 15 h 139"/>
                <a:gd name="T6" fmla="*/ 484 w 484"/>
                <a:gd name="T7" fmla="*/ 166 h 139"/>
                <a:gd name="T8" fmla="*/ 471 w 484"/>
                <a:gd name="T9" fmla="*/ 241 h 139"/>
                <a:gd name="T10" fmla="*/ 393 w 484"/>
                <a:gd name="T11" fmla="*/ 266 h 139"/>
                <a:gd name="T12" fmla="*/ 118 w 484"/>
                <a:gd name="T13" fmla="*/ 241 h 139"/>
                <a:gd name="T14" fmla="*/ 39 w 484"/>
                <a:gd name="T15" fmla="*/ 142 h 139"/>
                <a:gd name="T16" fmla="*/ 0 w 484"/>
                <a:gd name="T17" fmla="*/ 11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5" name="Freeform 56">
              <a:extLst>
                <a:ext uri="{FF2B5EF4-FFF2-40B4-BE49-F238E27FC236}">
                  <a16:creationId xmlns:a16="http://schemas.microsoft.com/office/drawing/2014/main" id="{DDF96B70-1917-F0F2-8BC8-DDBB1639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5 w 1401"/>
                <a:gd name="T1" fmla="*/ 180 h 1510"/>
                <a:gd name="T2" fmla="*/ 155 w 1401"/>
                <a:gd name="T3" fmla="*/ 468 h 1510"/>
                <a:gd name="T4" fmla="*/ 205 w 1401"/>
                <a:gd name="T5" fmla="*/ 592 h 1510"/>
                <a:gd name="T6" fmla="*/ 128 w 1401"/>
                <a:gd name="T7" fmla="*/ 1278 h 1510"/>
                <a:gd name="T8" fmla="*/ 52 w 1401"/>
                <a:gd name="T9" fmla="*/ 1401 h 1510"/>
                <a:gd name="T10" fmla="*/ 0 w 1401"/>
                <a:gd name="T11" fmla="*/ 1538 h 1510"/>
                <a:gd name="T12" fmla="*/ 628 w 1401"/>
                <a:gd name="T13" fmla="*/ 1580 h 1510"/>
                <a:gd name="T14" fmla="*/ 973 w 1401"/>
                <a:gd name="T15" fmla="*/ 1566 h 1510"/>
                <a:gd name="T16" fmla="*/ 935 w 1401"/>
                <a:gd name="T17" fmla="*/ 1538 h 1510"/>
                <a:gd name="T18" fmla="*/ 884 w 1401"/>
                <a:gd name="T19" fmla="*/ 1415 h 1510"/>
                <a:gd name="T20" fmla="*/ 909 w 1401"/>
                <a:gd name="T21" fmla="*/ 1209 h 1510"/>
                <a:gd name="T22" fmla="*/ 897 w 1401"/>
                <a:gd name="T23" fmla="*/ 537 h 1510"/>
                <a:gd name="T24" fmla="*/ 922 w 1401"/>
                <a:gd name="T25" fmla="*/ 839 h 1510"/>
                <a:gd name="T26" fmla="*/ 973 w 1401"/>
                <a:gd name="T27" fmla="*/ 1319 h 1510"/>
                <a:gd name="T28" fmla="*/ 999 w 1401"/>
                <a:gd name="T29" fmla="*/ 1484 h 1510"/>
                <a:gd name="T30" fmla="*/ 1012 w 1401"/>
                <a:gd name="T31" fmla="*/ 1566 h 1510"/>
                <a:gd name="T32" fmla="*/ 1166 w 1401"/>
                <a:gd name="T33" fmla="*/ 1497 h 1510"/>
                <a:gd name="T34" fmla="*/ 1038 w 1401"/>
                <a:gd name="T35" fmla="*/ 1524 h 1510"/>
                <a:gd name="T36" fmla="*/ 1076 w 1401"/>
                <a:gd name="T37" fmla="*/ 1511 h 1510"/>
                <a:gd name="T38" fmla="*/ 1114 w 1401"/>
                <a:gd name="T39" fmla="*/ 1497 h 1510"/>
                <a:gd name="T40" fmla="*/ 1370 w 1401"/>
                <a:gd name="T41" fmla="*/ 1511 h 1510"/>
                <a:gd name="T42" fmla="*/ 1306 w 1401"/>
                <a:gd name="T43" fmla="*/ 1401 h 1510"/>
                <a:gd name="T44" fmla="*/ 1255 w 1401"/>
                <a:gd name="T45" fmla="*/ 1292 h 1510"/>
                <a:gd name="T46" fmla="*/ 1255 w 1401"/>
                <a:gd name="T47" fmla="*/ 1168 h 1510"/>
                <a:gd name="T48" fmla="*/ 1281 w 1401"/>
                <a:gd name="T49" fmla="*/ 976 h 1510"/>
                <a:gd name="T50" fmla="*/ 1267 w 1401"/>
                <a:gd name="T51" fmla="*/ 58 h 1510"/>
                <a:gd name="T52" fmla="*/ 1114 w 1401"/>
                <a:gd name="T53" fmla="*/ 112 h 1510"/>
                <a:gd name="T54" fmla="*/ 986 w 1401"/>
                <a:gd name="T55" fmla="*/ 153 h 1510"/>
                <a:gd name="T56" fmla="*/ 909 w 1401"/>
                <a:gd name="T57" fmla="*/ 126 h 1510"/>
                <a:gd name="T58" fmla="*/ 871 w 1401"/>
                <a:gd name="T59" fmla="*/ 85 h 1510"/>
                <a:gd name="T60" fmla="*/ 807 w 1401"/>
                <a:gd name="T61" fmla="*/ 43 h 1510"/>
                <a:gd name="T62" fmla="*/ 819 w 1401"/>
                <a:gd name="T63" fmla="*/ 167 h 1510"/>
                <a:gd name="T64" fmla="*/ 832 w 1401"/>
                <a:gd name="T65" fmla="*/ 208 h 1510"/>
                <a:gd name="T66" fmla="*/ 859 w 1401"/>
                <a:gd name="T67" fmla="*/ 236 h 1510"/>
                <a:gd name="T68" fmla="*/ 832 w 1401"/>
                <a:gd name="T69" fmla="*/ 263 h 1510"/>
                <a:gd name="T70" fmla="*/ 718 w 1401"/>
                <a:gd name="T71" fmla="*/ 277 h 1510"/>
                <a:gd name="T72" fmla="*/ 449 w 1401"/>
                <a:gd name="T73" fmla="*/ 290 h 1510"/>
                <a:gd name="T74" fmla="*/ 231 w 1401"/>
                <a:gd name="T75" fmla="*/ 277 h 1510"/>
                <a:gd name="T76" fmla="*/ 90 w 1401"/>
                <a:gd name="T77" fmla="*/ 194 h 1510"/>
                <a:gd name="T78" fmla="*/ 65 w 1401"/>
                <a:gd name="T79" fmla="*/ 180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6" name="Freeform 57">
              <a:extLst>
                <a:ext uri="{FF2B5EF4-FFF2-40B4-BE49-F238E27FC236}">
                  <a16:creationId xmlns:a16="http://schemas.microsoft.com/office/drawing/2014/main" id="{97C1C5D5-7DDB-8E48-95E7-2C54E8C4F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7" name="Freeform 58">
              <a:extLst>
                <a:ext uri="{FF2B5EF4-FFF2-40B4-BE49-F238E27FC236}">
                  <a16:creationId xmlns:a16="http://schemas.microsoft.com/office/drawing/2014/main" id="{55132845-EC5B-37B0-9A40-117737E1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8" name="Freeform 59">
              <a:extLst>
                <a:ext uri="{FF2B5EF4-FFF2-40B4-BE49-F238E27FC236}">
                  <a16:creationId xmlns:a16="http://schemas.microsoft.com/office/drawing/2014/main" id="{DD2B16BE-6EB0-DBE4-4709-DF2142963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9" name="Freeform 60">
              <a:extLst>
                <a:ext uri="{FF2B5EF4-FFF2-40B4-BE49-F238E27FC236}">
                  <a16:creationId xmlns:a16="http://schemas.microsoft.com/office/drawing/2014/main" id="{6F51D41D-CB11-6F48-3F16-433AB36C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0" name="Freeform 61">
              <a:extLst>
                <a:ext uri="{FF2B5EF4-FFF2-40B4-BE49-F238E27FC236}">
                  <a16:creationId xmlns:a16="http://schemas.microsoft.com/office/drawing/2014/main" id="{A7550291-9E90-3DAF-1B1A-1CD27556C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3 w 68"/>
                <a:gd name="T3" fmla="*/ 576 h 7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1" name="Freeform 62">
              <a:extLst>
                <a:ext uri="{FF2B5EF4-FFF2-40B4-BE49-F238E27FC236}">
                  <a16:creationId xmlns:a16="http://schemas.microsoft.com/office/drawing/2014/main" id="{35210762-90A8-A116-BA23-E1C9DF6E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2" name="Freeform 63">
              <a:extLst>
                <a:ext uri="{FF2B5EF4-FFF2-40B4-BE49-F238E27FC236}">
                  <a16:creationId xmlns:a16="http://schemas.microsoft.com/office/drawing/2014/main" id="{AA6B2048-D73F-387E-F7EA-8CAD0AC3F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3" name="Freeform 64">
              <a:extLst>
                <a:ext uri="{FF2B5EF4-FFF2-40B4-BE49-F238E27FC236}">
                  <a16:creationId xmlns:a16="http://schemas.microsoft.com/office/drawing/2014/main" id="{81D79EF1-A2BF-0163-57AB-20B89D6D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4" name="Freeform 65">
              <a:extLst>
                <a:ext uri="{FF2B5EF4-FFF2-40B4-BE49-F238E27FC236}">
                  <a16:creationId xmlns:a16="http://schemas.microsoft.com/office/drawing/2014/main" id="{D6578D42-DFBC-0E6A-E214-D9C38329D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5" name="Freeform 66">
              <a:extLst>
                <a:ext uri="{FF2B5EF4-FFF2-40B4-BE49-F238E27FC236}">
                  <a16:creationId xmlns:a16="http://schemas.microsoft.com/office/drawing/2014/main" id="{DC0BB3E5-CA51-E3B4-8A2C-42AF084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6" name="Freeform 67">
              <a:extLst>
                <a:ext uri="{FF2B5EF4-FFF2-40B4-BE49-F238E27FC236}">
                  <a16:creationId xmlns:a16="http://schemas.microsoft.com/office/drawing/2014/main" id="{E83EC291-54DB-9CC9-7CA0-99A470D5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7" name="Freeform 68">
              <a:extLst>
                <a:ext uri="{FF2B5EF4-FFF2-40B4-BE49-F238E27FC236}">
                  <a16:creationId xmlns:a16="http://schemas.microsoft.com/office/drawing/2014/main" id="{EEB138D1-9BA8-71B0-DF69-A08F25064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8" name="Freeform 69">
              <a:extLst>
                <a:ext uri="{FF2B5EF4-FFF2-40B4-BE49-F238E27FC236}">
                  <a16:creationId xmlns:a16="http://schemas.microsoft.com/office/drawing/2014/main" id="{DAE5DD21-A1F3-650A-F536-E62C93805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9" name="Freeform 70">
              <a:extLst>
                <a:ext uri="{FF2B5EF4-FFF2-40B4-BE49-F238E27FC236}">
                  <a16:creationId xmlns:a16="http://schemas.microsoft.com/office/drawing/2014/main" id="{6E08B500-FF00-ACF3-25BF-49C4B1ED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0" name="Freeform 71">
              <a:extLst>
                <a:ext uri="{FF2B5EF4-FFF2-40B4-BE49-F238E27FC236}">
                  <a16:creationId xmlns:a16="http://schemas.microsoft.com/office/drawing/2014/main" id="{B0BA00F7-01DC-4E66-9ACC-1053BEA2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1" name="Freeform 72">
              <a:extLst>
                <a:ext uri="{FF2B5EF4-FFF2-40B4-BE49-F238E27FC236}">
                  <a16:creationId xmlns:a16="http://schemas.microsoft.com/office/drawing/2014/main" id="{EAAD002C-C510-4071-01E8-9CB1C1FC5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2" name="Freeform 73">
              <a:extLst>
                <a:ext uri="{FF2B5EF4-FFF2-40B4-BE49-F238E27FC236}">
                  <a16:creationId xmlns:a16="http://schemas.microsoft.com/office/drawing/2014/main" id="{6ECDAA46-8725-783C-98F5-25267347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3" name="Freeform 74">
              <a:extLst>
                <a:ext uri="{FF2B5EF4-FFF2-40B4-BE49-F238E27FC236}">
                  <a16:creationId xmlns:a16="http://schemas.microsoft.com/office/drawing/2014/main" id="{7218DB8C-2A53-57E5-60A5-452CD365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4" name="Freeform 75">
              <a:extLst>
                <a:ext uri="{FF2B5EF4-FFF2-40B4-BE49-F238E27FC236}">
                  <a16:creationId xmlns:a16="http://schemas.microsoft.com/office/drawing/2014/main" id="{4D693E59-7918-ACD8-55A7-2C8D513B8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5" name="Freeform 76">
              <a:extLst>
                <a:ext uri="{FF2B5EF4-FFF2-40B4-BE49-F238E27FC236}">
                  <a16:creationId xmlns:a16="http://schemas.microsoft.com/office/drawing/2014/main" id="{CB049B19-3B7A-7A7E-B731-D35353B7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6" name="Freeform 77">
              <a:extLst>
                <a:ext uri="{FF2B5EF4-FFF2-40B4-BE49-F238E27FC236}">
                  <a16:creationId xmlns:a16="http://schemas.microsoft.com/office/drawing/2014/main" id="{61213DE8-672A-16BC-D73F-9E3E1287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7" name="Freeform 78">
              <a:extLst>
                <a:ext uri="{FF2B5EF4-FFF2-40B4-BE49-F238E27FC236}">
                  <a16:creationId xmlns:a16="http://schemas.microsoft.com/office/drawing/2014/main" id="{9FC6A748-9B8C-A416-7D8D-454778397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8" name="Freeform 79">
              <a:extLst>
                <a:ext uri="{FF2B5EF4-FFF2-40B4-BE49-F238E27FC236}">
                  <a16:creationId xmlns:a16="http://schemas.microsoft.com/office/drawing/2014/main" id="{B7018098-D588-FE96-07A0-229300420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9" name="Freeform 80">
              <a:extLst>
                <a:ext uri="{FF2B5EF4-FFF2-40B4-BE49-F238E27FC236}">
                  <a16:creationId xmlns:a16="http://schemas.microsoft.com/office/drawing/2014/main" id="{855AD2C0-3E18-2226-B898-6A5B4BD6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0" name="Freeform 81">
              <a:extLst>
                <a:ext uri="{FF2B5EF4-FFF2-40B4-BE49-F238E27FC236}">
                  <a16:creationId xmlns:a16="http://schemas.microsoft.com/office/drawing/2014/main" id="{EB55B214-C253-FC92-14EB-9BFFC48F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1" name="Freeform 82">
              <a:extLst>
                <a:ext uri="{FF2B5EF4-FFF2-40B4-BE49-F238E27FC236}">
                  <a16:creationId xmlns:a16="http://schemas.microsoft.com/office/drawing/2014/main" id="{903249D5-B089-7D78-0D4D-C4D493F76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2" name="Freeform 83">
              <a:extLst>
                <a:ext uri="{FF2B5EF4-FFF2-40B4-BE49-F238E27FC236}">
                  <a16:creationId xmlns:a16="http://schemas.microsoft.com/office/drawing/2014/main" id="{B0C959D7-D6F1-881F-3736-90A7AD2BA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3" name="Freeform 84">
              <a:extLst>
                <a:ext uri="{FF2B5EF4-FFF2-40B4-BE49-F238E27FC236}">
                  <a16:creationId xmlns:a16="http://schemas.microsoft.com/office/drawing/2014/main" id="{1C0A3EC0-DDB1-0568-ED82-1ADBA4E2E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4" name="Freeform 85">
              <a:extLst>
                <a:ext uri="{FF2B5EF4-FFF2-40B4-BE49-F238E27FC236}">
                  <a16:creationId xmlns:a16="http://schemas.microsoft.com/office/drawing/2014/main" id="{70B00DFB-37A0-43A5-50A5-CA4BA36DB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5" name="Freeform 86">
              <a:extLst>
                <a:ext uri="{FF2B5EF4-FFF2-40B4-BE49-F238E27FC236}">
                  <a16:creationId xmlns:a16="http://schemas.microsoft.com/office/drawing/2014/main" id="{3ECC4919-00FC-9915-5221-C0A1F29A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6" name="Freeform 87">
              <a:extLst>
                <a:ext uri="{FF2B5EF4-FFF2-40B4-BE49-F238E27FC236}">
                  <a16:creationId xmlns:a16="http://schemas.microsoft.com/office/drawing/2014/main" id="{EE351D19-60B2-F35C-2949-576F78DE1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42 w 1113"/>
                <a:gd name="T1" fmla="*/ 295 h 894"/>
                <a:gd name="T2" fmla="*/ 376 w 1113"/>
                <a:gd name="T3" fmla="*/ 64 h 894"/>
                <a:gd name="T4" fmla="*/ 469 w 1113"/>
                <a:gd name="T5" fmla="*/ 4 h 894"/>
                <a:gd name="T6" fmla="*/ 697 w 1113"/>
                <a:gd name="T7" fmla="*/ 64 h 894"/>
                <a:gd name="T8" fmla="*/ 884 w 1113"/>
                <a:gd name="T9" fmla="*/ 81 h 894"/>
                <a:gd name="T10" fmla="*/ 1005 w 1113"/>
                <a:gd name="T11" fmla="*/ 172 h 894"/>
                <a:gd name="T12" fmla="*/ 1005 w 1113"/>
                <a:gd name="T13" fmla="*/ 265 h 894"/>
                <a:gd name="T14" fmla="*/ 1018 w 1113"/>
                <a:gd name="T15" fmla="*/ 356 h 894"/>
                <a:gd name="T16" fmla="*/ 1071 w 1113"/>
                <a:gd name="T17" fmla="*/ 694 h 894"/>
                <a:gd name="T18" fmla="*/ 1099 w 1113"/>
                <a:gd name="T19" fmla="*/ 817 h 894"/>
                <a:gd name="T20" fmla="*/ 1139 w 1113"/>
                <a:gd name="T21" fmla="*/ 848 h 894"/>
                <a:gd name="T22" fmla="*/ 1099 w 1113"/>
                <a:gd name="T23" fmla="*/ 832 h 894"/>
                <a:gd name="T24" fmla="*/ 978 w 1113"/>
                <a:gd name="T25" fmla="*/ 817 h 894"/>
                <a:gd name="T26" fmla="*/ 924 w 1113"/>
                <a:gd name="T27" fmla="*/ 909 h 894"/>
                <a:gd name="T28" fmla="*/ 871 w 1113"/>
                <a:gd name="T29" fmla="*/ 1001 h 894"/>
                <a:gd name="T30" fmla="*/ 777 w 1113"/>
                <a:gd name="T31" fmla="*/ 925 h 894"/>
                <a:gd name="T32" fmla="*/ 724 w 1113"/>
                <a:gd name="T33" fmla="*/ 955 h 894"/>
                <a:gd name="T34" fmla="*/ 644 w 1113"/>
                <a:gd name="T35" fmla="*/ 986 h 894"/>
                <a:gd name="T36" fmla="*/ 536 w 1113"/>
                <a:gd name="T37" fmla="*/ 971 h 894"/>
                <a:gd name="T38" fmla="*/ 402 w 1113"/>
                <a:gd name="T39" fmla="*/ 955 h 894"/>
                <a:gd name="T40" fmla="*/ 376 w 1113"/>
                <a:gd name="T41" fmla="*/ 1001 h 894"/>
                <a:gd name="T42" fmla="*/ 321 w 1113"/>
                <a:gd name="T43" fmla="*/ 925 h 894"/>
                <a:gd name="T44" fmla="*/ 228 w 1113"/>
                <a:gd name="T45" fmla="*/ 955 h 894"/>
                <a:gd name="T46" fmla="*/ 147 w 1113"/>
                <a:gd name="T47" fmla="*/ 1032 h 894"/>
                <a:gd name="T48" fmla="*/ 0 w 1113"/>
                <a:gd name="T49" fmla="*/ 832 h 894"/>
                <a:gd name="T50" fmla="*/ 147 w 1113"/>
                <a:gd name="T51" fmla="*/ 648 h 894"/>
                <a:gd name="T52" fmla="*/ 27 w 1113"/>
                <a:gd name="T53" fmla="*/ 618 h 894"/>
                <a:gd name="T54" fmla="*/ 68 w 1113"/>
                <a:gd name="T55" fmla="*/ 540 h 894"/>
                <a:gd name="T56" fmla="*/ 94 w 1113"/>
                <a:gd name="T57" fmla="*/ 495 h 894"/>
                <a:gd name="T58" fmla="*/ 174 w 1113"/>
                <a:gd name="T59" fmla="*/ 402 h 894"/>
                <a:gd name="T60" fmla="*/ 202 w 1113"/>
                <a:gd name="T61" fmla="*/ 311 h 894"/>
                <a:gd name="T62" fmla="*/ 242 w 1113"/>
                <a:gd name="T63" fmla="*/ 295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7" name="Freeform 88">
              <a:extLst>
                <a:ext uri="{FF2B5EF4-FFF2-40B4-BE49-F238E27FC236}">
                  <a16:creationId xmlns:a16="http://schemas.microsoft.com/office/drawing/2014/main" id="{C5450FBE-9E79-2A6C-CD34-C8C49726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69 h 643"/>
                <a:gd name="T2" fmla="*/ 164 w 954"/>
                <a:gd name="T3" fmla="*/ 85 h 643"/>
                <a:gd name="T4" fmla="*/ 177 w 954"/>
                <a:gd name="T5" fmla="*/ 43 h 643"/>
                <a:gd name="T6" fmla="*/ 216 w 954"/>
                <a:gd name="T7" fmla="*/ 28 h 643"/>
                <a:gd name="T8" fmla="*/ 256 w 954"/>
                <a:gd name="T9" fmla="*/ 0 h 643"/>
                <a:gd name="T10" fmla="*/ 452 w 954"/>
                <a:gd name="T11" fmla="*/ 14 h 643"/>
                <a:gd name="T12" fmla="*/ 478 w 954"/>
                <a:gd name="T13" fmla="*/ 43 h 643"/>
                <a:gd name="T14" fmla="*/ 504 w 954"/>
                <a:gd name="T15" fmla="*/ 14 h 643"/>
                <a:gd name="T16" fmla="*/ 648 w 954"/>
                <a:gd name="T17" fmla="*/ 28 h 643"/>
                <a:gd name="T18" fmla="*/ 792 w 954"/>
                <a:gd name="T19" fmla="*/ 254 h 643"/>
                <a:gd name="T20" fmla="*/ 845 w 954"/>
                <a:gd name="T21" fmla="*/ 323 h 643"/>
                <a:gd name="T22" fmla="*/ 936 w 954"/>
                <a:gd name="T23" fmla="*/ 366 h 643"/>
                <a:gd name="T24" fmla="*/ 923 w 954"/>
                <a:gd name="T25" fmla="*/ 549 h 643"/>
                <a:gd name="T26" fmla="*/ 819 w 954"/>
                <a:gd name="T27" fmla="*/ 563 h 643"/>
                <a:gd name="T28" fmla="*/ 779 w 954"/>
                <a:gd name="T29" fmla="*/ 591 h 643"/>
                <a:gd name="T30" fmla="*/ 740 w 954"/>
                <a:gd name="T31" fmla="*/ 605 h 643"/>
                <a:gd name="T32" fmla="*/ 544 w 954"/>
                <a:gd name="T33" fmla="*/ 633 h 643"/>
                <a:gd name="T34" fmla="*/ 112 w 954"/>
                <a:gd name="T35" fmla="*/ 647 h 643"/>
                <a:gd name="T36" fmla="*/ 33 w 954"/>
                <a:gd name="T37" fmla="*/ 521 h 643"/>
                <a:gd name="T38" fmla="*/ 46 w 954"/>
                <a:gd name="T39" fmla="*/ 254 h 643"/>
                <a:gd name="T40" fmla="*/ 86 w 954"/>
                <a:gd name="T41" fmla="*/ 226 h 643"/>
                <a:gd name="T42" fmla="*/ 125 w 954"/>
                <a:gd name="T43" fmla="*/ 183 h 643"/>
                <a:gd name="T44" fmla="*/ 164 w 954"/>
                <a:gd name="T45" fmla="*/ 155 h 643"/>
                <a:gd name="T46" fmla="*/ 112 w 954"/>
                <a:gd name="T47" fmla="*/ 169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8" name="Freeform 89">
              <a:extLst>
                <a:ext uri="{FF2B5EF4-FFF2-40B4-BE49-F238E27FC236}">
                  <a16:creationId xmlns:a16="http://schemas.microsoft.com/office/drawing/2014/main" id="{29C1639F-D7A8-46E6-945A-0EC0759F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9" name="Freeform 90">
              <a:extLst>
                <a:ext uri="{FF2B5EF4-FFF2-40B4-BE49-F238E27FC236}">
                  <a16:creationId xmlns:a16="http://schemas.microsoft.com/office/drawing/2014/main" id="{16B26DA6-8BC4-3FD0-1DB7-20F8938B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0" name="Freeform 91">
              <a:extLst>
                <a:ext uri="{FF2B5EF4-FFF2-40B4-BE49-F238E27FC236}">
                  <a16:creationId xmlns:a16="http://schemas.microsoft.com/office/drawing/2014/main" id="{A67CA8B3-ADC3-BD32-5813-DB46647E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1" name="Freeform 92">
              <a:extLst>
                <a:ext uri="{FF2B5EF4-FFF2-40B4-BE49-F238E27FC236}">
                  <a16:creationId xmlns:a16="http://schemas.microsoft.com/office/drawing/2014/main" id="{D4F46AB9-6B12-3A75-367E-A8B798B02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58 w 312"/>
                <a:gd name="T1" fmla="*/ 1 h 118"/>
                <a:gd name="T2" fmla="*/ 29 w 312"/>
                <a:gd name="T3" fmla="*/ 8 h 118"/>
                <a:gd name="T4" fmla="*/ 114 w 312"/>
                <a:gd name="T5" fmla="*/ 15 h 118"/>
                <a:gd name="T6" fmla="*/ 150 w 312"/>
                <a:gd name="T7" fmla="*/ 30 h 118"/>
                <a:gd name="T8" fmla="*/ 210 w 312"/>
                <a:gd name="T9" fmla="*/ 66 h 118"/>
                <a:gd name="T10" fmla="*/ 246 w 312"/>
                <a:gd name="T11" fmla="*/ 51 h 118"/>
                <a:gd name="T12" fmla="*/ 258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2" name="Freeform 93">
              <a:extLst>
                <a:ext uri="{FF2B5EF4-FFF2-40B4-BE49-F238E27FC236}">
                  <a16:creationId xmlns:a16="http://schemas.microsoft.com/office/drawing/2014/main" id="{64334839-7F89-45E6-33BE-70ED8853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3" name="Freeform 94">
              <a:extLst>
                <a:ext uri="{FF2B5EF4-FFF2-40B4-BE49-F238E27FC236}">
                  <a16:creationId xmlns:a16="http://schemas.microsoft.com/office/drawing/2014/main" id="{6D9D2AAD-64C4-77E4-2847-D68DB85B5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4" name="Freeform 95">
              <a:extLst>
                <a:ext uri="{FF2B5EF4-FFF2-40B4-BE49-F238E27FC236}">
                  <a16:creationId xmlns:a16="http://schemas.microsoft.com/office/drawing/2014/main" id="{420CD5CA-F15C-6820-C5B4-116BB50E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5" name="Freeform 96">
              <a:extLst>
                <a:ext uri="{FF2B5EF4-FFF2-40B4-BE49-F238E27FC236}">
                  <a16:creationId xmlns:a16="http://schemas.microsoft.com/office/drawing/2014/main" id="{5B43EC76-D4ED-66B6-FA48-A8B4951F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6" name="Freeform 97">
              <a:extLst>
                <a:ext uri="{FF2B5EF4-FFF2-40B4-BE49-F238E27FC236}">
                  <a16:creationId xmlns:a16="http://schemas.microsoft.com/office/drawing/2014/main" id="{D2147843-4F7F-4E34-405A-BC8AF9FFC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7" name="Freeform 98">
              <a:extLst>
                <a:ext uri="{FF2B5EF4-FFF2-40B4-BE49-F238E27FC236}">
                  <a16:creationId xmlns:a16="http://schemas.microsoft.com/office/drawing/2014/main" id="{A152ACDB-CE65-4851-999A-97DF7686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8" name="Freeform 99">
              <a:extLst>
                <a:ext uri="{FF2B5EF4-FFF2-40B4-BE49-F238E27FC236}">
                  <a16:creationId xmlns:a16="http://schemas.microsoft.com/office/drawing/2014/main" id="{1778C4F4-F4C3-5C19-6D97-ADC45C23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9" name="Freeform 100">
              <a:extLst>
                <a:ext uri="{FF2B5EF4-FFF2-40B4-BE49-F238E27FC236}">
                  <a16:creationId xmlns:a16="http://schemas.microsoft.com/office/drawing/2014/main" id="{3D5270B7-032D-9CD5-03A7-26DB9E19F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0" name="Freeform 101">
              <a:extLst>
                <a:ext uri="{FF2B5EF4-FFF2-40B4-BE49-F238E27FC236}">
                  <a16:creationId xmlns:a16="http://schemas.microsoft.com/office/drawing/2014/main" id="{564213E8-9469-E91A-A6E2-2E20CD30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1" name="Freeform 102">
              <a:extLst>
                <a:ext uri="{FF2B5EF4-FFF2-40B4-BE49-F238E27FC236}">
                  <a16:creationId xmlns:a16="http://schemas.microsoft.com/office/drawing/2014/main" id="{71AD598C-8792-B872-56ED-9A265003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60 w 835"/>
                <a:gd name="T1" fmla="*/ 25 h 1270"/>
                <a:gd name="T2" fmla="*/ 130 w 835"/>
                <a:gd name="T3" fmla="*/ 0 h 1270"/>
                <a:gd name="T4" fmla="*/ 24 w 835"/>
                <a:gd name="T5" fmla="*/ 86 h 1270"/>
                <a:gd name="T6" fmla="*/ 24 w 835"/>
                <a:gd name="T7" fmla="*/ 371 h 1270"/>
                <a:gd name="T8" fmla="*/ 70 w 835"/>
                <a:gd name="T9" fmla="*/ 544 h 1270"/>
                <a:gd name="T10" fmla="*/ 221 w 835"/>
                <a:gd name="T11" fmla="*/ 668 h 1270"/>
                <a:gd name="T12" fmla="*/ 310 w 835"/>
                <a:gd name="T13" fmla="*/ 717 h 1270"/>
                <a:gd name="T14" fmla="*/ 476 w 835"/>
                <a:gd name="T15" fmla="*/ 866 h 1270"/>
                <a:gd name="T16" fmla="*/ 656 w 835"/>
                <a:gd name="T17" fmla="*/ 1038 h 1270"/>
                <a:gd name="T18" fmla="*/ 747 w 835"/>
                <a:gd name="T19" fmla="*/ 1125 h 1270"/>
                <a:gd name="T20" fmla="*/ 777 w 835"/>
                <a:gd name="T21" fmla="*/ 1089 h 1270"/>
                <a:gd name="T22" fmla="*/ 807 w 835"/>
                <a:gd name="T23" fmla="*/ 1125 h 1270"/>
                <a:gd name="T24" fmla="*/ 852 w 835"/>
                <a:gd name="T25" fmla="*/ 1150 h 1270"/>
                <a:gd name="T26" fmla="*/ 913 w 835"/>
                <a:gd name="T27" fmla="*/ 1200 h 1270"/>
                <a:gd name="T28" fmla="*/ 958 w 835"/>
                <a:gd name="T29" fmla="*/ 977 h 1270"/>
                <a:gd name="T30" fmla="*/ 883 w 835"/>
                <a:gd name="T31" fmla="*/ 841 h 1270"/>
                <a:gd name="T32" fmla="*/ 807 w 835"/>
                <a:gd name="T33" fmla="*/ 804 h 1270"/>
                <a:gd name="T34" fmla="*/ 732 w 835"/>
                <a:gd name="T35" fmla="*/ 754 h 1270"/>
                <a:gd name="T36" fmla="*/ 642 w 835"/>
                <a:gd name="T37" fmla="*/ 680 h 1270"/>
                <a:gd name="T38" fmla="*/ 597 w 835"/>
                <a:gd name="T39" fmla="*/ 656 h 1270"/>
                <a:gd name="T40" fmla="*/ 537 w 835"/>
                <a:gd name="T41" fmla="*/ 593 h 1270"/>
                <a:gd name="T42" fmla="*/ 476 w 835"/>
                <a:gd name="T43" fmla="*/ 532 h 1270"/>
                <a:gd name="T44" fmla="*/ 355 w 835"/>
                <a:gd name="T45" fmla="*/ 260 h 1270"/>
                <a:gd name="T46" fmla="*/ 236 w 835"/>
                <a:gd name="T47" fmla="*/ 111 h 1270"/>
                <a:gd name="T48" fmla="*/ 160 w 835"/>
                <a:gd name="T49" fmla="*/ 25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2" name="Freeform 103">
              <a:extLst>
                <a:ext uri="{FF2B5EF4-FFF2-40B4-BE49-F238E27FC236}">
                  <a16:creationId xmlns:a16="http://schemas.microsoft.com/office/drawing/2014/main" id="{08A6E1F5-7C59-6216-E073-C3C1E156D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3" name="Freeform 104">
              <a:extLst>
                <a:ext uri="{FF2B5EF4-FFF2-40B4-BE49-F238E27FC236}">
                  <a16:creationId xmlns:a16="http://schemas.microsoft.com/office/drawing/2014/main" id="{5B0A10B4-8672-3651-C319-976C6A1DA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4" name="Freeform 105">
              <a:extLst>
                <a:ext uri="{FF2B5EF4-FFF2-40B4-BE49-F238E27FC236}">
                  <a16:creationId xmlns:a16="http://schemas.microsoft.com/office/drawing/2014/main" id="{F5A78AE7-73D4-6C29-1DC4-74562745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5" name="Freeform 106">
              <a:extLst>
                <a:ext uri="{FF2B5EF4-FFF2-40B4-BE49-F238E27FC236}">
                  <a16:creationId xmlns:a16="http://schemas.microsoft.com/office/drawing/2014/main" id="{C3A7C3D3-F85B-7F9A-14E5-14AC3CD1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6" name="Freeform 107">
              <a:extLst>
                <a:ext uri="{FF2B5EF4-FFF2-40B4-BE49-F238E27FC236}">
                  <a16:creationId xmlns:a16="http://schemas.microsoft.com/office/drawing/2014/main" id="{6E9AFBF3-430C-3D5A-9F51-DD8443B6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7" name="Freeform 108">
              <a:extLst>
                <a:ext uri="{FF2B5EF4-FFF2-40B4-BE49-F238E27FC236}">
                  <a16:creationId xmlns:a16="http://schemas.microsoft.com/office/drawing/2014/main" id="{0DD5EF35-0931-0250-6A5B-EE39E780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8" name="Freeform 109">
              <a:extLst>
                <a:ext uri="{FF2B5EF4-FFF2-40B4-BE49-F238E27FC236}">
                  <a16:creationId xmlns:a16="http://schemas.microsoft.com/office/drawing/2014/main" id="{B0317DA7-516A-ED00-514A-6326F2D0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9" name="Freeform 110">
              <a:extLst>
                <a:ext uri="{FF2B5EF4-FFF2-40B4-BE49-F238E27FC236}">
                  <a16:creationId xmlns:a16="http://schemas.microsoft.com/office/drawing/2014/main" id="{8BE9FE49-F98A-0AB7-BDD9-3FD82C916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0" name="Freeform 111">
              <a:extLst>
                <a:ext uri="{FF2B5EF4-FFF2-40B4-BE49-F238E27FC236}">
                  <a16:creationId xmlns:a16="http://schemas.microsoft.com/office/drawing/2014/main" id="{F24EFFC6-3649-907E-BD46-9E15E9511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1" name="Freeform 112">
              <a:extLst>
                <a:ext uri="{FF2B5EF4-FFF2-40B4-BE49-F238E27FC236}">
                  <a16:creationId xmlns:a16="http://schemas.microsoft.com/office/drawing/2014/main" id="{E5D6A47D-8A9E-D701-77FD-DA526067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425" name="Group 113">
            <a:extLst>
              <a:ext uri="{FF2B5EF4-FFF2-40B4-BE49-F238E27FC236}">
                <a16:creationId xmlns:a16="http://schemas.microsoft.com/office/drawing/2014/main" id="{0DE0B54E-F104-8C36-364B-76FBC9F86CD2}"/>
              </a:ext>
            </a:extLst>
          </p:cNvPr>
          <p:cNvGrpSpPr>
            <a:grpSpLocks/>
          </p:cNvGrpSpPr>
          <p:nvPr/>
        </p:nvGrpSpPr>
        <p:grpSpPr bwMode="auto">
          <a:xfrm>
            <a:off x="-2209800" y="381000"/>
            <a:ext cx="3814763" cy="6429375"/>
            <a:chOff x="1248" y="288"/>
            <a:chExt cx="2403" cy="4050"/>
          </a:xfrm>
        </p:grpSpPr>
        <p:sp>
          <p:nvSpPr>
            <p:cNvPr id="71735" name="Freeform 114">
              <a:extLst>
                <a:ext uri="{FF2B5EF4-FFF2-40B4-BE49-F238E27FC236}">
                  <a16:creationId xmlns:a16="http://schemas.microsoft.com/office/drawing/2014/main" id="{6A43F60C-5092-D279-F2E8-0F7E081240F2}"/>
                </a:ext>
              </a:extLst>
            </p:cNvPr>
            <p:cNvSpPr>
              <a:spLocks/>
            </p:cNvSpPr>
            <p:nvPr/>
          </p:nvSpPr>
          <p:spPr bwMode="auto">
            <a:xfrm rot="-1205827">
              <a:off x="3075" y="2133"/>
              <a:ext cx="576" cy="784"/>
            </a:xfrm>
            <a:custGeom>
              <a:avLst/>
              <a:gdLst>
                <a:gd name="T0" fmla="*/ 26 w 699"/>
                <a:gd name="T1" fmla="*/ 34 h 784"/>
                <a:gd name="T2" fmla="*/ 174 w 699"/>
                <a:gd name="T3" fmla="*/ 21 h 784"/>
                <a:gd name="T4" fmla="*/ 206 w 699"/>
                <a:gd name="T5" fmla="*/ 8 h 784"/>
                <a:gd name="T6" fmla="*/ 269 w 699"/>
                <a:gd name="T7" fmla="*/ 136 h 784"/>
                <a:gd name="T8" fmla="*/ 385 w 699"/>
                <a:gd name="T9" fmla="*/ 469 h 784"/>
                <a:gd name="T10" fmla="*/ 396 w 699"/>
                <a:gd name="T11" fmla="*/ 508 h 784"/>
                <a:gd name="T12" fmla="*/ 417 w 699"/>
                <a:gd name="T13" fmla="*/ 559 h 784"/>
                <a:gd name="T14" fmla="*/ 522 w 699"/>
                <a:gd name="T15" fmla="*/ 648 h 784"/>
                <a:gd name="T16" fmla="*/ 543 w 699"/>
                <a:gd name="T17" fmla="*/ 687 h 784"/>
                <a:gd name="T18" fmla="*/ 438 w 699"/>
                <a:gd name="T19" fmla="*/ 751 h 784"/>
                <a:gd name="T20" fmla="*/ 374 w 699"/>
                <a:gd name="T21" fmla="*/ 776 h 784"/>
                <a:gd name="T22" fmla="*/ 343 w 699"/>
                <a:gd name="T23" fmla="*/ 751 h 784"/>
                <a:gd name="T24" fmla="*/ 279 w 699"/>
                <a:gd name="T25" fmla="*/ 712 h 784"/>
                <a:gd name="T26" fmla="*/ 185 w 699"/>
                <a:gd name="T27" fmla="*/ 648 h 784"/>
                <a:gd name="T28" fmla="*/ 163 w 699"/>
                <a:gd name="T29" fmla="*/ 520 h 784"/>
                <a:gd name="T30" fmla="*/ 143 w 699"/>
                <a:gd name="T31" fmla="*/ 482 h 784"/>
                <a:gd name="T32" fmla="*/ 90 w 699"/>
                <a:gd name="T33" fmla="*/ 316 h 784"/>
                <a:gd name="T34" fmla="*/ 26 w 699"/>
                <a:gd name="T35" fmla="*/ 162 h 784"/>
                <a:gd name="T36" fmla="*/ 5 w 699"/>
                <a:gd name="T37" fmla="*/ 111 h 784"/>
                <a:gd name="T38" fmla="*/ 26 w 699"/>
                <a:gd name="T39" fmla="*/ 34 h 7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99" h="784">
                  <a:moveTo>
                    <a:pt x="32" y="34"/>
                  </a:moveTo>
                  <a:cubicBezTo>
                    <a:pt x="92" y="30"/>
                    <a:pt x="152" y="28"/>
                    <a:pt x="211" y="21"/>
                  </a:cubicBezTo>
                  <a:cubicBezTo>
                    <a:pt x="225" y="19"/>
                    <a:pt x="239" y="0"/>
                    <a:pt x="250" y="8"/>
                  </a:cubicBezTo>
                  <a:cubicBezTo>
                    <a:pt x="275" y="25"/>
                    <a:pt x="310" y="104"/>
                    <a:pt x="326" y="136"/>
                  </a:cubicBezTo>
                  <a:cubicBezTo>
                    <a:pt x="352" y="263"/>
                    <a:pt x="397" y="363"/>
                    <a:pt x="467" y="469"/>
                  </a:cubicBezTo>
                  <a:cubicBezTo>
                    <a:pt x="475" y="480"/>
                    <a:pt x="475" y="495"/>
                    <a:pt x="480" y="508"/>
                  </a:cubicBezTo>
                  <a:cubicBezTo>
                    <a:pt x="488" y="526"/>
                    <a:pt x="495" y="544"/>
                    <a:pt x="506" y="559"/>
                  </a:cubicBezTo>
                  <a:cubicBezTo>
                    <a:pt x="538" y="603"/>
                    <a:pt x="590" y="620"/>
                    <a:pt x="634" y="648"/>
                  </a:cubicBezTo>
                  <a:cubicBezTo>
                    <a:pt x="642" y="661"/>
                    <a:pt x="653" y="673"/>
                    <a:pt x="659" y="687"/>
                  </a:cubicBezTo>
                  <a:cubicBezTo>
                    <a:pt x="699" y="782"/>
                    <a:pt x="648" y="740"/>
                    <a:pt x="531" y="751"/>
                  </a:cubicBezTo>
                  <a:cubicBezTo>
                    <a:pt x="528" y="752"/>
                    <a:pt x="457" y="777"/>
                    <a:pt x="454" y="776"/>
                  </a:cubicBezTo>
                  <a:cubicBezTo>
                    <a:pt x="439" y="773"/>
                    <a:pt x="430" y="758"/>
                    <a:pt x="416" y="751"/>
                  </a:cubicBezTo>
                  <a:cubicBezTo>
                    <a:pt x="313" y="700"/>
                    <a:pt x="447" y="784"/>
                    <a:pt x="339" y="712"/>
                  </a:cubicBezTo>
                  <a:cubicBezTo>
                    <a:pt x="266" y="731"/>
                    <a:pt x="252" y="723"/>
                    <a:pt x="224" y="648"/>
                  </a:cubicBezTo>
                  <a:cubicBezTo>
                    <a:pt x="189" y="554"/>
                    <a:pt x="238" y="640"/>
                    <a:pt x="198" y="520"/>
                  </a:cubicBezTo>
                  <a:cubicBezTo>
                    <a:pt x="193" y="506"/>
                    <a:pt x="179" y="496"/>
                    <a:pt x="173" y="482"/>
                  </a:cubicBezTo>
                  <a:cubicBezTo>
                    <a:pt x="149" y="428"/>
                    <a:pt x="133" y="370"/>
                    <a:pt x="109" y="316"/>
                  </a:cubicBezTo>
                  <a:cubicBezTo>
                    <a:pt x="95" y="285"/>
                    <a:pt x="53" y="203"/>
                    <a:pt x="32" y="162"/>
                  </a:cubicBezTo>
                  <a:cubicBezTo>
                    <a:pt x="23" y="145"/>
                    <a:pt x="0" y="129"/>
                    <a:pt x="6" y="111"/>
                  </a:cubicBezTo>
                  <a:cubicBezTo>
                    <a:pt x="15" y="85"/>
                    <a:pt x="23" y="60"/>
                    <a:pt x="32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115">
              <a:extLst>
                <a:ext uri="{FF2B5EF4-FFF2-40B4-BE49-F238E27FC236}">
                  <a16:creationId xmlns:a16="http://schemas.microsoft.com/office/drawing/2014/main" id="{30E58968-1ECC-E8E5-5C34-0554050AD0FE}"/>
                </a:ext>
              </a:extLst>
            </p:cNvPr>
            <p:cNvSpPr>
              <a:spLocks/>
            </p:cNvSpPr>
            <p:nvPr/>
          </p:nvSpPr>
          <p:spPr bwMode="auto">
            <a:xfrm rot="37609">
              <a:off x="2534" y="2896"/>
              <a:ext cx="611" cy="1211"/>
            </a:xfrm>
            <a:custGeom>
              <a:avLst/>
              <a:gdLst>
                <a:gd name="T0" fmla="*/ 611 w 611"/>
                <a:gd name="T1" fmla="*/ 31 h 1268"/>
                <a:gd name="T2" fmla="*/ 515 w 611"/>
                <a:gd name="T3" fmla="*/ 283 h 1268"/>
                <a:gd name="T4" fmla="*/ 419 w 611"/>
                <a:gd name="T5" fmla="*/ 489 h 1268"/>
                <a:gd name="T6" fmla="*/ 371 w 611"/>
                <a:gd name="T7" fmla="*/ 592 h 1268"/>
                <a:gd name="T8" fmla="*/ 311 w 611"/>
                <a:gd name="T9" fmla="*/ 741 h 1268"/>
                <a:gd name="T10" fmla="*/ 263 w 611"/>
                <a:gd name="T11" fmla="*/ 1177 h 1268"/>
                <a:gd name="T12" fmla="*/ 227 w 611"/>
                <a:gd name="T13" fmla="*/ 1188 h 1268"/>
                <a:gd name="T14" fmla="*/ 83 w 611"/>
                <a:gd name="T15" fmla="*/ 1211 h 1268"/>
                <a:gd name="T16" fmla="*/ 59 w 611"/>
                <a:gd name="T17" fmla="*/ 959 h 1268"/>
                <a:gd name="T18" fmla="*/ 83 w 611"/>
                <a:gd name="T19" fmla="*/ 787 h 1268"/>
                <a:gd name="T20" fmla="*/ 215 w 611"/>
                <a:gd name="T21" fmla="*/ 374 h 1268"/>
                <a:gd name="T22" fmla="*/ 263 w 611"/>
                <a:gd name="T23" fmla="*/ 329 h 1268"/>
                <a:gd name="T24" fmla="*/ 335 w 611"/>
                <a:gd name="T25" fmla="*/ 283 h 1268"/>
                <a:gd name="T26" fmla="*/ 359 w 611"/>
                <a:gd name="T27" fmla="*/ 237 h 1268"/>
                <a:gd name="T28" fmla="*/ 407 w 611"/>
                <a:gd name="T29" fmla="*/ 214 h 1268"/>
                <a:gd name="T30" fmla="*/ 443 w 611"/>
                <a:gd name="T31" fmla="*/ 180 h 1268"/>
                <a:gd name="T32" fmla="*/ 479 w 611"/>
                <a:gd name="T33" fmla="*/ 157 h 1268"/>
                <a:gd name="T34" fmla="*/ 491 w 611"/>
                <a:gd name="T35" fmla="*/ 111 h 1268"/>
                <a:gd name="T36" fmla="*/ 527 w 611"/>
                <a:gd name="T37" fmla="*/ 99 h 1268"/>
                <a:gd name="T38" fmla="*/ 611 w 611"/>
                <a:gd name="T39" fmla="*/ 31 h 12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1" h="1268">
                  <a:moveTo>
                    <a:pt x="611" y="32"/>
                  </a:moveTo>
                  <a:cubicBezTo>
                    <a:pt x="569" y="157"/>
                    <a:pt x="610" y="201"/>
                    <a:pt x="515" y="296"/>
                  </a:cubicBezTo>
                  <a:cubicBezTo>
                    <a:pt x="490" y="370"/>
                    <a:pt x="454" y="442"/>
                    <a:pt x="419" y="512"/>
                  </a:cubicBezTo>
                  <a:cubicBezTo>
                    <a:pt x="333" y="683"/>
                    <a:pt x="442" y="514"/>
                    <a:pt x="371" y="620"/>
                  </a:cubicBezTo>
                  <a:cubicBezTo>
                    <a:pt x="357" y="677"/>
                    <a:pt x="344" y="727"/>
                    <a:pt x="311" y="776"/>
                  </a:cubicBezTo>
                  <a:cubicBezTo>
                    <a:pt x="286" y="925"/>
                    <a:pt x="292" y="1087"/>
                    <a:pt x="263" y="1232"/>
                  </a:cubicBezTo>
                  <a:cubicBezTo>
                    <a:pt x="261" y="1244"/>
                    <a:pt x="239" y="1241"/>
                    <a:pt x="227" y="1244"/>
                  </a:cubicBezTo>
                  <a:cubicBezTo>
                    <a:pt x="180" y="1256"/>
                    <a:pt x="130" y="1261"/>
                    <a:pt x="83" y="1268"/>
                  </a:cubicBezTo>
                  <a:cubicBezTo>
                    <a:pt x="0" y="1185"/>
                    <a:pt x="44" y="1112"/>
                    <a:pt x="59" y="1004"/>
                  </a:cubicBezTo>
                  <a:cubicBezTo>
                    <a:pt x="68" y="944"/>
                    <a:pt x="74" y="884"/>
                    <a:pt x="83" y="824"/>
                  </a:cubicBezTo>
                  <a:cubicBezTo>
                    <a:pt x="29" y="662"/>
                    <a:pt x="103" y="504"/>
                    <a:pt x="215" y="392"/>
                  </a:cubicBezTo>
                  <a:cubicBezTo>
                    <a:pt x="238" y="323"/>
                    <a:pt x="208" y="381"/>
                    <a:pt x="263" y="344"/>
                  </a:cubicBezTo>
                  <a:cubicBezTo>
                    <a:pt x="353" y="284"/>
                    <a:pt x="249" y="325"/>
                    <a:pt x="335" y="296"/>
                  </a:cubicBezTo>
                  <a:cubicBezTo>
                    <a:pt x="343" y="280"/>
                    <a:pt x="346" y="261"/>
                    <a:pt x="359" y="248"/>
                  </a:cubicBezTo>
                  <a:cubicBezTo>
                    <a:pt x="372" y="235"/>
                    <a:pt x="392" y="234"/>
                    <a:pt x="407" y="224"/>
                  </a:cubicBezTo>
                  <a:cubicBezTo>
                    <a:pt x="421" y="214"/>
                    <a:pt x="430" y="199"/>
                    <a:pt x="443" y="188"/>
                  </a:cubicBezTo>
                  <a:cubicBezTo>
                    <a:pt x="454" y="179"/>
                    <a:pt x="467" y="172"/>
                    <a:pt x="479" y="164"/>
                  </a:cubicBezTo>
                  <a:cubicBezTo>
                    <a:pt x="483" y="148"/>
                    <a:pt x="481" y="129"/>
                    <a:pt x="491" y="116"/>
                  </a:cubicBezTo>
                  <a:cubicBezTo>
                    <a:pt x="499" y="106"/>
                    <a:pt x="517" y="112"/>
                    <a:pt x="527" y="104"/>
                  </a:cubicBezTo>
                  <a:cubicBezTo>
                    <a:pt x="546" y="88"/>
                    <a:pt x="579" y="0"/>
                    <a:pt x="611" y="32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116">
              <a:extLst>
                <a:ext uri="{FF2B5EF4-FFF2-40B4-BE49-F238E27FC236}">
                  <a16:creationId xmlns:a16="http://schemas.microsoft.com/office/drawing/2014/main" id="{EBCC3392-9C75-FB30-8D55-FB7DEA837A66}"/>
                </a:ext>
              </a:extLst>
            </p:cNvPr>
            <p:cNvSpPr>
              <a:spLocks/>
            </p:cNvSpPr>
            <p:nvPr/>
          </p:nvSpPr>
          <p:spPr bwMode="auto">
            <a:xfrm rot="-19573">
              <a:off x="1863" y="2784"/>
              <a:ext cx="1368" cy="1402"/>
            </a:xfrm>
            <a:custGeom>
              <a:avLst/>
              <a:gdLst>
                <a:gd name="T0" fmla="*/ 57 w 1443"/>
                <a:gd name="T1" fmla="*/ 49 h 1468"/>
                <a:gd name="T2" fmla="*/ 11 w 1443"/>
                <a:gd name="T3" fmla="*/ 255 h 1468"/>
                <a:gd name="T4" fmla="*/ 125 w 1443"/>
                <a:gd name="T5" fmla="*/ 530 h 1468"/>
                <a:gd name="T6" fmla="*/ 148 w 1443"/>
                <a:gd name="T7" fmla="*/ 610 h 1468"/>
                <a:gd name="T8" fmla="*/ 182 w 1443"/>
                <a:gd name="T9" fmla="*/ 679 h 1468"/>
                <a:gd name="T10" fmla="*/ 102 w 1443"/>
                <a:gd name="T11" fmla="*/ 1046 h 1468"/>
                <a:gd name="T12" fmla="*/ 46 w 1443"/>
                <a:gd name="T13" fmla="*/ 1241 h 1468"/>
                <a:gd name="T14" fmla="*/ 23 w 1443"/>
                <a:gd name="T15" fmla="*/ 1286 h 1468"/>
                <a:gd name="T16" fmla="*/ 0 w 1443"/>
                <a:gd name="T17" fmla="*/ 1378 h 1468"/>
                <a:gd name="T18" fmla="*/ 273 w 1443"/>
                <a:gd name="T19" fmla="*/ 1332 h 1468"/>
                <a:gd name="T20" fmla="*/ 694 w 1443"/>
                <a:gd name="T21" fmla="*/ 1321 h 1468"/>
                <a:gd name="T22" fmla="*/ 774 w 1443"/>
                <a:gd name="T23" fmla="*/ 1275 h 1468"/>
                <a:gd name="T24" fmla="*/ 819 w 1443"/>
                <a:gd name="T25" fmla="*/ 1206 h 1468"/>
                <a:gd name="T26" fmla="*/ 774 w 1443"/>
                <a:gd name="T27" fmla="*/ 1011 h 1468"/>
                <a:gd name="T28" fmla="*/ 808 w 1443"/>
                <a:gd name="T29" fmla="*/ 702 h 1468"/>
                <a:gd name="T30" fmla="*/ 921 w 1443"/>
                <a:gd name="T31" fmla="*/ 587 h 1468"/>
                <a:gd name="T32" fmla="*/ 956 w 1443"/>
                <a:gd name="T33" fmla="*/ 564 h 1468"/>
                <a:gd name="T34" fmla="*/ 1069 w 1443"/>
                <a:gd name="T35" fmla="*/ 415 h 1468"/>
                <a:gd name="T36" fmla="*/ 1126 w 1443"/>
                <a:gd name="T37" fmla="*/ 347 h 1468"/>
                <a:gd name="T38" fmla="*/ 1149 w 1443"/>
                <a:gd name="T39" fmla="*/ 312 h 1468"/>
                <a:gd name="T40" fmla="*/ 1183 w 1443"/>
                <a:gd name="T41" fmla="*/ 278 h 1468"/>
                <a:gd name="T42" fmla="*/ 1206 w 1443"/>
                <a:gd name="T43" fmla="*/ 232 h 1468"/>
                <a:gd name="T44" fmla="*/ 1240 w 1443"/>
                <a:gd name="T45" fmla="*/ 221 h 1468"/>
                <a:gd name="T46" fmla="*/ 1274 w 1443"/>
                <a:gd name="T47" fmla="*/ 175 h 1468"/>
                <a:gd name="T48" fmla="*/ 1308 w 1443"/>
                <a:gd name="T49" fmla="*/ 163 h 1468"/>
                <a:gd name="T50" fmla="*/ 1274 w 1443"/>
                <a:gd name="T51" fmla="*/ 140 h 1468"/>
                <a:gd name="T52" fmla="*/ 1229 w 1443"/>
                <a:gd name="T53" fmla="*/ 163 h 1468"/>
                <a:gd name="T54" fmla="*/ 671 w 1443"/>
                <a:gd name="T55" fmla="*/ 117 h 1468"/>
                <a:gd name="T56" fmla="*/ 228 w 1443"/>
                <a:gd name="T57" fmla="*/ 83 h 1468"/>
                <a:gd name="T58" fmla="*/ 68 w 1443"/>
                <a:gd name="T59" fmla="*/ 26 h 1468"/>
                <a:gd name="T60" fmla="*/ 23 w 1443"/>
                <a:gd name="T61" fmla="*/ 14 h 1468"/>
                <a:gd name="T62" fmla="*/ 57 w 1443"/>
                <a:gd name="T63" fmla="*/ 49 h 14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43" h="1468">
                  <a:moveTo>
                    <a:pt x="60" y="51"/>
                  </a:moveTo>
                  <a:cubicBezTo>
                    <a:pt x="46" y="123"/>
                    <a:pt x="30" y="196"/>
                    <a:pt x="12" y="267"/>
                  </a:cubicBezTo>
                  <a:cubicBezTo>
                    <a:pt x="33" y="372"/>
                    <a:pt x="85" y="460"/>
                    <a:pt x="132" y="555"/>
                  </a:cubicBezTo>
                  <a:cubicBezTo>
                    <a:pt x="145" y="581"/>
                    <a:pt x="143" y="613"/>
                    <a:pt x="156" y="639"/>
                  </a:cubicBezTo>
                  <a:cubicBezTo>
                    <a:pt x="203" y="732"/>
                    <a:pt x="162" y="621"/>
                    <a:pt x="192" y="711"/>
                  </a:cubicBezTo>
                  <a:cubicBezTo>
                    <a:pt x="184" y="847"/>
                    <a:pt x="191" y="984"/>
                    <a:pt x="108" y="1095"/>
                  </a:cubicBezTo>
                  <a:cubicBezTo>
                    <a:pt x="90" y="1165"/>
                    <a:pt x="71" y="1230"/>
                    <a:pt x="48" y="1299"/>
                  </a:cubicBezTo>
                  <a:cubicBezTo>
                    <a:pt x="42" y="1316"/>
                    <a:pt x="30" y="1330"/>
                    <a:pt x="24" y="1347"/>
                  </a:cubicBezTo>
                  <a:cubicBezTo>
                    <a:pt x="14" y="1378"/>
                    <a:pt x="0" y="1443"/>
                    <a:pt x="0" y="1443"/>
                  </a:cubicBezTo>
                  <a:cubicBezTo>
                    <a:pt x="99" y="1468"/>
                    <a:pt x="187" y="1400"/>
                    <a:pt x="288" y="1395"/>
                  </a:cubicBezTo>
                  <a:cubicBezTo>
                    <a:pt x="436" y="1388"/>
                    <a:pt x="584" y="1387"/>
                    <a:pt x="732" y="1383"/>
                  </a:cubicBezTo>
                  <a:cubicBezTo>
                    <a:pt x="746" y="1376"/>
                    <a:pt x="803" y="1350"/>
                    <a:pt x="816" y="1335"/>
                  </a:cubicBezTo>
                  <a:cubicBezTo>
                    <a:pt x="835" y="1313"/>
                    <a:pt x="864" y="1263"/>
                    <a:pt x="864" y="1263"/>
                  </a:cubicBezTo>
                  <a:cubicBezTo>
                    <a:pt x="852" y="1193"/>
                    <a:pt x="833" y="1128"/>
                    <a:pt x="816" y="1059"/>
                  </a:cubicBezTo>
                  <a:cubicBezTo>
                    <a:pt x="818" y="1011"/>
                    <a:pt x="806" y="817"/>
                    <a:pt x="852" y="735"/>
                  </a:cubicBezTo>
                  <a:cubicBezTo>
                    <a:pt x="899" y="650"/>
                    <a:pt x="893" y="668"/>
                    <a:pt x="972" y="615"/>
                  </a:cubicBezTo>
                  <a:cubicBezTo>
                    <a:pt x="984" y="607"/>
                    <a:pt x="1008" y="591"/>
                    <a:pt x="1008" y="591"/>
                  </a:cubicBezTo>
                  <a:cubicBezTo>
                    <a:pt x="1024" y="527"/>
                    <a:pt x="1072" y="472"/>
                    <a:pt x="1128" y="435"/>
                  </a:cubicBezTo>
                  <a:cubicBezTo>
                    <a:pt x="1151" y="366"/>
                    <a:pt x="1123" y="428"/>
                    <a:pt x="1188" y="363"/>
                  </a:cubicBezTo>
                  <a:cubicBezTo>
                    <a:pt x="1198" y="353"/>
                    <a:pt x="1203" y="338"/>
                    <a:pt x="1212" y="327"/>
                  </a:cubicBezTo>
                  <a:cubicBezTo>
                    <a:pt x="1223" y="314"/>
                    <a:pt x="1238" y="305"/>
                    <a:pt x="1248" y="291"/>
                  </a:cubicBezTo>
                  <a:cubicBezTo>
                    <a:pt x="1258" y="276"/>
                    <a:pt x="1259" y="256"/>
                    <a:pt x="1272" y="243"/>
                  </a:cubicBezTo>
                  <a:cubicBezTo>
                    <a:pt x="1281" y="234"/>
                    <a:pt x="1296" y="235"/>
                    <a:pt x="1308" y="231"/>
                  </a:cubicBezTo>
                  <a:cubicBezTo>
                    <a:pt x="1320" y="215"/>
                    <a:pt x="1329" y="196"/>
                    <a:pt x="1344" y="183"/>
                  </a:cubicBezTo>
                  <a:cubicBezTo>
                    <a:pt x="1354" y="175"/>
                    <a:pt x="1371" y="180"/>
                    <a:pt x="1380" y="171"/>
                  </a:cubicBezTo>
                  <a:cubicBezTo>
                    <a:pt x="1443" y="108"/>
                    <a:pt x="1344" y="147"/>
                    <a:pt x="1344" y="147"/>
                  </a:cubicBezTo>
                  <a:cubicBezTo>
                    <a:pt x="1327" y="153"/>
                    <a:pt x="1312" y="163"/>
                    <a:pt x="1296" y="171"/>
                  </a:cubicBezTo>
                  <a:cubicBezTo>
                    <a:pt x="1090" y="160"/>
                    <a:pt x="917" y="132"/>
                    <a:pt x="708" y="123"/>
                  </a:cubicBezTo>
                  <a:cubicBezTo>
                    <a:pt x="561" y="86"/>
                    <a:pt x="387" y="93"/>
                    <a:pt x="240" y="87"/>
                  </a:cubicBezTo>
                  <a:cubicBezTo>
                    <a:pt x="181" y="72"/>
                    <a:pt x="131" y="45"/>
                    <a:pt x="72" y="27"/>
                  </a:cubicBezTo>
                  <a:cubicBezTo>
                    <a:pt x="56" y="22"/>
                    <a:pt x="31" y="0"/>
                    <a:pt x="24" y="15"/>
                  </a:cubicBezTo>
                  <a:cubicBezTo>
                    <a:pt x="16" y="30"/>
                    <a:pt x="48" y="39"/>
                    <a:pt x="60" y="51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117">
              <a:extLst>
                <a:ext uri="{FF2B5EF4-FFF2-40B4-BE49-F238E27FC236}">
                  <a16:creationId xmlns:a16="http://schemas.microsoft.com/office/drawing/2014/main" id="{2683751D-2A86-8CCB-468B-9097372E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43"/>
              <a:ext cx="979" cy="295"/>
            </a:xfrm>
            <a:custGeom>
              <a:avLst/>
              <a:gdLst>
                <a:gd name="T0" fmla="*/ 66 w 979"/>
                <a:gd name="T1" fmla="*/ 94 h 306"/>
                <a:gd name="T2" fmla="*/ 0 w 979"/>
                <a:gd name="T3" fmla="*/ 220 h 306"/>
                <a:gd name="T4" fmla="*/ 288 w 979"/>
                <a:gd name="T5" fmla="*/ 282 h 306"/>
                <a:gd name="T6" fmla="*/ 851 w 979"/>
                <a:gd name="T7" fmla="*/ 295 h 306"/>
                <a:gd name="T8" fmla="*/ 864 w 979"/>
                <a:gd name="T9" fmla="*/ 232 h 306"/>
                <a:gd name="T10" fmla="*/ 707 w 979"/>
                <a:gd name="T11" fmla="*/ 144 h 306"/>
                <a:gd name="T12" fmla="*/ 66 w 979"/>
                <a:gd name="T13" fmla="*/ 94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306">
                  <a:moveTo>
                    <a:pt x="66" y="97"/>
                  </a:moveTo>
                  <a:cubicBezTo>
                    <a:pt x="53" y="160"/>
                    <a:pt x="45" y="185"/>
                    <a:pt x="0" y="228"/>
                  </a:cubicBezTo>
                  <a:cubicBezTo>
                    <a:pt x="74" y="300"/>
                    <a:pt x="188" y="289"/>
                    <a:pt x="288" y="293"/>
                  </a:cubicBezTo>
                  <a:cubicBezTo>
                    <a:pt x="476" y="300"/>
                    <a:pt x="663" y="302"/>
                    <a:pt x="851" y="306"/>
                  </a:cubicBezTo>
                  <a:cubicBezTo>
                    <a:pt x="979" y="285"/>
                    <a:pt x="925" y="300"/>
                    <a:pt x="864" y="241"/>
                  </a:cubicBezTo>
                  <a:cubicBezTo>
                    <a:pt x="835" y="153"/>
                    <a:pt x="794" y="163"/>
                    <a:pt x="707" y="149"/>
                  </a:cubicBezTo>
                  <a:cubicBezTo>
                    <a:pt x="484" y="0"/>
                    <a:pt x="504" y="86"/>
                    <a:pt x="66" y="9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118">
              <a:extLst>
                <a:ext uri="{FF2B5EF4-FFF2-40B4-BE49-F238E27FC236}">
                  <a16:creationId xmlns:a16="http://schemas.microsoft.com/office/drawing/2014/main" id="{416C00B0-07C9-21E9-99DC-5B4F14EE0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586"/>
              <a:ext cx="530" cy="439"/>
            </a:xfrm>
            <a:custGeom>
              <a:avLst/>
              <a:gdLst>
                <a:gd name="T0" fmla="*/ 417 w 530"/>
                <a:gd name="T1" fmla="*/ 363 h 460"/>
                <a:gd name="T2" fmla="*/ 208 w 530"/>
                <a:gd name="T3" fmla="*/ 412 h 460"/>
                <a:gd name="T4" fmla="*/ 103 w 530"/>
                <a:gd name="T5" fmla="*/ 312 h 460"/>
                <a:gd name="T6" fmla="*/ 77 w 530"/>
                <a:gd name="T7" fmla="*/ 275 h 460"/>
                <a:gd name="T8" fmla="*/ 50 w 530"/>
                <a:gd name="T9" fmla="*/ 250 h 460"/>
                <a:gd name="T10" fmla="*/ 64 w 530"/>
                <a:gd name="T11" fmla="*/ 113 h 460"/>
                <a:gd name="T12" fmla="*/ 103 w 530"/>
                <a:gd name="T13" fmla="*/ 100 h 460"/>
                <a:gd name="T14" fmla="*/ 116 w 530"/>
                <a:gd name="T15" fmla="*/ 63 h 460"/>
                <a:gd name="T16" fmla="*/ 155 w 530"/>
                <a:gd name="T17" fmla="*/ 50 h 460"/>
                <a:gd name="T18" fmla="*/ 286 w 530"/>
                <a:gd name="T19" fmla="*/ 0 h 460"/>
                <a:gd name="T20" fmla="*/ 509 w 530"/>
                <a:gd name="T21" fmla="*/ 75 h 460"/>
                <a:gd name="T22" fmla="*/ 522 w 530"/>
                <a:gd name="T23" fmla="*/ 113 h 460"/>
                <a:gd name="T24" fmla="*/ 443 w 530"/>
                <a:gd name="T25" fmla="*/ 162 h 460"/>
                <a:gd name="T26" fmla="*/ 404 w 530"/>
                <a:gd name="T27" fmla="*/ 200 h 460"/>
                <a:gd name="T28" fmla="*/ 352 w 530"/>
                <a:gd name="T29" fmla="*/ 213 h 460"/>
                <a:gd name="T30" fmla="*/ 365 w 530"/>
                <a:gd name="T31" fmla="*/ 287 h 460"/>
                <a:gd name="T32" fmla="*/ 417 w 530"/>
                <a:gd name="T33" fmla="*/ 363 h 4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0" h="460">
                  <a:moveTo>
                    <a:pt x="417" y="380"/>
                  </a:moveTo>
                  <a:cubicBezTo>
                    <a:pt x="337" y="460"/>
                    <a:pt x="340" y="445"/>
                    <a:pt x="208" y="432"/>
                  </a:cubicBezTo>
                  <a:cubicBezTo>
                    <a:pt x="120" y="345"/>
                    <a:pt x="155" y="381"/>
                    <a:pt x="103" y="327"/>
                  </a:cubicBezTo>
                  <a:cubicBezTo>
                    <a:pt x="92" y="316"/>
                    <a:pt x="87" y="300"/>
                    <a:pt x="77" y="288"/>
                  </a:cubicBezTo>
                  <a:cubicBezTo>
                    <a:pt x="69" y="278"/>
                    <a:pt x="59" y="271"/>
                    <a:pt x="50" y="262"/>
                  </a:cubicBezTo>
                  <a:cubicBezTo>
                    <a:pt x="32" y="208"/>
                    <a:pt x="0" y="156"/>
                    <a:pt x="64" y="118"/>
                  </a:cubicBezTo>
                  <a:cubicBezTo>
                    <a:pt x="76" y="111"/>
                    <a:pt x="90" y="109"/>
                    <a:pt x="103" y="105"/>
                  </a:cubicBezTo>
                  <a:cubicBezTo>
                    <a:pt x="107" y="92"/>
                    <a:pt x="106" y="76"/>
                    <a:pt x="116" y="66"/>
                  </a:cubicBezTo>
                  <a:cubicBezTo>
                    <a:pt x="126" y="56"/>
                    <a:pt x="143" y="58"/>
                    <a:pt x="155" y="52"/>
                  </a:cubicBezTo>
                  <a:cubicBezTo>
                    <a:pt x="207" y="25"/>
                    <a:pt x="227" y="15"/>
                    <a:pt x="286" y="0"/>
                  </a:cubicBezTo>
                  <a:cubicBezTo>
                    <a:pt x="381" y="12"/>
                    <a:pt x="442" y="12"/>
                    <a:pt x="509" y="79"/>
                  </a:cubicBezTo>
                  <a:cubicBezTo>
                    <a:pt x="513" y="92"/>
                    <a:pt x="530" y="107"/>
                    <a:pt x="522" y="118"/>
                  </a:cubicBezTo>
                  <a:cubicBezTo>
                    <a:pt x="503" y="144"/>
                    <a:pt x="469" y="153"/>
                    <a:pt x="443" y="170"/>
                  </a:cubicBezTo>
                  <a:cubicBezTo>
                    <a:pt x="427" y="180"/>
                    <a:pt x="420" y="201"/>
                    <a:pt x="404" y="210"/>
                  </a:cubicBezTo>
                  <a:cubicBezTo>
                    <a:pt x="389" y="219"/>
                    <a:pt x="369" y="219"/>
                    <a:pt x="352" y="223"/>
                  </a:cubicBezTo>
                  <a:cubicBezTo>
                    <a:pt x="337" y="264"/>
                    <a:pt x="325" y="266"/>
                    <a:pt x="365" y="301"/>
                  </a:cubicBezTo>
                  <a:cubicBezTo>
                    <a:pt x="444" y="370"/>
                    <a:pt x="469" y="328"/>
                    <a:pt x="417" y="3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AutoShape 119">
              <a:extLst>
                <a:ext uri="{FF2B5EF4-FFF2-40B4-BE49-F238E27FC236}">
                  <a16:creationId xmlns:a16="http://schemas.microsoft.com/office/drawing/2014/main" id="{41D9246C-2462-797D-3E2A-D9DF730D13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391623">
              <a:off x="2160" y="2586"/>
              <a:ext cx="967" cy="91"/>
            </a:xfrm>
            <a:prstGeom prst="flowChartMagneticDrum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741" name="Freeform 120">
              <a:extLst>
                <a:ext uri="{FF2B5EF4-FFF2-40B4-BE49-F238E27FC236}">
                  <a16:creationId xmlns:a16="http://schemas.microsoft.com/office/drawing/2014/main" id="{A7ADE271-4360-4DEB-8687-6462906DA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2478"/>
              <a:ext cx="329" cy="271"/>
            </a:xfrm>
            <a:custGeom>
              <a:avLst/>
              <a:gdLst>
                <a:gd name="T0" fmla="*/ 15 w 329"/>
                <a:gd name="T1" fmla="*/ 249 h 284"/>
                <a:gd name="T2" fmla="*/ 67 w 329"/>
                <a:gd name="T3" fmla="*/ 175 h 284"/>
                <a:gd name="T4" fmla="*/ 106 w 329"/>
                <a:gd name="T5" fmla="*/ 150 h 284"/>
                <a:gd name="T6" fmla="*/ 133 w 329"/>
                <a:gd name="T7" fmla="*/ 124 h 284"/>
                <a:gd name="T8" fmla="*/ 211 w 329"/>
                <a:gd name="T9" fmla="*/ 87 h 284"/>
                <a:gd name="T10" fmla="*/ 329 w 329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9" h="284">
                  <a:moveTo>
                    <a:pt x="15" y="261"/>
                  </a:moveTo>
                  <a:cubicBezTo>
                    <a:pt x="113" y="196"/>
                    <a:pt x="0" y="284"/>
                    <a:pt x="67" y="183"/>
                  </a:cubicBezTo>
                  <a:cubicBezTo>
                    <a:pt x="76" y="170"/>
                    <a:pt x="94" y="167"/>
                    <a:pt x="106" y="157"/>
                  </a:cubicBezTo>
                  <a:cubicBezTo>
                    <a:pt x="116" y="149"/>
                    <a:pt x="123" y="138"/>
                    <a:pt x="133" y="130"/>
                  </a:cubicBezTo>
                  <a:cubicBezTo>
                    <a:pt x="194" y="81"/>
                    <a:pt x="147" y="123"/>
                    <a:pt x="211" y="91"/>
                  </a:cubicBezTo>
                  <a:cubicBezTo>
                    <a:pt x="250" y="71"/>
                    <a:pt x="298" y="31"/>
                    <a:pt x="32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Freeform 121">
              <a:extLst>
                <a:ext uri="{FF2B5EF4-FFF2-40B4-BE49-F238E27FC236}">
                  <a16:creationId xmlns:a16="http://schemas.microsoft.com/office/drawing/2014/main" id="{9073583F-5C91-AAF6-DB94-D5C90525E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565"/>
              <a:ext cx="170" cy="362"/>
            </a:xfrm>
            <a:custGeom>
              <a:avLst/>
              <a:gdLst>
                <a:gd name="T0" fmla="*/ 0 w 170"/>
                <a:gd name="T1" fmla="*/ 362 h 380"/>
                <a:gd name="T2" fmla="*/ 131 w 170"/>
                <a:gd name="T3" fmla="*/ 100 h 380"/>
                <a:gd name="T4" fmla="*/ 170 w 170"/>
                <a:gd name="T5" fmla="*/ 0 h 3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380">
                  <a:moveTo>
                    <a:pt x="0" y="380"/>
                  </a:moveTo>
                  <a:cubicBezTo>
                    <a:pt x="23" y="265"/>
                    <a:pt x="46" y="190"/>
                    <a:pt x="131" y="105"/>
                  </a:cubicBezTo>
                  <a:cubicBezTo>
                    <a:pt x="160" y="17"/>
                    <a:pt x="145" y="51"/>
                    <a:pt x="17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Freeform 122">
              <a:extLst>
                <a:ext uri="{FF2B5EF4-FFF2-40B4-BE49-F238E27FC236}">
                  <a16:creationId xmlns:a16="http://schemas.microsoft.com/office/drawing/2014/main" id="{49BE8024-DB5B-8505-C4D6-AAFE758D6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952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4" name="Freeform 123">
              <a:extLst>
                <a:ext uri="{FF2B5EF4-FFF2-40B4-BE49-F238E27FC236}">
                  <a16:creationId xmlns:a16="http://schemas.microsoft.com/office/drawing/2014/main" id="{AAA11C28-214A-E437-4482-38815154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515"/>
              <a:ext cx="183" cy="135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4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124">
              <a:extLst>
                <a:ext uri="{FF2B5EF4-FFF2-40B4-BE49-F238E27FC236}">
                  <a16:creationId xmlns:a16="http://schemas.microsoft.com/office/drawing/2014/main" id="{5C68FED6-FB7B-9D02-6F30-C06F9FFCD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02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6" name="Freeform 125">
              <a:extLst>
                <a:ext uri="{FF2B5EF4-FFF2-40B4-BE49-F238E27FC236}">
                  <a16:creationId xmlns:a16="http://schemas.microsoft.com/office/drawing/2014/main" id="{616503BA-53E3-EC58-B7FA-CCE6A8DB9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69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7" name="Freeform 126">
              <a:extLst>
                <a:ext uri="{FF2B5EF4-FFF2-40B4-BE49-F238E27FC236}">
                  <a16:creationId xmlns:a16="http://schemas.microsoft.com/office/drawing/2014/main" id="{55B578CA-EDFD-F467-F24E-82D643D2D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777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3 h 140"/>
                <a:gd name="T4" fmla="*/ 0 w 183"/>
                <a:gd name="T5" fmla="*/ 101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8" name="Freeform 127">
              <a:extLst>
                <a:ext uri="{FF2B5EF4-FFF2-40B4-BE49-F238E27FC236}">
                  <a16:creationId xmlns:a16="http://schemas.microsoft.com/office/drawing/2014/main" id="{5F9503CE-4A02-B547-C14B-C5DADBFFA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24"/>
              <a:ext cx="1481" cy="1184"/>
            </a:xfrm>
            <a:custGeom>
              <a:avLst/>
              <a:gdLst>
                <a:gd name="T0" fmla="*/ 629 w 1481"/>
                <a:gd name="T1" fmla="*/ 74 h 1240"/>
                <a:gd name="T2" fmla="*/ 458 w 1481"/>
                <a:gd name="T3" fmla="*/ 162 h 1240"/>
                <a:gd name="T4" fmla="*/ 432 w 1481"/>
                <a:gd name="T5" fmla="*/ 238 h 1240"/>
                <a:gd name="T6" fmla="*/ 419 w 1481"/>
                <a:gd name="T7" fmla="*/ 275 h 1240"/>
                <a:gd name="T8" fmla="*/ 314 w 1481"/>
                <a:gd name="T9" fmla="*/ 675 h 1240"/>
                <a:gd name="T10" fmla="*/ 249 w 1481"/>
                <a:gd name="T11" fmla="*/ 800 h 1240"/>
                <a:gd name="T12" fmla="*/ 249 w 1481"/>
                <a:gd name="T13" fmla="*/ 800 h 1240"/>
                <a:gd name="T14" fmla="*/ 236 w 1481"/>
                <a:gd name="T15" fmla="*/ 837 h 1240"/>
                <a:gd name="T16" fmla="*/ 197 w 1481"/>
                <a:gd name="T17" fmla="*/ 850 h 1240"/>
                <a:gd name="T18" fmla="*/ 79 w 1481"/>
                <a:gd name="T19" fmla="*/ 938 h 1240"/>
                <a:gd name="T20" fmla="*/ 40 w 1481"/>
                <a:gd name="T21" fmla="*/ 962 h 1240"/>
                <a:gd name="T22" fmla="*/ 0 w 1481"/>
                <a:gd name="T23" fmla="*/ 975 h 1240"/>
                <a:gd name="T24" fmla="*/ 341 w 1481"/>
                <a:gd name="T25" fmla="*/ 1075 h 1240"/>
                <a:gd name="T26" fmla="*/ 773 w 1481"/>
                <a:gd name="T27" fmla="*/ 1088 h 1240"/>
                <a:gd name="T28" fmla="*/ 1257 w 1481"/>
                <a:gd name="T29" fmla="*/ 1150 h 1240"/>
                <a:gd name="T30" fmla="*/ 1427 w 1481"/>
                <a:gd name="T31" fmla="*/ 1137 h 1240"/>
                <a:gd name="T32" fmla="*/ 1362 w 1481"/>
                <a:gd name="T33" fmla="*/ 788 h 1240"/>
                <a:gd name="T34" fmla="*/ 1336 w 1481"/>
                <a:gd name="T35" fmla="*/ 712 h 1240"/>
                <a:gd name="T36" fmla="*/ 1322 w 1481"/>
                <a:gd name="T37" fmla="*/ 675 h 1240"/>
                <a:gd name="T38" fmla="*/ 1336 w 1481"/>
                <a:gd name="T39" fmla="*/ 887 h 1240"/>
                <a:gd name="T40" fmla="*/ 1375 w 1481"/>
                <a:gd name="T41" fmla="*/ 925 h 1240"/>
                <a:gd name="T42" fmla="*/ 1427 w 1481"/>
                <a:gd name="T43" fmla="*/ 1050 h 1240"/>
                <a:gd name="T44" fmla="*/ 1375 w 1481"/>
                <a:gd name="T45" fmla="*/ 475 h 1240"/>
                <a:gd name="T46" fmla="*/ 1322 w 1481"/>
                <a:gd name="T47" fmla="*/ 375 h 1240"/>
                <a:gd name="T48" fmla="*/ 1296 w 1481"/>
                <a:gd name="T49" fmla="*/ 300 h 1240"/>
                <a:gd name="T50" fmla="*/ 1270 w 1481"/>
                <a:gd name="T51" fmla="*/ 263 h 1240"/>
                <a:gd name="T52" fmla="*/ 1205 w 1481"/>
                <a:gd name="T53" fmla="*/ 113 h 1240"/>
                <a:gd name="T54" fmla="*/ 1087 w 1481"/>
                <a:gd name="T55" fmla="*/ 0 h 1240"/>
                <a:gd name="T56" fmla="*/ 629 w 1481"/>
                <a:gd name="T57" fmla="*/ 74 h 1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81" h="1240">
                  <a:moveTo>
                    <a:pt x="629" y="78"/>
                  </a:moveTo>
                  <a:cubicBezTo>
                    <a:pt x="557" y="103"/>
                    <a:pt x="513" y="116"/>
                    <a:pt x="458" y="170"/>
                  </a:cubicBezTo>
                  <a:cubicBezTo>
                    <a:pt x="449" y="196"/>
                    <a:pt x="441" y="223"/>
                    <a:pt x="432" y="249"/>
                  </a:cubicBezTo>
                  <a:cubicBezTo>
                    <a:pt x="428" y="262"/>
                    <a:pt x="419" y="288"/>
                    <a:pt x="419" y="288"/>
                  </a:cubicBezTo>
                  <a:cubicBezTo>
                    <a:pt x="404" y="739"/>
                    <a:pt x="522" y="639"/>
                    <a:pt x="314" y="707"/>
                  </a:cubicBezTo>
                  <a:cubicBezTo>
                    <a:pt x="293" y="790"/>
                    <a:pt x="311" y="744"/>
                    <a:pt x="249" y="838"/>
                  </a:cubicBezTo>
                  <a:cubicBezTo>
                    <a:pt x="245" y="851"/>
                    <a:pt x="246" y="867"/>
                    <a:pt x="236" y="877"/>
                  </a:cubicBezTo>
                  <a:cubicBezTo>
                    <a:pt x="226" y="887"/>
                    <a:pt x="210" y="886"/>
                    <a:pt x="197" y="890"/>
                  </a:cubicBezTo>
                  <a:cubicBezTo>
                    <a:pt x="174" y="960"/>
                    <a:pt x="153" y="957"/>
                    <a:pt x="79" y="982"/>
                  </a:cubicBezTo>
                  <a:cubicBezTo>
                    <a:pt x="64" y="987"/>
                    <a:pt x="54" y="1001"/>
                    <a:pt x="40" y="1008"/>
                  </a:cubicBezTo>
                  <a:cubicBezTo>
                    <a:pt x="27" y="1014"/>
                    <a:pt x="13" y="1017"/>
                    <a:pt x="0" y="1021"/>
                  </a:cubicBezTo>
                  <a:cubicBezTo>
                    <a:pt x="106" y="1056"/>
                    <a:pt x="229" y="1120"/>
                    <a:pt x="341" y="1126"/>
                  </a:cubicBezTo>
                  <a:cubicBezTo>
                    <a:pt x="485" y="1134"/>
                    <a:pt x="629" y="1135"/>
                    <a:pt x="773" y="1139"/>
                  </a:cubicBezTo>
                  <a:cubicBezTo>
                    <a:pt x="927" y="1190"/>
                    <a:pt x="1097" y="1191"/>
                    <a:pt x="1257" y="1204"/>
                  </a:cubicBezTo>
                  <a:cubicBezTo>
                    <a:pt x="1314" y="1200"/>
                    <a:pt x="1398" y="1240"/>
                    <a:pt x="1427" y="1191"/>
                  </a:cubicBezTo>
                  <a:cubicBezTo>
                    <a:pt x="1479" y="1105"/>
                    <a:pt x="1422" y="916"/>
                    <a:pt x="1362" y="825"/>
                  </a:cubicBezTo>
                  <a:cubicBezTo>
                    <a:pt x="1353" y="799"/>
                    <a:pt x="1345" y="772"/>
                    <a:pt x="1336" y="746"/>
                  </a:cubicBezTo>
                  <a:cubicBezTo>
                    <a:pt x="1332" y="733"/>
                    <a:pt x="1322" y="707"/>
                    <a:pt x="1322" y="707"/>
                  </a:cubicBezTo>
                  <a:cubicBezTo>
                    <a:pt x="1327" y="781"/>
                    <a:pt x="1321" y="856"/>
                    <a:pt x="1336" y="929"/>
                  </a:cubicBezTo>
                  <a:cubicBezTo>
                    <a:pt x="1340" y="947"/>
                    <a:pt x="1363" y="955"/>
                    <a:pt x="1375" y="969"/>
                  </a:cubicBezTo>
                  <a:cubicBezTo>
                    <a:pt x="1408" y="1009"/>
                    <a:pt x="1415" y="1051"/>
                    <a:pt x="1427" y="1100"/>
                  </a:cubicBezTo>
                  <a:cubicBezTo>
                    <a:pt x="1411" y="462"/>
                    <a:pt x="1481" y="739"/>
                    <a:pt x="1375" y="497"/>
                  </a:cubicBezTo>
                  <a:cubicBezTo>
                    <a:pt x="1328" y="391"/>
                    <a:pt x="1376" y="445"/>
                    <a:pt x="1322" y="393"/>
                  </a:cubicBezTo>
                  <a:cubicBezTo>
                    <a:pt x="1313" y="367"/>
                    <a:pt x="1311" y="337"/>
                    <a:pt x="1296" y="314"/>
                  </a:cubicBezTo>
                  <a:cubicBezTo>
                    <a:pt x="1287" y="301"/>
                    <a:pt x="1276" y="289"/>
                    <a:pt x="1270" y="275"/>
                  </a:cubicBezTo>
                  <a:cubicBezTo>
                    <a:pt x="1244" y="215"/>
                    <a:pt x="1240" y="171"/>
                    <a:pt x="1205" y="118"/>
                  </a:cubicBezTo>
                  <a:cubicBezTo>
                    <a:pt x="1184" y="55"/>
                    <a:pt x="1147" y="20"/>
                    <a:pt x="1087" y="0"/>
                  </a:cubicBezTo>
                  <a:cubicBezTo>
                    <a:pt x="934" y="22"/>
                    <a:pt x="783" y="59"/>
                    <a:pt x="629" y="7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9" name="Freeform 128">
              <a:extLst>
                <a:ext uri="{FF2B5EF4-FFF2-40B4-BE49-F238E27FC236}">
                  <a16:creationId xmlns:a16="http://schemas.microsoft.com/office/drawing/2014/main" id="{3004057F-2F4B-C458-209B-2681D0CD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811"/>
              <a:ext cx="413" cy="1185"/>
            </a:xfrm>
            <a:custGeom>
              <a:avLst/>
              <a:gdLst>
                <a:gd name="T0" fmla="*/ 70 w 413"/>
                <a:gd name="T1" fmla="*/ 54 h 1241"/>
                <a:gd name="T2" fmla="*/ 162 w 413"/>
                <a:gd name="T3" fmla="*/ 104 h 1241"/>
                <a:gd name="T4" fmla="*/ 240 w 413"/>
                <a:gd name="T5" fmla="*/ 292 h 1241"/>
                <a:gd name="T6" fmla="*/ 319 w 413"/>
                <a:gd name="T7" fmla="*/ 530 h 1241"/>
                <a:gd name="T8" fmla="*/ 384 w 413"/>
                <a:gd name="T9" fmla="*/ 830 h 1241"/>
                <a:gd name="T10" fmla="*/ 384 w 413"/>
                <a:gd name="T11" fmla="*/ 1167 h 1241"/>
                <a:gd name="T12" fmla="*/ 319 w 413"/>
                <a:gd name="T13" fmla="*/ 1154 h 1241"/>
                <a:gd name="T14" fmla="*/ 253 w 413"/>
                <a:gd name="T15" fmla="*/ 1029 h 1241"/>
                <a:gd name="T16" fmla="*/ 214 w 413"/>
                <a:gd name="T17" fmla="*/ 329 h 1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3" h="1241">
                  <a:moveTo>
                    <a:pt x="70" y="57"/>
                  </a:moveTo>
                  <a:cubicBezTo>
                    <a:pt x="214" y="201"/>
                    <a:pt x="0" y="0"/>
                    <a:pt x="162" y="109"/>
                  </a:cubicBezTo>
                  <a:cubicBezTo>
                    <a:pt x="221" y="149"/>
                    <a:pt x="204" y="252"/>
                    <a:pt x="240" y="306"/>
                  </a:cubicBezTo>
                  <a:cubicBezTo>
                    <a:pt x="292" y="385"/>
                    <a:pt x="301" y="463"/>
                    <a:pt x="319" y="555"/>
                  </a:cubicBezTo>
                  <a:cubicBezTo>
                    <a:pt x="340" y="660"/>
                    <a:pt x="367" y="763"/>
                    <a:pt x="384" y="869"/>
                  </a:cubicBezTo>
                  <a:cubicBezTo>
                    <a:pt x="385" y="889"/>
                    <a:pt x="413" y="1172"/>
                    <a:pt x="384" y="1222"/>
                  </a:cubicBezTo>
                  <a:cubicBezTo>
                    <a:pt x="373" y="1241"/>
                    <a:pt x="341" y="1213"/>
                    <a:pt x="319" y="1209"/>
                  </a:cubicBezTo>
                  <a:cubicBezTo>
                    <a:pt x="303" y="1161"/>
                    <a:pt x="281" y="1120"/>
                    <a:pt x="253" y="1078"/>
                  </a:cubicBezTo>
                  <a:cubicBezTo>
                    <a:pt x="240" y="359"/>
                    <a:pt x="407" y="538"/>
                    <a:pt x="214" y="345"/>
                  </a:cubicBezTo>
                </a:path>
              </a:pathLst>
            </a:cu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0" name="Freeform 129">
              <a:extLst>
                <a:ext uri="{FF2B5EF4-FFF2-40B4-BE49-F238E27FC236}">
                  <a16:creationId xmlns:a16="http://schemas.microsoft.com/office/drawing/2014/main" id="{488188DA-FDDF-845C-391B-FC1C2823D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612"/>
              <a:ext cx="196" cy="78"/>
            </a:xfrm>
            <a:custGeom>
              <a:avLst/>
              <a:gdLst>
                <a:gd name="T0" fmla="*/ 0 w 196"/>
                <a:gd name="T1" fmla="*/ 78 h 81"/>
                <a:gd name="T2" fmla="*/ 196 w 196"/>
                <a:gd name="T3" fmla="*/ 78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" h="81">
                  <a:moveTo>
                    <a:pt x="0" y="81"/>
                  </a:moveTo>
                  <a:cubicBezTo>
                    <a:pt x="55" y="44"/>
                    <a:pt x="156" y="0"/>
                    <a:pt x="196" y="81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1" name="Freeform 130">
              <a:extLst>
                <a:ext uri="{FF2B5EF4-FFF2-40B4-BE49-F238E27FC236}">
                  <a16:creationId xmlns:a16="http://schemas.microsoft.com/office/drawing/2014/main" id="{907EC050-C881-A752-68D1-F9580FD6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750"/>
              <a:ext cx="157" cy="65"/>
            </a:xfrm>
            <a:custGeom>
              <a:avLst/>
              <a:gdLst>
                <a:gd name="T0" fmla="*/ 0 w 157"/>
                <a:gd name="T1" fmla="*/ 53 h 68"/>
                <a:gd name="T2" fmla="*/ 26 w 157"/>
                <a:gd name="T3" fmla="*/ 15 h 68"/>
                <a:gd name="T4" fmla="*/ 157 w 157"/>
                <a:gd name="T5" fmla="*/ 65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" h="68">
                  <a:moveTo>
                    <a:pt x="0" y="55"/>
                  </a:moveTo>
                  <a:cubicBezTo>
                    <a:pt x="9" y="42"/>
                    <a:pt x="11" y="19"/>
                    <a:pt x="26" y="16"/>
                  </a:cubicBezTo>
                  <a:cubicBezTo>
                    <a:pt x="99" y="0"/>
                    <a:pt x="118" y="29"/>
                    <a:pt x="157" y="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Freeform 131">
              <a:extLst>
                <a:ext uri="{FF2B5EF4-FFF2-40B4-BE49-F238E27FC236}">
                  <a16:creationId xmlns:a16="http://schemas.microsoft.com/office/drawing/2014/main" id="{D99EAD13-44E5-29C4-F796-F31541C0A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4080"/>
              <a:ext cx="662" cy="188"/>
            </a:xfrm>
            <a:custGeom>
              <a:avLst/>
              <a:gdLst>
                <a:gd name="T0" fmla="*/ 279 w 662"/>
                <a:gd name="T1" fmla="*/ 26 h 197"/>
                <a:gd name="T2" fmla="*/ 489 w 662"/>
                <a:gd name="T3" fmla="*/ 75 h 197"/>
                <a:gd name="T4" fmla="*/ 554 w 662"/>
                <a:gd name="T5" fmla="*/ 88 h 197"/>
                <a:gd name="T6" fmla="*/ 633 w 662"/>
                <a:gd name="T7" fmla="*/ 113 h 197"/>
                <a:gd name="T8" fmla="*/ 659 w 662"/>
                <a:gd name="T9" fmla="*/ 151 h 197"/>
                <a:gd name="T10" fmla="*/ 554 w 662"/>
                <a:gd name="T11" fmla="*/ 188 h 197"/>
                <a:gd name="T12" fmla="*/ 332 w 662"/>
                <a:gd name="T13" fmla="*/ 176 h 197"/>
                <a:gd name="T14" fmla="*/ 266 w 662"/>
                <a:gd name="T15" fmla="*/ 125 h 197"/>
                <a:gd name="T16" fmla="*/ 57 w 662"/>
                <a:gd name="T17" fmla="*/ 75 h 197"/>
                <a:gd name="T18" fmla="*/ 31 w 662"/>
                <a:gd name="T19" fmla="*/ 38 h 197"/>
                <a:gd name="T20" fmla="*/ 4 w 662"/>
                <a:gd name="T21" fmla="*/ 13 h 197"/>
                <a:gd name="T22" fmla="*/ 44 w 662"/>
                <a:gd name="T23" fmla="*/ 0 h 197"/>
                <a:gd name="T24" fmla="*/ 371 w 662"/>
                <a:gd name="T25" fmla="*/ 26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197">
                  <a:moveTo>
                    <a:pt x="279" y="27"/>
                  </a:moveTo>
                  <a:cubicBezTo>
                    <a:pt x="349" y="44"/>
                    <a:pt x="419" y="62"/>
                    <a:pt x="489" y="79"/>
                  </a:cubicBezTo>
                  <a:cubicBezTo>
                    <a:pt x="510" y="84"/>
                    <a:pt x="533" y="86"/>
                    <a:pt x="554" y="92"/>
                  </a:cubicBezTo>
                  <a:cubicBezTo>
                    <a:pt x="581" y="99"/>
                    <a:pt x="633" y="118"/>
                    <a:pt x="633" y="118"/>
                  </a:cubicBezTo>
                  <a:cubicBezTo>
                    <a:pt x="642" y="131"/>
                    <a:pt x="662" y="142"/>
                    <a:pt x="659" y="158"/>
                  </a:cubicBezTo>
                  <a:cubicBezTo>
                    <a:pt x="653" y="186"/>
                    <a:pt x="561" y="196"/>
                    <a:pt x="554" y="197"/>
                  </a:cubicBezTo>
                  <a:cubicBezTo>
                    <a:pt x="480" y="193"/>
                    <a:pt x="405" y="195"/>
                    <a:pt x="332" y="184"/>
                  </a:cubicBezTo>
                  <a:cubicBezTo>
                    <a:pt x="293" y="178"/>
                    <a:pt x="294" y="148"/>
                    <a:pt x="266" y="131"/>
                  </a:cubicBezTo>
                  <a:cubicBezTo>
                    <a:pt x="197" y="89"/>
                    <a:pt x="143" y="87"/>
                    <a:pt x="57" y="79"/>
                  </a:cubicBezTo>
                  <a:cubicBezTo>
                    <a:pt x="48" y="66"/>
                    <a:pt x="41" y="52"/>
                    <a:pt x="31" y="40"/>
                  </a:cubicBezTo>
                  <a:cubicBezTo>
                    <a:pt x="23" y="30"/>
                    <a:pt x="0" y="26"/>
                    <a:pt x="4" y="14"/>
                  </a:cubicBezTo>
                  <a:cubicBezTo>
                    <a:pt x="8" y="1"/>
                    <a:pt x="31" y="5"/>
                    <a:pt x="44" y="0"/>
                  </a:cubicBezTo>
                  <a:cubicBezTo>
                    <a:pt x="154" y="12"/>
                    <a:pt x="260" y="27"/>
                    <a:pt x="371" y="27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3" name="Freeform 132">
              <a:extLst>
                <a:ext uri="{FF2B5EF4-FFF2-40B4-BE49-F238E27FC236}">
                  <a16:creationId xmlns:a16="http://schemas.microsoft.com/office/drawing/2014/main" id="{1CBE7BF2-7698-DFF9-2E8B-8CE4C7DCC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166"/>
              <a:ext cx="1009" cy="789"/>
            </a:xfrm>
            <a:custGeom>
              <a:avLst/>
              <a:gdLst>
                <a:gd name="T0" fmla="*/ 154 w 1009"/>
                <a:gd name="T1" fmla="*/ 187 h 827"/>
                <a:gd name="T2" fmla="*/ 167 w 1009"/>
                <a:gd name="T3" fmla="*/ 125 h 827"/>
                <a:gd name="T4" fmla="*/ 573 w 1009"/>
                <a:gd name="T5" fmla="*/ 0 h 827"/>
                <a:gd name="T6" fmla="*/ 809 w 1009"/>
                <a:gd name="T7" fmla="*/ 12 h 827"/>
                <a:gd name="T8" fmla="*/ 887 w 1009"/>
                <a:gd name="T9" fmla="*/ 37 h 827"/>
                <a:gd name="T10" fmla="*/ 953 w 1009"/>
                <a:gd name="T11" fmla="*/ 125 h 827"/>
                <a:gd name="T12" fmla="*/ 966 w 1009"/>
                <a:gd name="T13" fmla="*/ 437 h 827"/>
                <a:gd name="T14" fmla="*/ 900 w 1009"/>
                <a:gd name="T15" fmla="*/ 737 h 827"/>
                <a:gd name="T16" fmla="*/ 599 w 1009"/>
                <a:gd name="T17" fmla="*/ 762 h 827"/>
                <a:gd name="T18" fmla="*/ 377 w 1009"/>
                <a:gd name="T19" fmla="*/ 749 h 827"/>
                <a:gd name="T20" fmla="*/ 285 w 1009"/>
                <a:gd name="T21" fmla="*/ 662 h 827"/>
                <a:gd name="T22" fmla="*/ 180 w 1009"/>
                <a:gd name="T23" fmla="*/ 599 h 827"/>
                <a:gd name="T24" fmla="*/ 50 w 1009"/>
                <a:gd name="T25" fmla="*/ 462 h 827"/>
                <a:gd name="T26" fmla="*/ 23 w 1009"/>
                <a:gd name="T27" fmla="*/ 387 h 827"/>
                <a:gd name="T28" fmla="*/ 102 w 1009"/>
                <a:gd name="T29" fmla="*/ 213 h 827"/>
                <a:gd name="T30" fmla="*/ 128 w 1009"/>
                <a:gd name="T31" fmla="*/ 187 h 827"/>
                <a:gd name="T32" fmla="*/ 154 w 1009"/>
                <a:gd name="T33" fmla="*/ 187 h 8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9" h="827">
                  <a:moveTo>
                    <a:pt x="154" y="196"/>
                  </a:moveTo>
                  <a:cubicBezTo>
                    <a:pt x="158" y="174"/>
                    <a:pt x="156" y="150"/>
                    <a:pt x="167" y="131"/>
                  </a:cubicBezTo>
                  <a:cubicBezTo>
                    <a:pt x="244" y="4"/>
                    <a:pt x="450" y="15"/>
                    <a:pt x="573" y="0"/>
                  </a:cubicBezTo>
                  <a:cubicBezTo>
                    <a:pt x="652" y="4"/>
                    <a:pt x="731" y="3"/>
                    <a:pt x="809" y="13"/>
                  </a:cubicBezTo>
                  <a:cubicBezTo>
                    <a:pt x="836" y="16"/>
                    <a:pt x="887" y="39"/>
                    <a:pt x="887" y="39"/>
                  </a:cubicBezTo>
                  <a:cubicBezTo>
                    <a:pt x="950" y="102"/>
                    <a:pt x="932" y="68"/>
                    <a:pt x="953" y="131"/>
                  </a:cubicBezTo>
                  <a:cubicBezTo>
                    <a:pt x="957" y="240"/>
                    <a:pt x="958" y="349"/>
                    <a:pt x="966" y="458"/>
                  </a:cubicBezTo>
                  <a:cubicBezTo>
                    <a:pt x="974" y="568"/>
                    <a:pt x="1009" y="700"/>
                    <a:pt x="900" y="772"/>
                  </a:cubicBezTo>
                  <a:cubicBezTo>
                    <a:pt x="816" y="827"/>
                    <a:pt x="700" y="794"/>
                    <a:pt x="599" y="799"/>
                  </a:cubicBezTo>
                  <a:cubicBezTo>
                    <a:pt x="525" y="794"/>
                    <a:pt x="450" y="796"/>
                    <a:pt x="377" y="785"/>
                  </a:cubicBezTo>
                  <a:cubicBezTo>
                    <a:pt x="333" y="778"/>
                    <a:pt x="311" y="720"/>
                    <a:pt x="285" y="694"/>
                  </a:cubicBezTo>
                  <a:cubicBezTo>
                    <a:pt x="256" y="665"/>
                    <a:pt x="218" y="640"/>
                    <a:pt x="180" y="628"/>
                  </a:cubicBezTo>
                  <a:cubicBezTo>
                    <a:pt x="143" y="573"/>
                    <a:pt x="78" y="547"/>
                    <a:pt x="50" y="484"/>
                  </a:cubicBezTo>
                  <a:cubicBezTo>
                    <a:pt x="39" y="459"/>
                    <a:pt x="23" y="406"/>
                    <a:pt x="23" y="406"/>
                  </a:cubicBezTo>
                  <a:cubicBezTo>
                    <a:pt x="4" y="292"/>
                    <a:pt x="0" y="274"/>
                    <a:pt x="102" y="223"/>
                  </a:cubicBezTo>
                  <a:cubicBezTo>
                    <a:pt x="111" y="214"/>
                    <a:pt x="120" y="206"/>
                    <a:pt x="128" y="196"/>
                  </a:cubicBezTo>
                  <a:cubicBezTo>
                    <a:pt x="161" y="154"/>
                    <a:pt x="154" y="135"/>
                    <a:pt x="154" y="1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4" name="Freeform 133">
              <a:extLst>
                <a:ext uri="{FF2B5EF4-FFF2-40B4-BE49-F238E27FC236}">
                  <a16:creationId xmlns:a16="http://schemas.microsoft.com/office/drawing/2014/main" id="{241FE593-E263-F87B-FF93-CA6A9D090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466"/>
              <a:ext cx="785" cy="950"/>
            </a:xfrm>
            <a:custGeom>
              <a:avLst/>
              <a:gdLst>
                <a:gd name="T0" fmla="*/ 785 w 785"/>
                <a:gd name="T1" fmla="*/ 813 h 995"/>
                <a:gd name="T2" fmla="*/ 654 w 785"/>
                <a:gd name="T3" fmla="*/ 562 h 995"/>
                <a:gd name="T4" fmla="*/ 589 w 785"/>
                <a:gd name="T5" fmla="*/ 400 h 995"/>
                <a:gd name="T6" fmla="*/ 549 w 785"/>
                <a:gd name="T7" fmla="*/ 312 h 995"/>
                <a:gd name="T8" fmla="*/ 536 w 785"/>
                <a:gd name="T9" fmla="*/ 275 h 995"/>
                <a:gd name="T10" fmla="*/ 510 w 785"/>
                <a:gd name="T11" fmla="*/ 238 h 995"/>
                <a:gd name="T12" fmla="*/ 497 w 785"/>
                <a:gd name="T13" fmla="*/ 187 h 995"/>
                <a:gd name="T14" fmla="*/ 458 w 785"/>
                <a:gd name="T15" fmla="*/ 175 h 995"/>
                <a:gd name="T16" fmla="*/ 301 w 785"/>
                <a:gd name="T17" fmla="*/ 88 h 995"/>
                <a:gd name="T18" fmla="*/ 183 w 785"/>
                <a:gd name="T19" fmla="*/ 37 h 995"/>
                <a:gd name="T20" fmla="*/ 144 w 785"/>
                <a:gd name="T21" fmla="*/ 12 h 995"/>
                <a:gd name="T22" fmla="*/ 104 w 785"/>
                <a:gd name="T23" fmla="*/ 0 h 995"/>
                <a:gd name="T24" fmla="*/ 0 w 785"/>
                <a:gd name="T25" fmla="*/ 88 h 995"/>
                <a:gd name="T26" fmla="*/ 26 w 785"/>
                <a:gd name="T27" fmla="*/ 212 h 995"/>
                <a:gd name="T28" fmla="*/ 52 w 785"/>
                <a:gd name="T29" fmla="*/ 337 h 995"/>
                <a:gd name="T30" fmla="*/ 39 w 785"/>
                <a:gd name="T31" fmla="*/ 400 h 995"/>
                <a:gd name="T32" fmla="*/ 117 w 785"/>
                <a:gd name="T33" fmla="*/ 500 h 995"/>
                <a:gd name="T34" fmla="*/ 275 w 785"/>
                <a:gd name="T35" fmla="*/ 600 h 995"/>
                <a:gd name="T36" fmla="*/ 392 w 785"/>
                <a:gd name="T37" fmla="*/ 638 h 995"/>
                <a:gd name="T38" fmla="*/ 432 w 785"/>
                <a:gd name="T39" fmla="*/ 650 h 995"/>
                <a:gd name="T40" fmla="*/ 654 w 785"/>
                <a:gd name="T41" fmla="*/ 950 h 9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5" h="995">
                  <a:moveTo>
                    <a:pt x="785" y="851"/>
                  </a:moveTo>
                  <a:cubicBezTo>
                    <a:pt x="767" y="760"/>
                    <a:pt x="719" y="654"/>
                    <a:pt x="654" y="589"/>
                  </a:cubicBezTo>
                  <a:cubicBezTo>
                    <a:pt x="635" y="530"/>
                    <a:pt x="623" y="470"/>
                    <a:pt x="589" y="419"/>
                  </a:cubicBezTo>
                  <a:cubicBezTo>
                    <a:pt x="559" y="265"/>
                    <a:pt x="600" y="411"/>
                    <a:pt x="549" y="327"/>
                  </a:cubicBezTo>
                  <a:cubicBezTo>
                    <a:pt x="542" y="315"/>
                    <a:pt x="542" y="300"/>
                    <a:pt x="536" y="288"/>
                  </a:cubicBezTo>
                  <a:cubicBezTo>
                    <a:pt x="529" y="274"/>
                    <a:pt x="519" y="262"/>
                    <a:pt x="510" y="249"/>
                  </a:cubicBezTo>
                  <a:cubicBezTo>
                    <a:pt x="506" y="231"/>
                    <a:pt x="508" y="210"/>
                    <a:pt x="497" y="196"/>
                  </a:cubicBezTo>
                  <a:cubicBezTo>
                    <a:pt x="489" y="185"/>
                    <a:pt x="470" y="190"/>
                    <a:pt x="458" y="183"/>
                  </a:cubicBezTo>
                  <a:cubicBezTo>
                    <a:pt x="400" y="151"/>
                    <a:pt x="362" y="112"/>
                    <a:pt x="301" y="92"/>
                  </a:cubicBezTo>
                  <a:cubicBezTo>
                    <a:pt x="190" y="8"/>
                    <a:pt x="310" y="86"/>
                    <a:pt x="183" y="39"/>
                  </a:cubicBezTo>
                  <a:cubicBezTo>
                    <a:pt x="168" y="34"/>
                    <a:pt x="158" y="20"/>
                    <a:pt x="144" y="13"/>
                  </a:cubicBezTo>
                  <a:cubicBezTo>
                    <a:pt x="131" y="7"/>
                    <a:pt x="117" y="4"/>
                    <a:pt x="104" y="0"/>
                  </a:cubicBezTo>
                  <a:cubicBezTo>
                    <a:pt x="20" y="17"/>
                    <a:pt x="25" y="14"/>
                    <a:pt x="0" y="92"/>
                  </a:cubicBezTo>
                  <a:cubicBezTo>
                    <a:pt x="24" y="190"/>
                    <a:pt x="3" y="96"/>
                    <a:pt x="26" y="222"/>
                  </a:cubicBezTo>
                  <a:cubicBezTo>
                    <a:pt x="34" y="266"/>
                    <a:pt x="52" y="353"/>
                    <a:pt x="52" y="353"/>
                  </a:cubicBezTo>
                  <a:cubicBezTo>
                    <a:pt x="48" y="375"/>
                    <a:pt x="39" y="397"/>
                    <a:pt x="39" y="419"/>
                  </a:cubicBezTo>
                  <a:cubicBezTo>
                    <a:pt x="39" y="469"/>
                    <a:pt x="84" y="498"/>
                    <a:pt x="117" y="524"/>
                  </a:cubicBezTo>
                  <a:cubicBezTo>
                    <a:pt x="166" y="563"/>
                    <a:pt x="217" y="603"/>
                    <a:pt x="275" y="628"/>
                  </a:cubicBezTo>
                  <a:cubicBezTo>
                    <a:pt x="313" y="645"/>
                    <a:pt x="353" y="655"/>
                    <a:pt x="392" y="668"/>
                  </a:cubicBezTo>
                  <a:cubicBezTo>
                    <a:pt x="405" y="673"/>
                    <a:pt x="432" y="681"/>
                    <a:pt x="432" y="681"/>
                  </a:cubicBezTo>
                  <a:cubicBezTo>
                    <a:pt x="550" y="760"/>
                    <a:pt x="654" y="843"/>
                    <a:pt x="654" y="9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5" name="Freeform 134">
              <a:extLst>
                <a:ext uri="{FF2B5EF4-FFF2-40B4-BE49-F238E27FC236}">
                  <a16:creationId xmlns:a16="http://schemas.microsoft.com/office/drawing/2014/main" id="{8DC70E5B-9322-6BDA-E880-7413DA088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288"/>
              <a:ext cx="874" cy="924"/>
            </a:xfrm>
            <a:custGeom>
              <a:avLst/>
              <a:gdLst>
                <a:gd name="T0" fmla="*/ 851 w 874"/>
                <a:gd name="T1" fmla="*/ 877 h 968"/>
                <a:gd name="T2" fmla="*/ 838 w 874"/>
                <a:gd name="T3" fmla="*/ 727 h 968"/>
                <a:gd name="T4" fmla="*/ 811 w 874"/>
                <a:gd name="T5" fmla="*/ 652 h 968"/>
                <a:gd name="T6" fmla="*/ 798 w 874"/>
                <a:gd name="T7" fmla="*/ 615 h 968"/>
                <a:gd name="T8" fmla="*/ 772 w 874"/>
                <a:gd name="T9" fmla="*/ 403 h 968"/>
                <a:gd name="T10" fmla="*/ 746 w 874"/>
                <a:gd name="T11" fmla="*/ 377 h 968"/>
                <a:gd name="T12" fmla="*/ 694 w 874"/>
                <a:gd name="T13" fmla="*/ 303 h 968"/>
                <a:gd name="T14" fmla="*/ 641 w 874"/>
                <a:gd name="T15" fmla="*/ 252 h 968"/>
                <a:gd name="T16" fmla="*/ 628 w 874"/>
                <a:gd name="T17" fmla="*/ 215 h 968"/>
                <a:gd name="T18" fmla="*/ 550 w 874"/>
                <a:gd name="T19" fmla="*/ 165 h 968"/>
                <a:gd name="T20" fmla="*/ 393 w 874"/>
                <a:gd name="T21" fmla="*/ 77 h 968"/>
                <a:gd name="T22" fmla="*/ 91 w 874"/>
                <a:gd name="T23" fmla="*/ 53 h 968"/>
                <a:gd name="T24" fmla="*/ 26 w 874"/>
                <a:gd name="T25" fmla="*/ 65 h 968"/>
                <a:gd name="T26" fmla="*/ 0 w 874"/>
                <a:gd name="T27" fmla="*/ 140 h 968"/>
                <a:gd name="T28" fmla="*/ 144 w 874"/>
                <a:gd name="T29" fmla="*/ 240 h 968"/>
                <a:gd name="T30" fmla="*/ 157 w 874"/>
                <a:gd name="T31" fmla="*/ 278 h 968"/>
                <a:gd name="T32" fmla="*/ 209 w 874"/>
                <a:gd name="T33" fmla="*/ 315 h 968"/>
                <a:gd name="T34" fmla="*/ 327 w 874"/>
                <a:gd name="T35" fmla="*/ 389 h 968"/>
                <a:gd name="T36" fmla="*/ 353 w 874"/>
                <a:gd name="T37" fmla="*/ 415 h 968"/>
                <a:gd name="T38" fmla="*/ 393 w 874"/>
                <a:gd name="T39" fmla="*/ 428 h 968"/>
                <a:gd name="T40" fmla="*/ 406 w 874"/>
                <a:gd name="T41" fmla="*/ 465 h 968"/>
                <a:gd name="T42" fmla="*/ 484 w 874"/>
                <a:gd name="T43" fmla="*/ 578 h 968"/>
                <a:gd name="T44" fmla="*/ 537 w 874"/>
                <a:gd name="T45" fmla="*/ 690 h 968"/>
                <a:gd name="T46" fmla="*/ 589 w 874"/>
                <a:gd name="T47" fmla="*/ 727 h 968"/>
                <a:gd name="T48" fmla="*/ 641 w 874"/>
                <a:gd name="T49" fmla="*/ 802 h 968"/>
                <a:gd name="T50" fmla="*/ 667 w 874"/>
                <a:gd name="T51" fmla="*/ 877 h 968"/>
                <a:gd name="T52" fmla="*/ 772 w 874"/>
                <a:gd name="T53" fmla="*/ 890 h 968"/>
                <a:gd name="T54" fmla="*/ 825 w 874"/>
                <a:gd name="T55" fmla="*/ 902 h 968"/>
                <a:gd name="T56" fmla="*/ 864 w 874"/>
                <a:gd name="T57" fmla="*/ 914 h 968"/>
                <a:gd name="T58" fmla="*/ 851 w 874"/>
                <a:gd name="T59" fmla="*/ 877 h 9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4" h="968">
                  <a:moveTo>
                    <a:pt x="851" y="919"/>
                  </a:moveTo>
                  <a:cubicBezTo>
                    <a:pt x="847" y="867"/>
                    <a:pt x="847" y="814"/>
                    <a:pt x="838" y="762"/>
                  </a:cubicBezTo>
                  <a:cubicBezTo>
                    <a:pt x="833" y="735"/>
                    <a:pt x="820" y="709"/>
                    <a:pt x="811" y="683"/>
                  </a:cubicBezTo>
                  <a:cubicBezTo>
                    <a:pt x="807" y="670"/>
                    <a:pt x="798" y="644"/>
                    <a:pt x="798" y="644"/>
                  </a:cubicBezTo>
                  <a:cubicBezTo>
                    <a:pt x="789" y="570"/>
                    <a:pt x="791" y="494"/>
                    <a:pt x="772" y="422"/>
                  </a:cubicBezTo>
                  <a:cubicBezTo>
                    <a:pt x="769" y="410"/>
                    <a:pt x="753" y="405"/>
                    <a:pt x="746" y="395"/>
                  </a:cubicBezTo>
                  <a:cubicBezTo>
                    <a:pt x="727" y="370"/>
                    <a:pt x="716" y="339"/>
                    <a:pt x="694" y="317"/>
                  </a:cubicBezTo>
                  <a:cubicBezTo>
                    <a:pt x="676" y="299"/>
                    <a:pt x="641" y="264"/>
                    <a:pt x="641" y="264"/>
                  </a:cubicBezTo>
                  <a:cubicBezTo>
                    <a:pt x="637" y="251"/>
                    <a:pt x="638" y="235"/>
                    <a:pt x="628" y="225"/>
                  </a:cubicBezTo>
                  <a:cubicBezTo>
                    <a:pt x="606" y="203"/>
                    <a:pt x="576" y="190"/>
                    <a:pt x="550" y="173"/>
                  </a:cubicBezTo>
                  <a:cubicBezTo>
                    <a:pt x="496" y="137"/>
                    <a:pt x="457" y="102"/>
                    <a:pt x="393" y="81"/>
                  </a:cubicBezTo>
                  <a:cubicBezTo>
                    <a:pt x="309" y="0"/>
                    <a:pt x="215" y="48"/>
                    <a:pt x="91" y="55"/>
                  </a:cubicBezTo>
                  <a:cubicBezTo>
                    <a:pt x="69" y="59"/>
                    <a:pt x="42" y="52"/>
                    <a:pt x="26" y="68"/>
                  </a:cubicBezTo>
                  <a:cubicBezTo>
                    <a:pt x="7" y="88"/>
                    <a:pt x="0" y="147"/>
                    <a:pt x="0" y="147"/>
                  </a:cubicBezTo>
                  <a:cubicBezTo>
                    <a:pt x="51" y="181"/>
                    <a:pt x="94" y="218"/>
                    <a:pt x="144" y="251"/>
                  </a:cubicBezTo>
                  <a:cubicBezTo>
                    <a:pt x="148" y="264"/>
                    <a:pt x="148" y="280"/>
                    <a:pt x="157" y="291"/>
                  </a:cubicBezTo>
                  <a:cubicBezTo>
                    <a:pt x="171" y="308"/>
                    <a:pt x="192" y="316"/>
                    <a:pt x="209" y="330"/>
                  </a:cubicBezTo>
                  <a:cubicBezTo>
                    <a:pt x="251" y="366"/>
                    <a:pt x="274" y="390"/>
                    <a:pt x="327" y="408"/>
                  </a:cubicBezTo>
                  <a:cubicBezTo>
                    <a:pt x="336" y="417"/>
                    <a:pt x="342" y="429"/>
                    <a:pt x="353" y="435"/>
                  </a:cubicBezTo>
                  <a:cubicBezTo>
                    <a:pt x="365" y="442"/>
                    <a:pt x="383" y="438"/>
                    <a:pt x="393" y="448"/>
                  </a:cubicBezTo>
                  <a:cubicBezTo>
                    <a:pt x="403" y="458"/>
                    <a:pt x="399" y="475"/>
                    <a:pt x="406" y="487"/>
                  </a:cubicBezTo>
                  <a:cubicBezTo>
                    <a:pt x="429" y="528"/>
                    <a:pt x="469" y="560"/>
                    <a:pt x="484" y="605"/>
                  </a:cubicBezTo>
                  <a:cubicBezTo>
                    <a:pt x="490" y="622"/>
                    <a:pt x="528" y="712"/>
                    <a:pt x="537" y="723"/>
                  </a:cubicBezTo>
                  <a:cubicBezTo>
                    <a:pt x="551" y="740"/>
                    <a:pt x="575" y="746"/>
                    <a:pt x="589" y="762"/>
                  </a:cubicBezTo>
                  <a:cubicBezTo>
                    <a:pt x="610" y="785"/>
                    <a:pt x="641" y="840"/>
                    <a:pt x="641" y="840"/>
                  </a:cubicBezTo>
                  <a:cubicBezTo>
                    <a:pt x="650" y="866"/>
                    <a:pt x="639" y="916"/>
                    <a:pt x="667" y="919"/>
                  </a:cubicBezTo>
                  <a:cubicBezTo>
                    <a:pt x="702" y="923"/>
                    <a:pt x="737" y="926"/>
                    <a:pt x="772" y="932"/>
                  </a:cubicBezTo>
                  <a:cubicBezTo>
                    <a:pt x="790" y="935"/>
                    <a:pt x="807" y="940"/>
                    <a:pt x="825" y="945"/>
                  </a:cubicBezTo>
                  <a:cubicBezTo>
                    <a:pt x="838" y="949"/>
                    <a:pt x="854" y="968"/>
                    <a:pt x="864" y="958"/>
                  </a:cubicBezTo>
                  <a:cubicBezTo>
                    <a:pt x="874" y="948"/>
                    <a:pt x="855" y="932"/>
                    <a:pt x="851" y="9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6" name="Freeform 135">
              <a:extLst>
                <a:ext uri="{FF2B5EF4-FFF2-40B4-BE49-F238E27FC236}">
                  <a16:creationId xmlns:a16="http://schemas.microsoft.com/office/drawing/2014/main" id="{B2A50EF6-26E5-42FA-574F-833C0C81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131"/>
              <a:ext cx="480" cy="322"/>
            </a:xfrm>
            <a:custGeom>
              <a:avLst/>
              <a:gdLst>
                <a:gd name="T0" fmla="*/ 192 w 480"/>
                <a:gd name="T1" fmla="*/ 34 h 337"/>
                <a:gd name="T2" fmla="*/ 375 w 480"/>
                <a:gd name="T3" fmla="*/ 47 h 337"/>
                <a:gd name="T4" fmla="*/ 414 w 480"/>
                <a:gd name="T5" fmla="*/ 59 h 337"/>
                <a:gd name="T6" fmla="*/ 480 w 480"/>
                <a:gd name="T7" fmla="*/ 122 h 337"/>
                <a:gd name="T8" fmla="*/ 441 w 480"/>
                <a:gd name="T9" fmla="*/ 135 h 337"/>
                <a:gd name="T10" fmla="*/ 375 w 480"/>
                <a:gd name="T11" fmla="*/ 147 h 337"/>
                <a:gd name="T12" fmla="*/ 388 w 480"/>
                <a:gd name="T13" fmla="*/ 197 h 337"/>
                <a:gd name="T14" fmla="*/ 349 w 480"/>
                <a:gd name="T15" fmla="*/ 197 h 337"/>
                <a:gd name="T16" fmla="*/ 310 w 480"/>
                <a:gd name="T17" fmla="*/ 172 h 337"/>
                <a:gd name="T18" fmla="*/ 270 w 480"/>
                <a:gd name="T19" fmla="*/ 197 h 337"/>
                <a:gd name="T20" fmla="*/ 192 w 480"/>
                <a:gd name="T21" fmla="*/ 234 h 337"/>
                <a:gd name="T22" fmla="*/ 166 w 480"/>
                <a:gd name="T23" fmla="*/ 197 h 337"/>
                <a:gd name="T24" fmla="*/ 126 w 480"/>
                <a:gd name="T25" fmla="*/ 184 h 337"/>
                <a:gd name="T26" fmla="*/ 100 w 480"/>
                <a:gd name="T27" fmla="*/ 222 h 337"/>
                <a:gd name="T28" fmla="*/ 22 w 480"/>
                <a:gd name="T29" fmla="*/ 247 h 337"/>
                <a:gd name="T30" fmla="*/ 22 w 480"/>
                <a:gd name="T31" fmla="*/ 172 h 337"/>
                <a:gd name="T32" fmla="*/ 74 w 480"/>
                <a:gd name="T33" fmla="*/ 97 h 337"/>
                <a:gd name="T34" fmla="*/ 244 w 480"/>
                <a:gd name="T35" fmla="*/ 47 h 337"/>
                <a:gd name="T36" fmla="*/ 310 w 480"/>
                <a:gd name="T37" fmla="*/ 22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0" h="337">
                  <a:moveTo>
                    <a:pt x="192" y="36"/>
                  </a:moveTo>
                  <a:cubicBezTo>
                    <a:pt x="253" y="40"/>
                    <a:pt x="314" y="42"/>
                    <a:pt x="375" y="49"/>
                  </a:cubicBezTo>
                  <a:cubicBezTo>
                    <a:pt x="389" y="51"/>
                    <a:pt x="406" y="51"/>
                    <a:pt x="414" y="62"/>
                  </a:cubicBezTo>
                  <a:cubicBezTo>
                    <a:pt x="479" y="144"/>
                    <a:pt x="362" y="99"/>
                    <a:pt x="480" y="128"/>
                  </a:cubicBezTo>
                  <a:cubicBezTo>
                    <a:pt x="467" y="132"/>
                    <a:pt x="454" y="138"/>
                    <a:pt x="441" y="141"/>
                  </a:cubicBezTo>
                  <a:cubicBezTo>
                    <a:pt x="419" y="146"/>
                    <a:pt x="389" y="137"/>
                    <a:pt x="375" y="154"/>
                  </a:cubicBezTo>
                  <a:cubicBezTo>
                    <a:pt x="364" y="168"/>
                    <a:pt x="384" y="189"/>
                    <a:pt x="388" y="206"/>
                  </a:cubicBezTo>
                  <a:cubicBezTo>
                    <a:pt x="366" y="271"/>
                    <a:pt x="387" y="244"/>
                    <a:pt x="349" y="206"/>
                  </a:cubicBezTo>
                  <a:cubicBezTo>
                    <a:pt x="338" y="195"/>
                    <a:pt x="323" y="189"/>
                    <a:pt x="310" y="180"/>
                  </a:cubicBezTo>
                  <a:cubicBezTo>
                    <a:pt x="291" y="237"/>
                    <a:pt x="296" y="337"/>
                    <a:pt x="270" y="206"/>
                  </a:cubicBezTo>
                  <a:cubicBezTo>
                    <a:pt x="262" y="211"/>
                    <a:pt x="209" y="252"/>
                    <a:pt x="192" y="245"/>
                  </a:cubicBezTo>
                  <a:cubicBezTo>
                    <a:pt x="177" y="239"/>
                    <a:pt x="178" y="216"/>
                    <a:pt x="166" y="206"/>
                  </a:cubicBezTo>
                  <a:cubicBezTo>
                    <a:pt x="155" y="197"/>
                    <a:pt x="139" y="197"/>
                    <a:pt x="126" y="193"/>
                  </a:cubicBezTo>
                  <a:cubicBezTo>
                    <a:pt x="117" y="206"/>
                    <a:pt x="113" y="224"/>
                    <a:pt x="100" y="232"/>
                  </a:cubicBezTo>
                  <a:cubicBezTo>
                    <a:pt x="77" y="247"/>
                    <a:pt x="22" y="259"/>
                    <a:pt x="22" y="259"/>
                  </a:cubicBezTo>
                  <a:cubicBezTo>
                    <a:pt x="9" y="219"/>
                    <a:pt x="0" y="219"/>
                    <a:pt x="22" y="180"/>
                  </a:cubicBezTo>
                  <a:cubicBezTo>
                    <a:pt x="37" y="152"/>
                    <a:pt x="74" y="101"/>
                    <a:pt x="74" y="101"/>
                  </a:cubicBezTo>
                  <a:cubicBezTo>
                    <a:pt x="99" y="0"/>
                    <a:pt x="137" y="37"/>
                    <a:pt x="244" y="49"/>
                  </a:cubicBezTo>
                  <a:cubicBezTo>
                    <a:pt x="314" y="35"/>
                    <a:pt x="310" y="58"/>
                    <a:pt x="310" y="2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Freeform 136">
              <a:extLst>
                <a:ext uri="{FF2B5EF4-FFF2-40B4-BE49-F238E27FC236}">
                  <a16:creationId xmlns:a16="http://schemas.microsoft.com/office/drawing/2014/main" id="{C9861E9D-1970-7DBB-1071-52D06B4B7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411"/>
              <a:ext cx="238" cy="72"/>
            </a:xfrm>
            <a:custGeom>
              <a:avLst/>
              <a:gdLst>
                <a:gd name="T0" fmla="*/ 0 w 238"/>
                <a:gd name="T1" fmla="*/ 72 h 75"/>
                <a:gd name="T2" fmla="*/ 37 w 238"/>
                <a:gd name="T3" fmla="*/ 60 h 75"/>
                <a:gd name="T4" fmla="*/ 113 w 238"/>
                <a:gd name="T5" fmla="*/ 12 h 75"/>
                <a:gd name="T6" fmla="*/ 238 w 238"/>
                <a:gd name="T7" fmla="*/ 36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8" h="75">
                  <a:moveTo>
                    <a:pt x="0" y="75"/>
                  </a:moveTo>
                  <a:cubicBezTo>
                    <a:pt x="12" y="71"/>
                    <a:pt x="26" y="68"/>
                    <a:pt x="37" y="62"/>
                  </a:cubicBezTo>
                  <a:cubicBezTo>
                    <a:pt x="63" y="47"/>
                    <a:pt x="113" y="12"/>
                    <a:pt x="113" y="12"/>
                  </a:cubicBezTo>
                  <a:cubicBezTo>
                    <a:pt x="231" y="26"/>
                    <a:pt x="197" y="0"/>
                    <a:pt x="238" y="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8" name="Freeform 137">
              <a:extLst>
                <a:ext uri="{FF2B5EF4-FFF2-40B4-BE49-F238E27FC236}">
                  <a16:creationId xmlns:a16="http://schemas.microsoft.com/office/drawing/2014/main" id="{7DF8B7A2-835B-A5D3-3B64-951089EAB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486"/>
              <a:ext cx="176" cy="134"/>
            </a:xfrm>
            <a:custGeom>
              <a:avLst/>
              <a:gdLst>
                <a:gd name="T0" fmla="*/ 101 w 176"/>
                <a:gd name="T1" fmla="*/ 1 h 140"/>
                <a:gd name="T2" fmla="*/ 13 w 176"/>
                <a:gd name="T3" fmla="*/ 12 h 140"/>
                <a:gd name="T4" fmla="*/ 0 w 176"/>
                <a:gd name="T5" fmla="*/ 49 h 140"/>
                <a:gd name="T6" fmla="*/ 51 w 176"/>
                <a:gd name="T7" fmla="*/ 133 h 140"/>
                <a:gd name="T8" fmla="*/ 163 w 176"/>
                <a:gd name="T9" fmla="*/ 121 h 140"/>
                <a:gd name="T10" fmla="*/ 176 w 176"/>
                <a:gd name="T11" fmla="*/ 85 h 140"/>
                <a:gd name="T12" fmla="*/ 101 w 176"/>
                <a:gd name="T13" fmla="*/ 1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6" h="140">
                  <a:moveTo>
                    <a:pt x="101" y="1"/>
                  </a:moveTo>
                  <a:cubicBezTo>
                    <a:pt x="72" y="5"/>
                    <a:pt x="40" y="0"/>
                    <a:pt x="13" y="13"/>
                  </a:cubicBezTo>
                  <a:cubicBezTo>
                    <a:pt x="1" y="19"/>
                    <a:pt x="0" y="38"/>
                    <a:pt x="0" y="51"/>
                  </a:cubicBezTo>
                  <a:cubicBezTo>
                    <a:pt x="0" y="118"/>
                    <a:pt x="6" y="110"/>
                    <a:pt x="51" y="139"/>
                  </a:cubicBezTo>
                  <a:cubicBezTo>
                    <a:pt x="88" y="135"/>
                    <a:pt x="128" y="140"/>
                    <a:pt x="163" y="126"/>
                  </a:cubicBezTo>
                  <a:cubicBezTo>
                    <a:pt x="175" y="121"/>
                    <a:pt x="176" y="102"/>
                    <a:pt x="176" y="89"/>
                  </a:cubicBezTo>
                  <a:cubicBezTo>
                    <a:pt x="176" y="42"/>
                    <a:pt x="148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9" name="Freeform 138">
              <a:extLst>
                <a:ext uri="{FF2B5EF4-FFF2-40B4-BE49-F238E27FC236}">
                  <a16:creationId xmlns:a16="http://schemas.microsoft.com/office/drawing/2014/main" id="{7BDAF199-132A-B1D7-57A5-534DA5747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528"/>
              <a:ext cx="172" cy="99"/>
            </a:xfrm>
            <a:custGeom>
              <a:avLst/>
              <a:gdLst>
                <a:gd name="T0" fmla="*/ 45 w 172"/>
                <a:gd name="T1" fmla="*/ 99 h 104"/>
                <a:gd name="T2" fmla="*/ 111 w 172"/>
                <a:gd name="T3" fmla="*/ 0 h 104"/>
                <a:gd name="T4" fmla="*/ 150 w 172"/>
                <a:gd name="T5" fmla="*/ 12 h 104"/>
                <a:gd name="T6" fmla="*/ 98 w 172"/>
                <a:gd name="T7" fmla="*/ 87 h 104"/>
                <a:gd name="T8" fmla="*/ 19 w 172"/>
                <a:gd name="T9" fmla="*/ 74 h 104"/>
                <a:gd name="T10" fmla="*/ 58 w 172"/>
                <a:gd name="T11" fmla="*/ 12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" h="104">
                  <a:moveTo>
                    <a:pt x="45" y="104"/>
                  </a:moveTo>
                  <a:cubicBezTo>
                    <a:pt x="77" y="11"/>
                    <a:pt x="49" y="41"/>
                    <a:pt x="111" y="0"/>
                  </a:cubicBezTo>
                  <a:cubicBezTo>
                    <a:pt x="124" y="4"/>
                    <a:pt x="146" y="0"/>
                    <a:pt x="150" y="13"/>
                  </a:cubicBezTo>
                  <a:cubicBezTo>
                    <a:pt x="172" y="79"/>
                    <a:pt x="135" y="79"/>
                    <a:pt x="98" y="91"/>
                  </a:cubicBezTo>
                  <a:cubicBezTo>
                    <a:pt x="72" y="87"/>
                    <a:pt x="40" y="95"/>
                    <a:pt x="19" y="78"/>
                  </a:cubicBezTo>
                  <a:cubicBezTo>
                    <a:pt x="0" y="63"/>
                    <a:pt x="54" y="17"/>
                    <a:pt x="58" y="1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0" name="Freeform 139">
              <a:extLst>
                <a:ext uri="{FF2B5EF4-FFF2-40B4-BE49-F238E27FC236}">
                  <a16:creationId xmlns:a16="http://schemas.microsoft.com/office/drawing/2014/main" id="{92009CD4-4E76-0CF8-361C-1E8F3E35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375"/>
              <a:ext cx="66" cy="41"/>
            </a:xfrm>
            <a:custGeom>
              <a:avLst/>
              <a:gdLst>
                <a:gd name="T0" fmla="*/ 66 w 66"/>
                <a:gd name="T1" fmla="*/ 3 h 42"/>
                <a:gd name="T2" fmla="*/ 0 w 66"/>
                <a:gd name="T3" fmla="*/ 41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42">
                  <a:moveTo>
                    <a:pt x="66" y="3"/>
                  </a:moveTo>
                  <a:cubicBezTo>
                    <a:pt x="4" y="18"/>
                    <a:pt x="21" y="0"/>
                    <a:pt x="0" y="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1" name="Freeform 140">
              <a:extLst>
                <a:ext uri="{FF2B5EF4-FFF2-40B4-BE49-F238E27FC236}">
                  <a16:creationId xmlns:a16="http://schemas.microsoft.com/office/drawing/2014/main" id="{3DA0FED4-B643-8277-CF92-D7ABF5AD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440"/>
              <a:ext cx="95" cy="126"/>
            </a:xfrm>
            <a:custGeom>
              <a:avLst/>
              <a:gdLst>
                <a:gd name="T0" fmla="*/ 95 w 95"/>
                <a:gd name="T1" fmla="*/ 0 h 131"/>
                <a:gd name="T2" fmla="*/ 16 w 95"/>
                <a:gd name="T3" fmla="*/ 38 h 131"/>
                <a:gd name="T4" fmla="*/ 95 w 95"/>
                <a:gd name="T5" fmla="*/ 126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31">
                  <a:moveTo>
                    <a:pt x="95" y="0"/>
                  </a:moveTo>
                  <a:cubicBezTo>
                    <a:pt x="81" y="5"/>
                    <a:pt x="21" y="20"/>
                    <a:pt x="16" y="39"/>
                  </a:cubicBezTo>
                  <a:cubicBezTo>
                    <a:pt x="0" y="97"/>
                    <a:pt x="46" y="131"/>
                    <a:pt x="95" y="131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Freeform 141">
              <a:extLst>
                <a:ext uri="{FF2B5EF4-FFF2-40B4-BE49-F238E27FC236}">
                  <a16:creationId xmlns:a16="http://schemas.microsoft.com/office/drawing/2014/main" id="{D2086270-6AAA-925A-20BA-096B3296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486"/>
              <a:ext cx="105" cy="80"/>
            </a:xfrm>
            <a:custGeom>
              <a:avLst/>
              <a:gdLst>
                <a:gd name="T0" fmla="*/ 105 w 105"/>
                <a:gd name="T1" fmla="*/ 4 h 83"/>
                <a:gd name="T2" fmla="*/ 39 w 105"/>
                <a:gd name="T3" fmla="*/ 16 h 83"/>
                <a:gd name="T4" fmla="*/ 105 w 105"/>
                <a:gd name="T5" fmla="*/ 80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83">
                  <a:moveTo>
                    <a:pt x="105" y="4"/>
                  </a:moveTo>
                  <a:cubicBezTo>
                    <a:pt x="83" y="8"/>
                    <a:pt x="53" y="0"/>
                    <a:pt x="39" y="17"/>
                  </a:cubicBezTo>
                  <a:cubicBezTo>
                    <a:pt x="0" y="66"/>
                    <a:pt x="85" y="83"/>
                    <a:pt x="105" y="83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Freeform 142">
              <a:extLst>
                <a:ext uri="{FF2B5EF4-FFF2-40B4-BE49-F238E27FC236}">
                  <a16:creationId xmlns:a16="http://schemas.microsoft.com/office/drawing/2014/main" id="{6E9C5654-FC10-44FE-147D-1D28D026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177"/>
              <a:ext cx="182" cy="376"/>
            </a:xfrm>
            <a:custGeom>
              <a:avLst/>
              <a:gdLst>
                <a:gd name="T0" fmla="*/ 0 w 182"/>
                <a:gd name="T1" fmla="*/ 0 h 393"/>
                <a:gd name="T2" fmla="*/ 78 w 182"/>
                <a:gd name="T3" fmla="*/ 25 h 393"/>
                <a:gd name="T4" fmla="*/ 131 w 182"/>
                <a:gd name="T5" fmla="*/ 76 h 393"/>
                <a:gd name="T6" fmla="*/ 157 w 182"/>
                <a:gd name="T7" fmla="*/ 376 h 3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2" h="393">
                  <a:moveTo>
                    <a:pt x="0" y="0"/>
                  </a:moveTo>
                  <a:cubicBezTo>
                    <a:pt x="26" y="9"/>
                    <a:pt x="70" y="0"/>
                    <a:pt x="78" y="26"/>
                  </a:cubicBezTo>
                  <a:cubicBezTo>
                    <a:pt x="95" y="79"/>
                    <a:pt x="78" y="62"/>
                    <a:pt x="131" y="79"/>
                  </a:cubicBezTo>
                  <a:cubicBezTo>
                    <a:pt x="182" y="232"/>
                    <a:pt x="157" y="130"/>
                    <a:pt x="157" y="3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4" name="Freeform 143">
              <a:extLst>
                <a:ext uri="{FF2B5EF4-FFF2-40B4-BE49-F238E27FC236}">
                  <a16:creationId xmlns:a16="http://schemas.microsoft.com/office/drawing/2014/main" id="{A2AE82F7-D476-A4FE-B31B-1FEDED45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624"/>
              <a:ext cx="171" cy="128"/>
            </a:xfrm>
            <a:custGeom>
              <a:avLst/>
              <a:gdLst>
                <a:gd name="T0" fmla="*/ 143 w 171"/>
                <a:gd name="T1" fmla="*/ 42 h 135"/>
                <a:gd name="T2" fmla="*/ 38 w 171"/>
                <a:gd name="T3" fmla="*/ 16 h 135"/>
                <a:gd name="T4" fmla="*/ 169 w 171"/>
                <a:gd name="T5" fmla="*/ 79 h 135"/>
                <a:gd name="T6" fmla="*/ 156 w 171"/>
                <a:gd name="T7" fmla="*/ 29 h 135"/>
                <a:gd name="T8" fmla="*/ 104 w 171"/>
                <a:gd name="T9" fmla="*/ 42 h 135"/>
                <a:gd name="T10" fmla="*/ 143 w 171"/>
                <a:gd name="T11" fmla="*/ 42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1" h="135">
                  <a:moveTo>
                    <a:pt x="143" y="44"/>
                  </a:moveTo>
                  <a:cubicBezTo>
                    <a:pt x="106" y="5"/>
                    <a:pt x="89" y="0"/>
                    <a:pt x="38" y="17"/>
                  </a:cubicBezTo>
                  <a:cubicBezTo>
                    <a:pt x="0" y="135"/>
                    <a:pt x="56" y="94"/>
                    <a:pt x="169" y="83"/>
                  </a:cubicBezTo>
                  <a:cubicBezTo>
                    <a:pt x="165" y="66"/>
                    <a:pt x="171" y="40"/>
                    <a:pt x="156" y="31"/>
                  </a:cubicBezTo>
                  <a:cubicBezTo>
                    <a:pt x="141" y="22"/>
                    <a:pt x="117" y="31"/>
                    <a:pt x="104" y="44"/>
                  </a:cubicBezTo>
                  <a:cubicBezTo>
                    <a:pt x="95" y="53"/>
                    <a:pt x="130" y="44"/>
                    <a:pt x="143" y="4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5" name="Freeform 144">
              <a:extLst>
                <a:ext uri="{FF2B5EF4-FFF2-40B4-BE49-F238E27FC236}">
                  <a16:creationId xmlns:a16="http://schemas.microsoft.com/office/drawing/2014/main" id="{22D31E36-E2F8-C1AF-9EE1-7C2F7E666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711"/>
              <a:ext cx="288" cy="118"/>
            </a:xfrm>
            <a:custGeom>
              <a:avLst/>
              <a:gdLst>
                <a:gd name="T0" fmla="*/ 118 w 288"/>
                <a:gd name="T1" fmla="*/ 16 h 123"/>
                <a:gd name="T2" fmla="*/ 0 w 288"/>
                <a:gd name="T3" fmla="*/ 80 h 123"/>
                <a:gd name="T4" fmla="*/ 39 w 288"/>
                <a:gd name="T5" fmla="*/ 92 h 123"/>
                <a:gd name="T6" fmla="*/ 92 w 288"/>
                <a:gd name="T7" fmla="*/ 117 h 123"/>
                <a:gd name="T8" fmla="*/ 209 w 288"/>
                <a:gd name="T9" fmla="*/ 105 h 123"/>
                <a:gd name="T10" fmla="*/ 262 w 288"/>
                <a:gd name="T11" fmla="*/ 54 h 123"/>
                <a:gd name="T12" fmla="*/ 275 w 288"/>
                <a:gd name="T13" fmla="*/ 4 h 123"/>
                <a:gd name="T14" fmla="*/ 183 w 288"/>
                <a:gd name="T15" fmla="*/ 29 h 123"/>
                <a:gd name="T16" fmla="*/ 118 w 288"/>
                <a:gd name="T17" fmla="*/ 16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123">
                  <a:moveTo>
                    <a:pt x="118" y="17"/>
                  </a:moveTo>
                  <a:cubicBezTo>
                    <a:pt x="27" y="77"/>
                    <a:pt x="69" y="58"/>
                    <a:pt x="0" y="83"/>
                  </a:cubicBezTo>
                  <a:cubicBezTo>
                    <a:pt x="0" y="83"/>
                    <a:pt x="26" y="91"/>
                    <a:pt x="39" y="96"/>
                  </a:cubicBezTo>
                  <a:cubicBezTo>
                    <a:pt x="57" y="104"/>
                    <a:pt x="74" y="113"/>
                    <a:pt x="92" y="122"/>
                  </a:cubicBezTo>
                  <a:cubicBezTo>
                    <a:pt x="131" y="118"/>
                    <a:pt x="172" y="123"/>
                    <a:pt x="209" y="109"/>
                  </a:cubicBezTo>
                  <a:cubicBezTo>
                    <a:pt x="232" y="100"/>
                    <a:pt x="262" y="56"/>
                    <a:pt x="262" y="56"/>
                  </a:cubicBezTo>
                  <a:cubicBezTo>
                    <a:pt x="266" y="39"/>
                    <a:pt x="288" y="16"/>
                    <a:pt x="275" y="4"/>
                  </a:cubicBezTo>
                  <a:cubicBezTo>
                    <a:pt x="271" y="0"/>
                    <a:pt x="193" y="27"/>
                    <a:pt x="183" y="30"/>
                  </a:cubicBezTo>
                  <a:cubicBezTo>
                    <a:pt x="136" y="14"/>
                    <a:pt x="158" y="17"/>
                    <a:pt x="118" y="1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6" name="Freeform 145">
              <a:extLst>
                <a:ext uri="{FF2B5EF4-FFF2-40B4-BE49-F238E27FC236}">
                  <a16:creationId xmlns:a16="http://schemas.microsoft.com/office/drawing/2014/main" id="{5984F78D-999C-8A11-A678-8BCD3133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35"/>
              <a:ext cx="876" cy="415"/>
            </a:xfrm>
            <a:custGeom>
              <a:avLst/>
              <a:gdLst>
                <a:gd name="T0" fmla="*/ 494 w 876"/>
                <a:gd name="T1" fmla="*/ 218 h 435"/>
                <a:gd name="T2" fmla="*/ 389 w 876"/>
                <a:gd name="T3" fmla="*/ 143 h 435"/>
                <a:gd name="T4" fmla="*/ 363 w 876"/>
                <a:gd name="T5" fmla="*/ 218 h 435"/>
                <a:gd name="T6" fmla="*/ 285 w 876"/>
                <a:gd name="T7" fmla="*/ 143 h 435"/>
                <a:gd name="T8" fmla="*/ 245 w 876"/>
                <a:gd name="T9" fmla="*/ 105 h 435"/>
                <a:gd name="T10" fmla="*/ 232 w 876"/>
                <a:gd name="T11" fmla="*/ 143 h 435"/>
                <a:gd name="T12" fmla="*/ 219 w 876"/>
                <a:gd name="T13" fmla="*/ 218 h 435"/>
                <a:gd name="T14" fmla="*/ 180 w 876"/>
                <a:gd name="T15" fmla="*/ 193 h 435"/>
                <a:gd name="T16" fmla="*/ 49 w 876"/>
                <a:gd name="T17" fmla="*/ 156 h 435"/>
                <a:gd name="T18" fmla="*/ 10 w 876"/>
                <a:gd name="T19" fmla="*/ 168 h 435"/>
                <a:gd name="T20" fmla="*/ 88 w 876"/>
                <a:gd name="T21" fmla="*/ 193 h 435"/>
                <a:gd name="T22" fmla="*/ 36 w 876"/>
                <a:gd name="T23" fmla="*/ 242 h 435"/>
                <a:gd name="T24" fmla="*/ 49 w 876"/>
                <a:gd name="T25" fmla="*/ 280 h 435"/>
                <a:gd name="T26" fmla="*/ 154 w 876"/>
                <a:gd name="T27" fmla="*/ 342 h 435"/>
                <a:gd name="T28" fmla="*/ 363 w 876"/>
                <a:gd name="T29" fmla="*/ 380 h 435"/>
                <a:gd name="T30" fmla="*/ 625 w 876"/>
                <a:gd name="T31" fmla="*/ 367 h 435"/>
                <a:gd name="T32" fmla="*/ 795 w 876"/>
                <a:gd name="T33" fmla="*/ 230 h 435"/>
                <a:gd name="T34" fmla="*/ 835 w 876"/>
                <a:gd name="T35" fmla="*/ 180 h 435"/>
                <a:gd name="T36" fmla="*/ 861 w 876"/>
                <a:gd name="T37" fmla="*/ 143 h 435"/>
                <a:gd name="T38" fmla="*/ 782 w 876"/>
                <a:gd name="T39" fmla="*/ 168 h 435"/>
                <a:gd name="T40" fmla="*/ 795 w 876"/>
                <a:gd name="T41" fmla="*/ 105 h 435"/>
                <a:gd name="T42" fmla="*/ 782 w 876"/>
                <a:gd name="T43" fmla="*/ 55 h 435"/>
                <a:gd name="T44" fmla="*/ 743 w 876"/>
                <a:gd name="T45" fmla="*/ 68 h 435"/>
                <a:gd name="T46" fmla="*/ 704 w 876"/>
                <a:gd name="T47" fmla="*/ 93 h 435"/>
                <a:gd name="T48" fmla="*/ 599 w 876"/>
                <a:gd name="T49" fmla="*/ 180 h 4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6" h="435">
                  <a:moveTo>
                    <a:pt x="494" y="228"/>
                  </a:moveTo>
                  <a:cubicBezTo>
                    <a:pt x="441" y="192"/>
                    <a:pt x="450" y="170"/>
                    <a:pt x="389" y="150"/>
                  </a:cubicBezTo>
                  <a:cubicBezTo>
                    <a:pt x="380" y="176"/>
                    <a:pt x="382" y="247"/>
                    <a:pt x="363" y="228"/>
                  </a:cubicBezTo>
                  <a:cubicBezTo>
                    <a:pt x="337" y="202"/>
                    <a:pt x="311" y="176"/>
                    <a:pt x="285" y="150"/>
                  </a:cubicBezTo>
                  <a:cubicBezTo>
                    <a:pt x="272" y="137"/>
                    <a:pt x="245" y="110"/>
                    <a:pt x="245" y="110"/>
                  </a:cubicBezTo>
                  <a:cubicBezTo>
                    <a:pt x="241" y="123"/>
                    <a:pt x="235" y="136"/>
                    <a:pt x="232" y="150"/>
                  </a:cubicBezTo>
                  <a:cubicBezTo>
                    <a:pt x="226" y="176"/>
                    <a:pt x="238" y="209"/>
                    <a:pt x="219" y="228"/>
                  </a:cubicBezTo>
                  <a:cubicBezTo>
                    <a:pt x="208" y="239"/>
                    <a:pt x="194" y="208"/>
                    <a:pt x="180" y="202"/>
                  </a:cubicBezTo>
                  <a:cubicBezTo>
                    <a:pt x="140" y="184"/>
                    <a:pt x="92" y="174"/>
                    <a:pt x="49" y="163"/>
                  </a:cubicBezTo>
                  <a:cubicBezTo>
                    <a:pt x="36" y="167"/>
                    <a:pt x="0" y="166"/>
                    <a:pt x="10" y="176"/>
                  </a:cubicBezTo>
                  <a:cubicBezTo>
                    <a:pt x="29" y="195"/>
                    <a:pt x="88" y="202"/>
                    <a:pt x="88" y="202"/>
                  </a:cubicBezTo>
                  <a:cubicBezTo>
                    <a:pt x="118" y="292"/>
                    <a:pt x="98" y="190"/>
                    <a:pt x="36" y="254"/>
                  </a:cubicBezTo>
                  <a:cubicBezTo>
                    <a:pt x="26" y="264"/>
                    <a:pt x="40" y="283"/>
                    <a:pt x="49" y="294"/>
                  </a:cubicBezTo>
                  <a:cubicBezTo>
                    <a:pt x="71" y="322"/>
                    <a:pt x="121" y="348"/>
                    <a:pt x="154" y="359"/>
                  </a:cubicBezTo>
                  <a:cubicBezTo>
                    <a:pt x="230" y="435"/>
                    <a:pt x="240" y="406"/>
                    <a:pt x="363" y="398"/>
                  </a:cubicBezTo>
                  <a:cubicBezTo>
                    <a:pt x="450" y="392"/>
                    <a:pt x="538" y="389"/>
                    <a:pt x="625" y="385"/>
                  </a:cubicBezTo>
                  <a:cubicBezTo>
                    <a:pt x="698" y="361"/>
                    <a:pt x="751" y="302"/>
                    <a:pt x="795" y="241"/>
                  </a:cubicBezTo>
                  <a:cubicBezTo>
                    <a:pt x="808" y="223"/>
                    <a:pt x="822" y="207"/>
                    <a:pt x="835" y="189"/>
                  </a:cubicBezTo>
                  <a:cubicBezTo>
                    <a:pt x="844" y="176"/>
                    <a:pt x="876" y="154"/>
                    <a:pt x="861" y="150"/>
                  </a:cubicBezTo>
                  <a:cubicBezTo>
                    <a:pt x="834" y="143"/>
                    <a:pt x="782" y="176"/>
                    <a:pt x="782" y="176"/>
                  </a:cubicBezTo>
                  <a:cubicBezTo>
                    <a:pt x="786" y="154"/>
                    <a:pt x="789" y="132"/>
                    <a:pt x="795" y="110"/>
                  </a:cubicBezTo>
                  <a:cubicBezTo>
                    <a:pt x="825" y="0"/>
                    <a:pt x="844" y="27"/>
                    <a:pt x="782" y="58"/>
                  </a:cubicBezTo>
                  <a:cubicBezTo>
                    <a:pt x="770" y="64"/>
                    <a:pt x="755" y="65"/>
                    <a:pt x="743" y="71"/>
                  </a:cubicBezTo>
                  <a:cubicBezTo>
                    <a:pt x="729" y="78"/>
                    <a:pt x="717" y="88"/>
                    <a:pt x="704" y="97"/>
                  </a:cubicBezTo>
                  <a:cubicBezTo>
                    <a:pt x="688" y="147"/>
                    <a:pt x="656" y="189"/>
                    <a:pt x="599" y="18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Freeform 146">
              <a:extLst>
                <a:ext uri="{FF2B5EF4-FFF2-40B4-BE49-F238E27FC236}">
                  <a16:creationId xmlns:a16="http://schemas.microsoft.com/office/drawing/2014/main" id="{99EC1FD5-4511-2DD4-1F99-D5EDDA0FF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915"/>
              <a:ext cx="564" cy="594"/>
            </a:xfrm>
            <a:custGeom>
              <a:avLst/>
              <a:gdLst>
                <a:gd name="T0" fmla="*/ 224 w 564"/>
                <a:gd name="T1" fmla="*/ 13 h 623"/>
                <a:gd name="T2" fmla="*/ 80 w 564"/>
                <a:gd name="T3" fmla="*/ 38 h 623"/>
                <a:gd name="T4" fmla="*/ 66 w 564"/>
                <a:gd name="T5" fmla="*/ 75 h 623"/>
                <a:gd name="T6" fmla="*/ 40 w 564"/>
                <a:gd name="T7" fmla="*/ 113 h 623"/>
                <a:gd name="T8" fmla="*/ 106 w 564"/>
                <a:gd name="T9" fmla="*/ 450 h 623"/>
                <a:gd name="T10" fmla="*/ 210 w 564"/>
                <a:gd name="T11" fmla="*/ 575 h 623"/>
                <a:gd name="T12" fmla="*/ 263 w 564"/>
                <a:gd name="T13" fmla="*/ 512 h 623"/>
                <a:gd name="T14" fmla="*/ 276 w 564"/>
                <a:gd name="T15" fmla="*/ 475 h 623"/>
                <a:gd name="T16" fmla="*/ 354 w 564"/>
                <a:gd name="T17" fmla="*/ 450 h 623"/>
                <a:gd name="T18" fmla="*/ 564 w 564"/>
                <a:gd name="T19" fmla="*/ 387 h 623"/>
                <a:gd name="T20" fmla="*/ 446 w 564"/>
                <a:gd name="T21" fmla="*/ 262 h 623"/>
                <a:gd name="T22" fmla="*/ 368 w 564"/>
                <a:gd name="T23" fmla="*/ 125 h 623"/>
                <a:gd name="T24" fmla="*/ 289 w 564"/>
                <a:gd name="T25" fmla="*/ 26 h 623"/>
                <a:gd name="T26" fmla="*/ 210 w 564"/>
                <a:gd name="T27" fmla="*/ 0 h 623"/>
                <a:gd name="T28" fmla="*/ 119 w 564"/>
                <a:gd name="T29" fmla="*/ 26 h 6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4" h="623">
                  <a:moveTo>
                    <a:pt x="224" y="14"/>
                  </a:moveTo>
                  <a:cubicBezTo>
                    <a:pt x="176" y="20"/>
                    <a:pt x="115" y="6"/>
                    <a:pt x="80" y="40"/>
                  </a:cubicBezTo>
                  <a:cubicBezTo>
                    <a:pt x="70" y="50"/>
                    <a:pt x="72" y="67"/>
                    <a:pt x="66" y="79"/>
                  </a:cubicBezTo>
                  <a:cubicBezTo>
                    <a:pt x="59" y="93"/>
                    <a:pt x="49" y="105"/>
                    <a:pt x="40" y="118"/>
                  </a:cubicBezTo>
                  <a:cubicBezTo>
                    <a:pt x="0" y="242"/>
                    <a:pt x="53" y="364"/>
                    <a:pt x="106" y="472"/>
                  </a:cubicBezTo>
                  <a:cubicBezTo>
                    <a:pt x="136" y="532"/>
                    <a:pt x="144" y="581"/>
                    <a:pt x="210" y="603"/>
                  </a:cubicBezTo>
                  <a:cubicBezTo>
                    <a:pt x="246" y="501"/>
                    <a:pt x="194" y="623"/>
                    <a:pt x="263" y="537"/>
                  </a:cubicBezTo>
                  <a:cubicBezTo>
                    <a:pt x="272" y="526"/>
                    <a:pt x="265" y="506"/>
                    <a:pt x="276" y="498"/>
                  </a:cubicBezTo>
                  <a:cubicBezTo>
                    <a:pt x="298" y="482"/>
                    <a:pt x="354" y="472"/>
                    <a:pt x="354" y="472"/>
                  </a:cubicBezTo>
                  <a:cubicBezTo>
                    <a:pt x="410" y="418"/>
                    <a:pt x="490" y="417"/>
                    <a:pt x="564" y="406"/>
                  </a:cubicBezTo>
                  <a:cubicBezTo>
                    <a:pt x="512" y="371"/>
                    <a:pt x="488" y="319"/>
                    <a:pt x="446" y="275"/>
                  </a:cubicBezTo>
                  <a:cubicBezTo>
                    <a:pt x="430" y="228"/>
                    <a:pt x="402" y="167"/>
                    <a:pt x="368" y="131"/>
                  </a:cubicBezTo>
                  <a:cubicBezTo>
                    <a:pt x="352" y="86"/>
                    <a:pt x="336" y="48"/>
                    <a:pt x="289" y="27"/>
                  </a:cubicBezTo>
                  <a:cubicBezTo>
                    <a:pt x="264" y="16"/>
                    <a:pt x="210" y="0"/>
                    <a:pt x="210" y="0"/>
                  </a:cubicBezTo>
                  <a:cubicBezTo>
                    <a:pt x="136" y="16"/>
                    <a:pt x="165" y="4"/>
                    <a:pt x="119" y="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8" name="Freeform 147">
              <a:extLst>
                <a:ext uri="{FF2B5EF4-FFF2-40B4-BE49-F238E27FC236}">
                  <a16:creationId xmlns:a16="http://schemas.microsoft.com/office/drawing/2014/main" id="{1C7EC065-74B4-91B7-A731-7DBC5D58BF93}"/>
                </a:ext>
              </a:extLst>
            </p:cNvPr>
            <p:cNvSpPr>
              <a:spLocks/>
            </p:cNvSpPr>
            <p:nvPr/>
          </p:nvSpPr>
          <p:spPr bwMode="auto">
            <a:xfrm rot="-814992">
              <a:off x="2739" y="1889"/>
              <a:ext cx="480" cy="429"/>
            </a:xfrm>
            <a:custGeom>
              <a:avLst/>
              <a:gdLst>
                <a:gd name="T0" fmla="*/ 0 w 262"/>
                <a:gd name="T1" fmla="*/ 0 h 310"/>
                <a:gd name="T2" fmla="*/ 192 w 262"/>
                <a:gd name="T3" fmla="*/ 18 h 310"/>
                <a:gd name="T4" fmla="*/ 264 w 262"/>
                <a:gd name="T5" fmla="*/ 73 h 310"/>
                <a:gd name="T6" fmla="*/ 337 w 262"/>
                <a:gd name="T7" fmla="*/ 109 h 310"/>
                <a:gd name="T8" fmla="*/ 480 w 262"/>
                <a:gd name="T9" fmla="*/ 381 h 310"/>
                <a:gd name="T10" fmla="*/ 240 w 262"/>
                <a:gd name="T11" fmla="*/ 381 h 310"/>
                <a:gd name="T12" fmla="*/ 192 w 262"/>
                <a:gd name="T13" fmla="*/ 273 h 310"/>
                <a:gd name="T14" fmla="*/ 97 w 262"/>
                <a:gd name="T15" fmla="*/ 54 h 310"/>
                <a:gd name="T16" fmla="*/ 0 w 262"/>
                <a:gd name="T17" fmla="*/ 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310">
                  <a:moveTo>
                    <a:pt x="0" y="0"/>
                  </a:moveTo>
                  <a:cubicBezTo>
                    <a:pt x="35" y="4"/>
                    <a:pt x="72" y="1"/>
                    <a:pt x="105" y="13"/>
                  </a:cubicBezTo>
                  <a:cubicBezTo>
                    <a:pt x="122" y="19"/>
                    <a:pt x="130" y="41"/>
                    <a:pt x="144" y="53"/>
                  </a:cubicBezTo>
                  <a:cubicBezTo>
                    <a:pt x="156" y="63"/>
                    <a:pt x="171" y="70"/>
                    <a:pt x="184" y="79"/>
                  </a:cubicBezTo>
                  <a:cubicBezTo>
                    <a:pt x="217" y="145"/>
                    <a:pt x="221" y="213"/>
                    <a:pt x="262" y="275"/>
                  </a:cubicBezTo>
                  <a:cubicBezTo>
                    <a:pt x="220" y="289"/>
                    <a:pt x="176" y="310"/>
                    <a:pt x="131" y="275"/>
                  </a:cubicBezTo>
                  <a:cubicBezTo>
                    <a:pt x="109" y="258"/>
                    <a:pt x="114" y="223"/>
                    <a:pt x="105" y="197"/>
                  </a:cubicBezTo>
                  <a:cubicBezTo>
                    <a:pt x="88" y="144"/>
                    <a:pt x="70" y="92"/>
                    <a:pt x="53" y="39"/>
                  </a:cubicBezTo>
                  <a:cubicBezTo>
                    <a:pt x="46" y="18"/>
                    <a:pt x="18" y="13"/>
                    <a:pt x="0" y="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9" name="Freeform 148">
              <a:extLst>
                <a:ext uri="{FF2B5EF4-FFF2-40B4-BE49-F238E27FC236}">
                  <a16:creationId xmlns:a16="http://schemas.microsoft.com/office/drawing/2014/main" id="{34B66432-0397-F4CE-3A12-4B33338F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728"/>
              <a:ext cx="161" cy="75"/>
            </a:xfrm>
            <a:custGeom>
              <a:avLst/>
              <a:gdLst>
                <a:gd name="T0" fmla="*/ 157 w 161"/>
                <a:gd name="T1" fmla="*/ 0 h 79"/>
                <a:gd name="T2" fmla="*/ 104 w 161"/>
                <a:gd name="T3" fmla="*/ 75 h 79"/>
                <a:gd name="T4" fmla="*/ 0 w 161"/>
                <a:gd name="T5" fmla="*/ 63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" h="79">
                  <a:moveTo>
                    <a:pt x="157" y="0"/>
                  </a:moveTo>
                  <a:cubicBezTo>
                    <a:pt x="148" y="48"/>
                    <a:pt x="161" y="79"/>
                    <a:pt x="104" y="79"/>
                  </a:cubicBezTo>
                  <a:cubicBezTo>
                    <a:pt x="69" y="79"/>
                    <a:pt x="0" y="66"/>
                    <a:pt x="0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0" name="Freeform 149">
              <a:extLst>
                <a:ext uri="{FF2B5EF4-FFF2-40B4-BE49-F238E27FC236}">
                  <a16:creationId xmlns:a16="http://schemas.microsoft.com/office/drawing/2014/main" id="{AAA4B0B4-2948-7707-EF07-CE5099D56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666"/>
              <a:ext cx="198" cy="96"/>
            </a:xfrm>
            <a:custGeom>
              <a:avLst/>
              <a:gdLst>
                <a:gd name="T0" fmla="*/ 0 w 198"/>
                <a:gd name="T1" fmla="*/ 49 h 101"/>
                <a:gd name="T2" fmla="*/ 183 w 198"/>
                <a:gd name="T3" fmla="*/ 74 h 101"/>
                <a:gd name="T4" fmla="*/ 196 w 198"/>
                <a:gd name="T5" fmla="*/ 0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01">
                  <a:moveTo>
                    <a:pt x="0" y="52"/>
                  </a:moveTo>
                  <a:cubicBezTo>
                    <a:pt x="73" y="101"/>
                    <a:pt x="85" y="90"/>
                    <a:pt x="183" y="78"/>
                  </a:cubicBezTo>
                  <a:cubicBezTo>
                    <a:pt x="198" y="18"/>
                    <a:pt x="196" y="44"/>
                    <a:pt x="1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1" name="Freeform 150">
              <a:extLst>
                <a:ext uri="{FF2B5EF4-FFF2-40B4-BE49-F238E27FC236}">
                  <a16:creationId xmlns:a16="http://schemas.microsoft.com/office/drawing/2014/main" id="{DF3B368C-E166-82FA-0BD2-3F5CA9985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752"/>
              <a:ext cx="184" cy="93"/>
            </a:xfrm>
            <a:custGeom>
              <a:avLst/>
              <a:gdLst>
                <a:gd name="T0" fmla="*/ 0 w 184"/>
                <a:gd name="T1" fmla="*/ 38 h 97"/>
                <a:gd name="T2" fmla="*/ 27 w 184"/>
                <a:gd name="T3" fmla="*/ 63 h 97"/>
                <a:gd name="T4" fmla="*/ 105 w 184"/>
                <a:gd name="T5" fmla="*/ 88 h 97"/>
                <a:gd name="T6" fmla="*/ 158 w 184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97">
                  <a:moveTo>
                    <a:pt x="0" y="40"/>
                  </a:moveTo>
                  <a:cubicBezTo>
                    <a:pt x="9" y="49"/>
                    <a:pt x="16" y="60"/>
                    <a:pt x="27" y="66"/>
                  </a:cubicBezTo>
                  <a:cubicBezTo>
                    <a:pt x="52" y="78"/>
                    <a:pt x="105" y="92"/>
                    <a:pt x="105" y="92"/>
                  </a:cubicBezTo>
                  <a:cubicBezTo>
                    <a:pt x="184" y="73"/>
                    <a:pt x="158" y="97"/>
                    <a:pt x="158" y="0"/>
                  </a:cubicBez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2" name="Freeform 151">
              <a:extLst>
                <a:ext uri="{FF2B5EF4-FFF2-40B4-BE49-F238E27FC236}">
                  <a16:creationId xmlns:a16="http://schemas.microsoft.com/office/drawing/2014/main" id="{27DBBD8D-4A01-1472-A1EF-472CEF89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256"/>
              <a:ext cx="664" cy="889"/>
            </a:xfrm>
            <a:custGeom>
              <a:avLst/>
              <a:gdLst>
                <a:gd name="T0" fmla="*/ 0 w 708"/>
                <a:gd name="T1" fmla="*/ 200 h 889"/>
                <a:gd name="T2" fmla="*/ 74 w 708"/>
                <a:gd name="T3" fmla="*/ 253 h 889"/>
                <a:gd name="T4" fmla="*/ 86 w 708"/>
                <a:gd name="T5" fmla="*/ 305 h 889"/>
                <a:gd name="T6" fmla="*/ 123 w 708"/>
                <a:gd name="T7" fmla="*/ 371 h 889"/>
                <a:gd name="T8" fmla="*/ 173 w 708"/>
                <a:gd name="T9" fmla="*/ 475 h 889"/>
                <a:gd name="T10" fmla="*/ 295 w 708"/>
                <a:gd name="T11" fmla="*/ 685 h 889"/>
                <a:gd name="T12" fmla="*/ 393 w 708"/>
                <a:gd name="T13" fmla="*/ 855 h 889"/>
                <a:gd name="T14" fmla="*/ 405 w 708"/>
                <a:gd name="T15" fmla="*/ 763 h 889"/>
                <a:gd name="T16" fmla="*/ 467 w 708"/>
                <a:gd name="T17" fmla="*/ 803 h 889"/>
                <a:gd name="T18" fmla="*/ 614 w 708"/>
                <a:gd name="T19" fmla="*/ 737 h 889"/>
                <a:gd name="T20" fmla="*/ 602 w 708"/>
                <a:gd name="T21" fmla="*/ 541 h 889"/>
                <a:gd name="T22" fmla="*/ 552 w 708"/>
                <a:gd name="T23" fmla="*/ 515 h 889"/>
                <a:gd name="T24" fmla="*/ 528 w 708"/>
                <a:gd name="T25" fmla="*/ 488 h 889"/>
                <a:gd name="T26" fmla="*/ 491 w 708"/>
                <a:gd name="T27" fmla="*/ 462 h 889"/>
                <a:gd name="T28" fmla="*/ 430 w 708"/>
                <a:gd name="T29" fmla="*/ 397 h 889"/>
                <a:gd name="T30" fmla="*/ 369 w 708"/>
                <a:gd name="T31" fmla="*/ 174 h 889"/>
                <a:gd name="T32" fmla="*/ 320 w 708"/>
                <a:gd name="T33" fmla="*/ 43 h 889"/>
                <a:gd name="T34" fmla="*/ 308 w 708"/>
                <a:gd name="T35" fmla="*/ 4 h 889"/>
                <a:gd name="T36" fmla="*/ 282 w 708"/>
                <a:gd name="T37" fmla="*/ 30 h 889"/>
                <a:gd name="T38" fmla="*/ 234 w 708"/>
                <a:gd name="T39" fmla="*/ 43 h 889"/>
                <a:gd name="T40" fmla="*/ 111 w 708"/>
                <a:gd name="T41" fmla="*/ 83 h 889"/>
                <a:gd name="T42" fmla="*/ 98 w 708"/>
                <a:gd name="T43" fmla="*/ 122 h 889"/>
                <a:gd name="T44" fmla="*/ 62 w 708"/>
                <a:gd name="T45" fmla="*/ 135 h 889"/>
                <a:gd name="T46" fmla="*/ 0 w 708"/>
                <a:gd name="T47" fmla="*/ 200 h 8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08" h="889">
                  <a:moveTo>
                    <a:pt x="0" y="200"/>
                  </a:moveTo>
                  <a:cubicBezTo>
                    <a:pt x="26" y="218"/>
                    <a:pt x="53" y="235"/>
                    <a:pt x="79" y="253"/>
                  </a:cubicBezTo>
                  <a:cubicBezTo>
                    <a:pt x="94" y="263"/>
                    <a:pt x="87" y="288"/>
                    <a:pt x="92" y="305"/>
                  </a:cubicBezTo>
                  <a:cubicBezTo>
                    <a:pt x="106" y="352"/>
                    <a:pt x="99" y="337"/>
                    <a:pt x="131" y="371"/>
                  </a:cubicBezTo>
                  <a:cubicBezTo>
                    <a:pt x="161" y="461"/>
                    <a:pt x="137" y="430"/>
                    <a:pt x="184" y="475"/>
                  </a:cubicBezTo>
                  <a:cubicBezTo>
                    <a:pt x="213" y="563"/>
                    <a:pt x="235" y="633"/>
                    <a:pt x="315" y="685"/>
                  </a:cubicBezTo>
                  <a:cubicBezTo>
                    <a:pt x="327" y="842"/>
                    <a:pt x="284" y="889"/>
                    <a:pt x="419" y="855"/>
                  </a:cubicBezTo>
                  <a:cubicBezTo>
                    <a:pt x="423" y="824"/>
                    <a:pt x="415" y="789"/>
                    <a:pt x="432" y="763"/>
                  </a:cubicBezTo>
                  <a:cubicBezTo>
                    <a:pt x="447" y="741"/>
                    <a:pt x="495" y="800"/>
                    <a:pt x="498" y="803"/>
                  </a:cubicBezTo>
                  <a:cubicBezTo>
                    <a:pt x="614" y="786"/>
                    <a:pt x="574" y="791"/>
                    <a:pt x="655" y="737"/>
                  </a:cubicBezTo>
                  <a:cubicBezTo>
                    <a:pt x="676" y="675"/>
                    <a:pt x="708" y="595"/>
                    <a:pt x="642" y="541"/>
                  </a:cubicBezTo>
                  <a:cubicBezTo>
                    <a:pt x="627" y="528"/>
                    <a:pt x="607" y="524"/>
                    <a:pt x="589" y="515"/>
                  </a:cubicBezTo>
                  <a:cubicBezTo>
                    <a:pt x="580" y="506"/>
                    <a:pt x="573" y="496"/>
                    <a:pt x="563" y="488"/>
                  </a:cubicBezTo>
                  <a:cubicBezTo>
                    <a:pt x="551" y="478"/>
                    <a:pt x="535" y="473"/>
                    <a:pt x="524" y="462"/>
                  </a:cubicBezTo>
                  <a:cubicBezTo>
                    <a:pt x="437" y="375"/>
                    <a:pt x="563" y="466"/>
                    <a:pt x="459" y="397"/>
                  </a:cubicBezTo>
                  <a:cubicBezTo>
                    <a:pt x="433" y="323"/>
                    <a:pt x="417" y="248"/>
                    <a:pt x="393" y="174"/>
                  </a:cubicBezTo>
                  <a:cubicBezTo>
                    <a:pt x="374" y="116"/>
                    <a:pt x="383" y="87"/>
                    <a:pt x="341" y="43"/>
                  </a:cubicBezTo>
                  <a:cubicBezTo>
                    <a:pt x="337" y="30"/>
                    <a:pt x="341" y="8"/>
                    <a:pt x="328" y="4"/>
                  </a:cubicBezTo>
                  <a:cubicBezTo>
                    <a:pt x="316" y="0"/>
                    <a:pt x="312" y="24"/>
                    <a:pt x="301" y="30"/>
                  </a:cubicBezTo>
                  <a:cubicBezTo>
                    <a:pt x="285" y="38"/>
                    <a:pt x="266" y="38"/>
                    <a:pt x="249" y="43"/>
                  </a:cubicBezTo>
                  <a:cubicBezTo>
                    <a:pt x="95" y="90"/>
                    <a:pt x="237" y="54"/>
                    <a:pt x="118" y="83"/>
                  </a:cubicBezTo>
                  <a:cubicBezTo>
                    <a:pt x="114" y="96"/>
                    <a:pt x="115" y="112"/>
                    <a:pt x="105" y="122"/>
                  </a:cubicBezTo>
                  <a:cubicBezTo>
                    <a:pt x="95" y="132"/>
                    <a:pt x="78" y="129"/>
                    <a:pt x="66" y="135"/>
                  </a:cubicBezTo>
                  <a:cubicBezTo>
                    <a:pt x="23" y="156"/>
                    <a:pt x="27" y="162"/>
                    <a:pt x="0" y="2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-0.01017 0.01354 -0.01202 0.02326 -0.01849 C 0.03871 -0.01618 0.05486 -0.01571 0.06979 -0.00924 C 0.08229 0.00208 0.09461 0.01364 0.10937 0.01872 C 0.11423 0.01803 0.13698 0.01918 0.14427 0.00948 C 0.15868 -0.00971 0.13906 0.00116 0.1559 -0.00601 C 0.17118 -0.01964 0.17968 -0.00809 0.19045 0.00624 C 0.19392 0.01964 0.19132 0.02334 0.20208 0.02796 C 0.21041 0.02588 0.21475 0.02681 0.221 0.01872 C 0.22899 0.00809 0.22569 0.00093 0.23715 -0.00924 C 0.24739 -0.02981 0.25069 -0.02542 0.26736 -0.01849 C 0.26961 -0.01641 0.27239 -0.01502 0.2743 -0.01225 C 0.27795 -0.0067 0.28368 0.00624 0.28368 0.00624 C 0.28732 0.02519 0.28836 0.02334 0.30225 0.01872 C 0.31093 0.01017 0.3184 0.00647 0.32795 0 C 0.33732 0.00439 0.34114 0.01109 0.34652 0.02172 C 0.3493 0.03305 0.34878 0.02773 0.34878 0.03721 " pathEditMode="relative" ptsTypes="ffffffffffffffffA">
                                      <p:cBhvr>
                                        <p:cTn id="6" dur="3000" fill="hold"/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-0.01017 0.01354 -0.01202 0.02326 -0.01849 C 0.03871 -0.01618 0.05486 -0.01571 0.06979 -0.00924 C 0.08229 0.00208 0.09461 0.01364 0.10937 0.01872 C 0.11423 0.01803 0.13698 0.01918 0.14427 0.00948 C 0.15868 -0.00971 0.13906 0.00116 0.1559 -0.00601 C 0.17118 -0.01964 0.17968 -0.00809 0.19045 0.00624 C 0.19392 0.01964 0.19132 0.02334 0.20208 0.02796 C 0.21041 0.02588 0.21475 0.02681 0.221 0.01872 C 0.22899 0.00809 0.22569 0.00093 0.23715 -0.00924 C 0.24739 -0.02981 0.25069 -0.02542 0.26736 -0.01849 C 0.26961 -0.01641 0.27239 -0.01502 0.2743 -0.01225 C 0.27795 -0.0067 0.28368 0.00624 0.28368 0.00624 C 0.28732 0.02519 0.28836 0.02334 0.30225 0.01872 C 0.31093 0.01017 0.3184 0.00647 0.32795 0 C 0.33732 0.00439 0.34114 0.01109 0.34652 0.02172 C 0.3493 0.03305 0.34878 0.02773 0.34878 0.03721 " pathEditMode="relative" ptsTypes="ffffffffffffffffA">
                                      <p:cBhvr>
                                        <p:cTn id="8" dur="3000" fill="hold"/>
                                        <p:tgtEl>
                                          <p:spTgt spid="141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DE23D89-2115-0FD5-1002-0DBEF1A90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A988078-1749-FB8B-8966-AEB9891FA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6084" name="Picture 4" descr="11">
            <a:extLst>
              <a:ext uri="{FF2B5EF4-FFF2-40B4-BE49-F238E27FC236}">
                <a16:creationId xmlns:a16="http://schemas.microsoft.com/office/drawing/2014/main" id="{ED9DC97B-66FD-E88C-5E31-0A4B7022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20643217-9733-214D-DE3C-C9B00A3E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36563"/>
            <a:ext cx="191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Arial" charset="0"/>
                <a:cs typeface="+mn-cs"/>
              </a:rPr>
              <a:t>Chuẩn bị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9EF1F87-18FB-3DEA-1583-B529B2D1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6324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hoạ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E8A0D91-B701-6BE8-9A1C-3B6850013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7E0651-6E20-764E-8490-BDE308970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7108" name="Picture 4" descr="hinh 1">
            <a:extLst>
              <a:ext uri="{FF2B5EF4-FFF2-40B4-BE49-F238E27FC236}">
                <a16:creationId xmlns:a16="http://schemas.microsoft.com/office/drawing/2014/main" id="{F371EDB2-E2AA-F0B8-3492-186DB1AD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E5C39066-E1AA-A266-ADE5-D977125F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720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Arial" charset="0"/>
                <a:cs typeface="+mn-cs"/>
              </a:rPr>
              <a:t>Cách tiến hành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CE90317-FA3E-749A-A613-F20E5505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85863"/>
            <a:ext cx="77724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Ổn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marL="342900" indent="-342900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2900" indent="-342900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2.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chính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đàm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thoại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2:Kể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đam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thoại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tính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+mn-cs"/>
              </a:rPr>
              <a:t>truyện</a:t>
            </a:r>
            <a:endParaRPr lang="en-US" sz="28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+mn-cs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thúc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marL="342900" indent="-342900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marL="342900" indent="-342900"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2CE6F0E-1A2C-688D-A481-34B4610A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5F9CF8D-8D5E-D4AC-4FE9-39DD31D8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3962400"/>
          </a:xfrm>
          <a:prstGeom prst="rect">
            <a:avLst/>
          </a:prstGeom>
          <a:gradFill rotWithShape="1">
            <a:gsLst>
              <a:gs pos="0">
                <a:srgbClr val="0066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Freeform 4">
            <a:extLst>
              <a:ext uri="{FF2B5EF4-FFF2-40B4-BE49-F238E27FC236}">
                <a16:creationId xmlns:a16="http://schemas.microsoft.com/office/drawing/2014/main" id="{F6B88443-8279-CE42-1730-60488D43C0B6}"/>
              </a:ext>
            </a:extLst>
          </p:cNvPr>
          <p:cNvSpPr>
            <a:spLocks/>
          </p:cNvSpPr>
          <p:nvPr/>
        </p:nvSpPr>
        <p:spPr bwMode="auto">
          <a:xfrm>
            <a:off x="-61913" y="228600"/>
            <a:ext cx="207963" cy="395288"/>
          </a:xfrm>
          <a:custGeom>
            <a:avLst/>
            <a:gdLst>
              <a:gd name="T0" fmla="*/ 0 w 131"/>
              <a:gd name="T1" fmla="*/ 0 h 249"/>
              <a:gd name="T2" fmla="*/ 103188 w 131"/>
              <a:gd name="T3" fmla="*/ 311150 h 249"/>
              <a:gd name="T4" fmla="*/ 123825 w 131"/>
              <a:gd name="T5" fmla="*/ 374650 h 249"/>
              <a:gd name="T6" fmla="*/ 207963 w 131"/>
              <a:gd name="T7" fmla="*/ 395288 h 2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" h="249">
                <a:moveTo>
                  <a:pt x="0" y="0"/>
                </a:moveTo>
                <a:cubicBezTo>
                  <a:pt x="22" y="65"/>
                  <a:pt x="43" y="131"/>
                  <a:pt x="65" y="196"/>
                </a:cubicBezTo>
                <a:cubicBezTo>
                  <a:pt x="69" y="209"/>
                  <a:pt x="64" y="233"/>
                  <a:pt x="78" y="236"/>
                </a:cubicBezTo>
                <a:cubicBezTo>
                  <a:pt x="96" y="240"/>
                  <a:pt x="131" y="249"/>
                  <a:pt x="131" y="2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Freeform 5">
            <a:extLst>
              <a:ext uri="{FF2B5EF4-FFF2-40B4-BE49-F238E27FC236}">
                <a16:creationId xmlns:a16="http://schemas.microsoft.com/office/drawing/2014/main" id="{6375E045-DD70-B495-F839-12701AA58FB1}"/>
              </a:ext>
            </a:extLst>
          </p:cNvPr>
          <p:cNvSpPr>
            <a:spLocks/>
          </p:cNvSpPr>
          <p:nvPr/>
        </p:nvSpPr>
        <p:spPr bwMode="auto">
          <a:xfrm>
            <a:off x="6172200" y="990600"/>
            <a:ext cx="2185988" cy="1550988"/>
          </a:xfrm>
          <a:custGeom>
            <a:avLst/>
            <a:gdLst>
              <a:gd name="T0" fmla="*/ 700088 w 1377"/>
              <a:gd name="T1" fmla="*/ 1489328 h 981"/>
              <a:gd name="T2" fmla="*/ 430213 w 1377"/>
              <a:gd name="T3" fmla="*/ 1468775 h 981"/>
              <a:gd name="T4" fmla="*/ 366713 w 1377"/>
              <a:gd name="T5" fmla="*/ 1448221 h 981"/>
              <a:gd name="T6" fmla="*/ 222250 w 1377"/>
              <a:gd name="T7" fmla="*/ 1282213 h 981"/>
              <a:gd name="T8" fmla="*/ 201613 w 1377"/>
              <a:gd name="T9" fmla="*/ 1200000 h 981"/>
              <a:gd name="T10" fmla="*/ 180975 w 1377"/>
              <a:gd name="T11" fmla="*/ 1033992 h 981"/>
              <a:gd name="T12" fmla="*/ 304800 w 1377"/>
              <a:gd name="T13" fmla="*/ 951779 h 981"/>
              <a:gd name="T14" fmla="*/ 366713 w 1377"/>
              <a:gd name="T15" fmla="*/ 910672 h 981"/>
              <a:gd name="T16" fmla="*/ 346075 w 1377"/>
              <a:gd name="T17" fmla="*/ 724111 h 981"/>
              <a:gd name="T18" fmla="*/ 263525 w 1377"/>
              <a:gd name="T19" fmla="*/ 619763 h 981"/>
              <a:gd name="T20" fmla="*/ 138113 w 1377"/>
              <a:gd name="T21" fmla="*/ 455336 h 981"/>
              <a:gd name="T22" fmla="*/ 908050 w 1377"/>
              <a:gd name="T23" fmla="*/ 61660 h 981"/>
              <a:gd name="T24" fmla="*/ 1116013 w 1377"/>
              <a:gd name="T25" fmla="*/ 143874 h 981"/>
              <a:gd name="T26" fmla="*/ 1281113 w 1377"/>
              <a:gd name="T27" fmla="*/ 123320 h 981"/>
              <a:gd name="T28" fmla="*/ 1468438 w 1377"/>
              <a:gd name="T29" fmla="*/ 20553 h 981"/>
              <a:gd name="T30" fmla="*/ 1676400 w 1377"/>
              <a:gd name="T31" fmla="*/ 0 h 981"/>
              <a:gd name="T32" fmla="*/ 1905000 w 1377"/>
              <a:gd name="T33" fmla="*/ 82213 h 981"/>
              <a:gd name="T34" fmla="*/ 2009775 w 1377"/>
              <a:gd name="T35" fmla="*/ 289328 h 981"/>
              <a:gd name="T36" fmla="*/ 2174875 w 1377"/>
              <a:gd name="T37" fmla="*/ 392095 h 981"/>
              <a:gd name="T38" fmla="*/ 2133600 w 1377"/>
              <a:gd name="T39" fmla="*/ 972332 h 981"/>
              <a:gd name="T40" fmla="*/ 2051050 w 1377"/>
              <a:gd name="T41" fmla="*/ 992885 h 981"/>
              <a:gd name="T42" fmla="*/ 1925638 w 1377"/>
              <a:gd name="T43" fmla="*/ 1033992 h 981"/>
              <a:gd name="T44" fmla="*/ 1905000 w 1377"/>
              <a:gd name="T45" fmla="*/ 1095652 h 981"/>
              <a:gd name="T46" fmla="*/ 1884363 w 1377"/>
              <a:gd name="T47" fmla="*/ 1386561 h 981"/>
              <a:gd name="T48" fmla="*/ 1530350 w 1377"/>
              <a:gd name="T49" fmla="*/ 1448221 h 981"/>
              <a:gd name="T50" fmla="*/ 741363 w 1377"/>
              <a:gd name="T51" fmla="*/ 1468775 h 981"/>
              <a:gd name="T52" fmla="*/ 471488 w 1377"/>
              <a:gd name="T53" fmla="*/ 1427668 h 9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77" h="981">
                <a:moveTo>
                  <a:pt x="441" y="942"/>
                </a:moveTo>
                <a:cubicBezTo>
                  <a:pt x="384" y="938"/>
                  <a:pt x="327" y="936"/>
                  <a:pt x="271" y="929"/>
                </a:cubicBezTo>
                <a:cubicBezTo>
                  <a:pt x="257" y="927"/>
                  <a:pt x="241" y="926"/>
                  <a:pt x="231" y="916"/>
                </a:cubicBezTo>
                <a:cubicBezTo>
                  <a:pt x="76" y="761"/>
                  <a:pt x="252" y="886"/>
                  <a:pt x="140" y="811"/>
                </a:cubicBezTo>
                <a:cubicBezTo>
                  <a:pt x="136" y="794"/>
                  <a:pt x="134" y="775"/>
                  <a:pt x="127" y="759"/>
                </a:cubicBezTo>
                <a:cubicBezTo>
                  <a:pt x="108" y="716"/>
                  <a:pt x="67" y="714"/>
                  <a:pt x="114" y="654"/>
                </a:cubicBezTo>
                <a:cubicBezTo>
                  <a:pt x="133" y="629"/>
                  <a:pt x="166" y="619"/>
                  <a:pt x="192" y="602"/>
                </a:cubicBezTo>
                <a:cubicBezTo>
                  <a:pt x="205" y="593"/>
                  <a:pt x="231" y="576"/>
                  <a:pt x="231" y="576"/>
                </a:cubicBezTo>
                <a:cubicBezTo>
                  <a:pt x="227" y="537"/>
                  <a:pt x="228" y="496"/>
                  <a:pt x="218" y="458"/>
                </a:cubicBezTo>
                <a:cubicBezTo>
                  <a:pt x="211" y="429"/>
                  <a:pt x="182" y="414"/>
                  <a:pt x="166" y="392"/>
                </a:cubicBezTo>
                <a:cubicBezTo>
                  <a:pt x="83" y="281"/>
                  <a:pt x="146" y="345"/>
                  <a:pt x="87" y="288"/>
                </a:cubicBezTo>
                <a:cubicBezTo>
                  <a:pt x="0" y="20"/>
                  <a:pt x="458" y="44"/>
                  <a:pt x="572" y="39"/>
                </a:cubicBezTo>
                <a:cubicBezTo>
                  <a:pt x="688" y="68"/>
                  <a:pt x="650" y="40"/>
                  <a:pt x="703" y="91"/>
                </a:cubicBezTo>
                <a:cubicBezTo>
                  <a:pt x="738" y="87"/>
                  <a:pt x="774" y="90"/>
                  <a:pt x="807" y="78"/>
                </a:cubicBezTo>
                <a:cubicBezTo>
                  <a:pt x="892" y="48"/>
                  <a:pt x="859" y="23"/>
                  <a:pt x="925" y="13"/>
                </a:cubicBezTo>
                <a:cubicBezTo>
                  <a:pt x="968" y="6"/>
                  <a:pt x="1012" y="4"/>
                  <a:pt x="1056" y="0"/>
                </a:cubicBezTo>
                <a:cubicBezTo>
                  <a:pt x="1074" y="5"/>
                  <a:pt x="1176" y="28"/>
                  <a:pt x="1200" y="52"/>
                </a:cubicBezTo>
                <a:cubicBezTo>
                  <a:pt x="1225" y="77"/>
                  <a:pt x="1229" y="153"/>
                  <a:pt x="1266" y="183"/>
                </a:cubicBezTo>
                <a:cubicBezTo>
                  <a:pt x="1298" y="208"/>
                  <a:pt x="1370" y="248"/>
                  <a:pt x="1370" y="248"/>
                </a:cubicBezTo>
                <a:cubicBezTo>
                  <a:pt x="1359" y="370"/>
                  <a:pt x="1377" y="497"/>
                  <a:pt x="1344" y="615"/>
                </a:cubicBezTo>
                <a:cubicBezTo>
                  <a:pt x="1339" y="632"/>
                  <a:pt x="1309" y="623"/>
                  <a:pt x="1292" y="628"/>
                </a:cubicBezTo>
                <a:cubicBezTo>
                  <a:pt x="1265" y="636"/>
                  <a:pt x="1213" y="654"/>
                  <a:pt x="1213" y="654"/>
                </a:cubicBezTo>
                <a:cubicBezTo>
                  <a:pt x="1209" y="667"/>
                  <a:pt x="1202" y="679"/>
                  <a:pt x="1200" y="693"/>
                </a:cubicBezTo>
                <a:cubicBezTo>
                  <a:pt x="1193" y="754"/>
                  <a:pt x="1202" y="817"/>
                  <a:pt x="1187" y="877"/>
                </a:cubicBezTo>
                <a:cubicBezTo>
                  <a:pt x="1176" y="921"/>
                  <a:pt x="1002" y="915"/>
                  <a:pt x="964" y="916"/>
                </a:cubicBezTo>
                <a:cubicBezTo>
                  <a:pt x="798" y="922"/>
                  <a:pt x="633" y="925"/>
                  <a:pt x="467" y="929"/>
                </a:cubicBezTo>
                <a:cubicBezTo>
                  <a:pt x="394" y="947"/>
                  <a:pt x="336" y="981"/>
                  <a:pt x="297" y="903"/>
                </a:cubicBezTo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Freeform 6">
            <a:extLst>
              <a:ext uri="{FF2B5EF4-FFF2-40B4-BE49-F238E27FC236}">
                <a16:creationId xmlns:a16="http://schemas.microsoft.com/office/drawing/2014/main" id="{AF6457CB-3A70-74D7-6C1C-D8259E19A979}"/>
              </a:ext>
            </a:extLst>
          </p:cNvPr>
          <p:cNvSpPr>
            <a:spLocks/>
          </p:cNvSpPr>
          <p:nvPr/>
        </p:nvSpPr>
        <p:spPr bwMode="auto">
          <a:xfrm>
            <a:off x="8001000" y="1035050"/>
            <a:ext cx="1252538" cy="1457325"/>
          </a:xfrm>
          <a:custGeom>
            <a:avLst/>
            <a:gdLst>
              <a:gd name="T0" fmla="*/ 747713 w 789"/>
              <a:gd name="T1" fmla="*/ 1292225 h 918"/>
              <a:gd name="T2" fmla="*/ 125413 w 789"/>
              <a:gd name="T3" fmla="*/ 1209675 h 918"/>
              <a:gd name="T4" fmla="*/ 41275 w 789"/>
              <a:gd name="T5" fmla="*/ 1104900 h 918"/>
              <a:gd name="T6" fmla="*/ 0 w 789"/>
              <a:gd name="T7" fmla="*/ 981075 h 918"/>
              <a:gd name="T8" fmla="*/ 20638 w 789"/>
              <a:gd name="T9" fmla="*/ 876300 h 918"/>
              <a:gd name="T10" fmla="*/ 187325 w 789"/>
              <a:gd name="T11" fmla="*/ 773113 h 918"/>
              <a:gd name="T12" fmla="*/ 354013 w 789"/>
              <a:gd name="T13" fmla="*/ 668338 h 918"/>
              <a:gd name="T14" fmla="*/ 603250 w 789"/>
              <a:gd name="T15" fmla="*/ 107950 h 918"/>
              <a:gd name="T16" fmla="*/ 1060450 w 789"/>
              <a:gd name="T17" fmla="*/ 66675 h 918"/>
              <a:gd name="T18" fmla="*/ 1204913 w 789"/>
              <a:gd name="T19" fmla="*/ 107950 h 918"/>
              <a:gd name="T20" fmla="*/ 1225550 w 789"/>
              <a:gd name="T21" fmla="*/ 211138 h 918"/>
              <a:gd name="T22" fmla="*/ 1143000 w 789"/>
              <a:gd name="T23" fmla="*/ 814388 h 918"/>
              <a:gd name="T24" fmla="*/ 603250 w 789"/>
              <a:gd name="T25" fmla="*/ 1333500 h 9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9" h="918">
                <a:moveTo>
                  <a:pt x="471" y="814"/>
                </a:moveTo>
                <a:cubicBezTo>
                  <a:pt x="353" y="804"/>
                  <a:pt x="177" y="828"/>
                  <a:pt x="79" y="762"/>
                </a:cubicBezTo>
                <a:cubicBezTo>
                  <a:pt x="63" y="739"/>
                  <a:pt x="39" y="721"/>
                  <a:pt x="26" y="696"/>
                </a:cubicBezTo>
                <a:cubicBezTo>
                  <a:pt x="14" y="671"/>
                  <a:pt x="0" y="618"/>
                  <a:pt x="0" y="618"/>
                </a:cubicBezTo>
                <a:cubicBezTo>
                  <a:pt x="4" y="596"/>
                  <a:pt x="2" y="572"/>
                  <a:pt x="13" y="552"/>
                </a:cubicBezTo>
                <a:cubicBezTo>
                  <a:pt x="24" y="533"/>
                  <a:pt x="96" y="494"/>
                  <a:pt x="118" y="487"/>
                </a:cubicBezTo>
                <a:cubicBezTo>
                  <a:pt x="139" y="424"/>
                  <a:pt x="161" y="437"/>
                  <a:pt x="223" y="421"/>
                </a:cubicBezTo>
                <a:cubicBezTo>
                  <a:pt x="234" y="214"/>
                  <a:pt x="180" y="117"/>
                  <a:pt x="380" y="68"/>
                </a:cubicBezTo>
                <a:cubicBezTo>
                  <a:pt x="482" y="0"/>
                  <a:pt x="511" y="32"/>
                  <a:pt x="668" y="42"/>
                </a:cubicBezTo>
                <a:cubicBezTo>
                  <a:pt x="681" y="45"/>
                  <a:pt x="755" y="63"/>
                  <a:pt x="759" y="68"/>
                </a:cubicBezTo>
                <a:cubicBezTo>
                  <a:pt x="771" y="86"/>
                  <a:pt x="768" y="111"/>
                  <a:pt x="772" y="133"/>
                </a:cubicBezTo>
                <a:cubicBezTo>
                  <a:pt x="751" y="621"/>
                  <a:pt x="789" y="306"/>
                  <a:pt x="720" y="513"/>
                </a:cubicBezTo>
                <a:cubicBezTo>
                  <a:pt x="703" y="918"/>
                  <a:pt x="781" y="840"/>
                  <a:pt x="380" y="840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7">
            <a:extLst>
              <a:ext uri="{FF2B5EF4-FFF2-40B4-BE49-F238E27FC236}">
                <a16:creationId xmlns:a16="http://schemas.microsoft.com/office/drawing/2014/main" id="{785658F6-195E-13CA-C6A0-F70EF6D3FDF3}"/>
              </a:ext>
            </a:extLst>
          </p:cNvPr>
          <p:cNvSpPr>
            <a:spLocks/>
          </p:cNvSpPr>
          <p:nvPr/>
        </p:nvSpPr>
        <p:spPr bwMode="auto">
          <a:xfrm>
            <a:off x="6126163" y="1890713"/>
            <a:ext cx="1695450" cy="1954212"/>
          </a:xfrm>
          <a:custGeom>
            <a:avLst/>
            <a:gdLst>
              <a:gd name="T0" fmla="*/ 773113 w 1068"/>
              <a:gd name="T1" fmla="*/ 292100 h 1231"/>
              <a:gd name="T2" fmla="*/ 752475 w 1068"/>
              <a:gd name="T3" fmla="*/ 977900 h 1231"/>
              <a:gd name="T4" fmla="*/ 628650 w 1068"/>
              <a:gd name="T5" fmla="*/ 1184275 h 1231"/>
              <a:gd name="T6" fmla="*/ 585788 w 1068"/>
              <a:gd name="T7" fmla="*/ 1247775 h 1231"/>
              <a:gd name="T8" fmla="*/ 565150 w 1068"/>
              <a:gd name="T9" fmla="*/ 1309687 h 1231"/>
              <a:gd name="T10" fmla="*/ 441325 w 1068"/>
              <a:gd name="T11" fmla="*/ 1350962 h 1231"/>
              <a:gd name="T12" fmla="*/ 377825 w 1068"/>
              <a:gd name="T13" fmla="*/ 1455737 h 1231"/>
              <a:gd name="T14" fmla="*/ 233363 w 1068"/>
              <a:gd name="T15" fmla="*/ 1684337 h 1231"/>
              <a:gd name="T16" fmla="*/ 171450 w 1068"/>
              <a:gd name="T17" fmla="*/ 1746250 h 1231"/>
              <a:gd name="T18" fmla="*/ 128588 w 1068"/>
              <a:gd name="T19" fmla="*/ 1828800 h 1231"/>
              <a:gd name="T20" fmla="*/ 66675 w 1068"/>
              <a:gd name="T21" fmla="*/ 1892300 h 1231"/>
              <a:gd name="T22" fmla="*/ 25400 w 1068"/>
              <a:gd name="T23" fmla="*/ 1954212 h 1231"/>
              <a:gd name="T24" fmla="*/ 87313 w 1068"/>
              <a:gd name="T25" fmla="*/ 1892300 h 1231"/>
              <a:gd name="T26" fmla="*/ 149225 w 1068"/>
              <a:gd name="T27" fmla="*/ 1849437 h 1231"/>
              <a:gd name="T28" fmla="*/ 274638 w 1068"/>
              <a:gd name="T29" fmla="*/ 1808162 h 1231"/>
              <a:gd name="T30" fmla="*/ 1292225 w 1068"/>
              <a:gd name="T31" fmla="*/ 1828800 h 1231"/>
              <a:gd name="T32" fmla="*/ 1189038 w 1068"/>
              <a:gd name="T33" fmla="*/ 1725612 h 1231"/>
              <a:gd name="T34" fmla="*/ 1127125 w 1068"/>
              <a:gd name="T35" fmla="*/ 1684337 h 1231"/>
              <a:gd name="T36" fmla="*/ 981075 w 1068"/>
              <a:gd name="T37" fmla="*/ 1497012 h 1231"/>
              <a:gd name="T38" fmla="*/ 939800 w 1068"/>
              <a:gd name="T39" fmla="*/ 1371600 h 1231"/>
              <a:gd name="T40" fmla="*/ 1042988 w 1068"/>
              <a:gd name="T41" fmla="*/ 852487 h 1231"/>
              <a:gd name="T42" fmla="*/ 1085850 w 1068"/>
              <a:gd name="T43" fmla="*/ 706437 h 1231"/>
              <a:gd name="T44" fmla="*/ 1147763 w 1068"/>
              <a:gd name="T45" fmla="*/ 644525 h 1231"/>
              <a:gd name="T46" fmla="*/ 1314450 w 1068"/>
              <a:gd name="T47" fmla="*/ 477837 h 1231"/>
              <a:gd name="T48" fmla="*/ 1584325 w 1068"/>
              <a:gd name="T49" fmla="*/ 249237 h 1231"/>
              <a:gd name="T50" fmla="*/ 1625600 w 1068"/>
              <a:gd name="T51" fmla="*/ 187325 h 1231"/>
              <a:gd name="T52" fmla="*/ 1687513 w 1068"/>
              <a:gd name="T53" fmla="*/ 146050 h 1231"/>
              <a:gd name="T54" fmla="*/ 1666875 w 1068"/>
              <a:gd name="T55" fmla="*/ 84137 h 1231"/>
              <a:gd name="T56" fmla="*/ 1271588 w 1068"/>
              <a:gd name="T57" fmla="*/ 166687 h 1231"/>
              <a:gd name="T58" fmla="*/ 1042988 w 1068"/>
              <a:gd name="T59" fmla="*/ 312737 h 1231"/>
              <a:gd name="T60" fmla="*/ 1001713 w 1068"/>
              <a:gd name="T61" fmla="*/ 374650 h 1231"/>
              <a:gd name="T62" fmla="*/ 981075 w 1068"/>
              <a:gd name="T63" fmla="*/ 312737 h 1231"/>
              <a:gd name="T64" fmla="*/ 898525 w 1068"/>
              <a:gd name="T65" fmla="*/ 104775 h 1231"/>
              <a:gd name="T66" fmla="*/ 835025 w 1068"/>
              <a:gd name="T67" fmla="*/ 0 h 1231"/>
              <a:gd name="T68" fmla="*/ 773113 w 1068"/>
              <a:gd name="T69" fmla="*/ 41275 h 1231"/>
              <a:gd name="T70" fmla="*/ 773113 w 1068"/>
              <a:gd name="T71" fmla="*/ 292100 h 1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68" h="1231">
                <a:moveTo>
                  <a:pt x="487" y="184"/>
                </a:moveTo>
                <a:cubicBezTo>
                  <a:pt x="483" y="328"/>
                  <a:pt x="486" y="472"/>
                  <a:pt x="474" y="616"/>
                </a:cubicBezTo>
                <a:cubicBezTo>
                  <a:pt x="472" y="639"/>
                  <a:pt x="397" y="744"/>
                  <a:pt x="396" y="746"/>
                </a:cubicBezTo>
                <a:cubicBezTo>
                  <a:pt x="387" y="759"/>
                  <a:pt x="369" y="786"/>
                  <a:pt x="369" y="786"/>
                </a:cubicBezTo>
                <a:cubicBezTo>
                  <a:pt x="365" y="799"/>
                  <a:pt x="367" y="817"/>
                  <a:pt x="356" y="825"/>
                </a:cubicBezTo>
                <a:cubicBezTo>
                  <a:pt x="334" y="841"/>
                  <a:pt x="278" y="851"/>
                  <a:pt x="278" y="851"/>
                </a:cubicBezTo>
                <a:cubicBezTo>
                  <a:pt x="248" y="941"/>
                  <a:pt x="287" y="845"/>
                  <a:pt x="238" y="917"/>
                </a:cubicBezTo>
                <a:cubicBezTo>
                  <a:pt x="184" y="997"/>
                  <a:pt x="245" y="963"/>
                  <a:pt x="147" y="1061"/>
                </a:cubicBezTo>
                <a:cubicBezTo>
                  <a:pt x="134" y="1074"/>
                  <a:pt x="119" y="1085"/>
                  <a:pt x="108" y="1100"/>
                </a:cubicBezTo>
                <a:cubicBezTo>
                  <a:pt x="97" y="1116"/>
                  <a:pt x="92" y="1136"/>
                  <a:pt x="81" y="1152"/>
                </a:cubicBezTo>
                <a:cubicBezTo>
                  <a:pt x="70" y="1167"/>
                  <a:pt x="54" y="1178"/>
                  <a:pt x="42" y="1192"/>
                </a:cubicBezTo>
                <a:cubicBezTo>
                  <a:pt x="32" y="1204"/>
                  <a:pt x="0" y="1231"/>
                  <a:pt x="16" y="1231"/>
                </a:cubicBezTo>
                <a:cubicBezTo>
                  <a:pt x="34" y="1231"/>
                  <a:pt x="41" y="1204"/>
                  <a:pt x="55" y="1192"/>
                </a:cubicBezTo>
                <a:cubicBezTo>
                  <a:pt x="67" y="1182"/>
                  <a:pt x="80" y="1171"/>
                  <a:pt x="94" y="1165"/>
                </a:cubicBezTo>
                <a:cubicBezTo>
                  <a:pt x="119" y="1154"/>
                  <a:pt x="173" y="1139"/>
                  <a:pt x="173" y="1139"/>
                </a:cubicBezTo>
                <a:cubicBezTo>
                  <a:pt x="421" y="1160"/>
                  <a:pt x="522" y="1161"/>
                  <a:pt x="814" y="1152"/>
                </a:cubicBezTo>
                <a:cubicBezTo>
                  <a:pt x="710" y="1083"/>
                  <a:pt x="836" y="1174"/>
                  <a:pt x="749" y="1087"/>
                </a:cubicBezTo>
                <a:cubicBezTo>
                  <a:pt x="738" y="1076"/>
                  <a:pt x="722" y="1071"/>
                  <a:pt x="710" y="1061"/>
                </a:cubicBezTo>
                <a:cubicBezTo>
                  <a:pt x="663" y="1022"/>
                  <a:pt x="655" y="998"/>
                  <a:pt x="618" y="943"/>
                </a:cubicBezTo>
                <a:cubicBezTo>
                  <a:pt x="603" y="920"/>
                  <a:pt x="592" y="864"/>
                  <a:pt x="592" y="864"/>
                </a:cubicBezTo>
                <a:cubicBezTo>
                  <a:pt x="603" y="710"/>
                  <a:pt x="595" y="661"/>
                  <a:pt x="657" y="537"/>
                </a:cubicBezTo>
                <a:cubicBezTo>
                  <a:pt x="671" y="508"/>
                  <a:pt x="668" y="473"/>
                  <a:pt x="684" y="445"/>
                </a:cubicBezTo>
                <a:cubicBezTo>
                  <a:pt x="693" y="429"/>
                  <a:pt x="711" y="420"/>
                  <a:pt x="723" y="406"/>
                </a:cubicBezTo>
                <a:cubicBezTo>
                  <a:pt x="758" y="364"/>
                  <a:pt x="786" y="336"/>
                  <a:pt x="828" y="301"/>
                </a:cubicBezTo>
                <a:cubicBezTo>
                  <a:pt x="889" y="250"/>
                  <a:pt x="919" y="183"/>
                  <a:pt x="998" y="157"/>
                </a:cubicBezTo>
                <a:cubicBezTo>
                  <a:pt x="1007" y="144"/>
                  <a:pt x="1013" y="129"/>
                  <a:pt x="1024" y="118"/>
                </a:cubicBezTo>
                <a:cubicBezTo>
                  <a:pt x="1035" y="107"/>
                  <a:pt x="1057" y="107"/>
                  <a:pt x="1063" y="92"/>
                </a:cubicBezTo>
                <a:cubicBezTo>
                  <a:pt x="1068" y="79"/>
                  <a:pt x="1054" y="66"/>
                  <a:pt x="1050" y="53"/>
                </a:cubicBezTo>
                <a:cubicBezTo>
                  <a:pt x="960" y="63"/>
                  <a:pt x="886" y="84"/>
                  <a:pt x="801" y="105"/>
                </a:cubicBezTo>
                <a:cubicBezTo>
                  <a:pt x="757" y="134"/>
                  <a:pt x="707" y="181"/>
                  <a:pt x="657" y="197"/>
                </a:cubicBezTo>
                <a:cubicBezTo>
                  <a:pt x="648" y="210"/>
                  <a:pt x="647" y="236"/>
                  <a:pt x="631" y="236"/>
                </a:cubicBezTo>
                <a:cubicBezTo>
                  <a:pt x="617" y="236"/>
                  <a:pt x="622" y="210"/>
                  <a:pt x="618" y="197"/>
                </a:cubicBezTo>
                <a:cubicBezTo>
                  <a:pt x="603" y="145"/>
                  <a:pt x="596" y="111"/>
                  <a:pt x="566" y="66"/>
                </a:cubicBezTo>
                <a:cubicBezTo>
                  <a:pt x="562" y="54"/>
                  <a:pt x="551" y="0"/>
                  <a:pt x="526" y="0"/>
                </a:cubicBezTo>
                <a:cubicBezTo>
                  <a:pt x="510" y="0"/>
                  <a:pt x="500" y="17"/>
                  <a:pt x="487" y="26"/>
                </a:cubicBezTo>
                <a:cubicBezTo>
                  <a:pt x="462" y="104"/>
                  <a:pt x="472" y="52"/>
                  <a:pt x="487" y="184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8">
            <a:extLst>
              <a:ext uri="{FF2B5EF4-FFF2-40B4-BE49-F238E27FC236}">
                <a16:creationId xmlns:a16="http://schemas.microsoft.com/office/drawing/2014/main" id="{53EFBDF1-FDCC-DE99-07CE-399AEC69526A}"/>
              </a:ext>
            </a:extLst>
          </p:cNvPr>
          <p:cNvSpPr>
            <a:spLocks/>
          </p:cNvSpPr>
          <p:nvPr/>
        </p:nvSpPr>
        <p:spPr bwMode="auto">
          <a:xfrm>
            <a:off x="8458200" y="1976438"/>
            <a:ext cx="822325" cy="1706562"/>
          </a:xfrm>
          <a:custGeom>
            <a:avLst/>
            <a:gdLst>
              <a:gd name="T0" fmla="*/ 207963 w 518"/>
              <a:gd name="T1" fmla="*/ 163512 h 1075"/>
              <a:gd name="T2" fmla="*/ 354013 w 518"/>
              <a:gd name="T3" fmla="*/ 330200 h 1075"/>
              <a:gd name="T4" fmla="*/ 395288 w 518"/>
              <a:gd name="T5" fmla="*/ 455612 h 1075"/>
              <a:gd name="T6" fmla="*/ 374650 w 518"/>
              <a:gd name="T7" fmla="*/ 1223962 h 1075"/>
              <a:gd name="T8" fmla="*/ 228600 w 518"/>
              <a:gd name="T9" fmla="*/ 1390650 h 1075"/>
              <a:gd name="T10" fmla="*/ 82550 w 518"/>
              <a:gd name="T11" fmla="*/ 1555750 h 1075"/>
              <a:gd name="T12" fmla="*/ 61913 w 518"/>
              <a:gd name="T13" fmla="*/ 1619250 h 1075"/>
              <a:gd name="T14" fmla="*/ 0 w 518"/>
              <a:gd name="T15" fmla="*/ 1681162 h 1075"/>
              <a:gd name="T16" fmla="*/ 61913 w 518"/>
              <a:gd name="T17" fmla="*/ 1639887 h 1075"/>
              <a:gd name="T18" fmla="*/ 269875 w 518"/>
              <a:gd name="T19" fmla="*/ 1577975 h 1075"/>
              <a:gd name="T20" fmla="*/ 706438 w 518"/>
              <a:gd name="T21" fmla="*/ 1390650 h 1075"/>
              <a:gd name="T22" fmla="*/ 727075 w 518"/>
              <a:gd name="T23" fmla="*/ 412750 h 1075"/>
              <a:gd name="T24" fmla="*/ 603250 w 518"/>
              <a:gd name="T25" fmla="*/ 60325 h 1075"/>
              <a:gd name="T26" fmla="*/ 477838 w 518"/>
              <a:gd name="T27" fmla="*/ 227012 h 1075"/>
              <a:gd name="T28" fmla="*/ 395288 w 518"/>
              <a:gd name="T29" fmla="*/ 122237 h 1075"/>
              <a:gd name="T30" fmla="*/ 269875 w 518"/>
              <a:gd name="T31" fmla="*/ 60325 h 1075"/>
              <a:gd name="T32" fmla="*/ 41275 w 518"/>
              <a:gd name="T33" fmla="*/ 80962 h 1075"/>
              <a:gd name="T34" fmla="*/ 103188 w 518"/>
              <a:gd name="T35" fmla="*/ 101600 h 1075"/>
              <a:gd name="T36" fmla="*/ 187325 w 518"/>
              <a:gd name="T37" fmla="*/ 184150 h 1075"/>
              <a:gd name="T38" fmla="*/ 207963 w 518"/>
              <a:gd name="T39" fmla="*/ 163512 h 10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18" h="1075">
                <a:moveTo>
                  <a:pt x="131" y="103"/>
                </a:moveTo>
                <a:cubicBezTo>
                  <a:pt x="230" y="171"/>
                  <a:pt x="197" y="123"/>
                  <a:pt x="223" y="208"/>
                </a:cubicBezTo>
                <a:cubicBezTo>
                  <a:pt x="231" y="235"/>
                  <a:pt x="249" y="287"/>
                  <a:pt x="249" y="287"/>
                </a:cubicBezTo>
                <a:cubicBezTo>
                  <a:pt x="245" y="448"/>
                  <a:pt x="255" y="611"/>
                  <a:pt x="236" y="771"/>
                </a:cubicBezTo>
                <a:cubicBezTo>
                  <a:pt x="228" y="840"/>
                  <a:pt x="183" y="844"/>
                  <a:pt x="144" y="876"/>
                </a:cubicBezTo>
                <a:cubicBezTo>
                  <a:pt x="107" y="907"/>
                  <a:pt x="86" y="947"/>
                  <a:pt x="52" y="980"/>
                </a:cubicBezTo>
                <a:cubicBezTo>
                  <a:pt x="48" y="993"/>
                  <a:pt x="47" y="1008"/>
                  <a:pt x="39" y="1020"/>
                </a:cubicBezTo>
                <a:cubicBezTo>
                  <a:pt x="29" y="1035"/>
                  <a:pt x="0" y="1041"/>
                  <a:pt x="0" y="1059"/>
                </a:cubicBezTo>
                <a:cubicBezTo>
                  <a:pt x="0" y="1075"/>
                  <a:pt x="25" y="1039"/>
                  <a:pt x="39" y="1033"/>
                </a:cubicBezTo>
                <a:cubicBezTo>
                  <a:pt x="79" y="1015"/>
                  <a:pt x="127" y="1005"/>
                  <a:pt x="170" y="994"/>
                </a:cubicBezTo>
                <a:cubicBezTo>
                  <a:pt x="443" y="1008"/>
                  <a:pt x="417" y="1070"/>
                  <a:pt x="445" y="876"/>
                </a:cubicBezTo>
                <a:cubicBezTo>
                  <a:pt x="449" y="671"/>
                  <a:pt x="458" y="465"/>
                  <a:pt x="458" y="260"/>
                </a:cubicBezTo>
                <a:cubicBezTo>
                  <a:pt x="458" y="0"/>
                  <a:pt x="518" y="10"/>
                  <a:pt x="380" y="38"/>
                </a:cubicBezTo>
                <a:cubicBezTo>
                  <a:pt x="304" y="113"/>
                  <a:pt x="324" y="74"/>
                  <a:pt x="301" y="143"/>
                </a:cubicBezTo>
                <a:cubicBezTo>
                  <a:pt x="182" y="60"/>
                  <a:pt x="327" y="172"/>
                  <a:pt x="249" y="77"/>
                </a:cubicBezTo>
                <a:cubicBezTo>
                  <a:pt x="231" y="55"/>
                  <a:pt x="195" y="46"/>
                  <a:pt x="170" y="38"/>
                </a:cubicBezTo>
                <a:cubicBezTo>
                  <a:pt x="122" y="42"/>
                  <a:pt x="73" y="39"/>
                  <a:pt x="26" y="51"/>
                </a:cubicBezTo>
                <a:cubicBezTo>
                  <a:pt x="13" y="54"/>
                  <a:pt x="55" y="54"/>
                  <a:pt x="65" y="64"/>
                </a:cubicBezTo>
                <a:cubicBezTo>
                  <a:pt x="136" y="133"/>
                  <a:pt x="14" y="81"/>
                  <a:pt x="118" y="116"/>
                </a:cubicBezTo>
                <a:cubicBezTo>
                  <a:pt x="170" y="152"/>
                  <a:pt x="166" y="156"/>
                  <a:pt x="131" y="103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Freeform 9">
            <a:extLst>
              <a:ext uri="{FF2B5EF4-FFF2-40B4-BE49-F238E27FC236}">
                <a16:creationId xmlns:a16="http://schemas.microsoft.com/office/drawing/2014/main" id="{92D05C83-FFFD-4E31-BB8D-02F514E8F73B}"/>
              </a:ext>
            </a:extLst>
          </p:cNvPr>
          <p:cNvSpPr>
            <a:spLocks/>
          </p:cNvSpPr>
          <p:nvPr/>
        </p:nvSpPr>
        <p:spPr bwMode="auto">
          <a:xfrm>
            <a:off x="7400925" y="2233613"/>
            <a:ext cx="773113" cy="1057275"/>
          </a:xfrm>
          <a:custGeom>
            <a:avLst/>
            <a:gdLst>
              <a:gd name="T0" fmla="*/ 392113 w 487"/>
              <a:gd name="T1" fmla="*/ 198438 h 666"/>
              <a:gd name="T2" fmla="*/ 330200 w 487"/>
              <a:gd name="T3" fmla="*/ 363538 h 666"/>
              <a:gd name="T4" fmla="*/ 246063 w 487"/>
              <a:gd name="T5" fmla="*/ 447675 h 666"/>
              <a:gd name="T6" fmla="*/ 142875 w 487"/>
              <a:gd name="T7" fmla="*/ 884238 h 666"/>
              <a:gd name="T8" fmla="*/ 80963 w 487"/>
              <a:gd name="T9" fmla="*/ 1008063 h 666"/>
              <a:gd name="T10" fmla="*/ 17463 w 487"/>
              <a:gd name="T11" fmla="*/ 1049338 h 666"/>
              <a:gd name="T12" fmla="*/ 163513 w 487"/>
              <a:gd name="T13" fmla="*/ 1008063 h 666"/>
              <a:gd name="T14" fmla="*/ 538163 w 487"/>
              <a:gd name="T15" fmla="*/ 966788 h 666"/>
              <a:gd name="T16" fmla="*/ 517525 w 487"/>
              <a:gd name="T17" fmla="*/ 635000 h 666"/>
              <a:gd name="T18" fmla="*/ 620713 w 487"/>
              <a:gd name="T19" fmla="*/ 384175 h 666"/>
              <a:gd name="T20" fmla="*/ 725488 w 487"/>
              <a:gd name="T21" fmla="*/ 52388 h 666"/>
              <a:gd name="T22" fmla="*/ 641350 w 487"/>
              <a:gd name="T23" fmla="*/ 177800 h 666"/>
              <a:gd name="T24" fmla="*/ 496888 w 487"/>
              <a:gd name="T25" fmla="*/ 198438 h 666"/>
              <a:gd name="T26" fmla="*/ 392113 w 487"/>
              <a:gd name="T27" fmla="*/ 198438 h 6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7" h="666">
                <a:moveTo>
                  <a:pt x="247" y="125"/>
                </a:moveTo>
                <a:cubicBezTo>
                  <a:pt x="236" y="182"/>
                  <a:pt x="243" y="188"/>
                  <a:pt x="208" y="229"/>
                </a:cubicBezTo>
                <a:cubicBezTo>
                  <a:pt x="192" y="248"/>
                  <a:pt x="155" y="282"/>
                  <a:pt x="155" y="282"/>
                </a:cubicBezTo>
                <a:cubicBezTo>
                  <a:pt x="132" y="376"/>
                  <a:pt x="109" y="462"/>
                  <a:pt x="90" y="557"/>
                </a:cubicBezTo>
                <a:cubicBezTo>
                  <a:pt x="85" y="583"/>
                  <a:pt x="70" y="616"/>
                  <a:pt x="51" y="635"/>
                </a:cubicBezTo>
                <a:cubicBezTo>
                  <a:pt x="40" y="646"/>
                  <a:pt x="0" y="650"/>
                  <a:pt x="11" y="661"/>
                </a:cubicBezTo>
                <a:cubicBezTo>
                  <a:pt x="16" y="666"/>
                  <a:pt x="93" y="638"/>
                  <a:pt x="103" y="635"/>
                </a:cubicBezTo>
                <a:cubicBezTo>
                  <a:pt x="189" y="614"/>
                  <a:pt x="238" y="617"/>
                  <a:pt x="339" y="609"/>
                </a:cubicBezTo>
                <a:cubicBezTo>
                  <a:pt x="285" y="528"/>
                  <a:pt x="300" y="568"/>
                  <a:pt x="326" y="400"/>
                </a:cubicBezTo>
                <a:cubicBezTo>
                  <a:pt x="337" y="333"/>
                  <a:pt x="366" y="298"/>
                  <a:pt x="391" y="242"/>
                </a:cubicBezTo>
                <a:cubicBezTo>
                  <a:pt x="420" y="177"/>
                  <a:pt x="438" y="102"/>
                  <a:pt x="457" y="33"/>
                </a:cubicBezTo>
                <a:cubicBezTo>
                  <a:pt x="357" y="0"/>
                  <a:pt x="487" y="28"/>
                  <a:pt x="404" y="112"/>
                </a:cubicBezTo>
                <a:cubicBezTo>
                  <a:pt x="382" y="134"/>
                  <a:pt x="343" y="121"/>
                  <a:pt x="313" y="125"/>
                </a:cubicBezTo>
                <a:cubicBezTo>
                  <a:pt x="264" y="141"/>
                  <a:pt x="286" y="144"/>
                  <a:pt x="247" y="125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Freeform 10">
            <a:extLst>
              <a:ext uri="{FF2B5EF4-FFF2-40B4-BE49-F238E27FC236}">
                <a16:creationId xmlns:a16="http://schemas.microsoft.com/office/drawing/2014/main" id="{1FFD311B-4D65-EA83-C087-BF8E8E61D8F4}"/>
              </a:ext>
            </a:extLst>
          </p:cNvPr>
          <p:cNvSpPr>
            <a:spLocks/>
          </p:cNvSpPr>
          <p:nvPr/>
        </p:nvSpPr>
        <p:spPr bwMode="auto">
          <a:xfrm>
            <a:off x="8066088" y="2314575"/>
            <a:ext cx="723900" cy="682625"/>
          </a:xfrm>
          <a:custGeom>
            <a:avLst/>
            <a:gdLst>
              <a:gd name="T0" fmla="*/ 412750 w 456"/>
              <a:gd name="T1" fmla="*/ 12700 h 430"/>
              <a:gd name="T2" fmla="*/ 392113 w 456"/>
              <a:gd name="T3" fmla="*/ 179388 h 430"/>
              <a:gd name="T4" fmla="*/ 330200 w 456"/>
              <a:gd name="T5" fmla="*/ 241300 h 430"/>
              <a:gd name="T6" fmla="*/ 309563 w 456"/>
              <a:gd name="T7" fmla="*/ 303213 h 430"/>
              <a:gd name="T8" fmla="*/ 204788 w 456"/>
              <a:gd name="T9" fmla="*/ 387350 h 430"/>
              <a:gd name="T10" fmla="*/ 122238 w 456"/>
              <a:gd name="T11" fmla="*/ 490538 h 430"/>
              <a:gd name="T12" fmla="*/ 101600 w 456"/>
              <a:gd name="T13" fmla="*/ 554038 h 430"/>
              <a:gd name="T14" fmla="*/ 60325 w 456"/>
              <a:gd name="T15" fmla="*/ 615950 h 430"/>
              <a:gd name="T16" fmla="*/ 17463 w 456"/>
              <a:gd name="T17" fmla="*/ 657225 h 430"/>
              <a:gd name="T18" fmla="*/ 101600 w 456"/>
              <a:gd name="T19" fmla="*/ 636588 h 430"/>
              <a:gd name="T20" fmla="*/ 641350 w 456"/>
              <a:gd name="T21" fmla="*/ 636588 h 430"/>
              <a:gd name="T22" fmla="*/ 579438 w 456"/>
              <a:gd name="T23" fmla="*/ 574675 h 430"/>
              <a:gd name="T24" fmla="*/ 641350 w 456"/>
              <a:gd name="T25" fmla="*/ 220663 h 430"/>
              <a:gd name="T26" fmla="*/ 723900 w 456"/>
              <a:gd name="T27" fmla="*/ 96838 h 430"/>
              <a:gd name="T28" fmla="*/ 412750 w 456"/>
              <a:gd name="T29" fmla="*/ 12700 h 4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56" h="430">
                <a:moveTo>
                  <a:pt x="260" y="8"/>
                </a:moveTo>
                <a:cubicBezTo>
                  <a:pt x="256" y="43"/>
                  <a:pt x="259" y="80"/>
                  <a:pt x="247" y="113"/>
                </a:cubicBezTo>
                <a:cubicBezTo>
                  <a:pt x="241" y="130"/>
                  <a:pt x="218" y="137"/>
                  <a:pt x="208" y="152"/>
                </a:cubicBezTo>
                <a:cubicBezTo>
                  <a:pt x="200" y="163"/>
                  <a:pt x="202" y="179"/>
                  <a:pt x="195" y="191"/>
                </a:cubicBezTo>
                <a:cubicBezTo>
                  <a:pt x="182" y="212"/>
                  <a:pt x="148" y="232"/>
                  <a:pt x="129" y="244"/>
                </a:cubicBezTo>
                <a:cubicBezTo>
                  <a:pt x="96" y="344"/>
                  <a:pt x="145" y="223"/>
                  <a:pt x="77" y="309"/>
                </a:cubicBezTo>
                <a:cubicBezTo>
                  <a:pt x="68" y="320"/>
                  <a:pt x="70" y="336"/>
                  <a:pt x="64" y="349"/>
                </a:cubicBezTo>
                <a:cubicBezTo>
                  <a:pt x="57" y="363"/>
                  <a:pt x="48" y="376"/>
                  <a:pt x="38" y="388"/>
                </a:cubicBezTo>
                <a:cubicBezTo>
                  <a:pt x="30" y="398"/>
                  <a:pt x="0" y="408"/>
                  <a:pt x="11" y="414"/>
                </a:cubicBezTo>
                <a:cubicBezTo>
                  <a:pt x="27" y="422"/>
                  <a:pt x="46" y="405"/>
                  <a:pt x="64" y="401"/>
                </a:cubicBezTo>
                <a:cubicBezTo>
                  <a:pt x="103" y="404"/>
                  <a:pt x="346" y="430"/>
                  <a:pt x="404" y="401"/>
                </a:cubicBezTo>
                <a:cubicBezTo>
                  <a:pt x="420" y="393"/>
                  <a:pt x="378" y="375"/>
                  <a:pt x="365" y="362"/>
                </a:cubicBezTo>
                <a:cubicBezTo>
                  <a:pt x="371" y="305"/>
                  <a:pt x="374" y="199"/>
                  <a:pt x="404" y="139"/>
                </a:cubicBezTo>
                <a:cubicBezTo>
                  <a:pt x="418" y="111"/>
                  <a:pt x="456" y="61"/>
                  <a:pt x="456" y="61"/>
                </a:cubicBezTo>
                <a:cubicBezTo>
                  <a:pt x="398" y="0"/>
                  <a:pt x="338" y="8"/>
                  <a:pt x="260" y="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Freeform 11">
            <a:extLst>
              <a:ext uri="{FF2B5EF4-FFF2-40B4-BE49-F238E27FC236}">
                <a16:creationId xmlns:a16="http://schemas.microsoft.com/office/drawing/2014/main" id="{6CEB1217-ACA8-096E-F7A9-41AA447C5B57}"/>
              </a:ext>
            </a:extLst>
          </p:cNvPr>
          <p:cNvSpPr>
            <a:spLocks/>
          </p:cNvSpPr>
          <p:nvPr/>
        </p:nvSpPr>
        <p:spPr bwMode="auto">
          <a:xfrm>
            <a:off x="7259638" y="593725"/>
            <a:ext cx="1911350" cy="757238"/>
          </a:xfrm>
          <a:custGeom>
            <a:avLst/>
            <a:gdLst>
              <a:gd name="T0" fmla="*/ 76200 w 1204"/>
              <a:gd name="T1" fmla="*/ 549275 h 477"/>
              <a:gd name="T2" fmla="*/ 346075 w 1204"/>
              <a:gd name="T3" fmla="*/ 238125 h 477"/>
              <a:gd name="T4" fmla="*/ 803275 w 1204"/>
              <a:gd name="T5" fmla="*/ 320675 h 477"/>
              <a:gd name="T6" fmla="*/ 1116013 w 1204"/>
              <a:gd name="T7" fmla="*/ 133350 h 477"/>
              <a:gd name="T8" fmla="*/ 1406525 w 1204"/>
              <a:gd name="T9" fmla="*/ 50800 h 477"/>
              <a:gd name="T10" fmla="*/ 1530350 w 1204"/>
              <a:gd name="T11" fmla="*/ 92075 h 477"/>
              <a:gd name="T12" fmla="*/ 1593850 w 1204"/>
              <a:gd name="T13" fmla="*/ 133350 h 477"/>
              <a:gd name="T14" fmla="*/ 1781175 w 1204"/>
              <a:gd name="T15" fmla="*/ 238125 h 477"/>
              <a:gd name="T16" fmla="*/ 1822450 w 1204"/>
              <a:gd name="T17" fmla="*/ 446088 h 477"/>
              <a:gd name="T18" fmla="*/ 1884363 w 1204"/>
              <a:gd name="T19" fmla="*/ 508000 h 477"/>
              <a:gd name="T20" fmla="*/ 1738313 w 1204"/>
              <a:gd name="T21" fmla="*/ 487363 h 477"/>
              <a:gd name="T22" fmla="*/ 1468438 w 1204"/>
              <a:gd name="T23" fmla="*/ 466725 h 477"/>
              <a:gd name="T24" fmla="*/ 1406525 w 1204"/>
              <a:gd name="T25" fmla="*/ 487363 h 477"/>
              <a:gd name="T26" fmla="*/ 1344613 w 1204"/>
              <a:gd name="T27" fmla="*/ 528638 h 477"/>
              <a:gd name="T28" fmla="*/ 1157288 w 1204"/>
              <a:gd name="T29" fmla="*/ 590550 h 477"/>
              <a:gd name="T30" fmla="*/ 1095375 w 1204"/>
              <a:gd name="T31" fmla="*/ 611188 h 477"/>
              <a:gd name="T32" fmla="*/ 1031875 w 1204"/>
              <a:gd name="T33" fmla="*/ 631825 h 477"/>
              <a:gd name="T34" fmla="*/ 1011238 w 1204"/>
              <a:gd name="T35" fmla="*/ 757238 h 4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04" h="477">
                <a:moveTo>
                  <a:pt x="48" y="346"/>
                </a:moveTo>
                <a:cubicBezTo>
                  <a:pt x="0" y="201"/>
                  <a:pt x="102" y="169"/>
                  <a:pt x="218" y="150"/>
                </a:cubicBezTo>
                <a:cubicBezTo>
                  <a:pt x="481" y="191"/>
                  <a:pt x="387" y="162"/>
                  <a:pt x="506" y="202"/>
                </a:cubicBezTo>
                <a:cubicBezTo>
                  <a:pt x="605" y="170"/>
                  <a:pt x="624" y="142"/>
                  <a:pt x="703" y="84"/>
                </a:cubicBezTo>
                <a:cubicBezTo>
                  <a:pt x="759" y="0"/>
                  <a:pt x="775" y="20"/>
                  <a:pt x="886" y="32"/>
                </a:cubicBezTo>
                <a:cubicBezTo>
                  <a:pt x="912" y="41"/>
                  <a:pt x="941" y="43"/>
                  <a:pt x="964" y="58"/>
                </a:cubicBezTo>
                <a:cubicBezTo>
                  <a:pt x="977" y="67"/>
                  <a:pt x="990" y="77"/>
                  <a:pt x="1004" y="84"/>
                </a:cubicBezTo>
                <a:cubicBezTo>
                  <a:pt x="1048" y="106"/>
                  <a:pt x="1086" y="114"/>
                  <a:pt x="1122" y="150"/>
                </a:cubicBezTo>
                <a:cubicBezTo>
                  <a:pt x="1123" y="157"/>
                  <a:pt x="1132" y="257"/>
                  <a:pt x="1148" y="281"/>
                </a:cubicBezTo>
                <a:cubicBezTo>
                  <a:pt x="1158" y="296"/>
                  <a:pt x="1204" y="312"/>
                  <a:pt x="1187" y="320"/>
                </a:cubicBezTo>
                <a:cubicBezTo>
                  <a:pt x="1159" y="334"/>
                  <a:pt x="1126" y="311"/>
                  <a:pt x="1095" y="307"/>
                </a:cubicBezTo>
                <a:cubicBezTo>
                  <a:pt x="988" y="271"/>
                  <a:pt x="1044" y="277"/>
                  <a:pt x="925" y="294"/>
                </a:cubicBezTo>
                <a:cubicBezTo>
                  <a:pt x="912" y="298"/>
                  <a:pt x="898" y="301"/>
                  <a:pt x="886" y="307"/>
                </a:cubicBezTo>
                <a:cubicBezTo>
                  <a:pt x="872" y="314"/>
                  <a:pt x="861" y="327"/>
                  <a:pt x="847" y="333"/>
                </a:cubicBezTo>
                <a:cubicBezTo>
                  <a:pt x="809" y="350"/>
                  <a:pt x="768" y="359"/>
                  <a:pt x="729" y="372"/>
                </a:cubicBezTo>
                <a:cubicBezTo>
                  <a:pt x="716" y="376"/>
                  <a:pt x="703" y="381"/>
                  <a:pt x="690" y="385"/>
                </a:cubicBezTo>
                <a:cubicBezTo>
                  <a:pt x="677" y="389"/>
                  <a:pt x="650" y="398"/>
                  <a:pt x="650" y="398"/>
                </a:cubicBezTo>
                <a:cubicBezTo>
                  <a:pt x="633" y="450"/>
                  <a:pt x="637" y="424"/>
                  <a:pt x="637" y="477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Freeform 12">
            <a:extLst>
              <a:ext uri="{FF2B5EF4-FFF2-40B4-BE49-F238E27FC236}">
                <a16:creationId xmlns:a16="http://schemas.microsoft.com/office/drawing/2014/main" id="{C6387C93-7740-69AF-48FF-D4CB8EFD0D9E}"/>
              </a:ext>
            </a:extLst>
          </p:cNvPr>
          <p:cNvSpPr>
            <a:spLocks/>
          </p:cNvSpPr>
          <p:nvPr/>
        </p:nvSpPr>
        <p:spPr bwMode="auto">
          <a:xfrm flipH="1">
            <a:off x="8305800" y="3276600"/>
            <a:ext cx="76200" cy="457200"/>
          </a:xfrm>
          <a:custGeom>
            <a:avLst/>
            <a:gdLst>
              <a:gd name="T0" fmla="*/ 36446 w 1152"/>
              <a:gd name="T1" fmla="*/ 416257 h 536"/>
              <a:gd name="T2" fmla="*/ 33933 w 1152"/>
              <a:gd name="T3" fmla="*/ 244807 h 536"/>
              <a:gd name="T4" fmla="*/ 39754 w 1152"/>
              <a:gd name="T5" fmla="*/ 159508 h 536"/>
              <a:gd name="T6" fmla="*/ 52189 w 1152"/>
              <a:gd name="T7" fmla="*/ 42649 h 536"/>
              <a:gd name="T8" fmla="*/ 65418 w 1152"/>
              <a:gd name="T9" fmla="*/ 21325 h 536"/>
              <a:gd name="T10" fmla="*/ 60457 w 1152"/>
              <a:gd name="T11" fmla="*/ 74210 h 536"/>
              <a:gd name="T12" fmla="*/ 55496 w 1152"/>
              <a:gd name="T13" fmla="*/ 116859 h 536"/>
              <a:gd name="T14" fmla="*/ 48882 w 1152"/>
              <a:gd name="T15" fmla="*/ 244807 h 536"/>
              <a:gd name="T16" fmla="*/ 43921 w 1152"/>
              <a:gd name="T17" fmla="*/ 330958 h 536"/>
              <a:gd name="T18" fmla="*/ 43061 w 1152"/>
              <a:gd name="T19" fmla="*/ 362519 h 536"/>
              <a:gd name="T20" fmla="*/ 39754 w 1152"/>
              <a:gd name="T21" fmla="*/ 426493 h 536"/>
              <a:gd name="T22" fmla="*/ 44715 w 1152"/>
              <a:gd name="T23" fmla="*/ 330958 h 536"/>
              <a:gd name="T24" fmla="*/ 76200 w 1152"/>
              <a:gd name="T25" fmla="*/ 309634 h 536"/>
              <a:gd name="T26" fmla="*/ 60457 w 1152"/>
              <a:gd name="T27" fmla="*/ 352283 h 536"/>
              <a:gd name="T28" fmla="*/ 45574 w 1152"/>
              <a:gd name="T29" fmla="*/ 373607 h 536"/>
              <a:gd name="T30" fmla="*/ 38100 w 1152"/>
              <a:gd name="T31" fmla="*/ 405168 h 536"/>
              <a:gd name="T32" fmla="*/ 35586 w 1152"/>
              <a:gd name="T33" fmla="*/ 416257 h 536"/>
              <a:gd name="T34" fmla="*/ 29832 w 1152"/>
              <a:gd name="T35" fmla="*/ 341194 h 536"/>
              <a:gd name="T36" fmla="*/ 22357 w 1152"/>
              <a:gd name="T37" fmla="*/ 277220 h 536"/>
              <a:gd name="T38" fmla="*/ 12435 w 1152"/>
              <a:gd name="T39" fmla="*/ 309634 h 536"/>
              <a:gd name="T40" fmla="*/ 4167 w 1152"/>
              <a:gd name="T41" fmla="*/ 383843 h 536"/>
              <a:gd name="T42" fmla="*/ 2447 w 1152"/>
              <a:gd name="T43" fmla="*/ 405168 h 536"/>
              <a:gd name="T44" fmla="*/ 0 w 1152"/>
              <a:gd name="T45" fmla="*/ 426493 h 536"/>
              <a:gd name="T46" fmla="*/ 8268 w 1152"/>
              <a:gd name="T47" fmla="*/ 362519 h 536"/>
              <a:gd name="T48" fmla="*/ 28972 w 1152"/>
              <a:gd name="T49" fmla="*/ 373607 h 536"/>
              <a:gd name="T50" fmla="*/ 36446 w 1152"/>
              <a:gd name="T51" fmla="*/ 416257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Freeform 13">
            <a:extLst>
              <a:ext uri="{FF2B5EF4-FFF2-40B4-BE49-F238E27FC236}">
                <a16:creationId xmlns:a16="http://schemas.microsoft.com/office/drawing/2014/main" id="{623BDC6D-C7AD-9051-DB4B-900FD951DB58}"/>
              </a:ext>
            </a:extLst>
          </p:cNvPr>
          <p:cNvSpPr>
            <a:spLocks/>
          </p:cNvSpPr>
          <p:nvPr/>
        </p:nvSpPr>
        <p:spPr bwMode="auto">
          <a:xfrm>
            <a:off x="685800" y="9525000"/>
            <a:ext cx="990600" cy="469900"/>
          </a:xfrm>
          <a:custGeom>
            <a:avLst/>
            <a:gdLst>
              <a:gd name="T0" fmla="*/ 473803 w 1152"/>
              <a:gd name="T1" fmla="*/ 427819 h 536"/>
              <a:gd name="T2" fmla="*/ 441127 w 1152"/>
              <a:gd name="T3" fmla="*/ 251607 h 536"/>
              <a:gd name="T4" fmla="*/ 516797 w 1152"/>
              <a:gd name="T5" fmla="*/ 163939 h 536"/>
              <a:gd name="T6" fmla="*/ 678458 w 1152"/>
              <a:gd name="T7" fmla="*/ 43834 h 536"/>
              <a:gd name="T8" fmla="*/ 850437 w 1152"/>
              <a:gd name="T9" fmla="*/ 21917 h 536"/>
              <a:gd name="T10" fmla="*/ 785945 w 1152"/>
              <a:gd name="T11" fmla="*/ 76271 h 536"/>
              <a:gd name="T12" fmla="*/ 721453 w 1152"/>
              <a:gd name="T13" fmla="*/ 120105 h 536"/>
              <a:gd name="T14" fmla="*/ 635463 w 1152"/>
              <a:gd name="T15" fmla="*/ 251607 h 536"/>
              <a:gd name="T16" fmla="*/ 570971 w 1152"/>
              <a:gd name="T17" fmla="*/ 340151 h 536"/>
              <a:gd name="T18" fmla="*/ 559792 w 1152"/>
              <a:gd name="T19" fmla="*/ 372589 h 536"/>
              <a:gd name="T20" fmla="*/ 516797 w 1152"/>
              <a:gd name="T21" fmla="*/ 438340 h 536"/>
              <a:gd name="T22" fmla="*/ 581290 w 1152"/>
              <a:gd name="T23" fmla="*/ 340151 h 536"/>
              <a:gd name="T24" fmla="*/ 990600 w 1152"/>
              <a:gd name="T25" fmla="*/ 318235 h 536"/>
              <a:gd name="T26" fmla="*/ 785945 w 1152"/>
              <a:gd name="T27" fmla="*/ 362068 h 536"/>
              <a:gd name="T28" fmla="*/ 592468 w 1152"/>
              <a:gd name="T29" fmla="*/ 383985 h 536"/>
              <a:gd name="T30" fmla="*/ 495300 w 1152"/>
              <a:gd name="T31" fmla="*/ 416423 h 536"/>
              <a:gd name="T32" fmla="*/ 462624 w 1152"/>
              <a:gd name="T33" fmla="*/ 427819 h 536"/>
              <a:gd name="T34" fmla="*/ 387813 w 1152"/>
              <a:gd name="T35" fmla="*/ 350672 h 536"/>
              <a:gd name="T36" fmla="*/ 290645 w 1152"/>
              <a:gd name="T37" fmla="*/ 284921 h 536"/>
              <a:gd name="T38" fmla="*/ 161660 w 1152"/>
              <a:gd name="T39" fmla="*/ 318235 h 536"/>
              <a:gd name="T40" fmla="*/ 54173 w 1152"/>
              <a:gd name="T41" fmla="*/ 394506 h 536"/>
              <a:gd name="T42" fmla="*/ 31816 w 1152"/>
              <a:gd name="T43" fmla="*/ 416423 h 536"/>
              <a:gd name="T44" fmla="*/ 0 w 1152"/>
              <a:gd name="T45" fmla="*/ 438340 h 536"/>
              <a:gd name="T46" fmla="*/ 107487 w 1152"/>
              <a:gd name="T47" fmla="*/ 372589 h 536"/>
              <a:gd name="T48" fmla="*/ 376634 w 1152"/>
              <a:gd name="T49" fmla="*/ 383985 h 536"/>
              <a:gd name="T50" fmla="*/ 473803 w 1152"/>
              <a:gd name="T51" fmla="*/ 427819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4">
            <a:extLst>
              <a:ext uri="{FF2B5EF4-FFF2-40B4-BE49-F238E27FC236}">
                <a16:creationId xmlns:a16="http://schemas.microsoft.com/office/drawing/2014/main" id="{7A57F9C4-05DC-A58B-ED86-E9873386061E}"/>
              </a:ext>
            </a:extLst>
          </p:cNvPr>
          <p:cNvSpPr>
            <a:spLocks/>
          </p:cNvSpPr>
          <p:nvPr/>
        </p:nvSpPr>
        <p:spPr bwMode="auto">
          <a:xfrm>
            <a:off x="11201400" y="5334000"/>
            <a:ext cx="609600" cy="241300"/>
          </a:xfrm>
          <a:custGeom>
            <a:avLst/>
            <a:gdLst>
              <a:gd name="T0" fmla="*/ 291571 w 1152"/>
              <a:gd name="T1" fmla="*/ 219691 h 536"/>
              <a:gd name="T2" fmla="*/ 271463 w 1152"/>
              <a:gd name="T3" fmla="*/ 129204 h 536"/>
              <a:gd name="T4" fmla="*/ 318029 w 1152"/>
              <a:gd name="T5" fmla="*/ 84185 h 536"/>
              <a:gd name="T6" fmla="*/ 417512 w 1152"/>
              <a:gd name="T7" fmla="*/ 22509 h 536"/>
              <a:gd name="T8" fmla="*/ 523346 w 1152"/>
              <a:gd name="T9" fmla="*/ 11255 h 536"/>
              <a:gd name="T10" fmla="*/ 483658 w 1152"/>
              <a:gd name="T11" fmla="*/ 39166 h 536"/>
              <a:gd name="T12" fmla="*/ 443971 w 1152"/>
              <a:gd name="T13" fmla="*/ 61676 h 536"/>
              <a:gd name="T14" fmla="*/ 391054 w 1152"/>
              <a:gd name="T15" fmla="*/ 129204 h 536"/>
              <a:gd name="T16" fmla="*/ 351367 w 1152"/>
              <a:gd name="T17" fmla="*/ 174672 h 536"/>
              <a:gd name="T18" fmla="*/ 344488 w 1152"/>
              <a:gd name="T19" fmla="*/ 191329 h 536"/>
              <a:gd name="T20" fmla="*/ 318029 w 1152"/>
              <a:gd name="T21" fmla="*/ 225093 h 536"/>
              <a:gd name="T22" fmla="*/ 357717 w 1152"/>
              <a:gd name="T23" fmla="*/ 174672 h 536"/>
              <a:gd name="T24" fmla="*/ 609600 w 1152"/>
              <a:gd name="T25" fmla="*/ 163418 h 536"/>
              <a:gd name="T26" fmla="*/ 483658 w 1152"/>
              <a:gd name="T27" fmla="*/ 185927 h 536"/>
              <a:gd name="T28" fmla="*/ 364596 w 1152"/>
              <a:gd name="T29" fmla="*/ 197182 h 536"/>
              <a:gd name="T30" fmla="*/ 304800 w 1152"/>
              <a:gd name="T31" fmla="*/ 213839 h 536"/>
              <a:gd name="T32" fmla="*/ 284692 w 1152"/>
              <a:gd name="T33" fmla="*/ 219691 h 536"/>
              <a:gd name="T34" fmla="*/ 238654 w 1152"/>
              <a:gd name="T35" fmla="*/ 180075 h 536"/>
              <a:gd name="T36" fmla="*/ 178858 w 1152"/>
              <a:gd name="T37" fmla="*/ 146311 h 536"/>
              <a:gd name="T38" fmla="*/ 99483 w 1152"/>
              <a:gd name="T39" fmla="*/ 163418 h 536"/>
              <a:gd name="T40" fmla="*/ 33338 w 1152"/>
              <a:gd name="T41" fmla="*/ 202584 h 536"/>
              <a:gd name="T42" fmla="*/ 19579 w 1152"/>
              <a:gd name="T43" fmla="*/ 213839 h 536"/>
              <a:gd name="T44" fmla="*/ 0 w 1152"/>
              <a:gd name="T45" fmla="*/ 225093 h 536"/>
              <a:gd name="T46" fmla="*/ 66146 w 1152"/>
              <a:gd name="T47" fmla="*/ 191329 h 536"/>
              <a:gd name="T48" fmla="*/ 231775 w 1152"/>
              <a:gd name="T49" fmla="*/ 197182 h 536"/>
              <a:gd name="T50" fmla="*/ 291571 w 1152"/>
              <a:gd name="T51" fmla="*/ 219691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Freeform 15">
            <a:extLst>
              <a:ext uri="{FF2B5EF4-FFF2-40B4-BE49-F238E27FC236}">
                <a16:creationId xmlns:a16="http://schemas.microsoft.com/office/drawing/2014/main" id="{BE975F12-F223-5647-BB6D-31E039A884AB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7543800" y="41275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18">
            <a:extLst>
              <a:ext uri="{FF2B5EF4-FFF2-40B4-BE49-F238E27FC236}">
                <a16:creationId xmlns:a16="http://schemas.microsoft.com/office/drawing/2014/main" id="{4A5DC6BF-A3FC-A66C-E14B-70820E5D5439}"/>
              </a:ext>
            </a:extLst>
          </p:cNvPr>
          <p:cNvSpPr>
            <a:spLocks/>
          </p:cNvSpPr>
          <p:nvPr/>
        </p:nvSpPr>
        <p:spPr bwMode="auto">
          <a:xfrm rot="-2322341">
            <a:off x="3200400" y="6324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Freeform 20">
            <a:extLst>
              <a:ext uri="{FF2B5EF4-FFF2-40B4-BE49-F238E27FC236}">
                <a16:creationId xmlns:a16="http://schemas.microsoft.com/office/drawing/2014/main" id="{4F8EBC39-8A25-7DD6-8FE1-1C2087851DFB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6019800" y="4191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21">
            <a:extLst>
              <a:ext uri="{FF2B5EF4-FFF2-40B4-BE49-F238E27FC236}">
                <a16:creationId xmlns:a16="http://schemas.microsoft.com/office/drawing/2014/main" id="{D44EFF86-8B15-10C9-B172-402D09F3ACB4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4267200" y="28194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Freeform 22">
            <a:extLst>
              <a:ext uri="{FF2B5EF4-FFF2-40B4-BE49-F238E27FC236}">
                <a16:creationId xmlns:a16="http://schemas.microsoft.com/office/drawing/2014/main" id="{B0C70FA0-9ACB-B8CD-EEC6-80DB26BEAFBA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5257800" y="28956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Freeform 23">
            <a:extLst>
              <a:ext uri="{FF2B5EF4-FFF2-40B4-BE49-F238E27FC236}">
                <a16:creationId xmlns:a16="http://schemas.microsoft.com/office/drawing/2014/main" id="{1487BCB3-3F7A-D245-7FBD-25D98F14EB2A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2438400" y="32004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Freeform 24">
            <a:extLst>
              <a:ext uri="{FF2B5EF4-FFF2-40B4-BE49-F238E27FC236}">
                <a16:creationId xmlns:a16="http://schemas.microsoft.com/office/drawing/2014/main" id="{8C00430A-FADE-85B5-83DA-BBD9C9BF6803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1066800" y="32766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Freeform 25">
            <a:extLst>
              <a:ext uri="{FF2B5EF4-FFF2-40B4-BE49-F238E27FC236}">
                <a16:creationId xmlns:a16="http://schemas.microsoft.com/office/drawing/2014/main" id="{645BBA7E-6538-7089-8910-DA799C5274A7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3505200" y="35814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Freeform 26">
            <a:extLst>
              <a:ext uri="{FF2B5EF4-FFF2-40B4-BE49-F238E27FC236}">
                <a16:creationId xmlns:a16="http://schemas.microsoft.com/office/drawing/2014/main" id="{694B337B-4B63-BD16-0767-639AE9F5F524}"/>
              </a:ext>
            </a:extLst>
          </p:cNvPr>
          <p:cNvSpPr>
            <a:spLocks/>
          </p:cNvSpPr>
          <p:nvPr/>
        </p:nvSpPr>
        <p:spPr bwMode="auto">
          <a:xfrm>
            <a:off x="5257800" y="5321300"/>
            <a:ext cx="1828800" cy="1536700"/>
          </a:xfrm>
          <a:custGeom>
            <a:avLst/>
            <a:gdLst>
              <a:gd name="T0" fmla="*/ 874713 w 1152"/>
              <a:gd name="T1" fmla="*/ 1399085 h 536"/>
              <a:gd name="T2" fmla="*/ 814388 w 1152"/>
              <a:gd name="T3" fmla="*/ 822823 h 536"/>
              <a:gd name="T4" fmla="*/ 954088 w 1152"/>
              <a:gd name="T5" fmla="*/ 536125 h 536"/>
              <a:gd name="T6" fmla="*/ 1252538 w 1152"/>
              <a:gd name="T7" fmla="*/ 143349 h 536"/>
              <a:gd name="T8" fmla="*/ 1570038 w 1152"/>
              <a:gd name="T9" fmla="*/ 71674 h 536"/>
              <a:gd name="T10" fmla="*/ 1450975 w 1152"/>
              <a:gd name="T11" fmla="*/ 249427 h 536"/>
              <a:gd name="T12" fmla="*/ 1331913 w 1152"/>
              <a:gd name="T13" fmla="*/ 392776 h 536"/>
              <a:gd name="T14" fmla="*/ 1173163 w 1152"/>
              <a:gd name="T15" fmla="*/ 822823 h 536"/>
              <a:gd name="T16" fmla="*/ 1054100 w 1152"/>
              <a:gd name="T17" fmla="*/ 1112387 h 536"/>
              <a:gd name="T18" fmla="*/ 1033463 w 1152"/>
              <a:gd name="T19" fmla="*/ 1218465 h 536"/>
              <a:gd name="T20" fmla="*/ 954088 w 1152"/>
              <a:gd name="T21" fmla="*/ 1433489 h 536"/>
              <a:gd name="T22" fmla="*/ 1073150 w 1152"/>
              <a:gd name="T23" fmla="*/ 1112387 h 536"/>
              <a:gd name="T24" fmla="*/ 1828800 w 1152"/>
              <a:gd name="T25" fmla="*/ 1040713 h 536"/>
              <a:gd name="T26" fmla="*/ 1450975 w 1152"/>
              <a:gd name="T27" fmla="*/ 1184062 h 536"/>
              <a:gd name="T28" fmla="*/ 1093788 w 1152"/>
              <a:gd name="T29" fmla="*/ 1255736 h 536"/>
              <a:gd name="T30" fmla="*/ 914400 w 1152"/>
              <a:gd name="T31" fmla="*/ 1361814 h 536"/>
              <a:gd name="T32" fmla="*/ 854075 w 1152"/>
              <a:gd name="T33" fmla="*/ 1399085 h 536"/>
              <a:gd name="T34" fmla="*/ 715963 w 1152"/>
              <a:gd name="T35" fmla="*/ 1146791 h 536"/>
              <a:gd name="T36" fmla="*/ 536575 w 1152"/>
              <a:gd name="T37" fmla="*/ 931768 h 536"/>
              <a:gd name="T38" fmla="*/ 298450 w 1152"/>
              <a:gd name="T39" fmla="*/ 1040713 h 536"/>
              <a:gd name="T40" fmla="*/ 100013 w 1152"/>
              <a:gd name="T41" fmla="*/ 1290140 h 536"/>
              <a:gd name="T42" fmla="*/ 58738 w 1152"/>
              <a:gd name="T43" fmla="*/ 1361814 h 536"/>
              <a:gd name="T44" fmla="*/ 0 w 1152"/>
              <a:gd name="T45" fmla="*/ 1433489 h 536"/>
              <a:gd name="T46" fmla="*/ 198438 w 1152"/>
              <a:gd name="T47" fmla="*/ 1218465 h 536"/>
              <a:gd name="T48" fmla="*/ 695325 w 1152"/>
              <a:gd name="T49" fmla="*/ 1255736 h 536"/>
              <a:gd name="T50" fmla="*/ 874713 w 1152"/>
              <a:gd name="T51" fmla="*/ 1399085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Freeform 27">
            <a:extLst>
              <a:ext uri="{FF2B5EF4-FFF2-40B4-BE49-F238E27FC236}">
                <a16:creationId xmlns:a16="http://schemas.microsoft.com/office/drawing/2014/main" id="{DC8BE992-DE73-B38F-2EDC-B54F96395C33}"/>
              </a:ext>
            </a:extLst>
          </p:cNvPr>
          <p:cNvSpPr>
            <a:spLocks/>
          </p:cNvSpPr>
          <p:nvPr/>
        </p:nvSpPr>
        <p:spPr bwMode="auto">
          <a:xfrm>
            <a:off x="838200" y="5321300"/>
            <a:ext cx="1828800" cy="1536700"/>
          </a:xfrm>
          <a:custGeom>
            <a:avLst/>
            <a:gdLst>
              <a:gd name="T0" fmla="*/ 874713 w 1152"/>
              <a:gd name="T1" fmla="*/ 1399085 h 536"/>
              <a:gd name="T2" fmla="*/ 814388 w 1152"/>
              <a:gd name="T3" fmla="*/ 822823 h 536"/>
              <a:gd name="T4" fmla="*/ 954088 w 1152"/>
              <a:gd name="T5" fmla="*/ 536125 h 536"/>
              <a:gd name="T6" fmla="*/ 1252538 w 1152"/>
              <a:gd name="T7" fmla="*/ 143349 h 536"/>
              <a:gd name="T8" fmla="*/ 1570038 w 1152"/>
              <a:gd name="T9" fmla="*/ 71674 h 536"/>
              <a:gd name="T10" fmla="*/ 1450975 w 1152"/>
              <a:gd name="T11" fmla="*/ 249427 h 536"/>
              <a:gd name="T12" fmla="*/ 1331913 w 1152"/>
              <a:gd name="T13" fmla="*/ 392776 h 536"/>
              <a:gd name="T14" fmla="*/ 1173163 w 1152"/>
              <a:gd name="T15" fmla="*/ 822823 h 536"/>
              <a:gd name="T16" fmla="*/ 1054100 w 1152"/>
              <a:gd name="T17" fmla="*/ 1112387 h 536"/>
              <a:gd name="T18" fmla="*/ 1033463 w 1152"/>
              <a:gd name="T19" fmla="*/ 1218465 h 536"/>
              <a:gd name="T20" fmla="*/ 954088 w 1152"/>
              <a:gd name="T21" fmla="*/ 1433489 h 536"/>
              <a:gd name="T22" fmla="*/ 1073150 w 1152"/>
              <a:gd name="T23" fmla="*/ 1112387 h 536"/>
              <a:gd name="T24" fmla="*/ 1828800 w 1152"/>
              <a:gd name="T25" fmla="*/ 1040713 h 536"/>
              <a:gd name="T26" fmla="*/ 1450975 w 1152"/>
              <a:gd name="T27" fmla="*/ 1184062 h 536"/>
              <a:gd name="T28" fmla="*/ 1093788 w 1152"/>
              <a:gd name="T29" fmla="*/ 1255736 h 536"/>
              <a:gd name="T30" fmla="*/ 914400 w 1152"/>
              <a:gd name="T31" fmla="*/ 1361814 h 536"/>
              <a:gd name="T32" fmla="*/ 854075 w 1152"/>
              <a:gd name="T33" fmla="*/ 1399085 h 536"/>
              <a:gd name="T34" fmla="*/ 715963 w 1152"/>
              <a:gd name="T35" fmla="*/ 1146791 h 536"/>
              <a:gd name="T36" fmla="*/ 536575 w 1152"/>
              <a:gd name="T37" fmla="*/ 931768 h 536"/>
              <a:gd name="T38" fmla="*/ 298450 w 1152"/>
              <a:gd name="T39" fmla="*/ 1040713 h 536"/>
              <a:gd name="T40" fmla="*/ 100013 w 1152"/>
              <a:gd name="T41" fmla="*/ 1290140 h 536"/>
              <a:gd name="T42" fmla="*/ 58738 w 1152"/>
              <a:gd name="T43" fmla="*/ 1361814 h 536"/>
              <a:gd name="T44" fmla="*/ 0 w 1152"/>
              <a:gd name="T45" fmla="*/ 1433489 h 536"/>
              <a:gd name="T46" fmla="*/ 198438 w 1152"/>
              <a:gd name="T47" fmla="*/ 1218465 h 536"/>
              <a:gd name="T48" fmla="*/ 695325 w 1152"/>
              <a:gd name="T49" fmla="*/ 1255736 h 536"/>
              <a:gd name="T50" fmla="*/ 874713 w 1152"/>
              <a:gd name="T51" fmla="*/ 1399085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Freeform 28">
            <a:extLst>
              <a:ext uri="{FF2B5EF4-FFF2-40B4-BE49-F238E27FC236}">
                <a16:creationId xmlns:a16="http://schemas.microsoft.com/office/drawing/2014/main" id="{DB7ACBD1-AB1E-4F50-49B7-A42CF81D6446}"/>
              </a:ext>
            </a:extLst>
          </p:cNvPr>
          <p:cNvSpPr>
            <a:spLocks/>
          </p:cNvSpPr>
          <p:nvPr/>
        </p:nvSpPr>
        <p:spPr bwMode="auto">
          <a:xfrm>
            <a:off x="7315200" y="4114800"/>
            <a:ext cx="1828800" cy="1536700"/>
          </a:xfrm>
          <a:custGeom>
            <a:avLst/>
            <a:gdLst>
              <a:gd name="T0" fmla="*/ 874713 w 1152"/>
              <a:gd name="T1" fmla="*/ 1399085 h 536"/>
              <a:gd name="T2" fmla="*/ 814388 w 1152"/>
              <a:gd name="T3" fmla="*/ 822823 h 536"/>
              <a:gd name="T4" fmla="*/ 954088 w 1152"/>
              <a:gd name="T5" fmla="*/ 536125 h 536"/>
              <a:gd name="T6" fmla="*/ 1252538 w 1152"/>
              <a:gd name="T7" fmla="*/ 143349 h 536"/>
              <a:gd name="T8" fmla="*/ 1570038 w 1152"/>
              <a:gd name="T9" fmla="*/ 71674 h 536"/>
              <a:gd name="T10" fmla="*/ 1450975 w 1152"/>
              <a:gd name="T11" fmla="*/ 249427 h 536"/>
              <a:gd name="T12" fmla="*/ 1331913 w 1152"/>
              <a:gd name="T13" fmla="*/ 392776 h 536"/>
              <a:gd name="T14" fmla="*/ 1173163 w 1152"/>
              <a:gd name="T15" fmla="*/ 822823 h 536"/>
              <a:gd name="T16" fmla="*/ 1054100 w 1152"/>
              <a:gd name="T17" fmla="*/ 1112387 h 536"/>
              <a:gd name="T18" fmla="*/ 1033463 w 1152"/>
              <a:gd name="T19" fmla="*/ 1218465 h 536"/>
              <a:gd name="T20" fmla="*/ 954088 w 1152"/>
              <a:gd name="T21" fmla="*/ 1433489 h 536"/>
              <a:gd name="T22" fmla="*/ 1073150 w 1152"/>
              <a:gd name="T23" fmla="*/ 1112387 h 536"/>
              <a:gd name="T24" fmla="*/ 1828800 w 1152"/>
              <a:gd name="T25" fmla="*/ 1040713 h 536"/>
              <a:gd name="T26" fmla="*/ 1450975 w 1152"/>
              <a:gd name="T27" fmla="*/ 1184062 h 536"/>
              <a:gd name="T28" fmla="*/ 1093788 w 1152"/>
              <a:gd name="T29" fmla="*/ 1255736 h 536"/>
              <a:gd name="T30" fmla="*/ 914400 w 1152"/>
              <a:gd name="T31" fmla="*/ 1361814 h 536"/>
              <a:gd name="T32" fmla="*/ 854075 w 1152"/>
              <a:gd name="T33" fmla="*/ 1399085 h 536"/>
              <a:gd name="T34" fmla="*/ 715963 w 1152"/>
              <a:gd name="T35" fmla="*/ 1146791 h 536"/>
              <a:gd name="T36" fmla="*/ 536575 w 1152"/>
              <a:gd name="T37" fmla="*/ 931768 h 536"/>
              <a:gd name="T38" fmla="*/ 298450 w 1152"/>
              <a:gd name="T39" fmla="*/ 1040713 h 536"/>
              <a:gd name="T40" fmla="*/ 100013 w 1152"/>
              <a:gd name="T41" fmla="*/ 1290140 h 536"/>
              <a:gd name="T42" fmla="*/ 58738 w 1152"/>
              <a:gd name="T43" fmla="*/ 1361814 h 536"/>
              <a:gd name="T44" fmla="*/ 0 w 1152"/>
              <a:gd name="T45" fmla="*/ 1433489 h 536"/>
              <a:gd name="T46" fmla="*/ 198438 w 1152"/>
              <a:gd name="T47" fmla="*/ 1218465 h 536"/>
              <a:gd name="T48" fmla="*/ 695325 w 1152"/>
              <a:gd name="T49" fmla="*/ 1255736 h 536"/>
              <a:gd name="T50" fmla="*/ 874713 w 1152"/>
              <a:gd name="T51" fmla="*/ 1399085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Freeform 29">
            <a:extLst>
              <a:ext uri="{FF2B5EF4-FFF2-40B4-BE49-F238E27FC236}">
                <a16:creationId xmlns:a16="http://schemas.microsoft.com/office/drawing/2014/main" id="{0CF18E35-C5BD-8357-4BA1-608EC189B663}"/>
              </a:ext>
            </a:extLst>
          </p:cNvPr>
          <p:cNvSpPr>
            <a:spLocks/>
          </p:cNvSpPr>
          <p:nvPr/>
        </p:nvSpPr>
        <p:spPr bwMode="auto">
          <a:xfrm>
            <a:off x="381000" y="4419600"/>
            <a:ext cx="1371600" cy="1231900"/>
          </a:xfrm>
          <a:custGeom>
            <a:avLst/>
            <a:gdLst>
              <a:gd name="T0" fmla="*/ 656034 w 1152"/>
              <a:gd name="T1" fmla="*/ 1121581 h 536"/>
              <a:gd name="T2" fmla="*/ 610791 w 1152"/>
              <a:gd name="T3" fmla="*/ 659618 h 536"/>
              <a:gd name="T4" fmla="*/ 715566 w 1152"/>
              <a:gd name="T5" fmla="*/ 429786 h 536"/>
              <a:gd name="T6" fmla="*/ 939403 w 1152"/>
              <a:gd name="T7" fmla="*/ 114916 h 536"/>
              <a:gd name="T8" fmla="*/ 1177528 w 1152"/>
              <a:gd name="T9" fmla="*/ 57458 h 536"/>
              <a:gd name="T10" fmla="*/ 1088231 w 1152"/>
              <a:gd name="T11" fmla="*/ 199954 h 536"/>
              <a:gd name="T12" fmla="*/ 998934 w 1152"/>
              <a:gd name="T13" fmla="*/ 314870 h 536"/>
              <a:gd name="T14" fmla="*/ 879872 w 1152"/>
              <a:gd name="T15" fmla="*/ 659618 h 536"/>
              <a:gd name="T16" fmla="*/ 790575 w 1152"/>
              <a:gd name="T17" fmla="*/ 891749 h 536"/>
              <a:gd name="T18" fmla="*/ 775097 w 1152"/>
              <a:gd name="T19" fmla="*/ 976786 h 536"/>
              <a:gd name="T20" fmla="*/ 715566 w 1152"/>
              <a:gd name="T21" fmla="*/ 1149160 h 536"/>
              <a:gd name="T22" fmla="*/ 804863 w 1152"/>
              <a:gd name="T23" fmla="*/ 891749 h 536"/>
              <a:gd name="T24" fmla="*/ 1371600 w 1152"/>
              <a:gd name="T25" fmla="*/ 834290 h 536"/>
              <a:gd name="T26" fmla="*/ 1088231 w 1152"/>
              <a:gd name="T27" fmla="*/ 949207 h 536"/>
              <a:gd name="T28" fmla="*/ 820341 w 1152"/>
              <a:gd name="T29" fmla="*/ 1006665 h 536"/>
              <a:gd name="T30" fmla="*/ 685800 w 1152"/>
              <a:gd name="T31" fmla="*/ 1091702 h 536"/>
              <a:gd name="T32" fmla="*/ 640556 w 1152"/>
              <a:gd name="T33" fmla="*/ 1121581 h 536"/>
              <a:gd name="T34" fmla="*/ 536972 w 1152"/>
              <a:gd name="T35" fmla="*/ 919328 h 536"/>
              <a:gd name="T36" fmla="*/ 402431 w 1152"/>
              <a:gd name="T37" fmla="*/ 746954 h 536"/>
              <a:gd name="T38" fmla="*/ 223838 w 1152"/>
              <a:gd name="T39" fmla="*/ 834290 h 536"/>
              <a:gd name="T40" fmla="*/ 75009 w 1152"/>
              <a:gd name="T41" fmla="*/ 1034244 h 536"/>
              <a:gd name="T42" fmla="*/ 44053 w 1152"/>
              <a:gd name="T43" fmla="*/ 1091702 h 536"/>
              <a:gd name="T44" fmla="*/ 0 w 1152"/>
              <a:gd name="T45" fmla="*/ 1149160 h 536"/>
              <a:gd name="T46" fmla="*/ 148828 w 1152"/>
              <a:gd name="T47" fmla="*/ 976786 h 536"/>
              <a:gd name="T48" fmla="*/ 521494 w 1152"/>
              <a:gd name="T49" fmla="*/ 1006665 h 536"/>
              <a:gd name="T50" fmla="*/ 656034 w 1152"/>
              <a:gd name="T51" fmla="*/ 1121581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9F086BA9-23D1-1DC2-986D-CBF97CFD9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2438400" cy="914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chemeClr val="accent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156" name="AutoShape 31">
            <a:extLst>
              <a:ext uri="{FF2B5EF4-FFF2-40B4-BE49-F238E27FC236}">
                <a16:creationId xmlns:a16="http://schemas.microsoft.com/office/drawing/2014/main" id="{0E7CE2EB-3457-308F-AB42-C8720CEE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24384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157" name="AutoShape 32">
            <a:extLst>
              <a:ext uri="{FF2B5EF4-FFF2-40B4-BE49-F238E27FC236}">
                <a16:creationId xmlns:a16="http://schemas.microsoft.com/office/drawing/2014/main" id="{7433C367-BF6E-A022-4F49-A35CF172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2438400" cy="914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66FFFF"/>
              </a:gs>
              <a:gs pos="50000">
                <a:srgbClr val="2F7676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158" name="AutoShape 33">
            <a:extLst>
              <a:ext uri="{FF2B5EF4-FFF2-40B4-BE49-F238E27FC236}">
                <a16:creationId xmlns:a16="http://schemas.microsoft.com/office/drawing/2014/main" id="{5EDE0620-917A-1C30-DD8A-A44D4315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-152400"/>
            <a:ext cx="2438400" cy="914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159" name="Freeform 34">
            <a:extLst>
              <a:ext uri="{FF2B5EF4-FFF2-40B4-BE49-F238E27FC236}">
                <a16:creationId xmlns:a16="http://schemas.microsoft.com/office/drawing/2014/main" id="{C84DACD9-2795-FB9E-F021-78DB8663FA8F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0" y="25908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Freeform 35">
            <a:extLst>
              <a:ext uri="{FF2B5EF4-FFF2-40B4-BE49-F238E27FC236}">
                <a16:creationId xmlns:a16="http://schemas.microsoft.com/office/drawing/2014/main" id="{A5B40F01-1736-49BE-CCB3-81760552CCE3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304800" y="25908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Freeform 36">
            <a:extLst>
              <a:ext uri="{FF2B5EF4-FFF2-40B4-BE49-F238E27FC236}">
                <a16:creationId xmlns:a16="http://schemas.microsoft.com/office/drawing/2014/main" id="{F221C03B-8DEF-6111-B770-E2FD4F0D13C4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533400" y="27432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Freeform 37">
            <a:extLst>
              <a:ext uri="{FF2B5EF4-FFF2-40B4-BE49-F238E27FC236}">
                <a16:creationId xmlns:a16="http://schemas.microsoft.com/office/drawing/2014/main" id="{76A64E1F-0705-190E-E00C-89DF323394EA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1066800" y="2667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Freeform 38">
            <a:extLst>
              <a:ext uri="{FF2B5EF4-FFF2-40B4-BE49-F238E27FC236}">
                <a16:creationId xmlns:a16="http://schemas.microsoft.com/office/drawing/2014/main" id="{A35DE7E6-CAF9-24AE-EB54-EC21F1694743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1600200" y="2667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Freeform 39">
            <a:extLst>
              <a:ext uri="{FF2B5EF4-FFF2-40B4-BE49-F238E27FC236}">
                <a16:creationId xmlns:a16="http://schemas.microsoft.com/office/drawing/2014/main" id="{711C998A-CE68-166D-24B9-AFEED359ECBD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2743200" y="2667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Freeform 40">
            <a:extLst>
              <a:ext uri="{FF2B5EF4-FFF2-40B4-BE49-F238E27FC236}">
                <a16:creationId xmlns:a16="http://schemas.microsoft.com/office/drawing/2014/main" id="{870084A7-BCE1-EC65-BAE9-A2E68ED26C12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3352800" y="2667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Freeform 41">
            <a:extLst>
              <a:ext uri="{FF2B5EF4-FFF2-40B4-BE49-F238E27FC236}">
                <a16:creationId xmlns:a16="http://schemas.microsoft.com/office/drawing/2014/main" id="{49EDA32F-16B4-D5E8-B9C4-BECA4C1F9FE2}"/>
              </a:ext>
            </a:extLst>
          </p:cNvPr>
          <p:cNvSpPr>
            <a:spLocks/>
          </p:cNvSpPr>
          <p:nvPr/>
        </p:nvSpPr>
        <p:spPr bwMode="auto">
          <a:xfrm rot="11066189" flipV="1">
            <a:off x="3886200" y="2667000"/>
            <a:ext cx="609600" cy="368300"/>
          </a:xfrm>
          <a:custGeom>
            <a:avLst/>
            <a:gdLst>
              <a:gd name="T0" fmla="*/ 291571 w 1152"/>
              <a:gd name="T1" fmla="*/ 335318 h 536"/>
              <a:gd name="T2" fmla="*/ 271463 w 1152"/>
              <a:gd name="T3" fmla="*/ 197205 h 536"/>
              <a:gd name="T4" fmla="*/ 318029 w 1152"/>
              <a:gd name="T5" fmla="*/ 128493 h 536"/>
              <a:gd name="T6" fmla="*/ 417512 w 1152"/>
              <a:gd name="T7" fmla="*/ 34356 h 536"/>
              <a:gd name="T8" fmla="*/ 523346 w 1152"/>
              <a:gd name="T9" fmla="*/ 17178 h 536"/>
              <a:gd name="T10" fmla="*/ 483658 w 1152"/>
              <a:gd name="T11" fmla="*/ 59780 h 536"/>
              <a:gd name="T12" fmla="*/ 443971 w 1152"/>
              <a:gd name="T13" fmla="*/ 94136 h 536"/>
              <a:gd name="T14" fmla="*/ 391054 w 1152"/>
              <a:gd name="T15" fmla="*/ 197205 h 536"/>
              <a:gd name="T16" fmla="*/ 351367 w 1152"/>
              <a:gd name="T17" fmla="*/ 266605 h 536"/>
              <a:gd name="T18" fmla="*/ 344488 w 1152"/>
              <a:gd name="T19" fmla="*/ 292029 h 536"/>
              <a:gd name="T20" fmla="*/ 318029 w 1152"/>
              <a:gd name="T21" fmla="*/ 343563 h 536"/>
              <a:gd name="T22" fmla="*/ 357717 w 1152"/>
              <a:gd name="T23" fmla="*/ 266605 h 536"/>
              <a:gd name="T24" fmla="*/ 609600 w 1152"/>
              <a:gd name="T25" fmla="*/ 249427 h 536"/>
              <a:gd name="T26" fmla="*/ 483658 w 1152"/>
              <a:gd name="T27" fmla="*/ 283783 h 536"/>
              <a:gd name="T28" fmla="*/ 364596 w 1152"/>
              <a:gd name="T29" fmla="*/ 300962 h 536"/>
              <a:gd name="T30" fmla="*/ 304800 w 1152"/>
              <a:gd name="T31" fmla="*/ 326385 h 536"/>
              <a:gd name="T32" fmla="*/ 284692 w 1152"/>
              <a:gd name="T33" fmla="*/ 335318 h 536"/>
              <a:gd name="T34" fmla="*/ 238654 w 1152"/>
              <a:gd name="T35" fmla="*/ 274851 h 536"/>
              <a:gd name="T36" fmla="*/ 178858 w 1152"/>
              <a:gd name="T37" fmla="*/ 223316 h 536"/>
              <a:gd name="T38" fmla="*/ 99483 w 1152"/>
              <a:gd name="T39" fmla="*/ 249427 h 536"/>
              <a:gd name="T40" fmla="*/ 33338 w 1152"/>
              <a:gd name="T41" fmla="*/ 309207 h 536"/>
              <a:gd name="T42" fmla="*/ 19579 w 1152"/>
              <a:gd name="T43" fmla="*/ 326385 h 536"/>
              <a:gd name="T44" fmla="*/ 0 w 1152"/>
              <a:gd name="T45" fmla="*/ 343563 h 536"/>
              <a:gd name="T46" fmla="*/ 66146 w 1152"/>
              <a:gd name="T47" fmla="*/ 292029 h 536"/>
              <a:gd name="T48" fmla="*/ 231775 w 1152"/>
              <a:gd name="T49" fmla="*/ 300962 h 536"/>
              <a:gd name="T50" fmla="*/ 291571 w 1152"/>
              <a:gd name="T51" fmla="*/ 335318 h 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52" h="536">
                <a:moveTo>
                  <a:pt x="551" y="488"/>
                </a:moveTo>
                <a:cubicBezTo>
                  <a:pt x="474" y="437"/>
                  <a:pt x="499" y="387"/>
                  <a:pt x="513" y="287"/>
                </a:cubicBezTo>
                <a:cubicBezTo>
                  <a:pt x="523" y="217"/>
                  <a:pt x="557" y="222"/>
                  <a:pt x="601" y="187"/>
                </a:cubicBezTo>
                <a:cubicBezTo>
                  <a:pt x="668" y="133"/>
                  <a:pt x="704" y="77"/>
                  <a:pt x="789" y="50"/>
                </a:cubicBezTo>
                <a:cubicBezTo>
                  <a:pt x="863" y="0"/>
                  <a:pt x="894" y="14"/>
                  <a:pt x="989" y="25"/>
                </a:cubicBezTo>
                <a:cubicBezTo>
                  <a:pt x="910" y="51"/>
                  <a:pt x="995" y="15"/>
                  <a:pt x="914" y="87"/>
                </a:cubicBezTo>
                <a:cubicBezTo>
                  <a:pt x="891" y="107"/>
                  <a:pt x="839" y="137"/>
                  <a:pt x="839" y="137"/>
                </a:cubicBezTo>
                <a:cubicBezTo>
                  <a:pt x="805" y="187"/>
                  <a:pt x="781" y="245"/>
                  <a:pt x="739" y="287"/>
                </a:cubicBezTo>
                <a:cubicBezTo>
                  <a:pt x="722" y="336"/>
                  <a:pt x="708" y="359"/>
                  <a:pt x="664" y="388"/>
                </a:cubicBezTo>
                <a:cubicBezTo>
                  <a:pt x="660" y="400"/>
                  <a:pt x="657" y="414"/>
                  <a:pt x="651" y="425"/>
                </a:cubicBezTo>
                <a:cubicBezTo>
                  <a:pt x="636" y="451"/>
                  <a:pt x="601" y="500"/>
                  <a:pt x="601" y="500"/>
                </a:cubicBezTo>
                <a:cubicBezTo>
                  <a:pt x="614" y="432"/>
                  <a:pt x="608" y="410"/>
                  <a:pt x="676" y="388"/>
                </a:cubicBezTo>
                <a:cubicBezTo>
                  <a:pt x="810" y="300"/>
                  <a:pt x="1019" y="358"/>
                  <a:pt x="1152" y="363"/>
                </a:cubicBezTo>
                <a:cubicBezTo>
                  <a:pt x="1082" y="409"/>
                  <a:pt x="996" y="404"/>
                  <a:pt x="914" y="413"/>
                </a:cubicBezTo>
                <a:cubicBezTo>
                  <a:pt x="800" y="398"/>
                  <a:pt x="791" y="401"/>
                  <a:pt x="689" y="438"/>
                </a:cubicBezTo>
                <a:cubicBezTo>
                  <a:pt x="662" y="448"/>
                  <a:pt x="608" y="464"/>
                  <a:pt x="576" y="475"/>
                </a:cubicBezTo>
                <a:cubicBezTo>
                  <a:pt x="563" y="479"/>
                  <a:pt x="538" y="488"/>
                  <a:pt x="538" y="488"/>
                </a:cubicBezTo>
                <a:cubicBezTo>
                  <a:pt x="481" y="449"/>
                  <a:pt x="508" y="439"/>
                  <a:pt x="451" y="400"/>
                </a:cubicBezTo>
                <a:cubicBezTo>
                  <a:pt x="418" y="351"/>
                  <a:pt x="396" y="340"/>
                  <a:pt x="338" y="325"/>
                </a:cubicBezTo>
                <a:cubicBezTo>
                  <a:pt x="288" y="338"/>
                  <a:pt x="237" y="346"/>
                  <a:pt x="188" y="363"/>
                </a:cubicBezTo>
                <a:cubicBezTo>
                  <a:pt x="114" y="418"/>
                  <a:pt x="155" y="388"/>
                  <a:pt x="63" y="450"/>
                </a:cubicBezTo>
                <a:cubicBezTo>
                  <a:pt x="53" y="457"/>
                  <a:pt x="46" y="468"/>
                  <a:pt x="37" y="475"/>
                </a:cubicBezTo>
                <a:cubicBezTo>
                  <a:pt x="25" y="484"/>
                  <a:pt x="0" y="515"/>
                  <a:pt x="0" y="500"/>
                </a:cubicBezTo>
                <a:cubicBezTo>
                  <a:pt x="0" y="469"/>
                  <a:pt x="100" y="434"/>
                  <a:pt x="125" y="425"/>
                </a:cubicBezTo>
                <a:cubicBezTo>
                  <a:pt x="229" y="429"/>
                  <a:pt x="334" y="431"/>
                  <a:pt x="438" y="438"/>
                </a:cubicBezTo>
                <a:cubicBezTo>
                  <a:pt x="475" y="441"/>
                  <a:pt x="551" y="536"/>
                  <a:pt x="551" y="488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Freeform 42">
            <a:extLst>
              <a:ext uri="{FF2B5EF4-FFF2-40B4-BE49-F238E27FC236}">
                <a16:creationId xmlns:a16="http://schemas.microsoft.com/office/drawing/2014/main" id="{EC1A3F41-9FD2-9AE3-70A4-BFEE056A643A}"/>
              </a:ext>
            </a:extLst>
          </p:cNvPr>
          <p:cNvSpPr>
            <a:spLocks/>
          </p:cNvSpPr>
          <p:nvPr/>
        </p:nvSpPr>
        <p:spPr bwMode="auto">
          <a:xfrm>
            <a:off x="4614863" y="2062163"/>
            <a:ext cx="2270125" cy="893762"/>
          </a:xfrm>
          <a:custGeom>
            <a:avLst/>
            <a:gdLst>
              <a:gd name="T0" fmla="*/ 0 w 1430"/>
              <a:gd name="T1" fmla="*/ 873125 h 563"/>
              <a:gd name="T2" fmla="*/ 169863 w 1430"/>
              <a:gd name="T3" fmla="*/ 701675 h 563"/>
              <a:gd name="T4" fmla="*/ 382588 w 1430"/>
              <a:gd name="T5" fmla="*/ 850900 h 563"/>
              <a:gd name="T6" fmla="*/ 466725 w 1430"/>
              <a:gd name="T7" fmla="*/ 830262 h 563"/>
              <a:gd name="T8" fmla="*/ 552450 w 1430"/>
              <a:gd name="T9" fmla="*/ 531812 h 563"/>
              <a:gd name="T10" fmla="*/ 595313 w 1430"/>
              <a:gd name="T11" fmla="*/ 468312 h 563"/>
              <a:gd name="T12" fmla="*/ 615950 w 1430"/>
              <a:gd name="T13" fmla="*/ 382587 h 563"/>
              <a:gd name="T14" fmla="*/ 658813 w 1430"/>
              <a:gd name="T15" fmla="*/ 468312 h 563"/>
              <a:gd name="T16" fmla="*/ 744538 w 1430"/>
              <a:gd name="T17" fmla="*/ 488950 h 563"/>
              <a:gd name="T18" fmla="*/ 828675 w 1430"/>
              <a:gd name="T19" fmla="*/ 319087 h 563"/>
              <a:gd name="T20" fmla="*/ 850900 w 1430"/>
              <a:gd name="T21" fmla="*/ 149225 h 563"/>
              <a:gd name="T22" fmla="*/ 914400 w 1430"/>
              <a:gd name="T23" fmla="*/ 0 h 563"/>
              <a:gd name="T24" fmla="*/ 998538 w 1430"/>
              <a:gd name="T25" fmla="*/ 341312 h 563"/>
              <a:gd name="T26" fmla="*/ 1041400 w 1430"/>
              <a:gd name="T27" fmla="*/ 425450 h 563"/>
              <a:gd name="T28" fmla="*/ 1127125 w 1430"/>
              <a:gd name="T29" fmla="*/ 554037 h 563"/>
              <a:gd name="T30" fmla="*/ 1147763 w 1430"/>
              <a:gd name="T31" fmla="*/ 723900 h 563"/>
              <a:gd name="T32" fmla="*/ 1211263 w 1430"/>
              <a:gd name="T33" fmla="*/ 681037 h 563"/>
              <a:gd name="T34" fmla="*/ 1381125 w 1430"/>
              <a:gd name="T35" fmla="*/ 595312 h 563"/>
              <a:gd name="T36" fmla="*/ 1616075 w 1430"/>
              <a:gd name="T37" fmla="*/ 701675 h 563"/>
              <a:gd name="T38" fmla="*/ 1871663 w 1430"/>
              <a:gd name="T39" fmla="*/ 701675 h 563"/>
              <a:gd name="T40" fmla="*/ 1955800 w 1430"/>
              <a:gd name="T41" fmla="*/ 681037 h 563"/>
              <a:gd name="T42" fmla="*/ 2084388 w 1430"/>
              <a:gd name="T43" fmla="*/ 723900 h 563"/>
              <a:gd name="T44" fmla="*/ 2232025 w 1430"/>
              <a:gd name="T45" fmla="*/ 808037 h 563"/>
              <a:gd name="T46" fmla="*/ 2254250 w 1430"/>
              <a:gd name="T47" fmla="*/ 873125 h 563"/>
              <a:gd name="T48" fmla="*/ 2190750 w 1430"/>
              <a:gd name="T49" fmla="*/ 850900 h 563"/>
              <a:gd name="T50" fmla="*/ 2084388 w 1430"/>
              <a:gd name="T51" fmla="*/ 830262 h 563"/>
              <a:gd name="T52" fmla="*/ 1828800 w 1430"/>
              <a:gd name="T53" fmla="*/ 893762 h 563"/>
              <a:gd name="T54" fmla="*/ 0 w 1430"/>
              <a:gd name="T55" fmla="*/ 873125 h 5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430" h="563">
                <a:moveTo>
                  <a:pt x="0" y="550"/>
                </a:moveTo>
                <a:cubicBezTo>
                  <a:pt x="30" y="504"/>
                  <a:pt x="68" y="482"/>
                  <a:pt x="107" y="442"/>
                </a:cubicBezTo>
                <a:cubicBezTo>
                  <a:pt x="181" y="467"/>
                  <a:pt x="217" y="462"/>
                  <a:pt x="241" y="536"/>
                </a:cubicBezTo>
                <a:cubicBezTo>
                  <a:pt x="259" y="532"/>
                  <a:pt x="287" y="540"/>
                  <a:pt x="294" y="523"/>
                </a:cubicBezTo>
                <a:cubicBezTo>
                  <a:pt x="381" y="298"/>
                  <a:pt x="242" y="407"/>
                  <a:pt x="348" y="335"/>
                </a:cubicBezTo>
                <a:cubicBezTo>
                  <a:pt x="357" y="322"/>
                  <a:pt x="369" y="310"/>
                  <a:pt x="375" y="295"/>
                </a:cubicBezTo>
                <a:cubicBezTo>
                  <a:pt x="382" y="278"/>
                  <a:pt x="369" y="241"/>
                  <a:pt x="388" y="241"/>
                </a:cubicBezTo>
                <a:cubicBezTo>
                  <a:pt x="408" y="241"/>
                  <a:pt x="399" y="282"/>
                  <a:pt x="415" y="295"/>
                </a:cubicBezTo>
                <a:cubicBezTo>
                  <a:pt x="429" y="307"/>
                  <a:pt x="451" y="304"/>
                  <a:pt x="469" y="308"/>
                </a:cubicBezTo>
                <a:cubicBezTo>
                  <a:pt x="487" y="272"/>
                  <a:pt x="504" y="237"/>
                  <a:pt x="522" y="201"/>
                </a:cubicBezTo>
                <a:cubicBezTo>
                  <a:pt x="538" y="169"/>
                  <a:pt x="530" y="129"/>
                  <a:pt x="536" y="94"/>
                </a:cubicBezTo>
                <a:cubicBezTo>
                  <a:pt x="542" y="61"/>
                  <a:pt x="562" y="29"/>
                  <a:pt x="576" y="0"/>
                </a:cubicBezTo>
                <a:cubicBezTo>
                  <a:pt x="590" y="70"/>
                  <a:pt x="604" y="148"/>
                  <a:pt x="629" y="215"/>
                </a:cubicBezTo>
                <a:cubicBezTo>
                  <a:pt x="636" y="234"/>
                  <a:pt x="646" y="251"/>
                  <a:pt x="656" y="268"/>
                </a:cubicBezTo>
                <a:cubicBezTo>
                  <a:pt x="673" y="296"/>
                  <a:pt x="710" y="349"/>
                  <a:pt x="710" y="349"/>
                </a:cubicBezTo>
                <a:cubicBezTo>
                  <a:pt x="714" y="385"/>
                  <a:pt x="703" y="426"/>
                  <a:pt x="723" y="456"/>
                </a:cubicBezTo>
                <a:cubicBezTo>
                  <a:pt x="732" y="469"/>
                  <a:pt x="749" y="436"/>
                  <a:pt x="763" y="429"/>
                </a:cubicBezTo>
                <a:cubicBezTo>
                  <a:pt x="894" y="363"/>
                  <a:pt x="777" y="438"/>
                  <a:pt x="870" y="375"/>
                </a:cubicBezTo>
                <a:cubicBezTo>
                  <a:pt x="917" y="468"/>
                  <a:pt x="913" y="460"/>
                  <a:pt x="1018" y="442"/>
                </a:cubicBezTo>
                <a:cubicBezTo>
                  <a:pt x="1086" y="398"/>
                  <a:pt x="1105" y="424"/>
                  <a:pt x="1179" y="442"/>
                </a:cubicBezTo>
                <a:cubicBezTo>
                  <a:pt x="1197" y="438"/>
                  <a:pt x="1215" y="422"/>
                  <a:pt x="1232" y="429"/>
                </a:cubicBezTo>
                <a:cubicBezTo>
                  <a:pt x="1323" y="469"/>
                  <a:pt x="1223" y="515"/>
                  <a:pt x="1313" y="456"/>
                </a:cubicBezTo>
                <a:cubicBezTo>
                  <a:pt x="1343" y="476"/>
                  <a:pt x="1381" y="484"/>
                  <a:pt x="1406" y="509"/>
                </a:cubicBezTo>
                <a:cubicBezTo>
                  <a:pt x="1416" y="519"/>
                  <a:pt x="1430" y="540"/>
                  <a:pt x="1420" y="550"/>
                </a:cubicBezTo>
                <a:cubicBezTo>
                  <a:pt x="1410" y="560"/>
                  <a:pt x="1394" y="539"/>
                  <a:pt x="1380" y="536"/>
                </a:cubicBezTo>
                <a:cubicBezTo>
                  <a:pt x="1358" y="530"/>
                  <a:pt x="1335" y="527"/>
                  <a:pt x="1313" y="523"/>
                </a:cubicBezTo>
                <a:cubicBezTo>
                  <a:pt x="1258" y="536"/>
                  <a:pt x="1207" y="552"/>
                  <a:pt x="1152" y="563"/>
                </a:cubicBezTo>
                <a:cubicBezTo>
                  <a:pt x="767" y="540"/>
                  <a:pt x="384" y="550"/>
                  <a:pt x="0" y="55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Freeform 43">
            <a:extLst>
              <a:ext uri="{FF2B5EF4-FFF2-40B4-BE49-F238E27FC236}">
                <a16:creationId xmlns:a16="http://schemas.microsoft.com/office/drawing/2014/main" id="{3CAC5505-92BD-07D2-48AA-C4A77B4D70BE}"/>
              </a:ext>
            </a:extLst>
          </p:cNvPr>
          <p:cNvSpPr>
            <a:spLocks/>
          </p:cNvSpPr>
          <p:nvPr/>
        </p:nvSpPr>
        <p:spPr bwMode="auto">
          <a:xfrm>
            <a:off x="3232150" y="5613400"/>
            <a:ext cx="1736725" cy="809625"/>
          </a:xfrm>
          <a:custGeom>
            <a:avLst/>
            <a:gdLst>
              <a:gd name="T0" fmla="*/ 106363 w 1094"/>
              <a:gd name="T1" fmla="*/ 212725 h 510"/>
              <a:gd name="T2" fmla="*/ 149225 w 1094"/>
              <a:gd name="T3" fmla="*/ 42863 h 510"/>
              <a:gd name="T4" fmla="*/ 276225 w 1094"/>
              <a:gd name="T5" fmla="*/ 0 h 510"/>
              <a:gd name="T6" fmla="*/ 425450 w 1094"/>
              <a:gd name="T7" fmla="*/ 22225 h 510"/>
              <a:gd name="T8" fmla="*/ 511175 w 1094"/>
              <a:gd name="T9" fmla="*/ 149225 h 510"/>
              <a:gd name="T10" fmla="*/ 552450 w 1094"/>
              <a:gd name="T11" fmla="*/ 212725 h 510"/>
              <a:gd name="T12" fmla="*/ 595313 w 1094"/>
              <a:gd name="T13" fmla="*/ 341313 h 510"/>
              <a:gd name="T14" fmla="*/ 638175 w 1094"/>
              <a:gd name="T15" fmla="*/ 468313 h 510"/>
              <a:gd name="T16" fmla="*/ 658813 w 1094"/>
              <a:gd name="T17" fmla="*/ 531813 h 510"/>
              <a:gd name="T18" fmla="*/ 681038 w 1094"/>
              <a:gd name="T19" fmla="*/ 787400 h 510"/>
              <a:gd name="T20" fmla="*/ 701675 w 1094"/>
              <a:gd name="T21" fmla="*/ 723900 h 510"/>
              <a:gd name="T22" fmla="*/ 723900 w 1094"/>
              <a:gd name="T23" fmla="*/ 638175 h 510"/>
              <a:gd name="T24" fmla="*/ 914400 w 1094"/>
              <a:gd name="T25" fmla="*/ 425450 h 510"/>
              <a:gd name="T26" fmla="*/ 1360488 w 1094"/>
              <a:gd name="T27" fmla="*/ 382588 h 510"/>
              <a:gd name="T28" fmla="*/ 1616075 w 1094"/>
              <a:gd name="T29" fmla="*/ 531813 h 510"/>
              <a:gd name="T30" fmla="*/ 1722438 w 1094"/>
              <a:gd name="T31" fmla="*/ 766763 h 510"/>
              <a:gd name="T32" fmla="*/ 1679575 w 1094"/>
              <a:gd name="T33" fmla="*/ 681038 h 510"/>
              <a:gd name="T34" fmla="*/ 1616075 w 1094"/>
              <a:gd name="T35" fmla="*/ 660400 h 510"/>
              <a:gd name="T36" fmla="*/ 1403350 w 1094"/>
              <a:gd name="T37" fmla="*/ 511175 h 510"/>
              <a:gd name="T38" fmla="*/ 977900 w 1094"/>
              <a:gd name="T39" fmla="*/ 554038 h 510"/>
              <a:gd name="T40" fmla="*/ 808038 w 1094"/>
              <a:gd name="T41" fmla="*/ 595313 h 510"/>
              <a:gd name="T42" fmla="*/ 681038 w 1094"/>
              <a:gd name="T43" fmla="*/ 701675 h 510"/>
              <a:gd name="T44" fmla="*/ 638175 w 1094"/>
              <a:gd name="T45" fmla="*/ 766763 h 510"/>
              <a:gd name="T46" fmla="*/ 552450 w 1094"/>
              <a:gd name="T47" fmla="*/ 787400 h 510"/>
              <a:gd name="T48" fmla="*/ 617538 w 1094"/>
              <a:gd name="T49" fmla="*/ 744538 h 510"/>
              <a:gd name="T50" fmla="*/ 658813 w 1094"/>
              <a:gd name="T51" fmla="*/ 617538 h 510"/>
              <a:gd name="T52" fmla="*/ 574675 w 1094"/>
              <a:gd name="T53" fmla="*/ 488950 h 510"/>
              <a:gd name="T54" fmla="*/ 552450 w 1094"/>
              <a:gd name="T55" fmla="*/ 425450 h 510"/>
              <a:gd name="T56" fmla="*/ 298450 w 1094"/>
              <a:gd name="T57" fmla="*/ 171450 h 510"/>
              <a:gd name="T58" fmla="*/ 0 w 1094"/>
              <a:gd name="T59" fmla="*/ 404813 h 510"/>
              <a:gd name="T60" fmla="*/ 127000 w 1094"/>
              <a:gd name="T61" fmla="*/ 192088 h 510"/>
              <a:gd name="T62" fmla="*/ 106363 w 1094"/>
              <a:gd name="T63" fmla="*/ 212725 h 5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94" h="510">
                <a:moveTo>
                  <a:pt x="67" y="134"/>
                </a:moveTo>
                <a:cubicBezTo>
                  <a:pt x="76" y="98"/>
                  <a:pt x="85" y="63"/>
                  <a:pt x="94" y="27"/>
                </a:cubicBezTo>
                <a:cubicBezTo>
                  <a:pt x="101" y="0"/>
                  <a:pt x="174" y="0"/>
                  <a:pt x="174" y="0"/>
                </a:cubicBezTo>
                <a:cubicBezTo>
                  <a:pt x="205" y="5"/>
                  <a:pt x="238" y="5"/>
                  <a:pt x="268" y="14"/>
                </a:cubicBezTo>
                <a:cubicBezTo>
                  <a:pt x="325" y="31"/>
                  <a:pt x="302" y="48"/>
                  <a:pt x="322" y="94"/>
                </a:cubicBezTo>
                <a:cubicBezTo>
                  <a:pt x="328" y="109"/>
                  <a:pt x="342" y="119"/>
                  <a:pt x="348" y="134"/>
                </a:cubicBezTo>
                <a:cubicBezTo>
                  <a:pt x="359" y="160"/>
                  <a:pt x="366" y="188"/>
                  <a:pt x="375" y="215"/>
                </a:cubicBezTo>
                <a:cubicBezTo>
                  <a:pt x="408" y="311"/>
                  <a:pt x="371" y="199"/>
                  <a:pt x="402" y="295"/>
                </a:cubicBezTo>
                <a:cubicBezTo>
                  <a:pt x="406" y="308"/>
                  <a:pt x="415" y="335"/>
                  <a:pt x="415" y="335"/>
                </a:cubicBezTo>
                <a:cubicBezTo>
                  <a:pt x="420" y="389"/>
                  <a:pt x="417" y="443"/>
                  <a:pt x="429" y="496"/>
                </a:cubicBezTo>
                <a:cubicBezTo>
                  <a:pt x="432" y="510"/>
                  <a:pt x="438" y="469"/>
                  <a:pt x="442" y="456"/>
                </a:cubicBezTo>
                <a:cubicBezTo>
                  <a:pt x="447" y="438"/>
                  <a:pt x="449" y="419"/>
                  <a:pt x="456" y="402"/>
                </a:cubicBezTo>
                <a:cubicBezTo>
                  <a:pt x="482" y="341"/>
                  <a:pt x="511" y="291"/>
                  <a:pt x="576" y="268"/>
                </a:cubicBezTo>
                <a:cubicBezTo>
                  <a:pt x="668" y="176"/>
                  <a:pt x="699" y="221"/>
                  <a:pt x="857" y="241"/>
                </a:cubicBezTo>
                <a:cubicBezTo>
                  <a:pt x="935" y="267"/>
                  <a:pt x="960" y="277"/>
                  <a:pt x="1018" y="335"/>
                </a:cubicBezTo>
                <a:cubicBezTo>
                  <a:pt x="1046" y="416"/>
                  <a:pt x="1023" y="354"/>
                  <a:pt x="1085" y="483"/>
                </a:cubicBezTo>
                <a:cubicBezTo>
                  <a:pt x="1094" y="501"/>
                  <a:pt x="1077" y="435"/>
                  <a:pt x="1058" y="429"/>
                </a:cubicBezTo>
                <a:cubicBezTo>
                  <a:pt x="1045" y="425"/>
                  <a:pt x="1031" y="420"/>
                  <a:pt x="1018" y="416"/>
                </a:cubicBezTo>
                <a:cubicBezTo>
                  <a:pt x="976" y="373"/>
                  <a:pt x="933" y="355"/>
                  <a:pt x="884" y="322"/>
                </a:cubicBezTo>
                <a:cubicBezTo>
                  <a:pt x="838" y="326"/>
                  <a:pt x="669" y="340"/>
                  <a:pt x="616" y="349"/>
                </a:cubicBezTo>
                <a:cubicBezTo>
                  <a:pt x="580" y="355"/>
                  <a:pt x="509" y="375"/>
                  <a:pt x="509" y="375"/>
                </a:cubicBezTo>
                <a:cubicBezTo>
                  <a:pt x="471" y="401"/>
                  <a:pt x="460" y="404"/>
                  <a:pt x="429" y="442"/>
                </a:cubicBezTo>
                <a:cubicBezTo>
                  <a:pt x="419" y="455"/>
                  <a:pt x="416" y="474"/>
                  <a:pt x="402" y="483"/>
                </a:cubicBezTo>
                <a:cubicBezTo>
                  <a:pt x="387" y="493"/>
                  <a:pt x="366" y="492"/>
                  <a:pt x="348" y="496"/>
                </a:cubicBezTo>
                <a:cubicBezTo>
                  <a:pt x="362" y="487"/>
                  <a:pt x="380" y="483"/>
                  <a:pt x="389" y="469"/>
                </a:cubicBezTo>
                <a:cubicBezTo>
                  <a:pt x="404" y="445"/>
                  <a:pt x="415" y="389"/>
                  <a:pt x="415" y="389"/>
                </a:cubicBezTo>
                <a:cubicBezTo>
                  <a:pt x="385" y="297"/>
                  <a:pt x="427" y="405"/>
                  <a:pt x="362" y="308"/>
                </a:cubicBezTo>
                <a:cubicBezTo>
                  <a:pt x="354" y="296"/>
                  <a:pt x="356" y="280"/>
                  <a:pt x="348" y="268"/>
                </a:cubicBezTo>
                <a:cubicBezTo>
                  <a:pt x="305" y="205"/>
                  <a:pt x="241" y="161"/>
                  <a:pt x="188" y="108"/>
                </a:cubicBezTo>
                <a:cubicBezTo>
                  <a:pt x="84" y="141"/>
                  <a:pt x="57" y="170"/>
                  <a:pt x="0" y="255"/>
                </a:cubicBezTo>
                <a:cubicBezTo>
                  <a:pt x="18" y="198"/>
                  <a:pt x="38" y="163"/>
                  <a:pt x="80" y="121"/>
                </a:cubicBezTo>
                <a:cubicBezTo>
                  <a:pt x="84" y="117"/>
                  <a:pt x="71" y="130"/>
                  <a:pt x="67" y="134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Freeform 44">
            <a:extLst>
              <a:ext uri="{FF2B5EF4-FFF2-40B4-BE49-F238E27FC236}">
                <a16:creationId xmlns:a16="http://schemas.microsoft.com/office/drawing/2014/main" id="{4E73AE3D-55AB-A90F-E784-2DCBDC41F08D}"/>
              </a:ext>
            </a:extLst>
          </p:cNvPr>
          <p:cNvSpPr>
            <a:spLocks/>
          </p:cNvSpPr>
          <p:nvPr/>
        </p:nvSpPr>
        <p:spPr bwMode="auto">
          <a:xfrm>
            <a:off x="3890963" y="5575300"/>
            <a:ext cx="420687" cy="719138"/>
          </a:xfrm>
          <a:custGeom>
            <a:avLst/>
            <a:gdLst>
              <a:gd name="T0" fmla="*/ 0 w 265"/>
              <a:gd name="T1" fmla="*/ 719138 h 453"/>
              <a:gd name="T2" fmla="*/ 65087 w 265"/>
              <a:gd name="T3" fmla="*/ 230188 h 453"/>
              <a:gd name="T4" fmla="*/ 85725 w 265"/>
              <a:gd name="T5" fmla="*/ 144463 h 453"/>
              <a:gd name="T6" fmla="*/ 149225 w 265"/>
              <a:gd name="T7" fmla="*/ 123825 h 453"/>
              <a:gd name="T8" fmla="*/ 319087 w 265"/>
              <a:gd name="T9" fmla="*/ 38100 h 453"/>
              <a:gd name="T10" fmla="*/ 382587 w 265"/>
              <a:gd name="T11" fmla="*/ 103188 h 453"/>
              <a:gd name="T12" fmla="*/ 404812 w 265"/>
              <a:gd name="T13" fmla="*/ 166688 h 453"/>
              <a:gd name="T14" fmla="*/ 298450 w 265"/>
              <a:gd name="T15" fmla="*/ 187325 h 453"/>
              <a:gd name="T16" fmla="*/ 22225 w 265"/>
              <a:gd name="T17" fmla="*/ 506413 h 453"/>
              <a:gd name="T18" fmla="*/ 0 w 265"/>
              <a:gd name="T19" fmla="*/ 719138 h 4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5" h="453">
                <a:moveTo>
                  <a:pt x="0" y="453"/>
                </a:moveTo>
                <a:cubicBezTo>
                  <a:pt x="79" y="336"/>
                  <a:pt x="16" y="444"/>
                  <a:pt x="41" y="145"/>
                </a:cubicBezTo>
                <a:cubicBezTo>
                  <a:pt x="43" y="127"/>
                  <a:pt x="43" y="106"/>
                  <a:pt x="54" y="91"/>
                </a:cubicBezTo>
                <a:cubicBezTo>
                  <a:pt x="63" y="80"/>
                  <a:pt x="81" y="82"/>
                  <a:pt x="94" y="78"/>
                </a:cubicBezTo>
                <a:cubicBezTo>
                  <a:pt x="128" y="10"/>
                  <a:pt x="127" y="0"/>
                  <a:pt x="201" y="24"/>
                </a:cubicBezTo>
                <a:cubicBezTo>
                  <a:pt x="214" y="38"/>
                  <a:pt x="230" y="49"/>
                  <a:pt x="241" y="65"/>
                </a:cubicBezTo>
                <a:cubicBezTo>
                  <a:pt x="249" y="77"/>
                  <a:pt x="265" y="95"/>
                  <a:pt x="255" y="105"/>
                </a:cubicBezTo>
                <a:cubicBezTo>
                  <a:pt x="239" y="121"/>
                  <a:pt x="210" y="114"/>
                  <a:pt x="188" y="118"/>
                </a:cubicBezTo>
                <a:cubicBezTo>
                  <a:pt x="136" y="170"/>
                  <a:pt x="30" y="243"/>
                  <a:pt x="14" y="319"/>
                </a:cubicBezTo>
                <a:cubicBezTo>
                  <a:pt x="4" y="363"/>
                  <a:pt x="5" y="408"/>
                  <a:pt x="0" y="453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Freeform 45">
            <a:extLst>
              <a:ext uri="{FF2B5EF4-FFF2-40B4-BE49-F238E27FC236}">
                <a16:creationId xmlns:a16="http://schemas.microsoft.com/office/drawing/2014/main" id="{617C2450-283A-A840-854E-AE2C7198E15C}"/>
              </a:ext>
            </a:extLst>
          </p:cNvPr>
          <p:cNvSpPr>
            <a:spLocks/>
          </p:cNvSpPr>
          <p:nvPr/>
        </p:nvSpPr>
        <p:spPr bwMode="auto">
          <a:xfrm>
            <a:off x="4038600" y="5410200"/>
            <a:ext cx="454025" cy="403225"/>
          </a:xfrm>
          <a:custGeom>
            <a:avLst/>
            <a:gdLst>
              <a:gd name="T0" fmla="*/ 119063 w 286"/>
              <a:gd name="T1" fmla="*/ 265113 h 254"/>
              <a:gd name="T2" fmla="*/ 0 w 286"/>
              <a:gd name="T3" fmla="*/ 125413 h 254"/>
              <a:gd name="T4" fmla="*/ 19050 w 286"/>
              <a:gd name="T5" fmla="*/ 25400 h 254"/>
              <a:gd name="T6" fmla="*/ 79375 w 286"/>
              <a:gd name="T7" fmla="*/ 6350 h 254"/>
              <a:gd name="T8" fmla="*/ 258763 w 286"/>
              <a:gd name="T9" fmla="*/ 125413 h 254"/>
              <a:gd name="T10" fmla="*/ 377825 w 286"/>
              <a:gd name="T11" fmla="*/ 165100 h 254"/>
              <a:gd name="T12" fmla="*/ 396875 w 286"/>
              <a:gd name="T13" fmla="*/ 363538 h 254"/>
              <a:gd name="T14" fmla="*/ 277813 w 286"/>
              <a:gd name="T15" fmla="*/ 403225 h 254"/>
              <a:gd name="T16" fmla="*/ 119063 w 286"/>
              <a:gd name="T17" fmla="*/ 265113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" h="254">
                <a:moveTo>
                  <a:pt x="75" y="167"/>
                </a:moveTo>
                <a:cubicBezTo>
                  <a:pt x="2" y="148"/>
                  <a:pt x="21" y="146"/>
                  <a:pt x="0" y="79"/>
                </a:cubicBezTo>
                <a:cubicBezTo>
                  <a:pt x="4" y="58"/>
                  <a:pt x="0" y="34"/>
                  <a:pt x="12" y="16"/>
                </a:cubicBezTo>
                <a:cubicBezTo>
                  <a:pt x="19" y="5"/>
                  <a:pt x="37" y="0"/>
                  <a:pt x="50" y="4"/>
                </a:cubicBezTo>
                <a:cubicBezTo>
                  <a:pt x="93" y="18"/>
                  <a:pt x="125" y="54"/>
                  <a:pt x="163" y="79"/>
                </a:cubicBezTo>
                <a:cubicBezTo>
                  <a:pt x="168" y="82"/>
                  <a:pt x="233" y="102"/>
                  <a:pt x="238" y="104"/>
                </a:cubicBezTo>
                <a:cubicBezTo>
                  <a:pt x="269" y="151"/>
                  <a:pt x="286" y="158"/>
                  <a:pt x="250" y="229"/>
                </a:cubicBezTo>
                <a:cubicBezTo>
                  <a:pt x="249" y="231"/>
                  <a:pt x="176" y="254"/>
                  <a:pt x="175" y="254"/>
                </a:cubicBezTo>
                <a:cubicBezTo>
                  <a:pt x="160" y="208"/>
                  <a:pt x="130" y="167"/>
                  <a:pt x="75" y="167"/>
                </a:cubicBez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Freeform 46">
            <a:extLst>
              <a:ext uri="{FF2B5EF4-FFF2-40B4-BE49-F238E27FC236}">
                <a16:creationId xmlns:a16="http://schemas.microsoft.com/office/drawing/2014/main" id="{11130E4B-F2D2-F91F-2C76-01B77121D151}"/>
              </a:ext>
            </a:extLst>
          </p:cNvPr>
          <p:cNvSpPr>
            <a:spLocks/>
          </p:cNvSpPr>
          <p:nvPr/>
        </p:nvSpPr>
        <p:spPr bwMode="auto">
          <a:xfrm>
            <a:off x="838200" y="5181600"/>
            <a:ext cx="711200" cy="581025"/>
          </a:xfrm>
          <a:custGeom>
            <a:avLst/>
            <a:gdLst>
              <a:gd name="T0" fmla="*/ 414338 w 448"/>
              <a:gd name="T1" fmla="*/ 239713 h 366"/>
              <a:gd name="T2" fmla="*/ 474663 w 448"/>
              <a:gd name="T3" fmla="*/ 0 h 366"/>
              <a:gd name="T4" fmla="*/ 574675 w 448"/>
              <a:gd name="T5" fmla="*/ 258763 h 366"/>
              <a:gd name="T6" fmla="*/ 673100 w 448"/>
              <a:gd name="T7" fmla="*/ 398463 h 366"/>
              <a:gd name="T8" fmla="*/ 654050 w 448"/>
              <a:gd name="T9" fmla="*/ 517525 h 366"/>
              <a:gd name="T10" fmla="*/ 493713 w 448"/>
              <a:gd name="T11" fmla="*/ 517525 h 366"/>
              <a:gd name="T12" fmla="*/ 474663 w 448"/>
              <a:gd name="T13" fmla="*/ 457200 h 366"/>
              <a:gd name="T14" fmla="*/ 276225 w 448"/>
              <a:gd name="T15" fmla="*/ 477838 h 366"/>
              <a:gd name="T16" fmla="*/ 96838 w 448"/>
              <a:gd name="T17" fmla="*/ 517525 h 366"/>
              <a:gd name="T18" fmla="*/ 57150 w 448"/>
              <a:gd name="T19" fmla="*/ 298450 h 366"/>
              <a:gd name="T20" fmla="*/ 117475 w 448"/>
              <a:gd name="T21" fmla="*/ 279400 h 366"/>
              <a:gd name="T22" fmla="*/ 334963 w 448"/>
              <a:gd name="T23" fmla="*/ 319088 h 366"/>
              <a:gd name="T24" fmla="*/ 395288 w 448"/>
              <a:gd name="T25" fmla="*/ 338138 h 366"/>
              <a:gd name="T26" fmla="*/ 196850 w 448"/>
              <a:gd name="T27" fmla="*/ 258763 h 366"/>
              <a:gd name="T28" fmla="*/ 157163 w 448"/>
              <a:gd name="T29" fmla="*/ 139700 h 366"/>
              <a:gd name="T30" fmla="*/ 215900 w 448"/>
              <a:gd name="T31" fmla="*/ 120650 h 366"/>
              <a:gd name="T32" fmla="*/ 355600 w 448"/>
              <a:gd name="T33" fmla="*/ 100013 h 366"/>
              <a:gd name="T34" fmla="*/ 414338 w 448"/>
              <a:gd name="T35" fmla="*/ 239713 h 3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48" h="366">
                <a:moveTo>
                  <a:pt x="261" y="151"/>
                </a:moveTo>
                <a:cubicBezTo>
                  <a:pt x="239" y="81"/>
                  <a:pt x="234" y="43"/>
                  <a:pt x="299" y="0"/>
                </a:cubicBezTo>
                <a:cubicBezTo>
                  <a:pt x="404" y="27"/>
                  <a:pt x="374" y="52"/>
                  <a:pt x="362" y="163"/>
                </a:cubicBezTo>
                <a:cubicBezTo>
                  <a:pt x="426" y="180"/>
                  <a:pt x="448" y="181"/>
                  <a:pt x="424" y="251"/>
                </a:cubicBezTo>
                <a:cubicBezTo>
                  <a:pt x="420" y="276"/>
                  <a:pt x="429" y="307"/>
                  <a:pt x="412" y="326"/>
                </a:cubicBezTo>
                <a:cubicBezTo>
                  <a:pt x="386" y="356"/>
                  <a:pt x="338" y="335"/>
                  <a:pt x="311" y="326"/>
                </a:cubicBezTo>
                <a:cubicBezTo>
                  <a:pt x="307" y="313"/>
                  <a:pt x="308" y="297"/>
                  <a:pt x="299" y="288"/>
                </a:cubicBezTo>
                <a:cubicBezTo>
                  <a:pt x="270" y="259"/>
                  <a:pt x="204" y="293"/>
                  <a:pt x="174" y="301"/>
                </a:cubicBezTo>
                <a:cubicBezTo>
                  <a:pt x="123" y="350"/>
                  <a:pt x="123" y="366"/>
                  <a:pt x="61" y="326"/>
                </a:cubicBezTo>
                <a:cubicBezTo>
                  <a:pt x="37" y="290"/>
                  <a:pt x="0" y="232"/>
                  <a:pt x="36" y="188"/>
                </a:cubicBezTo>
                <a:cubicBezTo>
                  <a:pt x="44" y="178"/>
                  <a:pt x="61" y="180"/>
                  <a:pt x="74" y="176"/>
                </a:cubicBezTo>
                <a:cubicBezTo>
                  <a:pt x="156" y="187"/>
                  <a:pt x="146" y="182"/>
                  <a:pt x="211" y="201"/>
                </a:cubicBezTo>
                <a:cubicBezTo>
                  <a:pt x="224" y="205"/>
                  <a:pt x="262" y="213"/>
                  <a:pt x="249" y="213"/>
                </a:cubicBezTo>
                <a:cubicBezTo>
                  <a:pt x="204" y="213"/>
                  <a:pt x="159" y="187"/>
                  <a:pt x="124" y="163"/>
                </a:cubicBezTo>
                <a:cubicBezTo>
                  <a:pt x="123" y="161"/>
                  <a:pt x="98" y="90"/>
                  <a:pt x="99" y="88"/>
                </a:cubicBezTo>
                <a:cubicBezTo>
                  <a:pt x="105" y="76"/>
                  <a:pt x="123" y="79"/>
                  <a:pt x="136" y="76"/>
                </a:cubicBezTo>
                <a:cubicBezTo>
                  <a:pt x="165" y="70"/>
                  <a:pt x="195" y="67"/>
                  <a:pt x="224" y="63"/>
                </a:cubicBezTo>
                <a:cubicBezTo>
                  <a:pt x="278" y="100"/>
                  <a:pt x="261" y="73"/>
                  <a:pt x="261" y="15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Freeform 47">
            <a:extLst>
              <a:ext uri="{FF2B5EF4-FFF2-40B4-BE49-F238E27FC236}">
                <a16:creationId xmlns:a16="http://schemas.microsoft.com/office/drawing/2014/main" id="{78D63E97-3553-5D44-D3A9-6BCA58A9E63F}"/>
              </a:ext>
            </a:extLst>
          </p:cNvPr>
          <p:cNvSpPr>
            <a:spLocks/>
          </p:cNvSpPr>
          <p:nvPr/>
        </p:nvSpPr>
        <p:spPr bwMode="auto">
          <a:xfrm>
            <a:off x="1143000" y="5410200"/>
            <a:ext cx="207963" cy="303213"/>
          </a:xfrm>
          <a:custGeom>
            <a:avLst/>
            <a:gdLst>
              <a:gd name="T0" fmla="*/ 207963 w 131"/>
              <a:gd name="T1" fmla="*/ 46038 h 191"/>
              <a:gd name="T2" fmla="*/ 0 w 131"/>
              <a:gd name="T3" fmla="*/ 169863 h 191"/>
              <a:gd name="T4" fmla="*/ 146050 w 131"/>
              <a:gd name="T5" fmla="*/ 233363 h 191"/>
              <a:gd name="T6" fmla="*/ 187325 w 131"/>
              <a:gd name="T7" fmla="*/ 107950 h 191"/>
              <a:gd name="T8" fmla="*/ 166688 w 131"/>
              <a:gd name="T9" fmla="*/ 46038 h 191"/>
              <a:gd name="T10" fmla="*/ 207963 w 131"/>
              <a:gd name="T11" fmla="*/ 46038 h 1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1" h="191">
                <a:moveTo>
                  <a:pt x="131" y="29"/>
                </a:moveTo>
                <a:cubicBezTo>
                  <a:pt x="44" y="0"/>
                  <a:pt x="26" y="30"/>
                  <a:pt x="0" y="107"/>
                </a:cubicBezTo>
                <a:cubicBezTo>
                  <a:pt x="19" y="183"/>
                  <a:pt x="24" y="191"/>
                  <a:pt x="92" y="147"/>
                </a:cubicBezTo>
                <a:cubicBezTo>
                  <a:pt x="101" y="121"/>
                  <a:pt x="109" y="94"/>
                  <a:pt x="118" y="68"/>
                </a:cubicBezTo>
                <a:cubicBezTo>
                  <a:pt x="122" y="55"/>
                  <a:pt x="101" y="42"/>
                  <a:pt x="105" y="29"/>
                </a:cubicBezTo>
                <a:cubicBezTo>
                  <a:pt x="108" y="21"/>
                  <a:pt x="122" y="29"/>
                  <a:pt x="131" y="2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Freeform 48">
            <a:extLst>
              <a:ext uri="{FF2B5EF4-FFF2-40B4-BE49-F238E27FC236}">
                <a16:creationId xmlns:a16="http://schemas.microsoft.com/office/drawing/2014/main" id="{245C7F5C-1B0D-5DA1-9DBD-611EB3ECD281}"/>
              </a:ext>
            </a:extLst>
          </p:cNvPr>
          <p:cNvSpPr>
            <a:spLocks/>
          </p:cNvSpPr>
          <p:nvPr/>
        </p:nvSpPr>
        <p:spPr bwMode="auto">
          <a:xfrm>
            <a:off x="1127125" y="5632450"/>
            <a:ext cx="517525" cy="981075"/>
          </a:xfrm>
          <a:custGeom>
            <a:avLst/>
            <a:gdLst>
              <a:gd name="T0" fmla="*/ 0 w 326"/>
              <a:gd name="T1" fmla="*/ 46038 h 618"/>
              <a:gd name="T2" fmla="*/ 85725 w 326"/>
              <a:gd name="T3" fmla="*/ 23813 h 618"/>
              <a:gd name="T4" fmla="*/ 149225 w 326"/>
              <a:gd name="T5" fmla="*/ 87313 h 618"/>
              <a:gd name="T6" fmla="*/ 212725 w 326"/>
              <a:gd name="T7" fmla="*/ 109538 h 618"/>
              <a:gd name="T8" fmla="*/ 339725 w 326"/>
              <a:gd name="T9" fmla="*/ 363538 h 618"/>
              <a:gd name="T10" fmla="*/ 425450 w 326"/>
              <a:gd name="T11" fmla="*/ 576263 h 618"/>
              <a:gd name="T12" fmla="*/ 488950 w 326"/>
              <a:gd name="T13" fmla="*/ 981075 h 618"/>
              <a:gd name="T14" fmla="*/ 468313 w 326"/>
              <a:gd name="T15" fmla="*/ 768350 h 618"/>
              <a:gd name="T16" fmla="*/ 319088 w 326"/>
              <a:gd name="T17" fmla="*/ 300038 h 618"/>
              <a:gd name="T18" fmla="*/ 255588 w 326"/>
              <a:gd name="T19" fmla="*/ 66675 h 618"/>
              <a:gd name="T20" fmla="*/ 149225 w 326"/>
              <a:gd name="T21" fmla="*/ 23813 h 618"/>
              <a:gd name="T22" fmla="*/ 85725 w 326"/>
              <a:gd name="T23" fmla="*/ 3175 h 618"/>
              <a:gd name="T24" fmla="*/ 0 w 326"/>
              <a:gd name="T25" fmla="*/ 46038 h 6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6" h="618">
                <a:moveTo>
                  <a:pt x="0" y="29"/>
                </a:moveTo>
                <a:cubicBezTo>
                  <a:pt x="18" y="24"/>
                  <a:pt x="36" y="10"/>
                  <a:pt x="54" y="15"/>
                </a:cubicBezTo>
                <a:cubicBezTo>
                  <a:pt x="72" y="20"/>
                  <a:pt x="78" y="44"/>
                  <a:pt x="94" y="55"/>
                </a:cubicBezTo>
                <a:cubicBezTo>
                  <a:pt x="106" y="63"/>
                  <a:pt x="121" y="64"/>
                  <a:pt x="134" y="69"/>
                </a:cubicBezTo>
                <a:cubicBezTo>
                  <a:pt x="151" y="122"/>
                  <a:pt x="183" y="183"/>
                  <a:pt x="214" y="229"/>
                </a:cubicBezTo>
                <a:cubicBezTo>
                  <a:pt x="228" y="282"/>
                  <a:pt x="237" y="318"/>
                  <a:pt x="268" y="363"/>
                </a:cubicBezTo>
                <a:cubicBezTo>
                  <a:pt x="285" y="451"/>
                  <a:pt x="299" y="526"/>
                  <a:pt x="308" y="618"/>
                </a:cubicBezTo>
                <a:cubicBezTo>
                  <a:pt x="326" y="562"/>
                  <a:pt x="304" y="542"/>
                  <a:pt x="295" y="484"/>
                </a:cubicBezTo>
                <a:cubicBezTo>
                  <a:pt x="270" y="314"/>
                  <a:pt x="312" y="273"/>
                  <a:pt x="201" y="189"/>
                </a:cubicBezTo>
                <a:cubicBezTo>
                  <a:pt x="184" y="141"/>
                  <a:pt x="190" y="84"/>
                  <a:pt x="161" y="42"/>
                </a:cubicBezTo>
                <a:cubicBezTo>
                  <a:pt x="147" y="22"/>
                  <a:pt x="117" y="23"/>
                  <a:pt x="94" y="15"/>
                </a:cubicBezTo>
                <a:cubicBezTo>
                  <a:pt x="81" y="10"/>
                  <a:pt x="68" y="0"/>
                  <a:pt x="54" y="2"/>
                </a:cubicBezTo>
                <a:cubicBezTo>
                  <a:pt x="34" y="5"/>
                  <a:pt x="18" y="20"/>
                  <a:pt x="0" y="29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AutoShape 49">
            <a:extLst>
              <a:ext uri="{FF2B5EF4-FFF2-40B4-BE49-F238E27FC236}">
                <a16:creationId xmlns:a16="http://schemas.microsoft.com/office/drawing/2014/main" id="{E06439C0-58DD-02B0-EE95-79AC316C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304800" cy="304800"/>
          </a:xfrm>
          <a:prstGeom prst="irregularSeal1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5" name="AutoShape 50">
            <a:extLst>
              <a:ext uri="{FF2B5EF4-FFF2-40B4-BE49-F238E27FC236}">
                <a16:creationId xmlns:a16="http://schemas.microsoft.com/office/drawing/2014/main" id="{4B307771-9F1D-1956-156D-6C371644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304800" cy="304800"/>
          </a:xfrm>
          <a:prstGeom prst="irregularSeal1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6" name="AutoShape 51">
            <a:extLst>
              <a:ext uri="{FF2B5EF4-FFF2-40B4-BE49-F238E27FC236}">
                <a16:creationId xmlns:a16="http://schemas.microsoft.com/office/drawing/2014/main" id="{EBC614B1-C9B6-4231-CE2F-DA5B4D68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7" name="AutoShape 52">
            <a:extLst>
              <a:ext uri="{FF2B5EF4-FFF2-40B4-BE49-F238E27FC236}">
                <a16:creationId xmlns:a16="http://schemas.microsoft.com/office/drawing/2014/main" id="{5E944AFC-F218-2AF5-236F-42FA6AD8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304800" cy="304800"/>
          </a:xfrm>
          <a:prstGeom prst="irregularSeal1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8" name="AutoShape 53">
            <a:extLst>
              <a:ext uri="{FF2B5EF4-FFF2-40B4-BE49-F238E27FC236}">
                <a16:creationId xmlns:a16="http://schemas.microsoft.com/office/drawing/2014/main" id="{2FAEC8FA-1F0C-9C02-C96E-966A524E8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715000"/>
            <a:ext cx="304800" cy="304800"/>
          </a:xfrm>
          <a:prstGeom prst="irregularSeal1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79" name="AutoShape 54">
            <a:extLst>
              <a:ext uri="{FF2B5EF4-FFF2-40B4-BE49-F238E27FC236}">
                <a16:creationId xmlns:a16="http://schemas.microsoft.com/office/drawing/2014/main" id="{F6AC7F25-6822-B0DA-1ACC-C1D1B8C2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irregularSeal1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0" name="AutoShape 55">
            <a:extLst>
              <a:ext uri="{FF2B5EF4-FFF2-40B4-BE49-F238E27FC236}">
                <a16:creationId xmlns:a16="http://schemas.microsoft.com/office/drawing/2014/main" id="{F6048348-FED0-B097-1555-8CADB087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724400"/>
            <a:ext cx="304800" cy="304800"/>
          </a:xfrm>
          <a:prstGeom prst="irregularSeal1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1" name="AutoShape 56">
            <a:extLst>
              <a:ext uri="{FF2B5EF4-FFF2-40B4-BE49-F238E27FC236}">
                <a16:creationId xmlns:a16="http://schemas.microsoft.com/office/drawing/2014/main" id="{4AAD5510-494F-DFC1-F147-8DD577D2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304800" cy="304800"/>
          </a:xfrm>
          <a:prstGeom prst="irregularSeal1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2" name="AutoShape 57">
            <a:extLst>
              <a:ext uri="{FF2B5EF4-FFF2-40B4-BE49-F238E27FC236}">
                <a16:creationId xmlns:a16="http://schemas.microsoft.com/office/drawing/2014/main" id="{F0E191BD-C945-4348-4B49-6D7645C2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248400"/>
            <a:ext cx="304800" cy="304800"/>
          </a:xfrm>
          <a:prstGeom prst="irregularSeal1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3" name="AutoShape 58">
            <a:extLst>
              <a:ext uri="{FF2B5EF4-FFF2-40B4-BE49-F238E27FC236}">
                <a16:creationId xmlns:a16="http://schemas.microsoft.com/office/drawing/2014/main" id="{59001815-3F82-1D96-E7E1-79EE478F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4" name="AutoShape 59">
            <a:extLst>
              <a:ext uri="{FF2B5EF4-FFF2-40B4-BE49-F238E27FC236}">
                <a16:creationId xmlns:a16="http://schemas.microsoft.com/office/drawing/2014/main" id="{6B8EC81B-560F-2951-0C1E-991FC3A60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576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5" name="AutoShape 60">
            <a:extLst>
              <a:ext uri="{FF2B5EF4-FFF2-40B4-BE49-F238E27FC236}">
                <a16:creationId xmlns:a16="http://schemas.microsoft.com/office/drawing/2014/main" id="{C30F5518-EC8F-F1FD-FE67-954622C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576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6" name="AutoShape 61">
            <a:extLst>
              <a:ext uri="{FF2B5EF4-FFF2-40B4-BE49-F238E27FC236}">
                <a16:creationId xmlns:a16="http://schemas.microsoft.com/office/drawing/2014/main" id="{399A36D2-41AB-0108-5997-FDECDCDE4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100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7" name="AutoShape 62">
            <a:extLst>
              <a:ext uri="{FF2B5EF4-FFF2-40B4-BE49-F238E27FC236}">
                <a16:creationId xmlns:a16="http://schemas.microsoft.com/office/drawing/2014/main" id="{2397E99C-6898-2509-4890-4D6DEAF1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152400" cy="228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88" name="Freeform 63">
            <a:extLst>
              <a:ext uri="{FF2B5EF4-FFF2-40B4-BE49-F238E27FC236}">
                <a16:creationId xmlns:a16="http://schemas.microsoft.com/office/drawing/2014/main" id="{05396C13-599F-811B-CADC-4B49A154C7BE}"/>
              </a:ext>
            </a:extLst>
          </p:cNvPr>
          <p:cNvSpPr>
            <a:spLocks/>
          </p:cNvSpPr>
          <p:nvPr/>
        </p:nvSpPr>
        <p:spPr bwMode="auto">
          <a:xfrm>
            <a:off x="-76200" y="2266950"/>
            <a:ext cx="4627563" cy="863600"/>
          </a:xfrm>
          <a:custGeom>
            <a:avLst/>
            <a:gdLst>
              <a:gd name="T0" fmla="*/ 0 w 2291"/>
              <a:gd name="T1" fmla="*/ 709613 h 544"/>
              <a:gd name="T2" fmla="*/ 244406 w 2291"/>
              <a:gd name="T3" fmla="*/ 412750 h 544"/>
              <a:gd name="T4" fmla="*/ 270665 w 2291"/>
              <a:gd name="T5" fmla="*/ 496888 h 544"/>
              <a:gd name="T6" fmla="*/ 351460 w 2291"/>
              <a:gd name="T7" fmla="*/ 455613 h 544"/>
              <a:gd name="T8" fmla="*/ 486793 w 2291"/>
              <a:gd name="T9" fmla="*/ 369888 h 544"/>
              <a:gd name="T10" fmla="*/ 866532 w 2291"/>
              <a:gd name="T11" fmla="*/ 157163 h 544"/>
              <a:gd name="T12" fmla="*/ 947327 w 2291"/>
              <a:gd name="T13" fmla="*/ 369888 h 544"/>
              <a:gd name="T14" fmla="*/ 1137197 w 2291"/>
              <a:gd name="T15" fmla="*/ 455613 h 544"/>
              <a:gd name="T16" fmla="*/ 1353325 w 2291"/>
              <a:gd name="T17" fmla="*/ 476250 h 544"/>
              <a:gd name="T18" fmla="*/ 1460379 w 2291"/>
              <a:gd name="T19" fmla="*/ 625475 h 544"/>
              <a:gd name="T20" fmla="*/ 1514916 w 2291"/>
              <a:gd name="T21" fmla="*/ 688975 h 544"/>
              <a:gd name="T22" fmla="*/ 1678527 w 2291"/>
              <a:gd name="T23" fmla="*/ 731838 h 544"/>
              <a:gd name="T24" fmla="*/ 1866376 w 2291"/>
              <a:gd name="T25" fmla="*/ 668338 h 544"/>
              <a:gd name="T26" fmla="*/ 1975450 w 2291"/>
              <a:gd name="T27" fmla="*/ 476250 h 544"/>
              <a:gd name="T28" fmla="*/ 2137041 w 2291"/>
              <a:gd name="T29" fmla="*/ 369888 h 544"/>
              <a:gd name="T30" fmla="*/ 2191578 w 2291"/>
              <a:gd name="T31" fmla="*/ 433388 h 544"/>
              <a:gd name="T32" fmla="*/ 2217837 w 2291"/>
              <a:gd name="T33" fmla="*/ 496888 h 544"/>
              <a:gd name="T34" fmla="*/ 2300652 w 2291"/>
              <a:gd name="T35" fmla="*/ 433388 h 544"/>
              <a:gd name="T36" fmla="*/ 2706650 w 2291"/>
              <a:gd name="T37" fmla="*/ 157163 h 544"/>
              <a:gd name="T38" fmla="*/ 2787445 w 2291"/>
              <a:gd name="T39" fmla="*/ 93663 h 544"/>
              <a:gd name="T40" fmla="*/ 2949036 w 2291"/>
              <a:gd name="T41" fmla="*/ 50800 h 544"/>
              <a:gd name="T42" fmla="*/ 3193443 w 2291"/>
              <a:gd name="T43" fmla="*/ 349250 h 544"/>
              <a:gd name="T44" fmla="*/ 3381292 w 2291"/>
              <a:gd name="T45" fmla="*/ 561975 h 544"/>
              <a:gd name="T46" fmla="*/ 3977159 w 2291"/>
              <a:gd name="T47" fmla="*/ 539750 h 544"/>
              <a:gd name="T48" fmla="*/ 4328620 w 2291"/>
              <a:gd name="T49" fmla="*/ 625475 h 544"/>
              <a:gd name="T50" fmla="*/ 4627563 w 2291"/>
              <a:gd name="T51" fmla="*/ 688975 h 544"/>
              <a:gd name="T52" fmla="*/ 3516625 w 2291"/>
              <a:gd name="T53" fmla="*/ 646113 h 544"/>
              <a:gd name="T54" fmla="*/ 648384 w 2291"/>
              <a:gd name="T55" fmla="*/ 731838 h 544"/>
              <a:gd name="T56" fmla="*/ 0 w 2291"/>
              <a:gd name="T57" fmla="*/ 709613 h 5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91" h="544">
                <a:moveTo>
                  <a:pt x="0" y="447"/>
                </a:moveTo>
                <a:cubicBezTo>
                  <a:pt x="30" y="354"/>
                  <a:pt x="18" y="293"/>
                  <a:pt x="121" y="260"/>
                </a:cubicBezTo>
                <a:cubicBezTo>
                  <a:pt x="125" y="278"/>
                  <a:pt x="118" y="305"/>
                  <a:pt x="134" y="313"/>
                </a:cubicBezTo>
                <a:cubicBezTo>
                  <a:pt x="148" y="320"/>
                  <a:pt x="163" y="298"/>
                  <a:pt x="174" y="287"/>
                </a:cubicBezTo>
                <a:cubicBezTo>
                  <a:pt x="235" y="226"/>
                  <a:pt x="163" y="258"/>
                  <a:pt x="241" y="233"/>
                </a:cubicBezTo>
                <a:cubicBezTo>
                  <a:pt x="303" y="189"/>
                  <a:pt x="362" y="132"/>
                  <a:pt x="429" y="99"/>
                </a:cubicBezTo>
                <a:cubicBezTo>
                  <a:pt x="493" y="0"/>
                  <a:pt x="430" y="79"/>
                  <a:pt x="469" y="233"/>
                </a:cubicBezTo>
                <a:cubicBezTo>
                  <a:pt x="480" y="275"/>
                  <a:pt x="533" y="279"/>
                  <a:pt x="563" y="287"/>
                </a:cubicBezTo>
                <a:cubicBezTo>
                  <a:pt x="658" y="255"/>
                  <a:pt x="627" y="237"/>
                  <a:pt x="670" y="300"/>
                </a:cubicBezTo>
                <a:cubicBezTo>
                  <a:pt x="693" y="416"/>
                  <a:pt x="660" y="331"/>
                  <a:pt x="723" y="394"/>
                </a:cubicBezTo>
                <a:cubicBezTo>
                  <a:pt x="734" y="405"/>
                  <a:pt x="736" y="426"/>
                  <a:pt x="750" y="434"/>
                </a:cubicBezTo>
                <a:cubicBezTo>
                  <a:pt x="774" y="449"/>
                  <a:pt x="831" y="461"/>
                  <a:pt x="831" y="461"/>
                </a:cubicBezTo>
                <a:cubicBezTo>
                  <a:pt x="869" y="451"/>
                  <a:pt x="895" y="450"/>
                  <a:pt x="924" y="421"/>
                </a:cubicBezTo>
                <a:cubicBezTo>
                  <a:pt x="966" y="379"/>
                  <a:pt x="946" y="357"/>
                  <a:pt x="978" y="300"/>
                </a:cubicBezTo>
                <a:cubicBezTo>
                  <a:pt x="993" y="273"/>
                  <a:pt x="1033" y="250"/>
                  <a:pt x="1058" y="233"/>
                </a:cubicBezTo>
                <a:cubicBezTo>
                  <a:pt x="1067" y="246"/>
                  <a:pt x="1078" y="259"/>
                  <a:pt x="1085" y="273"/>
                </a:cubicBezTo>
                <a:cubicBezTo>
                  <a:pt x="1091" y="286"/>
                  <a:pt x="1084" y="313"/>
                  <a:pt x="1098" y="313"/>
                </a:cubicBezTo>
                <a:cubicBezTo>
                  <a:pt x="1117" y="313"/>
                  <a:pt x="1125" y="286"/>
                  <a:pt x="1139" y="273"/>
                </a:cubicBezTo>
                <a:cubicBezTo>
                  <a:pt x="1168" y="184"/>
                  <a:pt x="1254" y="126"/>
                  <a:pt x="1340" y="99"/>
                </a:cubicBezTo>
                <a:cubicBezTo>
                  <a:pt x="1353" y="86"/>
                  <a:pt x="1364" y="68"/>
                  <a:pt x="1380" y="59"/>
                </a:cubicBezTo>
                <a:cubicBezTo>
                  <a:pt x="1405" y="45"/>
                  <a:pt x="1460" y="32"/>
                  <a:pt x="1460" y="32"/>
                </a:cubicBezTo>
                <a:cubicBezTo>
                  <a:pt x="1511" y="108"/>
                  <a:pt x="1485" y="187"/>
                  <a:pt x="1581" y="220"/>
                </a:cubicBezTo>
                <a:cubicBezTo>
                  <a:pt x="1641" y="341"/>
                  <a:pt x="1601" y="305"/>
                  <a:pt x="1674" y="354"/>
                </a:cubicBezTo>
                <a:cubicBezTo>
                  <a:pt x="1823" y="304"/>
                  <a:pt x="1727" y="325"/>
                  <a:pt x="1969" y="340"/>
                </a:cubicBezTo>
                <a:cubicBezTo>
                  <a:pt x="2028" y="361"/>
                  <a:pt x="2085" y="371"/>
                  <a:pt x="2143" y="394"/>
                </a:cubicBezTo>
                <a:cubicBezTo>
                  <a:pt x="2232" y="379"/>
                  <a:pt x="2242" y="361"/>
                  <a:pt x="2291" y="434"/>
                </a:cubicBezTo>
                <a:cubicBezTo>
                  <a:pt x="2115" y="490"/>
                  <a:pt x="1920" y="434"/>
                  <a:pt x="1741" y="407"/>
                </a:cubicBezTo>
                <a:cubicBezTo>
                  <a:pt x="1275" y="451"/>
                  <a:pt x="789" y="450"/>
                  <a:pt x="321" y="461"/>
                </a:cubicBezTo>
                <a:cubicBezTo>
                  <a:pt x="234" y="475"/>
                  <a:pt x="47" y="544"/>
                  <a:pt x="0" y="447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904" name="Group 64">
            <a:extLst>
              <a:ext uri="{FF2B5EF4-FFF2-40B4-BE49-F238E27FC236}">
                <a16:creationId xmlns:a16="http://schemas.microsoft.com/office/drawing/2014/main" id="{CBD2C061-29D4-6523-2D19-3B55D158D502}"/>
              </a:ext>
            </a:extLst>
          </p:cNvPr>
          <p:cNvGrpSpPr>
            <a:grpSpLocks/>
          </p:cNvGrpSpPr>
          <p:nvPr/>
        </p:nvGrpSpPr>
        <p:grpSpPr bwMode="auto">
          <a:xfrm>
            <a:off x="-5486400" y="-381000"/>
            <a:ext cx="5181600" cy="5727700"/>
            <a:chOff x="240" y="480"/>
            <a:chExt cx="3831" cy="3896"/>
          </a:xfrm>
        </p:grpSpPr>
        <p:sp>
          <p:nvSpPr>
            <p:cNvPr id="48204" name="Freeform 65">
              <a:extLst>
                <a:ext uri="{FF2B5EF4-FFF2-40B4-BE49-F238E27FC236}">
                  <a16:creationId xmlns:a16="http://schemas.microsoft.com/office/drawing/2014/main" id="{8FE55857-1719-8837-0786-FEA6EDC7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824"/>
              <a:ext cx="1034" cy="951"/>
            </a:xfrm>
            <a:custGeom>
              <a:avLst/>
              <a:gdLst>
                <a:gd name="T0" fmla="*/ 615 w 1034"/>
                <a:gd name="T1" fmla="*/ 21 h 951"/>
                <a:gd name="T2" fmla="*/ 916 w 1034"/>
                <a:gd name="T3" fmla="*/ 61 h 951"/>
                <a:gd name="T4" fmla="*/ 1034 w 1034"/>
                <a:gd name="T5" fmla="*/ 74 h 951"/>
                <a:gd name="T6" fmla="*/ 1021 w 1034"/>
                <a:gd name="T7" fmla="*/ 113 h 951"/>
                <a:gd name="T8" fmla="*/ 968 w 1034"/>
                <a:gd name="T9" fmla="*/ 597 h 951"/>
                <a:gd name="T10" fmla="*/ 890 w 1034"/>
                <a:gd name="T11" fmla="*/ 689 h 951"/>
                <a:gd name="T12" fmla="*/ 785 w 1034"/>
                <a:gd name="T13" fmla="*/ 768 h 951"/>
                <a:gd name="T14" fmla="*/ 667 w 1034"/>
                <a:gd name="T15" fmla="*/ 833 h 951"/>
                <a:gd name="T16" fmla="*/ 484 w 1034"/>
                <a:gd name="T17" fmla="*/ 951 h 951"/>
                <a:gd name="T18" fmla="*/ 183 w 1034"/>
                <a:gd name="T19" fmla="*/ 912 h 951"/>
                <a:gd name="T20" fmla="*/ 52 w 1034"/>
                <a:gd name="T21" fmla="*/ 794 h 951"/>
                <a:gd name="T22" fmla="*/ 0 w 1034"/>
                <a:gd name="T23" fmla="*/ 637 h 951"/>
                <a:gd name="T24" fmla="*/ 144 w 1034"/>
                <a:gd name="T25" fmla="*/ 375 h 951"/>
                <a:gd name="T26" fmla="*/ 288 w 1034"/>
                <a:gd name="T27" fmla="*/ 283 h 951"/>
                <a:gd name="T28" fmla="*/ 340 w 1034"/>
                <a:gd name="T29" fmla="*/ 218 h 951"/>
                <a:gd name="T30" fmla="*/ 445 w 1034"/>
                <a:gd name="T31" fmla="*/ 152 h 951"/>
                <a:gd name="T32" fmla="*/ 549 w 1034"/>
                <a:gd name="T33" fmla="*/ 61 h 951"/>
                <a:gd name="T34" fmla="*/ 589 w 1034"/>
                <a:gd name="T35" fmla="*/ 48 h 951"/>
                <a:gd name="T36" fmla="*/ 733 w 1034"/>
                <a:gd name="T37" fmla="*/ 8 h 9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34" h="951">
                  <a:moveTo>
                    <a:pt x="615" y="21"/>
                  </a:moveTo>
                  <a:cubicBezTo>
                    <a:pt x="756" y="49"/>
                    <a:pt x="662" y="32"/>
                    <a:pt x="916" y="61"/>
                  </a:cubicBezTo>
                  <a:cubicBezTo>
                    <a:pt x="955" y="65"/>
                    <a:pt x="1034" y="74"/>
                    <a:pt x="1034" y="74"/>
                  </a:cubicBezTo>
                  <a:cubicBezTo>
                    <a:pt x="1030" y="87"/>
                    <a:pt x="1022" y="99"/>
                    <a:pt x="1021" y="113"/>
                  </a:cubicBezTo>
                  <a:cubicBezTo>
                    <a:pt x="1010" y="269"/>
                    <a:pt x="1019" y="443"/>
                    <a:pt x="968" y="597"/>
                  </a:cubicBezTo>
                  <a:cubicBezTo>
                    <a:pt x="953" y="641"/>
                    <a:pt x="932" y="675"/>
                    <a:pt x="890" y="689"/>
                  </a:cubicBezTo>
                  <a:cubicBezTo>
                    <a:pt x="740" y="837"/>
                    <a:pt x="886" y="711"/>
                    <a:pt x="785" y="768"/>
                  </a:cubicBezTo>
                  <a:cubicBezTo>
                    <a:pt x="657" y="840"/>
                    <a:pt x="754" y="805"/>
                    <a:pt x="667" y="833"/>
                  </a:cubicBezTo>
                  <a:cubicBezTo>
                    <a:pt x="607" y="873"/>
                    <a:pt x="552" y="928"/>
                    <a:pt x="484" y="951"/>
                  </a:cubicBezTo>
                  <a:cubicBezTo>
                    <a:pt x="374" y="942"/>
                    <a:pt x="290" y="925"/>
                    <a:pt x="183" y="912"/>
                  </a:cubicBezTo>
                  <a:cubicBezTo>
                    <a:pt x="90" y="887"/>
                    <a:pt x="92" y="874"/>
                    <a:pt x="52" y="794"/>
                  </a:cubicBezTo>
                  <a:cubicBezTo>
                    <a:pt x="18" y="724"/>
                    <a:pt x="14" y="722"/>
                    <a:pt x="0" y="637"/>
                  </a:cubicBezTo>
                  <a:cubicBezTo>
                    <a:pt x="13" y="509"/>
                    <a:pt x="3" y="421"/>
                    <a:pt x="144" y="375"/>
                  </a:cubicBezTo>
                  <a:cubicBezTo>
                    <a:pt x="195" y="341"/>
                    <a:pt x="228" y="302"/>
                    <a:pt x="288" y="283"/>
                  </a:cubicBezTo>
                  <a:cubicBezTo>
                    <a:pt x="400" y="208"/>
                    <a:pt x="268" y="308"/>
                    <a:pt x="340" y="218"/>
                  </a:cubicBezTo>
                  <a:cubicBezTo>
                    <a:pt x="359" y="194"/>
                    <a:pt x="416" y="162"/>
                    <a:pt x="445" y="152"/>
                  </a:cubicBezTo>
                  <a:cubicBezTo>
                    <a:pt x="511" y="53"/>
                    <a:pt x="464" y="85"/>
                    <a:pt x="549" y="61"/>
                  </a:cubicBezTo>
                  <a:cubicBezTo>
                    <a:pt x="562" y="57"/>
                    <a:pt x="576" y="52"/>
                    <a:pt x="589" y="48"/>
                  </a:cubicBezTo>
                  <a:cubicBezTo>
                    <a:pt x="635" y="0"/>
                    <a:pt x="664" y="8"/>
                    <a:pt x="733" y="8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6">
              <a:extLst>
                <a:ext uri="{FF2B5EF4-FFF2-40B4-BE49-F238E27FC236}">
                  <a16:creationId xmlns:a16="http://schemas.microsoft.com/office/drawing/2014/main" id="{7039C3F5-6743-97A0-C685-C7B2EFE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1676"/>
              <a:ext cx="1584" cy="837"/>
            </a:xfrm>
            <a:custGeom>
              <a:avLst/>
              <a:gdLst>
                <a:gd name="T0" fmla="*/ 1296 w 1584"/>
                <a:gd name="T1" fmla="*/ 39 h 837"/>
                <a:gd name="T2" fmla="*/ 1414 w 1584"/>
                <a:gd name="T3" fmla="*/ 91 h 837"/>
                <a:gd name="T4" fmla="*/ 1505 w 1584"/>
                <a:gd name="T5" fmla="*/ 131 h 837"/>
                <a:gd name="T6" fmla="*/ 1584 w 1584"/>
                <a:gd name="T7" fmla="*/ 157 h 837"/>
                <a:gd name="T8" fmla="*/ 1374 w 1584"/>
                <a:gd name="T9" fmla="*/ 196 h 837"/>
                <a:gd name="T10" fmla="*/ 1309 w 1584"/>
                <a:gd name="T11" fmla="*/ 261 h 837"/>
                <a:gd name="T12" fmla="*/ 1230 w 1584"/>
                <a:gd name="T13" fmla="*/ 288 h 837"/>
                <a:gd name="T14" fmla="*/ 1191 w 1584"/>
                <a:gd name="T15" fmla="*/ 314 h 837"/>
                <a:gd name="T16" fmla="*/ 1152 w 1584"/>
                <a:gd name="T17" fmla="*/ 327 h 837"/>
                <a:gd name="T18" fmla="*/ 1047 w 1584"/>
                <a:gd name="T19" fmla="*/ 405 h 837"/>
                <a:gd name="T20" fmla="*/ 982 w 1584"/>
                <a:gd name="T21" fmla="*/ 471 h 837"/>
                <a:gd name="T22" fmla="*/ 955 w 1584"/>
                <a:gd name="T23" fmla="*/ 497 h 837"/>
                <a:gd name="T24" fmla="*/ 903 w 1584"/>
                <a:gd name="T25" fmla="*/ 563 h 837"/>
                <a:gd name="T26" fmla="*/ 838 w 1584"/>
                <a:gd name="T27" fmla="*/ 628 h 837"/>
                <a:gd name="T28" fmla="*/ 798 w 1584"/>
                <a:gd name="T29" fmla="*/ 707 h 837"/>
                <a:gd name="T30" fmla="*/ 759 w 1584"/>
                <a:gd name="T31" fmla="*/ 785 h 837"/>
                <a:gd name="T32" fmla="*/ 641 w 1584"/>
                <a:gd name="T33" fmla="*/ 824 h 837"/>
                <a:gd name="T34" fmla="*/ 602 w 1584"/>
                <a:gd name="T35" fmla="*/ 837 h 837"/>
                <a:gd name="T36" fmla="*/ 484 w 1584"/>
                <a:gd name="T37" fmla="*/ 759 h 837"/>
                <a:gd name="T38" fmla="*/ 445 w 1584"/>
                <a:gd name="T39" fmla="*/ 733 h 837"/>
                <a:gd name="T40" fmla="*/ 379 w 1584"/>
                <a:gd name="T41" fmla="*/ 667 h 837"/>
                <a:gd name="T42" fmla="*/ 301 w 1584"/>
                <a:gd name="T43" fmla="*/ 615 h 837"/>
                <a:gd name="T44" fmla="*/ 157 w 1584"/>
                <a:gd name="T45" fmla="*/ 484 h 837"/>
                <a:gd name="T46" fmla="*/ 118 w 1584"/>
                <a:gd name="T47" fmla="*/ 445 h 837"/>
                <a:gd name="T48" fmla="*/ 39 w 1584"/>
                <a:gd name="T49" fmla="*/ 419 h 837"/>
                <a:gd name="T50" fmla="*/ 0 w 1584"/>
                <a:gd name="T51" fmla="*/ 405 h 837"/>
                <a:gd name="T52" fmla="*/ 340 w 1584"/>
                <a:gd name="T53" fmla="*/ 366 h 837"/>
                <a:gd name="T54" fmla="*/ 550 w 1584"/>
                <a:gd name="T55" fmla="*/ 314 h 837"/>
                <a:gd name="T56" fmla="*/ 733 w 1584"/>
                <a:gd name="T57" fmla="*/ 261 h 837"/>
                <a:gd name="T58" fmla="*/ 811 w 1584"/>
                <a:gd name="T59" fmla="*/ 209 h 837"/>
                <a:gd name="T60" fmla="*/ 825 w 1584"/>
                <a:gd name="T61" fmla="*/ 170 h 837"/>
                <a:gd name="T62" fmla="*/ 969 w 1584"/>
                <a:gd name="T63" fmla="*/ 65 h 837"/>
                <a:gd name="T64" fmla="*/ 982 w 1584"/>
                <a:gd name="T65" fmla="*/ 26 h 837"/>
                <a:gd name="T66" fmla="*/ 1060 w 1584"/>
                <a:gd name="T67" fmla="*/ 0 h 837"/>
                <a:gd name="T68" fmla="*/ 1335 w 1584"/>
                <a:gd name="T69" fmla="*/ 78 h 837"/>
                <a:gd name="T70" fmla="*/ 1387 w 1584"/>
                <a:gd name="T71" fmla="*/ 78 h 8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4" h="837">
                  <a:moveTo>
                    <a:pt x="1296" y="39"/>
                  </a:moveTo>
                  <a:cubicBezTo>
                    <a:pt x="1339" y="53"/>
                    <a:pt x="1371" y="77"/>
                    <a:pt x="1414" y="91"/>
                  </a:cubicBezTo>
                  <a:cubicBezTo>
                    <a:pt x="1474" y="131"/>
                    <a:pt x="1431" y="108"/>
                    <a:pt x="1505" y="131"/>
                  </a:cubicBezTo>
                  <a:cubicBezTo>
                    <a:pt x="1532" y="139"/>
                    <a:pt x="1584" y="157"/>
                    <a:pt x="1584" y="157"/>
                  </a:cubicBezTo>
                  <a:cubicBezTo>
                    <a:pt x="1502" y="166"/>
                    <a:pt x="1450" y="177"/>
                    <a:pt x="1374" y="196"/>
                  </a:cubicBezTo>
                  <a:cubicBezTo>
                    <a:pt x="1350" y="232"/>
                    <a:pt x="1350" y="242"/>
                    <a:pt x="1309" y="261"/>
                  </a:cubicBezTo>
                  <a:cubicBezTo>
                    <a:pt x="1284" y="272"/>
                    <a:pt x="1230" y="288"/>
                    <a:pt x="1230" y="288"/>
                  </a:cubicBezTo>
                  <a:cubicBezTo>
                    <a:pt x="1217" y="297"/>
                    <a:pt x="1205" y="307"/>
                    <a:pt x="1191" y="314"/>
                  </a:cubicBezTo>
                  <a:cubicBezTo>
                    <a:pt x="1179" y="320"/>
                    <a:pt x="1163" y="319"/>
                    <a:pt x="1152" y="327"/>
                  </a:cubicBezTo>
                  <a:cubicBezTo>
                    <a:pt x="1031" y="417"/>
                    <a:pt x="1135" y="376"/>
                    <a:pt x="1047" y="405"/>
                  </a:cubicBezTo>
                  <a:cubicBezTo>
                    <a:pt x="1025" y="427"/>
                    <a:pt x="1004" y="449"/>
                    <a:pt x="982" y="471"/>
                  </a:cubicBezTo>
                  <a:cubicBezTo>
                    <a:pt x="973" y="480"/>
                    <a:pt x="955" y="497"/>
                    <a:pt x="955" y="497"/>
                  </a:cubicBezTo>
                  <a:cubicBezTo>
                    <a:pt x="930" y="572"/>
                    <a:pt x="961" y="504"/>
                    <a:pt x="903" y="563"/>
                  </a:cubicBezTo>
                  <a:cubicBezTo>
                    <a:pt x="820" y="647"/>
                    <a:pt x="938" y="561"/>
                    <a:pt x="838" y="628"/>
                  </a:cubicBezTo>
                  <a:cubicBezTo>
                    <a:pt x="807" y="754"/>
                    <a:pt x="849" y="624"/>
                    <a:pt x="798" y="707"/>
                  </a:cubicBezTo>
                  <a:cubicBezTo>
                    <a:pt x="782" y="734"/>
                    <a:pt x="791" y="765"/>
                    <a:pt x="759" y="785"/>
                  </a:cubicBezTo>
                  <a:cubicBezTo>
                    <a:pt x="756" y="787"/>
                    <a:pt x="662" y="817"/>
                    <a:pt x="641" y="824"/>
                  </a:cubicBezTo>
                  <a:cubicBezTo>
                    <a:pt x="628" y="828"/>
                    <a:pt x="602" y="837"/>
                    <a:pt x="602" y="837"/>
                  </a:cubicBezTo>
                  <a:cubicBezTo>
                    <a:pt x="500" y="817"/>
                    <a:pt x="546" y="821"/>
                    <a:pt x="484" y="759"/>
                  </a:cubicBezTo>
                  <a:cubicBezTo>
                    <a:pt x="473" y="748"/>
                    <a:pt x="457" y="743"/>
                    <a:pt x="445" y="733"/>
                  </a:cubicBezTo>
                  <a:cubicBezTo>
                    <a:pt x="422" y="712"/>
                    <a:pt x="401" y="689"/>
                    <a:pt x="379" y="667"/>
                  </a:cubicBezTo>
                  <a:cubicBezTo>
                    <a:pt x="357" y="645"/>
                    <a:pt x="301" y="615"/>
                    <a:pt x="301" y="615"/>
                  </a:cubicBezTo>
                  <a:cubicBezTo>
                    <a:pt x="264" y="559"/>
                    <a:pt x="208" y="526"/>
                    <a:pt x="157" y="484"/>
                  </a:cubicBezTo>
                  <a:cubicBezTo>
                    <a:pt x="143" y="472"/>
                    <a:pt x="134" y="454"/>
                    <a:pt x="118" y="445"/>
                  </a:cubicBezTo>
                  <a:cubicBezTo>
                    <a:pt x="94" y="432"/>
                    <a:pt x="65" y="428"/>
                    <a:pt x="39" y="419"/>
                  </a:cubicBezTo>
                  <a:cubicBezTo>
                    <a:pt x="26" y="415"/>
                    <a:pt x="0" y="405"/>
                    <a:pt x="0" y="405"/>
                  </a:cubicBezTo>
                  <a:cubicBezTo>
                    <a:pt x="161" y="351"/>
                    <a:pt x="51" y="380"/>
                    <a:pt x="340" y="366"/>
                  </a:cubicBezTo>
                  <a:cubicBezTo>
                    <a:pt x="409" y="343"/>
                    <a:pt x="479" y="328"/>
                    <a:pt x="550" y="314"/>
                  </a:cubicBezTo>
                  <a:cubicBezTo>
                    <a:pt x="612" y="283"/>
                    <a:pt x="664" y="273"/>
                    <a:pt x="733" y="261"/>
                  </a:cubicBezTo>
                  <a:cubicBezTo>
                    <a:pt x="759" y="244"/>
                    <a:pt x="800" y="238"/>
                    <a:pt x="811" y="209"/>
                  </a:cubicBezTo>
                  <a:cubicBezTo>
                    <a:pt x="816" y="196"/>
                    <a:pt x="815" y="180"/>
                    <a:pt x="825" y="170"/>
                  </a:cubicBezTo>
                  <a:cubicBezTo>
                    <a:pt x="867" y="128"/>
                    <a:pt x="926" y="106"/>
                    <a:pt x="969" y="65"/>
                  </a:cubicBezTo>
                  <a:cubicBezTo>
                    <a:pt x="973" y="52"/>
                    <a:pt x="971" y="34"/>
                    <a:pt x="982" y="26"/>
                  </a:cubicBezTo>
                  <a:cubicBezTo>
                    <a:pt x="1004" y="10"/>
                    <a:pt x="1060" y="0"/>
                    <a:pt x="1060" y="0"/>
                  </a:cubicBezTo>
                  <a:cubicBezTo>
                    <a:pt x="1220" y="12"/>
                    <a:pt x="1225" y="5"/>
                    <a:pt x="1335" y="78"/>
                  </a:cubicBezTo>
                  <a:cubicBezTo>
                    <a:pt x="1380" y="63"/>
                    <a:pt x="1364" y="55"/>
                    <a:pt x="1387" y="78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6" name="Freeform 67">
              <a:extLst>
                <a:ext uri="{FF2B5EF4-FFF2-40B4-BE49-F238E27FC236}">
                  <a16:creationId xmlns:a16="http://schemas.microsoft.com/office/drawing/2014/main" id="{49ED1964-0A2B-BD40-FBF1-B8C57825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859"/>
              <a:ext cx="860" cy="1025"/>
            </a:xfrm>
            <a:custGeom>
              <a:avLst/>
              <a:gdLst>
                <a:gd name="T0" fmla="*/ 363 w 860"/>
                <a:gd name="T1" fmla="*/ 0 h 1025"/>
                <a:gd name="T2" fmla="*/ 349 w 860"/>
                <a:gd name="T3" fmla="*/ 39 h 1025"/>
                <a:gd name="T4" fmla="*/ 480 w 860"/>
                <a:gd name="T5" fmla="*/ 92 h 1025"/>
                <a:gd name="T6" fmla="*/ 520 w 860"/>
                <a:gd name="T7" fmla="*/ 105 h 1025"/>
                <a:gd name="T8" fmla="*/ 729 w 860"/>
                <a:gd name="T9" fmla="*/ 118 h 1025"/>
                <a:gd name="T10" fmla="*/ 860 w 860"/>
                <a:gd name="T11" fmla="*/ 131 h 1025"/>
                <a:gd name="T12" fmla="*/ 664 w 860"/>
                <a:gd name="T13" fmla="*/ 236 h 1025"/>
                <a:gd name="T14" fmla="*/ 651 w 860"/>
                <a:gd name="T15" fmla="*/ 275 h 1025"/>
                <a:gd name="T16" fmla="*/ 624 w 860"/>
                <a:gd name="T17" fmla="*/ 314 h 1025"/>
                <a:gd name="T18" fmla="*/ 598 w 860"/>
                <a:gd name="T19" fmla="*/ 419 h 1025"/>
                <a:gd name="T20" fmla="*/ 585 w 860"/>
                <a:gd name="T21" fmla="*/ 471 h 1025"/>
                <a:gd name="T22" fmla="*/ 559 w 860"/>
                <a:gd name="T23" fmla="*/ 550 h 1025"/>
                <a:gd name="T24" fmla="*/ 533 w 860"/>
                <a:gd name="T25" fmla="*/ 995 h 1025"/>
                <a:gd name="T26" fmla="*/ 467 w 860"/>
                <a:gd name="T27" fmla="*/ 929 h 1025"/>
                <a:gd name="T28" fmla="*/ 389 w 860"/>
                <a:gd name="T29" fmla="*/ 877 h 1025"/>
                <a:gd name="T30" fmla="*/ 35 w 860"/>
                <a:gd name="T31" fmla="*/ 851 h 1025"/>
                <a:gd name="T32" fmla="*/ 9 w 860"/>
                <a:gd name="T33" fmla="*/ 812 h 1025"/>
                <a:gd name="T34" fmla="*/ 127 w 860"/>
                <a:gd name="T35" fmla="*/ 668 h 1025"/>
                <a:gd name="T36" fmla="*/ 179 w 860"/>
                <a:gd name="T37" fmla="*/ 458 h 1025"/>
                <a:gd name="T38" fmla="*/ 284 w 860"/>
                <a:gd name="T39" fmla="*/ 366 h 1025"/>
                <a:gd name="T40" fmla="*/ 363 w 860"/>
                <a:gd name="T41" fmla="*/ 314 h 1025"/>
                <a:gd name="T42" fmla="*/ 415 w 860"/>
                <a:gd name="T43" fmla="*/ 236 h 1025"/>
                <a:gd name="T44" fmla="*/ 428 w 860"/>
                <a:gd name="T45" fmla="*/ 105 h 10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0" h="1025">
                  <a:moveTo>
                    <a:pt x="363" y="0"/>
                  </a:moveTo>
                  <a:cubicBezTo>
                    <a:pt x="358" y="13"/>
                    <a:pt x="346" y="25"/>
                    <a:pt x="349" y="39"/>
                  </a:cubicBezTo>
                  <a:cubicBezTo>
                    <a:pt x="358" y="85"/>
                    <a:pt x="434" y="80"/>
                    <a:pt x="480" y="92"/>
                  </a:cubicBezTo>
                  <a:cubicBezTo>
                    <a:pt x="494" y="96"/>
                    <a:pt x="506" y="104"/>
                    <a:pt x="520" y="105"/>
                  </a:cubicBezTo>
                  <a:cubicBezTo>
                    <a:pt x="589" y="112"/>
                    <a:pt x="659" y="113"/>
                    <a:pt x="729" y="118"/>
                  </a:cubicBezTo>
                  <a:cubicBezTo>
                    <a:pt x="773" y="121"/>
                    <a:pt x="816" y="127"/>
                    <a:pt x="860" y="131"/>
                  </a:cubicBezTo>
                  <a:cubicBezTo>
                    <a:pt x="771" y="160"/>
                    <a:pt x="729" y="170"/>
                    <a:pt x="664" y="236"/>
                  </a:cubicBezTo>
                  <a:cubicBezTo>
                    <a:pt x="660" y="249"/>
                    <a:pt x="657" y="263"/>
                    <a:pt x="651" y="275"/>
                  </a:cubicBezTo>
                  <a:cubicBezTo>
                    <a:pt x="644" y="289"/>
                    <a:pt x="629" y="299"/>
                    <a:pt x="624" y="314"/>
                  </a:cubicBezTo>
                  <a:cubicBezTo>
                    <a:pt x="612" y="348"/>
                    <a:pt x="607" y="384"/>
                    <a:pt x="598" y="419"/>
                  </a:cubicBezTo>
                  <a:cubicBezTo>
                    <a:pt x="594" y="436"/>
                    <a:pt x="589" y="454"/>
                    <a:pt x="585" y="471"/>
                  </a:cubicBezTo>
                  <a:cubicBezTo>
                    <a:pt x="578" y="498"/>
                    <a:pt x="559" y="550"/>
                    <a:pt x="559" y="550"/>
                  </a:cubicBezTo>
                  <a:cubicBezTo>
                    <a:pt x="550" y="698"/>
                    <a:pt x="568" y="851"/>
                    <a:pt x="533" y="995"/>
                  </a:cubicBezTo>
                  <a:cubicBezTo>
                    <a:pt x="526" y="1025"/>
                    <a:pt x="489" y="951"/>
                    <a:pt x="467" y="929"/>
                  </a:cubicBezTo>
                  <a:cubicBezTo>
                    <a:pt x="445" y="907"/>
                    <a:pt x="419" y="887"/>
                    <a:pt x="389" y="877"/>
                  </a:cubicBezTo>
                  <a:cubicBezTo>
                    <a:pt x="249" y="832"/>
                    <a:pt x="363" y="865"/>
                    <a:pt x="35" y="851"/>
                  </a:cubicBezTo>
                  <a:cubicBezTo>
                    <a:pt x="26" y="838"/>
                    <a:pt x="12" y="827"/>
                    <a:pt x="9" y="812"/>
                  </a:cubicBezTo>
                  <a:cubicBezTo>
                    <a:pt x="0" y="759"/>
                    <a:pt x="96" y="699"/>
                    <a:pt x="127" y="668"/>
                  </a:cubicBezTo>
                  <a:cubicBezTo>
                    <a:pt x="132" y="642"/>
                    <a:pt x="174" y="463"/>
                    <a:pt x="179" y="458"/>
                  </a:cubicBezTo>
                  <a:cubicBezTo>
                    <a:pt x="210" y="427"/>
                    <a:pt x="248" y="391"/>
                    <a:pt x="284" y="366"/>
                  </a:cubicBezTo>
                  <a:cubicBezTo>
                    <a:pt x="330" y="335"/>
                    <a:pt x="333" y="353"/>
                    <a:pt x="363" y="314"/>
                  </a:cubicBezTo>
                  <a:cubicBezTo>
                    <a:pt x="382" y="289"/>
                    <a:pt x="415" y="236"/>
                    <a:pt x="415" y="236"/>
                  </a:cubicBezTo>
                  <a:cubicBezTo>
                    <a:pt x="437" y="167"/>
                    <a:pt x="428" y="210"/>
                    <a:pt x="428" y="105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68">
              <a:extLst>
                <a:ext uri="{FF2B5EF4-FFF2-40B4-BE49-F238E27FC236}">
                  <a16:creationId xmlns:a16="http://schemas.microsoft.com/office/drawing/2014/main" id="{3D15DEB6-CA91-9C27-51D2-30EF7663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1803"/>
              <a:ext cx="672" cy="920"/>
            </a:xfrm>
            <a:custGeom>
              <a:avLst/>
              <a:gdLst>
                <a:gd name="T0" fmla="*/ 43 w 672"/>
                <a:gd name="T1" fmla="*/ 252 h 920"/>
                <a:gd name="T2" fmla="*/ 240 w 672"/>
                <a:gd name="T3" fmla="*/ 43 h 920"/>
                <a:gd name="T4" fmla="*/ 292 w 672"/>
                <a:gd name="T5" fmla="*/ 134 h 920"/>
                <a:gd name="T6" fmla="*/ 357 w 672"/>
                <a:gd name="T7" fmla="*/ 357 h 920"/>
                <a:gd name="T8" fmla="*/ 501 w 672"/>
                <a:gd name="T9" fmla="*/ 619 h 920"/>
                <a:gd name="T10" fmla="*/ 541 w 672"/>
                <a:gd name="T11" fmla="*/ 645 h 920"/>
                <a:gd name="T12" fmla="*/ 619 w 672"/>
                <a:gd name="T13" fmla="*/ 671 h 920"/>
                <a:gd name="T14" fmla="*/ 645 w 672"/>
                <a:gd name="T15" fmla="*/ 750 h 920"/>
                <a:gd name="T16" fmla="*/ 659 w 672"/>
                <a:gd name="T17" fmla="*/ 789 h 920"/>
                <a:gd name="T18" fmla="*/ 672 w 672"/>
                <a:gd name="T19" fmla="*/ 894 h 920"/>
                <a:gd name="T20" fmla="*/ 659 w 672"/>
                <a:gd name="T21" fmla="*/ 841 h 920"/>
                <a:gd name="T22" fmla="*/ 606 w 672"/>
                <a:gd name="T23" fmla="*/ 828 h 920"/>
                <a:gd name="T24" fmla="*/ 515 w 672"/>
                <a:gd name="T25" fmla="*/ 894 h 920"/>
                <a:gd name="T26" fmla="*/ 488 w 672"/>
                <a:gd name="T27" fmla="*/ 920 h 920"/>
                <a:gd name="T28" fmla="*/ 410 w 672"/>
                <a:gd name="T29" fmla="*/ 868 h 920"/>
                <a:gd name="T30" fmla="*/ 318 w 672"/>
                <a:gd name="T31" fmla="*/ 789 h 920"/>
                <a:gd name="T32" fmla="*/ 240 w 672"/>
                <a:gd name="T33" fmla="*/ 750 h 920"/>
                <a:gd name="T34" fmla="*/ 4 w 672"/>
                <a:gd name="T35" fmla="*/ 357 h 920"/>
                <a:gd name="T36" fmla="*/ 30 w 672"/>
                <a:gd name="T37" fmla="*/ 239 h 920"/>
                <a:gd name="T38" fmla="*/ 43 w 672"/>
                <a:gd name="T39" fmla="*/ 252 h 9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72" h="920">
                  <a:moveTo>
                    <a:pt x="43" y="252"/>
                  </a:moveTo>
                  <a:cubicBezTo>
                    <a:pt x="61" y="0"/>
                    <a:pt x="0" y="25"/>
                    <a:pt x="240" y="43"/>
                  </a:cubicBezTo>
                  <a:cubicBezTo>
                    <a:pt x="308" y="66"/>
                    <a:pt x="269" y="40"/>
                    <a:pt x="292" y="134"/>
                  </a:cubicBezTo>
                  <a:cubicBezTo>
                    <a:pt x="310" y="205"/>
                    <a:pt x="334" y="287"/>
                    <a:pt x="357" y="357"/>
                  </a:cubicBezTo>
                  <a:cubicBezTo>
                    <a:pt x="387" y="618"/>
                    <a:pt x="314" y="588"/>
                    <a:pt x="501" y="619"/>
                  </a:cubicBezTo>
                  <a:cubicBezTo>
                    <a:pt x="514" y="628"/>
                    <a:pt x="526" y="639"/>
                    <a:pt x="541" y="645"/>
                  </a:cubicBezTo>
                  <a:cubicBezTo>
                    <a:pt x="566" y="656"/>
                    <a:pt x="619" y="671"/>
                    <a:pt x="619" y="671"/>
                  </a:cubicBezTo>
                  <a:cubicBezTo>
                    <a:pt x="628" y="697"/>
                    <a:pt x="636" y="724"/>
                    <a:pt x="645" y="750"/>
                  </a:cubicBezTo>
                  <a:cubicBezTo>
                    <a:pt x="649" y="763"/>
                    <a:pt x="659" y="789"/>
                    <a:pt x="659" y="789"/>
                  </a:cubicBezTo>
                  <a:cubicBezTo>
                    <a:pt x="663" y="824"/>
                    <a:pt x="672" y="859"/>
                    <a:pt x="672" y="894"/>
                  </a:cubicBezTo>
                  <a:cubicBezTo>
                    <a:pt x="672" y="912"/>
                    <a:pt x="672" y="854"/>
                    <a:pt x="659" y="841"/>
                  </a:cubicBezTo>
                  <a:cubicBezTo>
                    <a:pt x="646" y="828"/>
                    <a:pt x="624" y="832"/>
                    <a:pt x="606" y="828"/>
                  </a:cubicBezTo>
                  <a:cubicBezTo>
                    <a:pt x="469" y="874"/>
                    <a:pt x="560" y="820"/>
                    <a:pt x="515" y="894"/>
                  </a:cubicBezTo>
                  <a:cubicBezTo>
                    <a:pt x="509" y="905"/>
                    <a:pt x="497" y="911"/>
                    <a:pt x="488" y="920"/>
                  </a:cubicBezTo>
                  <a:cubicBezTo>
                    <a:pt x="429" y="831"/>
                    <a:pt x="458" y="818"/>
                    <a:pt x="410" y="868"/>
                  </a:cubicBezTo>
                  <a:cubicBezTo>
                    <a:pt x="378" y="836"/>
                    <a:pt x="358" y="809"/>
                    <a:pt x="318" y="789"/>
                  </a:cubicBezTo>
                  <a:cubicBezTo>
                    <a:pt x="210" y="735"/>
                    <a:pt x="352" y="825"/>
                    <a:pt x="240" y="750"/>
                  </a:cubicBezTo>
                  <a:cubicBezTo>
                    <a:pt x="193" y="605"/>
                    <a:pt x="52" y="502"/>
                    <a:pt x="4" y="357"/>
                  </a:cubicBezTo>
                  <a:cubicBezTo>
                    <a:pt x="12" y="315"/>
                    <a:pt x="18" y="280"/>
                    <a:pt x="30" y="239"/>
                  </a:cubicBezTo>
                  <a:cubicBezTo>
                    <a:pt x="48" y="174"/>
                    <a:pt x="43" y="199"/>
                    <a:pt x="43" y="25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Freeform 69">
              <a:extLst>
                <a:ext uri="{FF2B5EF4-FFF2-40B4-BE49-F238E27FC236}">
                  <a16:creationId xmlns:a16="http://schemas.microsoft.com/office/drawing/2014/main" id="{81E0690A-99B2-43A6-ADE1-690FE0BD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2256"/>
              <a:ext cx="2771" cy="1824"/>
            </a:xfrm>
            <a:custGeom>
              <a:avLst/>
              <a:gdLst>
                <a:gd name="T0" fmla="*/ 1399 w 2697"/>
                <a:gd name="T1" fmla="*/ 0 h 1653"/>
                <a:gd name="T2" fmla="*/ 1439 w 2697"/>
                <a:gd name="T3" fmla="*/ 203 h 1653"/>
                <a:gd name="T4" fmla="*/ 1466 w 2697"/>
                <a:gd name="T5" fmla="*/ 246 h 1653"/>
                <a:gd name="T6" fmla="*/ 1561 w 2697"/>
                <a:gd name="T7" fmla="*/ 376 h 1653"/>
                <a:gd name="T8" fmla="*/ 2287 w 2697"/>
                <a:gd name="T9" fmla="*/ 448 h 1653"/>
                <a:gd name="T10" fmla="*/ 2327 w 2697"/>
                <a:gd name="T11" fmla="*/ 462 h 1653"/>
                <a:gd name="T12" fmla="*/ 2354 w 2697"/>
                <a:gd name="T13" fmla="*/ 505 h 1653"/>
                <a:gd name="T14" fmla="*/ 2435 w 2697"/>
                <a:gd name="T15" fmla="*/ 535 h 1653"/>
                <a:gd name="T16" fmla="*/ 2529 w 2697"/>
                <a:gd name="T17" fmla="*/ 664 h 1653"/>
                <a:gd name="T18" fmla="*/ 2636 w 2697"/>
                <a:gd name="T19" fmla="*/ 1112 h 1653"/>
                <a:gd name="T20" fmla="*/ 2676 w 2697"/>
                <a:gd name="T21" fmla="*/ 1315 h 1653"/>
                <a:gd name="T22" fmla="*/ 2690 w 2697"/>
                <a:gd name="T23" fmla="*/ 1474 h 1653"/>
                <a:gd name="T24" fmla="*/ 2717 w 2697"/>
                <a:gd name="T25" fmla="*/ 1589 h 1653"/>
                <a:gd name="T26" fmla="*/ 2731 w 2697"/>
                <a:gd name="T27" fmla="*/ 1762 h 1653"/>
                <a:gd name="T28" fmla="*/ 2771 w 2697"/>
                <a:gd name="T29" fmla="*/ 1806 h 1653"/>
                <a:gd name="T30" fmla="*/ 2731 w 2697"/>
                <a:gd name="T31" fmla="*/ 1777 h 1653"/>
                <a:gd name="T32" fmla="*/ 2703 w 2697"/>
                <a:gd name="T33" fmla="*/ 1748 h 1653"/>
                <a:gd name="T34" fmla="*/ 2583 w 2697"/>
                <a:gd name="T35" fmla="*/ 1690 h 1653"/>
                <a:gd name="T36" fmla="*/ 2193 w 2697"/>
                <a:gd name="T37" fmla="*/ 1705 h 1653"/>
                <a:gd name="T38" fmla="*/ 2139 w 2697"/>
                <a:gd name="T39" fmla="*/ 1690 h 1653"/>
                <a:gd name="T40" fmla="*/ 2085 w 2697"/>
                <a:gd name="T41" fmla="*/ 1560 h 1653"/>
                <a:gd name="T42" fmla="*/ 2018 w 2697"/>
                <a:gd name="T43" fmla="*/ 1330 h 1653"/>
                <a:gd name="T44" fmla="*/ 1910 w 2697"/>
                <a:gd name="T45" fmla="*/ 1171 h 1653"/>
                <a:gd name="T46" fmla="*/ 1641 w 2697"/>
                <a:gd name="T47" fmla="*/ 1156 h 1653"/>
                <a:gd name="T48" fmla="*/ 1291 w 2697"/>
                <a:gd name="T49" fmla="*/ 1214 h 1653"/>
                <a:gd name="T50" fmla="*/ 1144 w 2697"/>
                <a:gd name="T51" fmla="*/ 1300 h 1653"/>
                <a:gd name="T52" fmla="*/ 1103 w 2697"/>
                <a:gd name="T53" fmla="*/ 1315 h 1653"/>
                <a:gd name="T54" fmla="*/ 1062 w 2697"/>
                <a:gd name="T55" fmla="*/ 1330 h 1653"/>
                <a:gd name="T56" fmla="*/ 821 w 2697"/>
                <a:gd name="T57" fmla="*/ 1416 h 1653"/>
                <a:gd name="T58" fmla="*/ 538 w 2697"/>
                <a:gd name="T59" fmla="*/ 1489 h 1653"/>
                <a:gd name="T60" fmla="*/ 309 w 2697"/>
                <a:gd name="T61" fmla="*/ 1618 h 1653"/>
                <a:gd name="T62" fmla="*/ 229 w 2697"/>
                <a:gd name="T63" fmla="*/ 1589 h 1653"/>
                <a:gd name="T64" fmla="*/ 216 w 2697"/>
                <a:gd name="T65" fmla="*/ 1430 h 1653"/>
                <a:gd name="T66" fmla="*/ 68 w 2697"/>
                <a:gd name="T67" fmla="*/ 1141 h 1653"/>
                <a:gd name="T68" fmla="*/ 0 w 2697"/>
                <a:gd name="T69" fmla="*/ 1041 h 1653"/>
                <a:gd name="T70" fmla="*/ 188 w 2697"/>
                <a:gd name="T71" fmla="*/ 982 h 1653"/>
                <a:gd name="T72" fmla="*/ 336 w 2697"/>
                <a:gd name="T73" fmla="*/ 939 h 1653"/>
                <a:gd name="T74" fmla="*/ 484 w 2697"/>
                <a:gd name="T75" fmla="*/ 853 h 1653"/>
                <a:gd name="T76" fmla="*/ 605 w 2697"/>
                <a:gd name="T77" fmla="*/ 650 h 1653"/>
                <a:gd name="T78" fmla="*/ 740 w 2697"/>
                <a:gd name="T79" fmla="*/ 477 h 1653"/>
                <a:gd name="T80" fmla="*/ 780 w 2697"/>
                <a:gd name="T81" fmla="*/ 434 h 1653"/>
                <a:gd name="T82" fmla="*/ 821 w 2697"/>
                <a:gd name="T83" fmla="*/ 419 h 1653"/>
                <a:gd name="T84" fmla="*/ 874 w 2697"/>
                <a:gd name="T85" fmla="*/ 362 h 1653"/>
                <a:gd name="T86" fmla="*/ 956 w 2697"/>
                <a:gd name="T87" fmla="*/ 260 h 1653"/>
                <a:gd name="T88" fmla="*/ 1076 w 2697"/>
                <a:gd name="T89" fmla="*/ 145 h 1653"/>
                <a:gd name="T90" fmla="*/ 1197 w 2697"/>
                <a:gd name="T91" fmla="*/ 217 h 1653"/>
                <a:gd name="T92" fmla="*/ 1278 w 2697"/>
                <a:gd name="T93" fmla="*/ 188 h 1653"/>
                <a:gd name="T94" fmla="*/ 1345 w 2697"/>
                <a:gd name="T95" fmla="*/ 130 h 1653"/>
                <a:gd name="T96" fmla="*/ 1399 w 2697"/>
                <a:gd name="T97" fmla="*/ 87 h 16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97" h="1653">
                  <a:moveTo>
                    <a:pt x="1362" y="0"/>
                  </a:moveTo>
                  <a:cubicBezTo>
                    <a:pt x="1378" y="133"/>
                    <a:pt x="1364" y="72"/>
                    <a:pt x="1401" y="184"/>
                  </a:cubicBezTo>
                  <a:cubicBezTo>
                    <a:pt x="1406" y="199"/>
                    <a:pt x="1421" y="209"/>
                    <a:pt x="1427" y="223"/>
                  </a:cubicBezTo>
                  <a:cubicBezTo>
                    <a:pt x="1463" y="304"/>
                    <a:pt x="1432" y="313"/>
                    <a:pt x="1519" y="341"/>
                  </a:cubicBezTo>
                  <a:cubicBezTo>
                    <a:pt x="1670" y="441"/>
                    <a:pt x="2148" y="404"/>
                    <a:pt x="2226" y="406"/>
                  </a:cubicBezTo>
                  <a:cubicBezTo>
                    <a:pt x="2239" y="410"/>
                    <a:pt x="2254" y="410"/>
                    <a:pt x="2265" y="419"/>
                  </a:cubicBezTo>
                  <a:cubicBezTo>
                    <a:pt x="2277" y="429"/>
                    <a:pt x="2278" y="450"/>
                    <a:pt x="2291" y="458"/>
                  </a:cubicBezTo>
                  <a:cubicBezTo>
                    <a:pt x="2315" y="473"/>
                    <a:pt x="2370" y="485"/>
                    <a:pt x="2370" y="485"/>
                  </a:cubicBezTo>
                  <a:cubicBezTo>
                    <a:pt x="2420" y="518"/>
                    <a:pt x="2434" y="548"/>
                    <a:pt x="2461" y="602"/>
                  </a:cubicBezTo>
                  <a:cubicBezTo>
                    <a:pt x="2494" y="737"/>
                    <a:pt x="2536" y="872"/>
                    <a:pt x="2566" y="1008"/>
                  </a:cubicBezTo>
                  <a:cubicBezTo>
                    <a:pt x="2580" y="1070"/>
                    <a:pt x="2585" y="1132"/>
                    <a:pt x="2605" y="1192"/>
                  </a:cubicBezTo>
                  <a:cubicBezTo>
                    <a:pt x="2588" y="1244"/>
                    <a:pt x="2605" y="1281"/>
                    <a:pt x="2618" y="1336"/>
                  </a:cubicBezTo>
                  <a:cubicBezTo>
                    <a:pt x="2626" y="1371"/>
                    <a:pt x="2644" y="1440"/>
                    <a:pt x="2644" y="1440"/>
                  </a:cubicBezTo>
                  <a:cubicBezTo>
                    <a:pt x="2649" y="1492"/>
                    <a:pt x="2644" y="1546"/>
                    <a:pt x="2658" y="1597"/>
                  </a:cubicBezTo>
                  <a:cubicBezTo>
                    <a:pt x="2663" y="1615"/>
                    <a:pt x="2697" y="1618"/>
                    <a:pt x="2697" y="1637"/>
                  </a:cubicBezTo>
                  <a:cubicBezTo>
                    <a:pt x="2697" y="1653"/>
                    <a:pt x="2670" y="1620"/>
                    <a:pt x="2658" y="1610"/>
                  </a:cubicBezTo>
                  <a:cubicBezTo>
                    <a:pt x="2648" y="1602"/>
                    <a:pt x="2642" y="1590"/>
                    <a:pt x="2631" y="1584"/>
                  </a:cubicBezTo>
                  <a:cubicBezTo>
                    <a:pt x="2597" y="1564"/>
                    <a:pt x="2552" y="1545"/>
                    <a:pt x="2514" y="1532"/>
                  </a:cubicBezTo>
                  <a:cubicBezTo>
                    <a:pt x="2387" y="1536"/>
                    <a:pt x="2261" y="1545"/>
                    <a:pt x="2134" y="1545"/>
                  </a:cubicBezTo>
                  <a:cubicBezTo>
                    <a:pt x="2116" y="1545"/>
                    <a:pt x="2096" y="1543"/>
                    <a:pt x="2082" y="1532"/>
                  </a:cubicBezTo>
                  <a:cubicBezTo>
                    <a:pt x="2080" y="1530"/>
                    <a:pt x="2038" y="1427"/>
                    <a:pt x="2029" y="1414"/>
                  </a:cubicBezTo>
                  <a:cubicBezTo>
                    <a:pt x="2010" y="1339"/>
                    <a:pt x="2007" y="1270"/>
                    <a:pt x="1964" y="1205"/>
                  </a:cubicBezTo>
                  <a:cubicBezTo>
                    <a:pt x="1955" y="1178"/>
                    <a:pt x="1885" y="1066"/>
                    <a:pt x="1859" y="1061"/>
                  </a:cubicBezTo>
                  <a:cubicBezTo>
                    <a:pt x="1773" y="1046"/>
                    <a:pt x="1684" y="1052"/>
                    <a:pt x="1597" y="1048"/>
                  </a:cubicBezTo>
                  <a:cubicBezTo>
                    <a:pt x="1468" y="1057"/>
                    <a:pt x="1376" y="1070"/>
                    <a:pt x="1257" y="1100"/>
                  </a:cubicBezTo>
                  <a:cubicBezTo>
                    <a:pt x="1186" y="1147"/>
                    <a:pt x="1206" y="1146"/>
                    <a:pt x="1113" y="1178"/>
                  </a:cubicBezTo>
                  <a:cubicBezTo>
                    <a:pt x="1100" y="1182"/>
                    <a:pt x="1087" y="1188"/>
                    <a:pt x="1074" y="1192"/>
                  </a:cubicBezTo>
                  <a:cubicBezTo>
                    <a:pt x="1061" y="1197"/>
                    <a:pt x="1034" y="1205"/>
                    <a:pt x="1034" y="1205"/>
                  </a:cubicBezTo>
                  <a:cubicBezTo>
                    <a:pt x="960" y="1254"/>
                    <a:pt x="883" y="1266"/>
                    <a:pt x="799" y="1283"/>
                  </a:cubicBezTo>
                  <a:cubicBezTo>
                    <a:pt x="706" y="1301"/>
                    <a:pt x="618" y="1333"/>
                    <a:pt x="524" y="1349"/>
                  </a:cubicBezTo>
                  <a:cubicBezTo>
                    <a:pt x="448" y="1399"/>
                    <a:pt x="390" y="1444"/>
                    <a:pt x="301" y="1466"/>
                  </a:cubicBezTo>
                  <a:cubicBezTo>
                    <a:pt x="275" y="1457"/>
                    <a:pt x="236" y="1464"/>
                    <a:pt x="223" y="1440"/>
                  </a:cubicBezTo>
                  <a:cubicBezTo>
                    <a:pt x="200" y="1398"/>
                    <a:pt x="219" y="1343"/>
                    <a:pt x="210" y="1296"/>
                  </a:cubicBezTo>
                  <a:cubicBezTo>
                    <a:pt x="192" y="1198"/>
                    <a:pt x="134" y="1105"/>
                    <a:pt x="66" y="1034"/>
                  </a:cubicBezTo>
                  <a:cubicBezTo>
                    <a:pt x="35" y="943"/>
                    <a:pt x="65" y="965"/>
                    <a:pt x="0" y="943"/>
                  </a:cubicBezTo>
                  <a:cubicBezTo>
                    <a:pt x="64" y="900"/>
                    <a:pt x="101" y="901"/>
                    <a:pt x="183" y="890"/>
                  </a:cubicBezTo>
                  <a:cubicBezTo>
                    <a:pt x="230" y="875"/>
                    <a:pt x="327" y="851"/>
                    <a:pt x="327" y="851"/>
                  </a:cubicBezTo>
                  <a:cubicBezTo>
                    <a:pt x="368" y="812"/>
                    <a:pt x="423" y="805"/>
                    <a:pt x="471" y="773"/>
                  </a:cubicBezTo>
                  <a:cubicBezTo>
                    <a:pt x="488" y="703"/>
                    <a:pt x="538" y="642"/>
                    <a:pt x="589" y="589"/>
                  </a:cubicBezTo>
                  <a:cubicBezTo>
                    <a:pt x="613" y="518"/>
                    <a:pt x="649" y="456"/>
                    <a:pt x="720" y="432"/>
                  </a:cubicBezTo>
                  <a:cubicBezTo>
                    <a:pt x="733" y="419"/>
                    <a:pt x="744" y="403"/>
                    <a:pt x="759" y="393"/>
                  </a:cubicBezTo>
                  <a:cubicBezTo>
                    <a:pt x="771" y="385"/>
                    <a:pt x="789" y="390"/>
                    <a:pt x="799" y="380"/>
                  </a:cubicBezTo>
                  <a:cubicBezTo>
                    <a:pt x="870" y="310"/>
                    <a:pt x="745" y="363"/>
                    <a:pt x="851" y="328"/>
                  </a:cubicBezTo>
                  <a:cubicBezTo>
                    <a:pt x="880" y="298"/>
                    <a:pt x="900" y="265"/>
                    <a:pt x="930" y="236"/>
                  </a:cubicBezTo>
                  <a:cubicBezTo>
                    <a:pt x="955" y="160"/>
                    <a:pt x="986" y="172"/>
                    <a:pt x="1047" y="131"/>
                  </a:cubicBezTo>
                  <a:cubicBezTo>
                    <a:pt x="1137" y="192"/>
                    <a:pt x="1096" y="174"/>
                    <a:pt x="1165" y="197"/>
                  </a:cubicBezTo>
                  <a:cubicBezTo>
                    <a:pt x="1191" y="188"/>
                    <a:pt x="1229" y="193"/>
                    <a:pt x="1244" y="170"/>
                  </a:cubicBezTo>
                  <a:cubicBezTo>
                    <a:pt x="1278" y="120"/>
                    <a:pt x="1255" y="136"/>
                    <a:pt x="1309" y="118"/>
                  </a:cubicBezTo>
                  <a:cubicBezTo>
                    <a:pt x="1351" y="76"/>
                    <a:pt x="1330" y="79"/>
                    <a:pt x="1362" y="79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Freeform 70">
              <a:extLst>
                <a:ext uri="{FF2B5EF4-FFF2-40B4-BE49-F238E27FC236}">
                  <a16:creationId xmlns:a16="http://schemas.microsoft.com/office/drawing/2014/main" id="{2B93999A-D19A-C0AD-F40D-3B9F7F65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3885"/>
              <a:ext cx="1086" cy="448"/>
            </a:xfrm>
            <a:custGeom>
              <a:avLst/>
              <a:gdLst>
                <a:gd name="T0" fmla="*/ 236 w 1086"/>
                <a:gd name="T1" fmla="*/ 3 h 448"/>
                <a:gd name="T2" fmla="*/ 537 w 1086"/>
                <a:gd name="T3" fmla="*/ 16 h 448"/>
                <a:gd name="T4" fmla="*/ 550 w 1086"/>
                <a:gd name="T5" fmla="*/ 55 h 448"/>
                <a:gd name="T6" fmla="*/ 642 w 1086"/>
                <a:gd name="T7" fmla="*/ 147 h 448"/>
                <a:gd name="T8" fmla="*/ 969 w 1086"/>
                <a:gd name="T9" fmla="*/ 186 h 448"/>
                <a:gd name="T10" fmla="*/ 995 w 1086"/>
                <a:gd name="T11" fmla="*/ 252 h 448"/>
                <a:gd name="T12" fmla="*/ 864 w 1086"/>
                <a:gd name="T13" fmla="*/ 265 h 448"/>
                <a:gd name="T14" fmla="*/ 969 w 1086"/>
                <a:gd name="T15" fmla="*/ 304 h 448"/>
                <a:gd name="T16" fmla="*/ 772 w 1086"/>
                <a:gd name="T17" fmla="*/ 343 h 448"/>
                <a:gd name="T18" fmla="*/ 812 w 1086"/>
                <a:gd name="T19" fmla="*/ 356 h 448"/>
                <a:gd name="T20" fmla="*/ 930 w 1086"/>
                <a:gd name="T21" fmla="*/ 370 h 448"/>
                <a:gd name="T22" fmla="*/ 916 w 1086"/>
                <a:gd name="T23" fmla="*/ 422 h 448"/>
                <a:gd name="T24" fmla="*/ 628 w 1086"/>
                <a:gd name="T25" fmla="*/ 383 h 448"/>
                <a:gd name="T26" fmla="*/ 524 w 1086"/>
                <a:gd name="T27" fmla="*/ 304 h 448"/>
                <a:gd name="T28" fmla="*/ 471 w 1086"/>
                <a:gd name="T29" fmla="*/ 317 h 448"/>
                <a:gd name="T30" fmla="*/ 550 w 1086"/>
                <a:gd name="T31" fmla="*/ 343 h 448"/>
                <a:gd name="T32" fmla="*/ 563 w 1086"/>
                <a:gd name="T33" fmla="*/ 396 h 448"/>
                <a:gd name="T34" fmla="*/ 642 w 1086"/>
                <a:gd name="T35" fmla="*/ 409 h 448"/>
                <a:gd name="T36" fmla="*/ 563 w 1086"/>
                <a:gd name="T37" fmla="*/ 383 h 448"/>
                <a:gd name="T38" fmla="*/ 406 w 1086"/>
                <a:gd name="T39" fmla="*/ 370 h 448"/>
                <a:gd name="T40" fmla="*/ 92 w 1086"/>
                <a:gd name="T41" fmla="*/ 356 h 448"/>
                <a:gd name="T42" fmla="*/ 0 w 1086"/>
                <a:gd name="T43" fmla="*/ 265 h 448"/>
                <a:gd name="T44" fmla="*/ 13 w 1086"/>
                <a:gd name="T45" fmla="*/ 226 h 448"/>
                <a:gd name="T46" fmla="*/ 105 w 1086"/>
                <a:gd name="T47" fmla="*/ 199 h 448"/>
                <a:gd name="T48" fmla="*/ 105 w 1086"/>
                <a:gd name="T49" fmla="*/ 55 h 4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86" h="448">
                  <a:moveTo>
                    <a:pt x="236" y="3"/>
                  </a:moveTo>
                  <a:cubicBezTo>
                    <a:pt x="336" y="7"/>
                    <a:pt x="438" y="0"/>
                    <a:pt x="537" y="16"/>
                  </a:cubicBezTo>
                  <a:cubicBezTo>
                    <a:pt x="551" y="18"/>
                    <a:pt x="543" y="43"/>
                    <a:pt x="550" y="55"/>
                  </a:cubicBezTo>
                  <a:cubicBezTo>
                    <a:pt x="570" y="89"/>
                    <a:pt x="606" y="129"/>
                    <a:pt x="642" y="147"/>
                  </a:cubicBezTo>
                  <a:cubicBezTo>
                    <a:pt x="728" y="190"/>
                    <a:pt x="893" y="181"/>
                    <a:pt x="969" y="186"/>
                  </a:cubicBezTo>
                  <a:cubicBezTo>
                    <a:pt x="969" y="186"/>
                    <a:pt x="1086" y="210"/>
                    <a:pt x="995" y="252"/>
                  </a:cubicBezTo>
                  <a:cubicBezTo>
                    <a:pt x="955" y="270"/>
                    <a:pt x="908" y="261"/>
                    <a:pt x="864" y="265"/>
                  </a:cubicBezTo>
                  <a:cubicBezTo>
                    <a:pt x="924" y="245"/>
                    <a:pt x="947" y="238"/>
                    <a:pt x="969" y="304"/>
                  </a:cubicBezTo>
                  <a:cubicBezTo>
                    <a:pt x="870" y="370"/>
                    <a:pt x="999" y="293"/>
                    <a:pt x="772" y="343"/>
                  </a:cubicBezTo>
                  <a:cubicBezTo>
                    <a:pt x="758" y="346"/>
                    <a:pt x="798" y="354"/>
                    <a:pt x="812" y="356"/>
                  </a:cubicBezTo>
                  <a:cubicBezTo>
                    <a:pt x="851" y="363"/>
                    <a:pt x="891" y="365"/>
                    <a:pt x="930" y="370"/>
                  </a:cubicBezTo>
                  <a:cubicBezTo>
                    <a:pt x="925" y="387"/>
                    <a:pt x="934" y="419"/>
                    <a:pt x="916" y="422"/>
                  </a:cubicBezTo>
                  <a:cubicBezTo>
                    <a:pt x="799" y="439"/>
                    <a:pt x="709" y="448"/>
                    <a:pt x="628" y="383"/>
                  </a:cubicBezTo>
                  <a:cubicBezTo>
                    <a:pt x="594" y="356"/>
                    <a:pt x="524" y="304"/>
                    <a:pt x="524" y="304"/>
                  </a:cubicBezTo>
                  <a:cubicBezTo>
                    <a:pt x="506" y="308"/>
                    <a:pt x="461" y="302"/>
                    <a:pt x="471" y="317"/>
                  </a:cubicBezTo>
                  <a:cubicBezTo>
                    <a:pt x="486" y="340"/>
                    <a:pt x="550" y="343"/>
                    <a:pt x="550" y="343"/>
                  </a:cubicBezTo>
                  <a:cubicBezTo>
                    <a:pt x="554" y="361"/>
                    <a:pt x="548" y="385"/>
                    <a:pt x="563" y="396"/>
                  </a:cubicBezTo>
                  <a:cubicBezTo>
                    <a:pt x="585" y="412"/>
                    <a:pt x="642" y="436"/>
                    <a:pt x="642" y="409"/>
                  </a:cubicBezTo>
                  <a:cubicBezTo>
                    <a:pt x="642" y="381"/>
                    <a:pt x="591" y="385"/>
                    <a:pt x="563" y="383"/>
                  </a:cubicBezTo>
                  <a:cubicBezTo>
                    <a:pt x="511" y="379"/>
                    <a:pt x="458" y="373"/>
                    <a:pt x="406" y="370"/>
                  </a:cubicBezTo>
                  <a:cubicBezTo>
                    <a:pt x="301" y="364"/>
                    <a:pt x="197" y="361"/>
                    <a:pt x="92" y="356"/>
                  </a:cubicBezTo>
                  <a:cubicBezTo>
                    <a:pt x="20" y="338"/>
                    <a:pt x="23" y="333"/>
                    <a:pt x="0" y="265"/>
                  </a:cubicBezTo>
                  <a:cubicBezTo>
                    <a:pt x="4" y="252"/>
                    <a:pt x="2" y="235"/>
                    <a:pt x="13" y="226"/>
                  </a:cubicBezTo>
                  <a:cubicBezTo>
                    <a:pt x="36" y="208"/>
                    <a:pt x="101" y="216"/>
                    <a:pt x="105" y="199"/>
                  </a:cubicBezTo>
                  <a:cubicBezTo>
                    <a:pt x="117" y="152"/>
                    <a:pt x="105" y="103"/>
                    <a:pt x="105" y="55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Freeform 71">
              <a:extLst>
                <a:ext uri="{FF2B5EF4-FFF2-40B4-BE49-F238E27FC236}">
                  <a16:creationId xmlns:a16="http://schemas.microsoft.com/office/drawing/2014/main" id="{52096BD3-F470-EA8D-AB56-8DF81828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3312"/>
              <a:ext cx="674" cy="954"/>
            </a:xfrm>
            <a:custGeom>
              <a:avLst/>
              <a:gdLst>
                <a:gd name="T0" fmla="*/ 396 w 674"/>
                <a:gd name="T1" fmla="*/ 0 h 954"/>
                <a:gd name="T2" fmla="*/ 383 w 674"/>
                <a:gd name="T3" fmla="*/ 66 h 954"/>
                <a:gd name="T4" fmla="*/ 305 w 674"/>
                <a:gd name="T5" fmla="*/ 92 h 954"/>
                <a:gd name="T6" fmla="*/ 30 w 674"/>
                <a:gd name="T7" fmla="*/ 158 h 954"/>
                <a:gd name="T8" fmla="*/ 108 w 674"/>
                <a:gd name="T9" fmla="*/ 393 h 954"/>
                <a:gd name="T10" fmla="*/ 148 w 674"/>
                <a:gd name="T11" fmla="*/ 459 h 954"/>
                <a:gd name="T12" fmla="*/ 187 w 674"/>
                <a:gd name="T13" fmla="*/ 537 h 954"/>
                <a:gd name="T14" fmla="*/ 239 w 674"/>
                <a:gd name="T15" fmla="*/ 550 h 954"/>
                <a:gd name="T16" fmla="*/ 318 w 674"/>
                <a:gd name="T17" fmla="*/ 878 h 954"/>
                <a:gd name="T18" fmla="*/ 409 w 674"/>
                <a:gd name="T19" fmla="*/ 773 h 954"/>
                <a:gd name="T20" fmla="*/ 436 w 674"/>
                <a:gd name="T21" fmla="*/ 799 h 954"/>
                <a:gd name="T22" fmla="*/ 449 w 674"/>
                <a:gd name="T23" fmla="*/ 851 h 954"/>
                <a:gd name="T24" fmla="*/ 501 w 674"/>
                <a:gd name="T25" fmla="*/ 773 h 954"/>
                <a:gd name="T26" fmla="*/ 553 w 674"/>
                <a:gd name="T27" fmla="*/ 825 h 954"/>
                <a:gd name="T28" fmla="*/ 593 w 674"/>
                <a:gd name="T29" fmla="*/ 891 h 954"/>
                <a:gd name="T30" fmla="*/ 606 w 674"/>
                <a:gd name="T31" fmla="*/ 681 h 954"/>
                <a:gd name="T32" fmla="*/ 540 w 674"/>
                <a:gd name="T33" fmla="*/ 498 h 954"/>
                <a:gd name="T34" fmla="*/ 527 w 674"/>
                <a:gd name="T35" fmla="*/ 459 h 954"/>
                <a:gd name="T36" fmla="*/ 514 w 674"/>
                <a:gd name="T37" fmla="*/ 419 h 954"/>
                <a:gd name="T38" fmla="*/ 527 w 674"/>
                <a:gd name="T39" fmla="*/ 380 h 954"/>
                <a:gd name="T40" fmla="*/ 567 w 674"/>
                <a:gd name="T41" fmla="*/ 354 h 9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4" h="954">
                  <a:moveTo>
                    <a:pt x="396" y="0"/>
                  </a:moveTo>
                  <a:cubicBezTo>
                    <a:pt x="392" y="22"/>
                    <a:pt x="399" y="50"/>
                    <a:pt x="383" y="66"/>
                  </a:cubicBezTo>
                  <a:cubicBezTo>
                    <a:pt x="364" y="85"/>
                    <a:pt x="331" y="83"/>
                    <a:pt x="305" y="92"/>
                  </a:cubicBezTo>
                  <a:cubicBezTo>
                    <a:pt x="212" y="123"/>
                    <a:pt x="128" y="143"/>
                    <a:pt x="30" y="158"/>
                  </a:cubicBezTo>
                  <a:cubicBezTo>
                    <a:pt x="0" y="248"/>
                    <a:pt x="45" y="330"/>
                    <a:pt x="108" y="393"/>
                  </a:cubicBezTo>
                  <a:cubicBezTo>
                    <a:pt x="144" y="501"/>
                    <a:pt x="94" y="369"/>
                    <a:pt x="148" y="459"/>
                  </a:cubicBezTo>
                  <a:cubicBezTo>
                    <a:pt x="166" y="488"/>
                    <a:pt x="154" y="515"/>
                    <a:pt x="187" y="537"/>
                  </a:cubicBezTo>
                  <a:cubicBezTo>
                    <a:pt x="202" y="547"/>
                    <a:pt x="222" y="546"/>
                    <a:pt x="239" y="550"/>
                  </a:cubicBezTo>
                  <a:cubicBezTo>
                    <a:pt x="274" y="658"/>
                    <a:pt x="302" y="766"/>
                    <a:pt x="318" y="878"/>
                  </a:cubicBezTo>
                  <a:cubicBezTo>
                    <a:pt x="395" y="850"/>
                    <a:pt x="392" y="857"/>
                    <a:pt x="409" y="773"/>
                  </a:cubicBezTo>
                  <a:cubicBezTo>
                    <a:pt x="418" y="782"/>
                    <a:pt x="430" y="788"/>
                    <a:pt x="436" y="799"/>
                  </a:cubicBezTo>
                  <a:cubicBezTo>
                    <a:pt x="444" y="815"/>
                    <a:pt x="432" y="858"/>
                    <a:pt x="449" y="851"/>
                  </a:cubicBezTo>
                  <a:cubicBezTo>
                    <a:pt x="478" y="839"/>
                    <a:pt x="501" y="773"/>
                    <a:pt x="501" y="773"/>
                  </a:cubicBezTo>
                  <a:cubicBezTo>
                    <a:pt x="518" y="790"/>
                    <a:pt x="539" y="805"/>
                    <a:pt x="553" y="825"/>
                  </a:cubicBezTo>
                  <a:cubicBezTo>
                    <a:pt x="647" y="954"/>
                    <a:pt x="489" y="783"/>
                    <a:pt x="593" y="891"/>
                  </a:cubicBezTo>
                  <a:cubicBezTo>
                    <a:pt x="674" y="835"/>
                    <a:pt x="659" y="761"/>
                    <a:pt x="606" y="681"/>
                  </a:cubicBezTo>
                  <a:cubicBezTo>
                    <a:pt x="590" y="617"/>
                    <a:pt x="561" y="561"/>
                    <a:pt x="540" y="498"/>
                  </a:cubicBezTo>
                  <a:cubicBezTo>
                    <a:pt x="536" y="485"/>
                    <a:pt x="531" y="472"/>
                    <a:pt x="527" y="459"/>
                  </a:cubicBezTo>
                  <a:cubicBezTo>
                    <a:pt x="523" y="446"/>
                    <a:pt x="514" y="419"/>
                    <a:pt x="514" y="419"/>
                  </a:cubicBezTo>
                  <a:cubicBezTo>
                    <a:pt x="518" y="406"/>
                    <a:pt x="518" y="391"/>
                    <a:pt x="527" y="380"/>
                  </a:cubicBezTo>
                  <a:cubicBezTo>
                    <a:pt x="537" y="368"/>
                    <a:pt x="567" y="354"/>
                    <a:pt x="567" y="354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1" name="Freeform 72">
              <a:extLst>
                <a:ext uri="{FF2B5EF4-FFF2-40B4-BE49-F238E27FC236}">
                  <a16:creationId xmlns:a16="http://schemas.microsoft.com/office/drawing/2014/main" id="{D93C3043-C06C-8561-5D60-ED0A0347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671"/>
              <a:ext cx="52" cy="562"/>
            </a:xfrm>
            <a:custGeom>
              <a:avLst/>
              <a:gdLst>
                <a:gd name="T0" fmla="*/ 52 w 52"/>
                <a:gd name="T1" fmla="*/ 0 h 562"/>
                <a:gd name="T2" fmla="*/ 0 w 52"/>
                <a:gd name="T3" fmla="*/ 144 h 562"/>
                <a:gd name="T4" fmla="*/ 13 w 52"/>
                <a:gd name="T5" fmla="*/ 432 h 562"/>
                <a:gd name="T6" fmla="*/ 52 w 52"/>
                <a:gd name="T7" fmla="*/ 562 h 5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562">
                  <a:moveTo>
                    <a:pt x="52" y="0"/>
                  </a:moveTo>
                  <a:cubicBezTo>
                    <a:pt x="39" y="51"/>
                    <a:pt x="16" y="94"/>
                    <a:pt x="0" y="144"/>
                  </a:cubicBezTo>
                  <a:cubicBezTo>
                    <a:pt x="4" y="240"/>
                    <a:pt x="2" y="337"/>
                    <a:pt x="13" y="432"/>
                  </a:cubicBezTo>
                  <a:cubicBezTo>
                    <a:pt x="19" y="481"/>
                    <a:pt x="52" y="508"/>
                    <a:pt x="52" y="5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2" name="Freeform 73">
              <a:extLst>
                <a:ext uri="{FF2B5EF4-FFF2-40B4-BE49-F238E27FC236}">
                  <a16:creationId xmlns:a16="http://schemas.microsoft.com/office/drawing/2014/main" id="{263D59F2-5D72-F3B4-AA57-91976C6F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072"/>
              <a:ext cx="53" cy="79"/>
            </a:xfrm>
            <a:custGeom>
              <a:avLst/>
              <a:gdLst>
                <a:gd name="T0" fmla="*/ 53 w 53"/>
                <a:gd name="T1" fmla="*/ 0 h 79"/>
                <a:gd name="T2" fmla="*/ 0 w 53"/>
                <a:gd name="T3" fmla="*/ 79 h 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79">
                  <a:moveTo>
                    <a:pt x="53" y="0"/>
                  </a:moveTo>
                  <a:cubicBezTo>
                    <a:pt x="16" y="24"/>
                    <a:pt x="0" y="32"/>
                    <a:pt x="0" y="7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Freeform 74">
              <a:extLst>
                <a:ext uri="{FF2B5EF4-FFF2-40B4-BE49-F238E27FC236}">
                  <a16:creationId xmlns:a16="http://schemas.microsoft.com/office/drawing/2014/main" id="{55339842-EAAF-D49B-4B11-4C33DFC0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129"/>
              <a:ext cx="50" cy="314"/>
            </a:xfrm>
            <a:custGeom>
              <a:avLst/>
              <a:gdLst>
                <a:gd name="T0" fmla="*/ 50 w 50"/>
                <a:gd name="T1" fmla="*/ 314 h 314"/>
                <a:gd name="T2" fmla="*/ 24 w 50"/>
                <a:gd name="T3" fmla="*/ 0 h 3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314">
                  <a:moveTo>
                    <a:pt x="50" y="314"/>
                  </a:moveTo>
                  <a:cubicBezTo>
                    <a:pt x="0" y="161"/>
                    <a:pt x="24" y="263"/>
                    <a:pt x="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Freeform 75">
              <a:extLst>
                <a:ext uri="{FF2B5EF4-FFF2-40B4-BE49-F238E27FC236}">
                  <a16:creationId xmlns:a16="http://schemas.microsoft.com/office/drawing/2014/main" id="{4DC54F44-895D-B207-5F24-53B0A6FA0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3116"/>
              <a:ext cx="184" cy="261"/>
            </a:xfrm>
            <a:custGeom>
              <a:avLst/>
              <a:gdLst>
                <a:gd name="T0" fmla="*/ 0 w 184"/>
                <a:gd name="T1" fmla="*/ 0 h 261"/>
                <a:gd name="T2" fmla="*/ 105 w 184"/>
                <a:gd name="T3" fmla="*/ 222 h 261"/>
                <a:gd name="T4" fmla="*/ 157 w 184"/>
                <a:gd name="T5" fmla="*/ 235 h 261"/>
                <a:gd name="T6" fmla="*/ 184 w 184"/>
                <a:gd name="T7" fmla="*/ 261 h 2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" h="261">
                  <a:moveTo>
                    <a:pt x="0" y="0"/>
                  </a:moveTo>
                  <a:cubicBezTo>
                    <a:pt x="24" y="70"/>
                    <a:pt x="40" y="176"/>
                    <a:pt x="105" y="222"/>
                  </a:cubicBezTo>
                  <a:cubicBezTo>
                    <a:pt x="120" y="232"/>
                    <a:pt x="140" y="231"/>
                    <a:pt x="157" y="235"/>
                  </a:cubicBezTo>
                  <a:cubicBezTo>
                    <a:pt x="166" y="244"/>
                    <a:pt x="184" y="261"/>
                    <a:pt x="184" y="2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Freeform 76">
              <a:extLst>
                <a:ext uri="{FF2B5EF4-FFF2-40B4-BE49-F238E27FC236}">
                  <a16:creationId xmlns:a16="http://schemas.microsoft.com/office/drawing/2014/main" id="{40288DBB-0DEB-CA72-AFAD-E6AB264E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3220"/>
              <a:ext cx="288" cy="197"/>
            </a:xfrm>
            <a:custGeom>
              <a:avLst/>
              <a:gdLst>
                <a:gd name="T0" fmla="*/ 0 w 288"/>
                <a:gd name="T1" fmla="*/ 197 h 197"/>
                <a:gd name="T2" fmla="*/ 66 w 288"/>
                <a:gd name="T3" fmla="*/ 184 h 197"/>
                <a:gd name="T4" fmla="*/ 92 w 288"/>
                <a:gd name="T5" fmla="*/ 157 h 197"/>
                <a:gd name="T6" fmla="*/ 275 w 288"/>
                <a:gd name="T7" fmla="*/ 40 h 197"/>
                <a:gd name="T8" fmla="*/ 288 w 288"/>
                <a:gd name="T9" fmla="*/ 0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197">
                  <a:moveTo>
                    <a:pt x="0" y="197"/>
                  </a:moveTo>
                  <a:cubicBezTo>
                    <a:pt x="22" y="193"/>
                    <a:pt x="45" y="193"/>
                    <a:pt x="66" y="184"/>
                  </a:cubicBezTo>
                  <a:cubicBezTo>
                    <a:pt x="77" y="179"/>
                    <a:pt x="82" y="165"/>
                    <a:pt x="92" y="157"/>
                  </a:cubicBezTo>
                  <a:cubicBezTo>
                    <a:pt x="145" y="117"/>
                    <a:pt x="212" y="61"/>
                    <a:pt x="275" y="40"/>
                  </a:cubicBezTo>
                  <a:cubicBezTo>
                    <a:pt x="279" y="27"/>
                    <a:pt x="288" y="0"/>
                    <a:pt x="28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Freeform 77">
              <a:extLst>
                <a:ext uri="{FF2B5EF4-FFF2-40B4-BE49-F238E27FC236}">
                  <a16:creationId xmlns:a16="http://schemas.microsoft.com/office/drawing/2014/main" id="{1187D52A-D429-A3E1-3B19-58200FD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233"/>
              <a:ext cx="628" cy="177"/>
            </a:xfrm>
            <a:custGeom>
              <a:avLst/>
              <a:gdLst>
                <a:gd name="T0" fmla="*/ 0 w 628"/>
                <a:gd name="T1" fmla="*/ 158 h 177"/>
                <a:gd name="T2" fmla="*/ 510 w 628"/>
                <a:gd name="T3" fmla="*/ 144 h 177"/>
                <a:gd name="T4" fmla="*/ 602 w 628"/>
                <a:gd name="T5" fmla="*/ 27 h 177"/>
                <a:gd name="T6" fmla="*/ 602 w 628"/>
                <a:gd name="T7" fmla="*/ 27 h 177"/>
                <a:gd name="T8" fmla="*/ 628 w 628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8" h="177">
                  <a:moveTo>
                    <a:pt x="0" y="158"/>
                  </a:moveTo>
                  <a:cubicBezTo>
                    <a:pt x="170" y="177"/>
                    <a:pt x="338" y="153"/>
                    <a:pt x="510" y="144"/>
                  </a:cubicBezTo>
                  <a:cubicBezTo>
                    <a:pt x="572" y="83"/>
                    <a:pt x="540" y="120"/>
                    <a:pt x="602" y="27"/>
                  </a:cubicBezTo>
                  <a:cubicBezTo>
                    <a:pt x="611" y="18"/>
                    <a:pt x="628" y="0"/>
                    <a:pt x="6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Freeform 78">
              <a:extLst>
                <a:ext uri="{FF2B5EF4-FFF2-40B4-BE49-F238E27FC236}">
                  <a16:creationId xmlns:a16="http://schemas.microsoft.com/office/drawing/2014/main" id="{5418C3FF-75DF-E39F-DEA2-E03E8E25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389"/>
              <a:ext cx="406" cy="237"/>
            </a:xfrm>
            <a:custGeom>
              <a:avLst/>
              <a:gdLst>
                <a:gd name="T0" fmla="*/ 0 w 406"/>
                <a:gd name="T1" fmla="*/ 41 h 237"/>
                <a:gd name="T2" fmla="*/ 118 w 406"/>
                <a:gd name="T3" fmla="*/ 41 h 237"/>
                <a:gd name="T4" fmla="*/ 157 w 406"/>
                <a:gd name="T5" fmla="*/ 54 h 237"/>
                <a:gd name="T6" fmla="*/ 354 w 406"/>
                <a:gd name="T7" fmla="*/ 185 h 237"/>
                <a:gd name="T8" fmla="*/ 406 w 406"/>
                <a:gd name="T9" fmla="*/ 237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" h="237">
                  <a:moveTo>
                    <a:pt x="0" y="41"/>
                  </a:moveTo>
                  <a:cubicBezTo>
                    <a:pt x="62" y="0"/>
                    <a:pt x="24" y="10"/>
                    <a:pt x="118" y="41"/>
                  </a:cubicBezTo>
                  <a:cubicBezTo>
                    <a:pt x="131" y="45"/>
                    <a:pt x="157" y="54"/>
                    <a:pt x="157" y="54"/>
                  </a:cubicBezTo>
                  <a:cubicBezTo>
                    <a:pt x="218" y="97"/>
                    <a:pt x="282" y="162"/>
                    <a:pt x="354" y="185"/>
                  </a:cubicBezTo>
                  <a:cubicBezTo>
                    <a:pt x="385" y="232"/>
                    <a:pt x="366" y="217"/>
                    <a:pt x="406" y="2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Freeform 79">
              <a:extLst>
                <a:ext uri="{FF2B5EF4-FFF2-40B4-BE49-F238E27FC236}">
                  <a16:creationId xmlns:a16="http://schemas.microsoft.com/office/drawing/2014/main" id="{673A75F9-88AA-9BDC-BABE-C0691828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970"/>
              <a:ext cx="1353" cy="926"/>
            </a:xfrm>
            <a:custGeom>
              <a:avLst/>
              <a:gdLst>
                <a:gd name="T0" fmla="*/ 877 w 1353"/>
                <a:gd name="T1" fmla="*/ 130 h 926"/>
                <a:gd name="T2" fmla="*/ 969 w 1353"/>
                <a:gd name="T3" fmla="*/ 103 h 926"/>
                <a:gd name="T4" fmla="*/ 1008 w 1353"/>
                <a:gd name="T5" fmla="*/ 117 h 926"/>
                <a:gd name="T6" fmla="*/ 1087 w 1353"/>
                <a:gd name="T7" fmla="*/ 130 h 926"/>
                <a:gd name="T8" fmla="*/ 1152 w 1353"/>
                <a:gd name="T9" fmla="*/ 234 h 926"/>
                <a:gd name="T10" fmla="*/ 1165 w 1353"/>
                <a:gd name="T11" fmla="*/ 274 h 926"/>
                <a:gd name="T12" fmla="*/ 1191 w 1353"/>
                <a:gd name="T13" fmla="*/ 391 h 926"/>
                <a:gd name="T14" fmla="*/ 1309 w 1353"/>
                <a:gd name="T15" fmla="*/ 522 h 926"/>
                <a:gd name="T16" fmla="*/ 1335 w 1353"/>
                <a:gd name="T17" fmla="*/ 549 h 926"/>
                <a:gd name="T18" fmla="*/ 1100 w 1353"/>
                <a:gd name="T19" fmla="*/ 653 h 926"/>
                <a:gd name="T20" fmla="*/ 1178 w 1353"/>
                <a:gd name="T21" fmla="*/ 640 h 926"/>
                <a:gd name="T22" fmla="*/ 1244 w 1353"/>
                <a:gd name="T23" fmla="*/ 653 h 926"/>
                <a:gd name="T24" fmla="*/ 1322 w 1353"/>
                <a:gd name="T25" fmla="*/ 627 h 926"/>
                <a:gd name="T26" fmla="*/ 1309 w 1353"/>
                <a:gd name="T27" fmla="*/ 679 h 926"/>
                <a:gd name="T28" fmla="*/ 1270 w 1353"/>
                <a:gd name="T29" fmla="*/ 693 h 926"/>
                <a:gd name="T30" fmla="*/ 982 w 1353"/>
                <a:gd name="T31" fmla="*/ 719 h 926"/>
                <a:gd name="T32" fmla="*/ 930 w 1353"/>
                <a:gd name="T33" fmla="*/ 784 h 926"/>
                <a:gd name="T34" fmla="*/ 916 w 1353"/>
                <a:gd name="T35" fmla="*/ 837 h 926"/>
                <a:gd name="T36" fmla="*/ 498 w 1353"/>
                <a:gd name="T37" fmla="*/ 850 h 926"/>
                <a:gd name="T38" fmla="*/ 432 w 1353"/>
                <a:gd name="T39" fmla="*/ 745 h 926"/>
                <a:gd name="T40" fmla="*/ 406 w 1353"/>
                <a:gd name="T41" fmla="*/ 784 h 926"/>
                <a:gd name="T42" fmla="*/ 314 w 1353"/>
                <a:gd name="T43" fmla="*/ 823 h 926"/>
                <a:gd name="T44" fmla="*/ 183 w 1353"/>
                <a:gd name="T45" fmla="*/ 915 h 926"/>
                <a:gd name="T46" fmla="*/ 196 w 1353"/>
                <a:gd name="T47" fmla="*/ 784 h 926"/>
                <a:gd name="T48" fmla="*/ 210 w 1353"/>
                <a:gd name="T49" fmla="*/ 745 h 926"/>
                <a:gd name="T50" fmla="*/ 236 w 1353"/>
                <a:gd name="T51" fmla="*/ 706 h 926"/>
                <a:gd name="T52" fmla="*/ 196 w 1353"/>
                <a:gd name="T53" fmla="*/ 732 h 926"/>
                <a:gd name="T54" fmla="*/ 196 w 1353"/>
                <a:gd name="T55" fmla="*/ 915 h 926"/>
                <a:gd name="T56" fmla="*/ 223 w 1353"/>
                <a:gd name="T57" fmla="*/ 889 h 926"/>
                <a:gd name="T58" fmla="*/ 314 w 1353"/>
                <a:gd name="T59" fmla="*/ 863 h 926"/>
                <a:gd name="T60" fmla="*/ 445 w 1353"/>
                <a:gd name="T61" fmla="*/ 784 h 926"/>
                <a:gd name="T62" fmla="*/ 406 w 1353"/>
                <a:gd name="T63" fmla="*/ 771 h 926"/>
                <a:gd name="T64" fmla="*/ 327 w 1353"/>
                <a:gd name="T65" fmla="*/ 797 h 926"/>
                <a:gd name="T66" fmla="*/ 301 w 1353"/>
                <a:gd name="T67" fmla="*/ 758 h 926"/>
                <a:gd name="T68" fmla="*/ 288 w 1353"/>
                <a:gd name="T69" fmla="*/ 693 h 926"/>
                <a:gd name="T70" fmla="*/ 262 w 1353"/>
                <a:gd name="T71" fmla="*/ 732 h 926"/>
                <a:gd name="T72" fmla="*/ 223 w 1353"/>
                <a:gd name="T73" fmla="*/ 745 h 926"/>
                <a:gd name="T74" fmla="*/ 236 w 1353"/>
                <a:gd name="T75" fmla="*/ 640 h 926"/>
                <a:gd name="T76" fmla="*/ 183 w 1353"/>
                <a:gd name="T77" fmla="*/ 653 h 926"/>
                <a:gd name="T78" fmla="*/ 26 w 1353"/>
                <a:gd name="T79" fmla="*/ 732 h 926"/>
                <a:gd name="T80" fmla="*/ 0 w 1353"/>
                <a:gd name="T81" fmla="*/ 693 h 926"/>
                <a:gd name="T82" fmla="*/ 144 w 1353"/>
                <a:gd name="T83" fmla="*/ 535 h 926"/>
                <a:gd name="T84" fmla="*/ 105 w 1353"/>
                <a:gd name="T85" fmla="*/ 522 h 926"/>
                <a:gd name="T86" fmla="*/ 144 w 1353"/>
                <a:gd name="T87" fmla="*/ 483 h 926"/>
                <a:gd name="T88" fmla="*/ 170 w 1353"/>
                <a:gd name="T89" fmla="*/ 444 h 926"/>
                <a:gd name="T90" fmla="*/ 236 w 1353"/>
                <a:gd name="T91" fmla="*/ 378 h 926"/>
                <a:gd name="T92" fmla="*/ 183 w 1353"/>
                <a:gd name="T93" fmla="*/ 365 h 926"/>
                <a:gd name="T94" fmla="*/ 236 w 1353"/>
                <a:gd name="T95" fmla="*/ 339 h 926"/>
                <a:gd name="T96" fmla="*/ 419 w 1353"/>
                <a:gd name="T97" fmla="*/ 300 h 926"/>
                <a:gd name="T98" fmla="*/ 367 w 1353"/>
                <a:gd name="T99" fmla="*/ 274 h 926"/>
                <a:gd name="T100" fmla="*/ 419 w 1353"/>
                <a:gd name="T101" fmla="*/ 261 h 926"/>
                <a:gd name="T102" fmla="*/ 458 w 1353"/>
                <a:gd name="T103" fmla="*/ 234 h 926"/>
                <a:gd name="T104" fmla="*/ 563 w 1353"/>
                <a:gd name="T105" fmla="*/ 208 h 926"/>
                <a:gd name="T106" fmla="*/ 563 w 1353"/>
                <a:gd name="T107" fmla="*/ 156 h 926"/>
                <a:gd name="T108" fmla="*/ 589 w 1353"/>
                <a:gd name="T109" fmla="*/ 117 h 926"/>
                <a:gd name="T110" fmla="*/ 995 w 1353"/>
                <a:gd name="T111" fmla="*/ 103 h 926"/>
                <a:gd name="T112" fmla="*/ 1074 w 1353"/>
                <a:gd name="T113" fmla="*/ 156 h 9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3" h="926">
                  <a:moveTo>
                    <a:pt x="877" y="130"/>
                  </a:moveTo>
                  <a:cubicBezTo>
                    <a:pt x="908" y="122"/>
                    <a:pt x="937" y="103"/>
                    <a:pt x="969" y="103"/>
                  </a:cubicBezTo>
                  <a:cubicBezTo>
                    <a:pt x="983" y="103"/>
                    <a:pt x="995" y="114"/>
                    <a:pt x="1008" y="117"/>
                  </a:cubicBezTo>
                  <a:cubicBezTo>
                    <a:pt x="1034" y="123"/>
                    <a:pt x="1061" y="126"/>
                    <a:pt x="1087" y="130"/>
                  </a:cubicBezTo>
                  <a:cubicBezTo>
                    <a:pt x="1149" y="171"/>
                    <a:pt x="1121" y="141"/>
                    <a:pt x="1152" y="234"/>
                  </a:cubicBezTo>
                  <a:cubicBezTo>
                    <a:pt x="1156" y="247"/>
                    <a:pt x="1165" y="274"/>
                    <a:pt x="1165" y="274"/>
                  </a:cubicBezTo>
                  <a:cubicBezTo>
                    <a:pt x="1145" y="334"/>
                    <a:pt x="1157" y="340"/>
                    <a:pt x="1191" y="391"/>
                  </a:cubicBezTo>
                  <a:cubicBezTo>
                    <a:pt x="1219" y="478"/>
                    <a:pt x="1228" y="502"/>
                    <a:pt x="1309" y="522"/>
                  </a:cubicBezTo>
                  <a:cubicBezTo>
                    <a:pt x="1318" y="531"/>
                    <a:pt x="1334" y="537"/>
                    <a:pt x="1335" y="549"/>
                  </a:cubicBezTo>
                  <a:cubicBezTo>
                    <a:pt x="1353" y="711"/>
                    <a:pt x="1253" y="644"/>
                    <a:pt x="1100" y="653"/>
                  </a:cubicBezTo>
                  <a:cubicBezTo>
                    <a:pt x="1126" y="649"/>
                    <a:pt x="1152" y="640"/>
                    <a:pt x="1178" y="640"/>
                  </a:cubicBezTo>
                  <a:cubicBezTo>
                    <a:pt x="1200" y="640"/>
                    <a:pt x="1222" y="655"/>
                    <a:pt x="1244" y="653"/>
                  </a:cubicBezTo>
                  <a:cubicBezTo>
                    <a:pt x="1271" y="651"/>
                    <a:pt x="1296" y="636"/>
                    <a:pt x="1322" y="627"/>
                  </a:cubicBezTo>
                  <a:cubicBezTo>
                    <a:pt x="1318" y="644"/>
                    <a:pt x="1320" y="665"/>
                    <a:pt x="1309" y="679"/>
                  </a:cubicBezTo>
                  <a:cubicBezTo>
                    <a:pt x="1300" y="690"/>
                    <a:pt x="1284" y="690"/>
                    <a:pt x="1270" y="693"/>
                  </a:cubicBezTo>
                  <a:cubicBezTo>
                    <a:pt x="1186" y="710"/>
                    <a:pt x="1055" y="714"/>
                    <a:pt x="982" y="719"/>
                  </a:cubicBezTo>
                  <a:cubicBezTo>
                    <a:pt x="942" y="881"/>
                    <a:pt x="1004" y="691"/>
                    <a:pt x="930" y="784"/>
                  </a:cubicBezTo>
                  <a:cubicBezTo>
                    <a:pt x="919" y="798"/>
                    <a:pt x="934" y="834"/>
                    <a:pt x="916" y="837"/>
                  </a:cubicBezTo>
                  <a:cubicBezTo>
                    <a:pt x="778" y="858"/>
                    <a:pt x="637" y="846"/>
                    <a:pt x="498" y="850"/>
                  </a:cubicBezTo>
                  <a:cubicBezTo>
                    <a:pt x="466" y="818"/>
                    <a:pt x="457" y="783"/>
                    <a:pt x="432" y="745"/>
                  </a:cubicBezTo>
                  <a:cubicBezTo>
                    <a:pt x="423" y="758"/>
                    <a:pt x="419" y="775"/>
                    <a:pt x="406" y="784"/>
                  </a:cubicBezTo>
                  <a:cubicBezTo>
                    <a:pt x="279" y="869"/>
                    <a:pt x="422" y="727"/>
                    <a:pt x="314" y="823"/>
                  </a:cubicBezTo>
                  <a:cubicBezTo>
                    <a:pt x="206" y="919"/>
                    <a:pt x="280" y="891"/>
                    <a:pt x="183" y="915"/>
                  </a:cubicBezTo>
                  <a:cubicBezTo>
                    <a:pt x="187" y="871"/>
                    <a:pt x="189" y="827"/>
                    <a:pt x="196" y="784"/>
                  </a:cubicBezTo>
                  <a:cubicBezTo>
                    <a:pt x="198" y="770"/>
                    <a:pt x="204" y="757"/>
                    <a:pt x="210" y="745"/>
                  </a:cubicBezTo>
                  <a:cubicBezTo>
                    <a:pt x="217" y="731"/>
                    <a:pt x="247" y="717"/>
                    <a:pt x="236" y="706"/>
                  </a:cubicBezTo>
                  <a:cubicBezTo>
                    <a:pt x="224" y="695"/>
                    <a:pt x="209" y="723"/>
                    <a:pt x="196" y="732"/>
                  </a:cubicBezTo>
                  <a:cubicBezTo>
                    <a:pt x="183" y="796"/>
                    <a:pt x="166" y="847"/>
                    <a:pt x="196" y="915"/>
                  </a:cubicBezTo>
                  <a:cubicBezTo>
                    <a:pt x="201" y="926"/>
                    <a:pt x="212" y="895"/>
                    <a:pt x="223" y="889"/>
                  </a:cubicBezTo>
                  <a:cubicBezTo>
                    <a:pt x="237" y="881"/>
                    <a:pt x="304" y="866"/>
                    <a:pt x="314" y="863"/>
                  </a:cubicBezTo>
                  <a:cubicBezTo>
                    <a:pt x="379" y="821"/>
                    <a:pt x="401" y="850"/>
                    <a:pt x="445" y="784"/>
                  </a:cubicBezTo>
                  <a:cubicBezTo>
                    <a:pt x="432" y="780"/>
                    <a:pt x="420" y="769"/>
                    <a:pt x="406" y="771"/>
                  </a:cubicBezTo>
                  <a:cubicBezTo>
                    <a:pt x="378" y="774"/>
                    <a:pt x="327" y="797"/>
                    <a:pt x="327" y="797"/>
                  </a:cubicBezTo>
                  <a:cubicBezTo>
                    <a:pt x="318" y="784"/>
                    <a:pt x="306" y="773"/>
                    <a:pt x="301" y="758"/>
                  </a:cubicBezTo>
                  <a:cubicBezTo>
                    <a:pt x="293" y="737"/>
                    <a:pt x="306" y="705"/>
                    <a:pt x="288" y="693"/>
                  </a:cubicBezTo>
                  <a:cubicBezTo>
                    <a:pt x="275" y="684"/>
                    <a:pt x="274" y="722"/>
                    <a:pt x="262" y="732"/>
                  </a:cubicBezTo>
                  <a:cubicBezTo>
                    <a:pt x="251" y="741"/>
                    <a:pt x="236" y="741"/>
                    <a:pt x="223" y="745"/>
                  </a:cubicBezTo>
                  <a:cubicBezTo>
                    <a:pt x="149" y="816"/>
                    <a:pt x="249" y="678"/>
                    <a:pt x="236" y="640"/>
                  </a:cubicBezTo>
                  <a:cubicBezTo>
                    <a:pt x="230" y="623"/>
                    <a:pt x="201" y="649"/>
                    <a:pt x="183" y="653"/>
                  </a:cubicBezTo>
                  <a:cubicBezTo>
                    <a:pt x="133" y="687"/>
                    <a:pt x="77" y="699"/>
                    <a:pt x="26" y="732"/>
                  </a:cubicBezTo>
                  <a:cubicBezTo>
                    <a:pt x="17" y="719"/>
                    <a:pt x="0" y="709"/>
                    <a:pt x="0" y="693"/>
                  </a:cubicBezTo>
                  <a:cubicBezTo>
                    <a:pt x="0" y="638"/>
                    <a:pt x="108" y="572"/>
                    <a:pt x="144" y="535"/>
                  </a:cubicBezTo>
                  <a:cubicBezTo>
                    <a:pt x="131" y="531"/>
                    <a:pt x="105" y="536"/>
                    <a:pt x="105" y="522"/>
                  </a:cubicBezTo>
                  <a:cubicBezTo>
                    <a:pt x="105" y="504"/>
                    <a:pt x="132" y="497"/>
                    <a:pt x="144" y="483"/>
                  </a:cubicBezTo>
                  <a:cubicBezTo>
                    <a:pt x="154" y="471"/>
                    <a:pt x="160" y="456"/>
                    <a:pt x="170" y="444"/>
                  </a:cubicBezTo>
                  <a:cubicBezTo>
                    <a:pt x="191" y="421"/>
                    <a:pt x="236" y="378"/>
                    <a:pt x="236" y="378"/>
                  </a:cubicBezTo>
                  <a:cubicBezTo>
                    <a:pt x="218" y="374"/>
                    <a:pt x="183" y="383"/>
                    <a:pt x="183" y="365"/>
                  </a:cubicBezTo>
                  <a:cubicBezTo>
                    <a:pt x="183" y="345"/>
                    <a:pt x="218" y="347"/>
                    <a:pt x="236" y="339"/>
                  </a:cubicBezTo>
                  <a:cubicBezTo>
                    <a:pt x="293" y="315"/>
                    <a:pt x="359" y="312"/>
                    <a:pt x="419" y="300"/>
                  </a:cubicBezTo>
                  <a:cubicBezTo>
                    <a:pt x="402" y="291"/>
                    <a:pt x="367" y="293"/>
                    <a:pt x="367" y="274"/>
                  </a:cubicBezTo>
                  <a:cubicBezTo>
                    <a:pt x="367" y="256"/>
                    <a:pt x="403" y="268"/>
                    <a:pt x="419" y="261"/>
                  </a:cubicBezTo>
                  <a:cubicBezTo>
                    <a:pt x="433" y="255"/>
                    <a:pt x="443" y="239"/>
                    <a:pt x="458" y="234"/>
                  </a:cubicBezTo>
                  <a:cubicBezTo>
                    <a:pt x="492" y="222"/>
                    <a:pt x="563" y="208"/>
                    <a:pt x="563" y="208"/>
                  </a:cubicBezTo>
                  <a:cubicBezTo>
                    <a:pt x="410" y="186"/>
                    <a:pt x="481" y="197"/>
                    <a:pt x="563" y="156"/>
                  </a:cubicBezTo>
                  <a:cubicBezTo>
                    <a:pt x="434" y="130"/>
                    <a:pt x="533" y="136"/>
                    <a:pt x="589" y="117"/>
                  </a:cubicBezTo>
                  <a:cubicBezTo>
                    <a:pt x="702" y="0"/>
                    <a:pt x="613" y="78"/>
                    <a:pt x="995" y="103"/>
                  </a:cubicBezTo>
                  <a:cubicBezTo>
                    <a:pt x="1020" y="105"/>
                    <a:pt x="1074" y="128"/>
                    <a:pt x="1074" y="156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Freeform 80">
              <a:extLst>
                <a:ext uri="{FF2B5EF4-FFF2-40B4-BE49-F238E27FC236}">
                  <a16:creationId xmlns:a16="http://schemas.microsoft.com/office/drawing/2014/main" id="{6F207EFC-4C92-9B91-426F-69D1FFD15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152"/>
              <a:ext cx="1083" cy="690"/>
            </a:xfrm>
            <a:custGeom>
              <a:avLst/>
              <a:gdLst>
                <a:gd name="T0" fmla="*/ 341 w 1083"/>
                <a:gd name="T1" fmla="*/ 140 h 690"/>
                <a:gd name="T2" fmla="*/ 432 w 1083"/>
                <a:gd name="T3" fmla="*/ 61 h 690"/>
                <a:gd name="T4" fmla="*/ 524 w 1083"/>
                <a:gd name="T5" fmla="*/ 35 h 690"/>
                <a:gd name="T6" fmla="*/ 603 w 1083"/>
                <a:gd name="T7" fmla="*/ 61 h 690"/>
                <a:gd name="T8" fmla="*/ 786 w 1083"/>
                <a:gd name="T9" fmla="*/ 48 h 690"/>
                <a:gd name="T10" fmla="*/ 904 w 1083"/>
                <a:gd name="T11" fmla="*/ 271 h 690"/>
                <a:gd name="T12" fmla="*/ 956 w 1083"/>
                <a:gd name="T13" fmla="*/ 336 h 690"/>
                <a:gd name="T14" fmla="*/ 969 w 1083"/>
                <a:gd name="T15" fmla="*/ 375 h 690"/>
                <a:gd name="T16" fmla="*/ 1048 w 1083"/>
                <a:gd name="T17" fmla="*/ 402 h 690"/>
                <a:gd name="T18" fmla="*/ 1074 w 1083"/>
                <a:gd name="T19" fmla="*/ 441 h 690"/>
                <a:gd name="T20" fmla="*/ 1061 w 1083"/>
                <a:gd name="T21" fmla="*/ 572 h 690"/>
                <a:gd name="T22" fmla="*/ 982 w 1083"/>
                <a:gd name="T23" fmla="*/ 598 h 690"/>
                <a:gd name="T24" fmla="*/ 733 w 1083"/>
                <a:gd name="T25" fmla="*/ 611 h 690"/>
                <a:gd name="T26" fmla="*/ 629 w 1083"/>
                <a:gd name="T27" fmla="*/ 690 h 690"/>
                <a:gd name="T28" fmla="*/ 210 w 1083"/>
                <a:gd name="T29" fmla="*/ 677 h 690"/>
                <a:gd name="T30" fmla="*/ 157 w 1083"/>
                <a:gd name="T31" fmla="*/ 611 h 690"/>
                <a:gd name="T32" fmla="*/ 27 w 1083"/>
                <a:gd name="T33" fmla="*/ 480 h 690"/>
                <a:gd name="T34" fmla="*/ 0 w 1083"/>
                <a:gd name="T35" fmla="*/ 402 h 690"/>
                <a:gd name="T36" fmla="*/ 13 w 1083"/>
                <a:gd name="T37" fmla="*/ 349 h 690"/>
                <a:gd name="T38" fmla="*/ 53 w 1083"/>
                <a:gd name="T39" fmla="*/ 336 h 690"/>
                <a:gd name="T40" fmla="*/ 92 w 1083"/>
                <a:gd name="T41" fmla="*/ 310 h 690"/>
                <a:gd name="T42" fmla="*/ 131 w 1083"/>
                <a:gd name="T43" fmla="*/ 192 h 690"/>
                <a:gd name="T44" fmla="*/ 301 w 1083"/>
                <a:gd name="T45" fmla="*/ 153 h 690"/>
                <a:gd name="T46" fmla="*/ 341 w 1083"/>
                <a:gd name="T47" fmla="*/ 140 h 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3" h="690">
                  <a:moveTo>
                    <a:pt x="341" y="140"/>
                  </a:moveTo>
                  <a:cubicBezTo>
                    <a:pt x="360" y="82"/>
                    <a:pt x="376" y="80"/>
                    <a:pt x="432" y="61"/>
                  </a:cubicBezTo>
                  <a:cubicBezTo>
                    <a:pt x="452" y="0"/>
                    <a:pt x="434" y="13"/>
                    <a:pt x="524" y="35"/>
                  </a:cubicBezTo>
                  <a:cubicBezTo>
                    <a:pt x="551" y="42"/>
                    <a:pt x="603" y="61"/>
                    <a:pt x="603" y="61"/>
                  </a:cubicBezTo>
                  <a:cubicBezTo>
                    <a:pt x="714" y="24"/>
                    <a:pt x="654" y="32"/>
                    <a:pt x="786" y="48"/>
                  </a:cubicBezTo>
                  <a:cubicBezTo>
                    <a:pt x="837" y="124"/>
                    <a:pt x="837" y="206"/>
                    <a:pt x="904" y="271"/>
                  </a:cubicBezTo>
                  <a:cubicBezTo>
                    <a:pt x="937" y="369"/>
                    <a:pt x="889" y="252"/>
                    <a:pt x="956" y="336"/>
                  </a:cubicBezTo>
                  <a:cubicBezTo>
                    <a:pt x="965" y="347"/>
                    <a:pt x="958" y="367"/>
                    <a:pt x="969" y="375"/>
                  </a:cubicBezTo>
                  <a:cubicBezTo>
                    <a:pt x="992" y="391"/>
                    <a:pt x="1048" y="402"/>
                    <a:pt x="1048" y="402"/>
                  </a:cubicBezTo>
                  <a:cubicBezTo>
                    <a:pt x="1057" y="415"/>
                    <a:pt x="1073" y="425"/>
                    <a:pt x="1074" y="441"/>
                  </a:cubicBezTo>
                  <a:cubicBezTo>
                    <a:pt x="1077" y="485"/>
                    <a:pt x="1083" y="534"/>
                    <a:pt x="1061" y="572"/>
                  </a:cubicBezTo>
                  <a:cubicBezTo>
                    <a:pt x="1047" y="596"/>
                    <a:pt x="1010" y="597"/>
                    <a:pt x="982" y="598"/>
                  </a:cubicBezTo>
                  <a:cubicBezTo>
                    <a:pt x="899" y="602"/>
                    <a:pt x="816" y="607"/>
                    <a:pt x="733" y="611"/>
                  </a:cubicBezTo>
                  <a:cubicBezTo>
                    <a:pt x="703" y="656"/>
                    <a:pt x="681" y="673"/>
                    <a:pt x="629" y="690"/>
                  </a:cubicBezTo>
                  <a:cubicBezTo>
                    <a:pt x="489" y="686"/>
                    <a:pt x="349" y="690"/>
                    <a:pt x="210" y="677"/>
                  </a:cubicBezTo>
                  <a:cubicBezTo>
                    <a:pt x="198" y="676"/>
                    <a:pt x="159" y="613"/>
                    <a:pt x="157" y="611"/>
                  </a:cubicBezTo>
                  <a:cubicBezTo>
                    <a:pt x="114" y="569"/>
                    <a:pt x="54" y="539"/>
                    <a:pt x="27" y="480"/>
                  </a:cubicBezTo>
                  <a:cubicBezTo>
                    <a:pt x="16" y="455"/>
                    <a:pt x="0" y="402"/>
                    <a:pt x="0" y="402"/>
                  </a:cubicBezTo>
                  <a:cubicBezTo>
                    <a:pt x="4" y="384"/>
                    <a:pt x="2" y="363"/>
                    <a:pt x="13" y="349"/>
                  </a:cubicBezTo>
                  <a:cubicBezTo>
                    <a:pt x="22" y="338"/>
                    <a:pt x="40" y="342"/>
                    <a:pt x="53" y="336"/>
                  </a:cubicBezTo>
                  <a:cubicBezTo>
                    <a:pt x="67" y="329"/>
                    <a:pt x="79" y="319"/>
                    <a:pt x="92" y="310"/>
                  </a:cubicBezTo>
                  <a:cubicBezTo>
                    <a:pt x="122" y="218"/>
                    <a:pt x="109" y="257"/>
                    <a:pt x="131" y="192"/>
                  </a:cubicBezTo>
                  <a:cubicBezTo>
                    <a:pt x="138" y="171"/>
                    <a:pt x="294" y="154"/>
                    <a:pt x="301" y="153"/>
                  </a:cubicBezTo>
                  <a:cubicBezTo>
                    <a:pt x="332" y="123"/>
                    <a:pt x="319" y="118"/>
                    <a:pt x="341" y="14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Oval 81">
              <a:extLst>
                <a:ext uri="{FF2B5EF4-FFF2-40B4-BE49-F238E27FC236}">
                  <a16:creationId xmlns:a16="http://schemas.microsoft.com/office/drawing/2014/main" id="{6523EF6D-13FD-76C9-900C-F968157C8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36"/>
              <a:ext cx="96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221" name="Freeform 82">
              <a:extLst>
                <a:ext uri="{FF2B5EF4-FFF2-40B4-BE49-F238E27FC236}">
                  <a16:creationId xmlns:a16="http://schemas.microsoft.com/office/drawing/2014/main" id="{82EB2B68-B6AE-6259-A43C-82FA26F6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558"/>
              <a:ext cx="97" cy="86"/>
            </a:xfrm>
            <a:custGeom>
              <a:avLst/>
              <a:gdLst>
                <a:gd name="T0" fmla="*/ 0 w 97"/>
                <a:gd name="T1" fmla="*/ 52 h 86"/>
                <a:gd name="T2" fmla="*/ 92 w 97"/>
                <a:gd name="T3" fmla="*/ 52 h 86"/>
                <a:gd name="T4" fmla="*/ 53 w 97"/>
                <a:gd name="T5" fmla="*/ 26 h 86"/>
                <a:gd name="T6" fmla="*/ 26 w 97"/>
                <a:gd name="T7" fmla="*/ 0 h 86"/>
                <a:gd name="T8" fmla="*/ 0 w 97"/>
                <a:gd name="T9" fmla="*/ 52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86">
                  <a:moveTo>
                    <a:pt x="0" y="52"/>
                  </a:moveTo>
                  <a:cubicBezTo>
                    <a:pt x="14" y="57"/>
                    <a:pt x="81" y="86"/>
                    <a:pt x="92" y="52"/>
                  </a:cubicBezTo>
                  <a:cubicBezTo>
                    <a:pt x="97" y="37"/>
                    <a:pt x="65" y="36"/>
                    <a:pt x="53" y="26"/>
                  </a:cubicBezTo>
                  <a:cubicBezTo>
                    <a:pt x="43" y="18"/>
                    <a:pt x="35" y="9"/>
                    <a:pt x="26" y="0"/>
                  </a:cubicBezTo>
                  <a:cubicBezTo>
                    <a:pt x="11" y="45"/>
                    <a:pt x="23" y="29"/>
                    <a:pt x="0" y="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Freeform 83">
              <a:extLst>
                <a:ext uri="{FF2B5EF4-FFF2-40B4-BE49-F238E27FC236}">
                  <a16:creationId xmlns:a16="http://schemas.microsoft.com/office/drawing/2014/main" id="{86CFB285-6DFF-1FC5-E1BA-EA8F746A2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680"/>
              <a:ext cx="365" cy="166"/>
            </a:xfrm>
            <a:custGeom>
              <a:avLst/>
              <a:gdLst>
                <a:gd name="T0" fmla="*/ 113 w 365"/>
                <a:gd name="T1" fmla="*/ 35 h 166"/>
                <a:gd name="T2" fmla="*/ 322 w 365"/>
                <a:gd name="T3" fmla="*/ 100 h 166"/>
                <a:gd name="T4" fmla="*/ 335 w 365"/>
                <a:gd name="T5" fmla="*/ 61 h 166"/>
                <a:gd name="T6" fmla="*/ 361 w 365"/>
                <a:gd name="T7" fmla="*/ 100 h 166"/>
                <a:gd name="T8" fmla="*/ 322 w 365"/>
                <a:gd name="T9" fmla="*/ 113 h 166"/>
                <a:gd name="T10" fmla="*/ 47 w 365"/>
                <a:gd name="T11" fmla="*/ 127 h 166"/>
                <a:gd name="T12" fmla="*/ 8 w 365"/>
                <a:gd name="T13" fmla="*/ 166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166">
                  <a:moveTo>
                    <a:pt x="113" y="35"/>
                  </a:moveTo>
                  <a:cubicBezTo>
                    <a:pt x="200" y="64"/>
                    <a:pt x="289" y="0"/>
                    <a:pt x="322" y="100"/>
                  </a:cubicBezTo>
                  <a:cubicBezTo>
                    <a:pt x="326" y="87"/>
                    <a:pt x="335" y="61"/>
                    <a:pt x="335" y="61"/>
                  </a:cubicBezTo>
                  <a:cubicBezTo>
                    <a:pt x="344" y="74"/>
                    <a:pt x="365" y="85"/>
                    <a:pt x="361" y="100"/>
                  </a:cubicBezTo>
                  <a:cubicBezTo>
                    <a:pt x="358" y="113"/>
                    <a:pt x="336" y="112"/>
                    <a:pt x="322" y="113"/>
                  </a:cubicBezTo>
                  <a:cubicBezTo>
                    <a:pt x="231" y="121"/>
                    <a:pt x="139" y="122"/>
                    <a:pt x="47" y="127"/>
                  </a:cubicBezTo>
                  <a:cubicBezTo>
                    <a:pt x="0" y="143"/>
                    <a:pt x="8" y="126"/>
                    <a:pt x="8" y="16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Freeform 84">
              <a:extLst>
                <a:ext uri="{FF2B5EF4-FFF2-40B4-BE49-F238E27FC236}">
                  <a16:creationId xmlns:a16="http://schemas.microsoft.com/office/drawing/2014/main" id="{C539E7BC-6EAC-FB2A-BB30-B6BC0F6A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964"/>
              <a:ext cx="1290" cy="790"/>
            </a:xfrm>
            <a:custGeom>
              <a:avLst/>
              <a:gdLst>
                <a:gd name="T0" fmla="*/ 274 w 1290"/>
                <a:gd name="T1" fmla="*/ 699 h 790"/>
                <a:gd name="T2" fmla="*/ 170 w 1290"/>
                <a:gd name="T3" fmla="*/ 712 h 790"/>
                <a:gd name="T4" fmla="*/ 0 w 1290"/>
                <a:gd name="T5" fmla="*/ 790 h 790"/>
                <a:gd name="T6" fmla="*/ 78 w 1290"/>
                <a:gd name="T7" fmla="*/ 620 h 790"/>
                <a:gd name="T8" fmla="*/ 327 w 1290"/>
                <a:gd name="T9" fmla="*/ 463 h 790"/>
                <a:gd name="T10" fmla="*/ 170 w 1290"/>
                <a:gd name="T11" fmla="*/ 424 h 790"/>
                <a:gd name="T12" fmla="*/ 130 w 1290"/>
                <a:gd name="T13" fmla="*/ 411 h 790"/>
                <a:gd name="T14" fmla="*/ 183 w 1290"/>
                <a:gd name="T15" fmla="*/ 397 h 790"/>
                <a:gd name="T16" fmla="*/ 405 w 1290"/>
                <a:gd name="T17" fmla="*/ 384 h 790"/>
                <a:gd name="T18" fmla="*/ 288 w 1290"/>
                <a:gd name="T19" fmla="*/ 319 h 790"/>
                <a:gd name="T20" fmla="*/ 445 w 1290"/>
                <a:gd name="T21" fmla="*/ 253 h 790"/>
                <a:gd name="T22" fmla="*/ 405 w 1290"/>
                <a:gd name="T23" fmla="*/ 227 h 790"/>
                <a:gd name="T24" fmla="*/ 366 w 1290"/>
                <a:gd name="T25" fmla="*/ 240 h 790"/>
                <a:gd name="T26" fmla="*/ 274 w 1290"/>
                <a:gd name="T27" fmla="*/ 267 h 790"/>
                <a:gd name="T28" fmla="*/ 432 w 1290"/>
                <a:gd name="T29" fmla="*/ 201 h 790"/>
                <a:gd name="T30" fmla="*/ 576 w 1290"/>
                <a:gd name="T31" fmla="*/ 149 h 790"/>
                <a:gd name="T32" fmla="*/ 549 w 1290"/>
                <a:gd name="T33" fmla="*/ 123 h 790"/>
                <a:gd name="T34" fmla="*/ 628 w 1290"/>
                <a:gd name="T35" fmla="*/ 31 h 790"/>
                <a:gd name="T36" fmla="*/ 733 w 1290"/>
                <a:gd name="T37" fmla="*/ 5 h 790"/>
                <a:gd name="T38" fmla="*/ 1034 w 1290"/>
                <a:gd name="T39" fmla="*/ 18 h 790"/>
                <a:gd name="T40" fmla="*/ 1021 w 1290"/>
                <a:gd name="T41" fmla="*/ 57 h 790"/>
                <a:gd name="T42" fmla="*/ 1060 w 1290"/>
                <a:gd name="T43" fmla="*/ 31 h 790"/>
                <a:gd name="T44" fmla="*/ 1230 w 1290"/>
                <a:gd name="T45" fmla="*/ 96 h 790"/>
                <a:gd name="T46" fmla="*/ 1243 w 1290"/>
                <a:gd name="T47" fmla="*/ 227 h 790"/>
                <a:gd name="T48" fmla="*/ 1204 w 1290"/>
                <a:gd name="T49" fmla="*/ 201 h 790"/>
                <a:gd name="T50" fmla="*/ 1165 w 1290"/>
                <a:gd name="T51" fmla="*/ 162 h 790"/>
                <a:gd name="T52" fmla="*/ 1086 w 1290"/>
                <a:gd name="T53" fmla="*/ 136 h 790"/>
                <a:gd name="T54" fmla="*/ 733 w 1290"/>
                <a:gd name="T55" fmla="*/ 162 h 790"/>
                <a:gd name="T56" fmla="*/ 654 w 1290"/>
                <a:gd name="T57" fmla="*/ 201 h 790"/>
                <a:gd name="T58" fmla="*/ 589 w 1290"/>
                <a:gd name="T59" fmla="*/ 280 h 790"/>
                <a:gd name="T60" fmla="*/ 510 w 1290"/>
                <a:gd name="T61" fmla="*/ 306 h 790"/>
                <a:gd name="T62" fmla="*/ 471 w 1290"/>
                <a:gd name="T63" fmla="*/ 332 h 790"/>
                <a:gd name="T64" fmla="*/ 445 w 1290"/>
                <a:gd name="T65" fmla="*/ 371 h 790"/>
                <a:gd name="T66" fmla="*/ 432 w 1290"/>
                <a:gd name="T67" fmla="*/ 411 h 790"/>
                <a:gd name="T68" fmla="*/ 366 w 1290"/>
                <a:gd name="T69" fmla="*/ 476 h 790"/>
                <a:gd name="T70" fmla="*/ 340 w 1290"/>
                <a:gd name="T71" fmla="*/ 515 h 790"/>
                <a:gd name="T72" fmla="*/ 301 w 1290"/>
                <a:gd name="T73" fmla="*/ 528 h 790"/>
                <a:gd name="T74" fmla="*/ 248 w 1290"/>
                <a:gd name="T75" fmla="*/ 633 h 790"/>
                <a:gd name="T76" fmla="*/ 235 w 1290"/>
                <a:gd name="T77" fmla="*/ 685 h 790"/>
                <a:gd name="T78" fmla="*/ 274 w 1290"/>
                <a:gd name="T79" fmla="*/ 699 h 7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90" h="790">
                  <a:moveTo>
                    <a:pt x="274" y="699"/>
                  </a:moveTo>
                  <a:cubicBezTo>
                    <a:pt x="239" y="703"/>
                    <a:pt x="204" y="704"/>
                    <a:pt x="170" y="712"/>
                  </a:cubicBezTo>
                  <a:cubicBezTo>
                    <a:pt x="110" y="727"/>
                    <a:pt x="59" y="770"/>
                    <a:pt x="0" y="790"/>
                  </a:cubicBezTo>
                  <a:cubicBezTo>
                    <a:pt x="12" y="694"/>
                    <a:pt x="4" y="670"/>
                    <a:pt x="78" y="620"/>
                  </a:cubicBezTo>
                  <a:cubicBezTo>
                    <a:pt x="116" y="505"/>
                    <a:pt x="228" y="496"/>
                    <a:pt x="327" y="463"/>
                  </a:cubicBezTo>
                  <a:cubicBezTo>
                    <a:pt x="253" y="409"/>
                    <a:pt x="260" y="406"/>
                    <a:pt x="170" y="424"/>
                  </a:cubicBezTo>
                  <a:cubicBezTo>
                    <a:pt x="157" y="420"/>
                    <a:pt x="124" y="424"/>
                    <a:pt x="130" y="411"/>
                  </a:cubicBezTo>
                  <a:cubicBezTo>
                    <a:pt x="138" y="395"/>
                    <a:pt x="165" y="399"/>
                    <a:pt x="183" y="397"/>
                  </a:cubicBezTo>
                  <a:cubicBezTo>
                    <a:pt x="257" y="390"/>
                    <a:pt x="331" y="388"/>
                    <a:pt x="405" y="384"/>
                  </a:cubicBezTo>
                  <a:cubicBezTo>
                    <a:pt x="316" y="324"/>
                    <a:pt x="357" y="342"/>
                    <a:pt x="288" y="319"/>
                  </a:cubicBezTo>
                  <a:cubicBezTo>
                    <a:pt x="371" y="307"/>
                    <a:pt x="391" y="307"/>
                    <a:pt x="445" y="253"/>
                  </a:cubicBezTo>
                  <a:cubicBezTo>
                    <a:pt x="432" y="244"/>
                    <a:pt x="421" y="230"/>
                    <a:pt x="405" y="227"/>
                  </a:cubicBezTo>
                  <a:cubicBezTo>
                    <a:pt x="391" y="225"/>
                    <a:pt x="379" y="236"/>
                    <a:pt x="366" y="240"/>
                  </a:cubicBezTo>
                  <a:cubicBezTo>
                    <a:pt x="264" y="269"/>
                    <a:pt x="360" y="237"/>
                    <a:pt x="274" y="267"/>
                  </a:cubicBezTo>
                  <a:cubicBezTo>
                    <a:pt x="318" y="223"/>
                    <a:pt x="374" y="215"/>
                    <a:pt x="432" y="201"/>
                  </a:cubicBezTo>
                  <a:cubicBezTo>
                    <a:pt x="482" y="168"/>
                    <a:pt x="516" y="161"/>
                    <a:pt x="576" y="149"/>
                  </a:cubicBezTo>
                  <a:cubicBezTo>
                    <a:pt x="567" y="140"/>
                    <a:pt x="549" y="123"/>
                    <a:pt x="549" y="123"/>
                  </a:cubicBezTo>
                  <a:cubicBezTo>
                    <a:pt x="582" y="90"/>
                    <a:pt x="580" y="48"/>
                    <a:pt x="628" y="31"/>
                  </a:cubicBezTo>
                  <a:cubicBezTo>
                    <a:pt x="662" y="19"/>
                    <a:pt x="733" y="5"/>
                    <a:pt x="733" y="5"/>
                  </a:cubicBezTo>
                  <a:cubicBezTo>
                    <a:pt x="833" y="9"/>
                    <a:pt x="935" y="0"/>
                    <a:pt x="1034" y="18"/>
                  </a:cubicBezTo>
                  <a:cubicBezTo>
                    <a:pt x="1047" y="20"/>
                    <a:pt x="1009" y="51"/>
                    <a:pt x="1021" y="57"/>
                  </a:cubicBezTo>
                  <a:cubicBezTo>
                    <a:pt x="1035" y="64"/>
                    <a:pt x="1047" y="40"/>
                    <a:pt x="1060" y="31"/>
                  </a:cubicBezTo>
                  <a:cubicBezTo>
                    <a:pt x="1122" y="47"/>
                    <a:pt x="1177" y="61"/>
                    <a:pt x="1230" y="96"/>
                  </a:cubicBezTo>
                  <a:cubicBezTo>
                    <a:pt x="1256" y="137"/>
                    <a:pt x="1290" y="169"/>
                    <a:pt x="1243" y="227"/>
                  </a:cubicBezTo>
                  <a:cubicBezTo>
                    <a:pt x="1233" y="239"/>
                    <a:pt x="1216" y="211"/>
                    <a:pt x="1204" y="201"/>
                  </a:cubicBezTo>
                  <a:cubicBezTo>
                    <a:pt x="1190" y="189"/>
                    <a:pt x="1181" y="171"/>
                    <a:pt x="1165" y="162"/>
                  </a:cubicBezTo>
                  <a:cubicBezTo>
                    <a:pt x="1141" y="149"/>
                    <a:pt x="1086" y="136"/>
                    <a:pt x="1086" y="136"/>
                  </a:cubicBezTo>
                  <a:cubicBezTo>
                    <a:pt x="968" y="141"/>
                    <a:pt x="842" y="116"/>
                    <a:pt x="733" y="162"/>
                  </a:cubicBezTo>
                  <a:cubicBezTo>
                    <a:pt x="553" y="238"/>
                    <a:pt x="819" y="146"/>
                    <a:pt x="654" y="201"/>
                  </a:cubicBezTo>
                  <a:cubicBezTo>
                    <a:pt x="638" y="224"/>
                    <a:pt x="614" y="266"/>
                    <a:pt x="589" y="280"/>
                  </a:cubicBezTo>
                  <a:cubicBezTo>
                    <a:pt x="565" y="294"/>
                    <a:pt x="533" y="291"/>
                    <a:pt x="510" y="306"/>
                  </a:cubicBezTo>
                  <a:cubicBezTo>
                    <a:pt x="497" y="315"/>
                    <a:pt x="484" y="323"/>
                    <a:pt x="471" y="332"/>
                  </a:cubicBezTo>
                  <a:cubicBezTo>
                    <a:pt x="462" y="345"/>
                    <a:pt x="452" y="357"/>
                    <a:pt x="445" y="371"/>
                  </a:cubicBezTo>
                  <a:cubicBezTo>
                    <a:pt x="439" y="384"/>
                    <a:pt x="440" y="400"/>
                    <a:pt x="432" y="411"/>
                  </a:cubicBezTo>
                  <a:cubicBezTo>
                    <a:pt x="413" y="436"/>
                    <a:pt x="388" y="454"/>
                    <a:pt x="366" y="476"/>
                  </a:cubicBezTo>
                  <a:cubicBezTo>
                    <a:pt x="355" y="487"/>
                    <a:pt x="352" y="505"/>
                    <a:pt x="340" y="515"/>
                  </a:cubicBezTo>
                  <a:cubicBezTo>
                    <a:pt x="329" y="524"/>
                    <a:pt x="314" y="524"/>
                    <a:pt x="301" y="528"/>
                  </a:cubicBezTo>
                  <a:cubicBezTo>
                    <a:pt x="287" y="572"/>
                    <a:pt x="261" y="589"/>
                    <a:pt x="248" y="633"/>
                  </a:cubicBezTo>
                  <a:cubicBezTo>
                    <a:pt x="243" y="650"/>
                    <a:pt x="228" y="668"/>
                    <a:pt x="235" y="685"/>
                  </a:cubicBezTo>
                  <a:cubicBezTo>
                    <a:pt x="240" y="698"/>
                    <a:pt x="261" y="694"/>
                    <a:pt x="274" y="69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4" name="Freeform 85">
              <a:extLst>
                <a:ext uri="{FF2B5EF4-FFF2-40B4-BE49-F238E27FC236}">
                  <a16:creationId xmlns:a16="http://schemas.microsoft.com/office/drawing/2014/main" id="{1B3B9296-1F48-B9DC-B14C-59A8B96F4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768"/>
              <a:ext cx="410" cy="390"/>
            </a:xfrm>
            <a:custGeom>
              <a:avLst/>
              <a:gdLst>
                <a:gd name="T0" fmla="*/ 46 w 285"/>
                <a:gd name="T1" fmla="*/ 315 h 282"/>
                <a:gd name="T2" fmla="*/ 253 w 285"/>
                <a:gd name="T3" fmla="*/ 44 h 282"/>
                <a:gd name="T4" fmla="*/ 328 w 285"/>
                <a:gd name="T5" fmla="*/ 62 h 282"/>
                <a:gd name="T6" fmla="*/ 367 w 285"/>
                <a:gd name="T7" fmla="*/ 243 h 282"/>
                <a:gd name="T8" fmla="*/ 216 w 285"/>
                <a:gd name="T9" fmla="*/ 351 h 282"/>
                <a:gd name="T10" fmla="*/ 160 w 285"/>
                <a:gd name="T11" fmla="*/ 387 h 282"/>
                <a:gd name="T12" fmla="*/ 46 w 285"/>
                <a:gd name="T13" fmla="*/ 315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" h="282">
                  <a:moveTo>
                    <a:pt x="32" y="228"/>
                  </a:moveTo>
                  <a:cubicBezTo>
                    <a:pt x="45" y="41"/>
                    <a:pt x="0" y="0"/>
                    <a:pt x="176" y="32"/>
                  </a:cubicBezTo>
                  <a:cubicBezTo>
                    <a:pt x="194" y="35"/>
                    <a:pt x="211" y="41"/>
                    <a:pt x="228" y="45"/>
                  </a:cubicBezTo>
                  <a:cubicBezTo>
                    <a:pt x="256" y="85"/>
                    <a:pt x="285" y="127"/>
                    <a:pt x="255" y="176"/>
                  </a:cubicBezTo>
                  <a:cubicBezTo>
                    <a:pt x="240" y="201"/>
                    <a:pt x="152" y="253"/>
                    <a:pt x="150" y="254"/>
                  </a:cubicBezTo>
                  <a:cubicBezTo>
                    <a:pt x="137" y="263"/>
                    <a:pt x="111" y="280"/>
                    <a:pt x="111" y="280"/>
                  </a:cubicBezTo>
                  <a:cubicBezTo>
                    <a:pt x="24" y="251"/>
                    <a:pt x="32" y="282"/>
                    <a:pt x="32" y="2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5" name="Freeform 86">
              <a:extLst>
                <a:ext uri="{FF2B5EF4-FFF2-40B4-BE49-F238E27FC236}">
                  <a16:creationId xmlns:a16="http://schemas.microsoft.com/office/drawing/2014/main" id="{35A05E05-446E-E3E6-E8C0-7913C481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890"/>
              <a:ext cx="186" cy="170"/>
            </a:xfrm>
            <a:custGeom>
              <a:avLst/>
              <a:gdLst>
                <a:gd name="T0" fmla="*/ 81 w 186"/>
                <a:gd name="T1" fmla="*/ 131 h 170"/>
                <a:gd name="T2" fmla="*/ 29 w 186"/>
                <a:gd name="T3" fmla="*/ 118 h 170"/>
                <a:gd name="T4" fmla="*/ 81 w 186"/>
                <a:gd name="T5" fmla="*/ 0 h 170"/>
                <a:gd name="T6" fmla="*/ 173 w 186"/>
                <a:gd name="T7" fmla="*/ 66 h 170"/>
                <a:gd name="T8" fmla="*/ 81 w 186"/>
                <a:gd name="T9" fmla="*/ 131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170">
                  <a:moveTo>
                    <a:pt x="81" y="131"/>
                  </a:moveTo>
                  <a:cubicBezTo>
                    <a:pt x="64" y="127"/>
                    <a:pt x="35" y="135"/>
                    <a:pt x="29" y="118"/>
                  </a:cubicBezTo>
                  <a:cubicBezTo>
                    <a:pt x="0" y="40"/>
                    <a:pt x="39" y="28"/>
                    <a:pt x="81" y="0"/>
                  </a:cubicBezTo>
                  <a:cubicBezTo>
                    <a:pt x="173" y="30"/>
                    <a:pt x="151" y="0"/>
                    <a:pt x="173" y="66"/>
                  </a:cubicBezTo>
                  <a:cubicBezTo>
                    <a:pt x="156" y="170"/>
                    <a:pt x="186" y="148"/>
                    <a:pt x="81" y="13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6" name="Freeform 87">
              <a:extLst>
                <a:ext uri="{FF2B5EF4-FFF2-40B4-BE49-F238E27FC236}">
                  <a16:creationId xmlns:a16="http://schemas.microsoft.com/office/drawing/2014/main" id="{FC18F31B-ED90-2C6D-AFFE-5AFC583E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879"/>
              <a:ext cx="240" cy="221"/>
            </a:xfrm>
            <a:custGeom>
              <a:avLst/>
              <a:gdLst>
                <a:gd name="T0" fmla="*/ 40 w 240"/>
                <a:gd name="T1" fmla="*/ 221 h 221"/>
                <a:gd name="T2" fmla="*/ 26 w 240"/>
                <a:gd name="T3" fmla="*/ 168 h 221"/>
                <a:gd name="T4" fmla="*/ 0 w 240"/>
                <a:gd name="T5" fmla="*/ 90 h 221"/>
                <a:gd name="T6" fmla="*/ 144 w 240"/>
                <a:gd name="T7" fmla="*/ 37 h 221"/>
                <a:gd name="T8" fmla="*/ 184 w 240"/>
                <a:gd name="T9" fmla="*/ 168 h 221"/>
                <a:gd name="T10" fmla="*/ 40 w 240"/>
                <a:gd name="T11" fmla="*/ 221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0" h="221">
                  <a:moveTo>
                    <a:pt x="40" y="221"/>
                  </a:moveTo>
                  <a:cubicBezTo>
                    <a:pt x="35" y="203"/>
                    <a:pt x="31" y="185"/>
                    <a:pt x="26" y="168"/>
                  </a:cubicBezTo>
                  <a:cubicBezTo>
                    <a:pt x="18" y="142"/>
                    <a:pt x="0" y="90"/>
                    <a:pt x="0" y="90"/>
                  </a:cubicBezTo>
                  <a:cubicBezTo>
                    <a:pt x="29" y="0"/>
                    <a:pt x="55" y="24"/>
                    <a:pt x="144" y="37"/>
                  </a:cubicBezTo>
                  <a:cubicBezTo>
                    <a:pt x="179" y="72"/>
                    <a:pt x="240" y="104"/>
                    <a:pt x="184" y="168"/>
                  </a:cubicBezTo>
                  <a:cubicBezTo>
                    <a:pt x="180" y="173"/>
                    <a:pt x="69" y="206"/>
                    <a:pt x="40" y="221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7" name="Freeform 88">
              <a:extLst>
                <a:ext uri="{FF2B5EF4-FFF2-40B4-BE49-F238E27FC236}">
                  <a16:creationId xmlns:a16="http://schemas.microsoft.com/office/drawing/2014/main" id="{25703285-6026-3770-42B4-DE49CC35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296"/>
              <a:ext cx="158" cy="104"/>
            </a:xfrm>
            <a:custGeom>
              <a:avLst/>
              <a:gdLst>
                <a:gd name="T0" fmla="*/ 0 w 158"/>
                <a:gd name="T1" fmla="*/ 104 h 104"/>
                <a:gd name="T2" fmla="*/ 92 w 158"/>
                <a:gd name="T3" fmla="*/ 0 h 104"/>
                <a:gd name="T4" fmla="*/ 158 w 158"/>
                <a:gd name="T5" fmla="*/ 13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" h="104">
                  <a:moveTo>
                    <a:pt x="0" y="104"/>
                  </a:moveTo>
                  <a:cubicBezTo>
                    <a:pt x="16" y="43"/>
                    <a:pt x="31" y="20"/>
                    <a:pt x="92" y="0"/>
                  </a:cubicBezTo>
                  <a:cubicBezTo>
                    <a:pt x="149" y="14"/>
                    <a:pt x="126" y="13"/>
                    <a:pt x="158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8" name="Freeform 89">
              <a:extLst>
                <a:ext uri="{FF2B5EF4-FFF2-40B4-BE49-F238E27FC236}">
                  <a16:creationId xmlns:a16="http://schemas.microsoft.com/office/drawing/2014/main" id="{E906363E-50AC-6466-9CA3-AACC50282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875"/>
              <a:ext cx="999" cy="1221"/>
            </a:xfrm>
            <a:custGeom>
              <a:avLst/>
              <a:gdLst>
                <a:gd name="T0" fmla="*/ 483 w 999"/>
                <a:gd name="T1" fmla="*/ 107 h 1221"/>
                <a:gd name="T2" fmla="*/ 404 w 999"/>
                <a:gd name="T3" fmla="*/ 159 h 1221"/>
                <a:gd name="T4" fmla="*/ 365 w 999"/>
                <a:gd name="T5" fmla="*/ 185 h 1221"/>
                <a:gd name="T6" fmla="*/ 470 w 999"/>
                <a:gd name="T7" fmla="*/ 212 h 1221"/>
                <a:gd name="T8" fmla="*/ 417 w 999"/>
                <a:gd name="T9" fmla="*/ 290 h 1221"/>
                <a:gd name="T10" fmla="*/ 457 w 999"/>
                <a:gd name="T11" fmla="*/ 316 h 1221"/>
                <a:gd name="T12" fmla="*/ 548 w 999"/>
                <a:gd name="T13" fmla="*/ 329 h 1221"/>
                <a:gd name="T14" fmla="*/ 522 w 999"/>
                <a:gd name="T15" fmla="*/ 356 h 1221"/>
                <a:gd name="T16" fmla="*/ 483 w 999"/>
                <a:gd name="T17" fmla="*/ 382 h 1221"/>
                <a:gd name="T18" fmla="*/ 509 w 999"/>
                <a:gd name="T19" fmla="*/ 408 h 1221"/>
                <a:gd name="T20" fmla="*/ 561 w 999"/>
                <a:gd name="T21" fmla="*/ 421 h 1221"/>
                <a:gd name="T22" fmla="*/ 653 w 999"/>
                <a:gd name="T23" fmla="*/ 578 h 1221"/>
                <a:gd name="T24" fmla="*/ 640 w 999"/>
                <a:gd name="T25" fmla="*/ 892 h 1221"/>
                <a:gd name="T26" fmla="*/ 548 w 999"/>
                <a:gd name="T27" fmla="*/ 918 h 1221"/>
                <a:gd name="T28" fmla="*/ 391 w 999"/>
                <a:gd name="T29" fmla="*/ 945 h 1221"/>
                <a:gd name="T30" fmla="*/ 313 w 999"/>
                <a:gd name="T31" fmla="*/ 945 h 1221"/>
                <a:gd name="T32" fmla="*/ 90 w 999"/>
                <a:gd name="T33" fmla="*/ 958 h 1221"/>
                <a:gd name="T34" fmla="*/ 64 w 999"/>
                <a:gd name="T35" fmla="*/ 1102 h 1221"/>
                <a:gd name="T36" fmla="*/ 182 w 999"/>
                <a:gd name="T37" fmla="*/ 1141 h 1221"/>
                <a:gd name="T38" fmla="*/ 483 w 999"/>
                <a:gd name="T39" fmla="*/ 1220 h 1221"/>
                <a:gd name="T40" fmla="*/ 758 w 999"/>
                <a:gd name="T41" fmla="*/ 1206 h 1221"/>
                <a:gd name="T42" fmla="*/ 862 w 999"/>
                <a:gd name="T43" fmla="*/ 1089 h 1221"/>
                <a:gd name="T44" fmla="*/ 915 w 999"/>
                <a:gd name="T45" fmla="*/ 1010 h 1221"/>
                <a:gd name="T46" fmla="*/ 941 w 999"/>
                <a:gd name="T47" fmla="*/ 971 h 1221"/>
                <a:gd name="T48" fmla="*/ 993 w 999"/>
                <a:gd name="T49" fmla="*/ 840 h 1221"/>
                <a:gd name="T50" fmla="*/ 980 w 999"/>
                <a:gd name="T51" fmla="*/ 290 h 1221"/>
                <a:gd name="T52" fmla="*/ 928 w 999"/>
                <a:gd name="T53" fmla="*/ 212 h 1221"/>
                <a:gd name="T54" fmla="*/ 758 w 999"/>
                <a:gd name="T55" fmla="*/ 68 h 1221"/>
                <a:gd name="T56" fmla="*/ 718 w 999"/>
                <a:gd name="T57" fmla="*/ 28 h 1221"/>
                <a:gd name="T58" fmla="*/ 640 w 999"/>
                <a:gd name="T59" fmla="*/ 2 h 1221"/>
                <a:gd name="T60" fmla="*/ 509 w 999"/>
                <a:gd name="T61" fmla="*/ 28 h 1221"/>
                <a:gd name="T62" fmla="*/ 483 w 999"/>
                <a:gd name="T63" fmla="*/ 68 h 1221"/>
                <a:gd name="T64" fmla="*/ 443 w 999"/>
                <a:gd name="T65" fmla="*/ 94 h 1221"/>
                <a:gd name="T66" fmla="*/ 404 w 999"/>
                <a:gd name="T67" fmla="*/ 133 h 1221"/>
                <a:gd name="T68" fmla="*/ 326 w 999"/>
                <a:gd name="T69" fmla="*/ 198 h 1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9" h="1221">
                  <a:moveTo>
                    <a:pt x="483" y="107"/>
                  </a:moveTo>
                  <a:cubicBezTo>
                    <a:pt x="457" y="124"/>
                    <a:pt x="430" y="142"/>
                    <a:pt x="404" y="159"/>
                  </a:cubicBezTo>
                  <a:cubicBezTo>
                    <a:pt x="391" y="168"/>
                    <a:pt x="365" y="185"/>
                    <a:pt x="365" y="185"/>
                  </a:cubicBezTo>
                  <a:cubicBezTo>
                    <a:pt x="327" y="302"/>
                    <a:pt x="374" y="116"/>
                    <a:pt x="470" y="212"/>
                  </a:cubicBezTo>
                  <a:cubicBezTo>
                    <a:pt x="492" y="234"/>
                    <a:pt x="417" y="290"/>
                    <a:pt x="417" y="290"/>
                  </a:cubicBezTo>
                  <a:cubicBezTo>
                    <a:pt x="430" y="299"/>
                    <a:pt x="442" y="311"/>
                    <a:pt x="457" y="316"/>
                  </a:cubicBezTo>
                  <a:cubicBezTo>
                    <a:pt x="486" y="325"/>
                    <a:pt x="522" y="313"/>
                    <a:pt x="548" y="329"/>
                  </a:cubicBezTo>
                  <a:cubicBezTo>
                    <a:pt x="559" y="336"/>
                    <a:pt x="532" y="348"/>
                    <a:pt x="522" y="356"/>
                  </a:cubicBezTo>
                  <a:cubicBezTo>
                    <a:pt x="510" y="366"/>
                    <a:pt x="496" y="373"/>
                    <a:pt x="483" y="382"/>
                  </a:cubicBezTo>
                  <a:cubicBezTo>
                    <a:pt x="437" y="451"/>
                    <a:pt x="453" y="408"/>
                    <a:pt x="509" y="408"/>
                  </a:cubicBezTo>
                  <a:cubicBezTo>
                    <a:pt x="527" y="408"/>
                    <a:pt x="544" y="417"/>
                    <a:pt x="561" y="421"/>
                  </a:cubicBezTo>
                  <a:cubicBezTo>
                    <a:pt x="631" y="466"/>
                    <a:pt x="634" y="501"/>
                    <a:pt x="653" y="578"/>
                  </a:cubicBezTo>
                  <a:cubicBezTo>
                    <a:pt x="649" y="683"/>
                    <a:pt x="656" y="789"/>
                    <a:pt x="640" y="892"/>
                  </a:cubicBezTo>
                  <a:cubicBezTo>
                    <a:pt x="639" y="898"/>
                    <a:pt x="578" y="909"/>
                    <a:pt x="548" y="918"/>
                  </a:cubicBezTo>
                  <a:cubicBezTo>
                    <a:pt x="445" y="948"/>
                    <a:pt x="601" y="922"/>
                    <a:pt x="391" y="945"/>
                  </a:cubicBezTo>
                  <a:cubicBezTo>
                    <a:pt x="287" y="980"/>
                    <a:pt x="417" y="945"/>
                    <a:pt x="313" y="945"/>
                  </a:cubicBezTo>
                  <a:cubicBezTo>
                    <a:pt x="239" y="945"/>
                    <a:pt x="164" y="954"/>
                    <a:pt x="90" y="958"/>
                  </a:cubicBezTo>
                  <a:cubicBezTo>
                    <a:pt x="37" y="993"/>
                    <a:pt x="0" y="1001"/>
                    <a:pt x="64" y="1102"/>
                  </a:cubicBezTo>
                  <a:cubicBezTo>
                    <a:pt x="65" y="1103"/>
                    <a:pt x="162" y="1135"/>
                    <a:pt x="182" y="1141"/>
                  </a:cubicBezTo>
                  <a:cubicBezTo>
                    <a:pt x="282" y="1174"/>
                    <a:pt x="378" y="1204"/>
                    <a:pt x="483" y="1220"/>
                  </a:cubicBezTo>
                  <a:cubicBezTo>
                    <a:pt x="575" y="1215"/>
                    <a:pt x="667" y="1221"/>
                    <a:pt x="758" y="1206"/>
                  </a:cubicBezTo>
                  <a:cubicBezTo>
                    <a:pt x="764" y="1205"/>
                    <a:pt x="855" y="1098"/>
                    <a:pt x="862" y="1089"/>
                  </a:cubicBezTo>
                  <a:cubicBezTo>
                    <a:pt x="881" y="1064"/>
                    <a:pt x="897" y="1036"/>
                    <a:pt x="915" y="1010"/>
                  </a:cubicBezTo>
                  <a:cubicBezTo>
                    <a:pt x="924" y="997"/>
                    <a:pt x="941" y="971"/>
                    <a:pt x="941" y="971"/>
                  </a:cubicBezTo>
                  <a:cubicBezTo>
                    <a:pt x="954" y="919"/>
                    <a:pt x="963" y="885"/>
                    <a:pt x="993" y="840"/>
                  </a:cubicBezTo>
                  <a:cubicBezTo>
                    <a:pt x="989" y="657"/>
                    <a:pt x="999" y="472"/>
                    <a:pt x="980" y="290"/>
                  </a:cubicBezTo>
                  <a:cubicBezTo>
                    <a:pt x="977" y="259"/>
                    <a:pt x="945" y="238"/>
                    <a:pt x="928" y="212"/>
                  </a:cubicBezTo>
                  <a:cubicBezTo>
                    <a:pt x="884" y="145"/>
                    <a:pt x="825" y="113"/>
                    <a:pt x="758" y="68"/>
                  </a:cubicBezTo>
                  <a:cubicBezTo>
                    <a:pt x="742" y="58"/>
                    <a:pt x="734" y="37"/>
                    <a:pt x="718" y="28"/>
                  </a:cubicBezTo>
                  <a:cubicBezTo>
                    <a:pt x="694" y="15"/>
                    <a:pt x="640" y="2"/>
                    <a:pt x="640" y="2"/>
                  </a:cubicBezTo>
                  <a:cubicBezTo>
                    <a:pt x="596" y="8"/>
                    <a:pt x="544" y="0"/>
                    <a:pt x="509" y="28"/>
                  </a:cubicBezTo>
                  <a:cubicBezTo>
                    <a:pt x="497" y="38"/>
                    <a:pt x="494" y="57"/>
                    <a:pt x="483" y="68"/>
                  </a:cubicBezTo>
                  <a:cubicBezTo>
                    <a:pt x="472" y="79"/>
                    <a:pt x="455" y="84"/>
                    <a:pt x="443" y="94"/>
                  </a:cubicBezTo>
                  <a:cubicBezTo>
                    <a:pt x="429" y="106"/>
                    <a:pt x="419" y="122"/>
                    <a:pt x="404" y="133"/>
                  </a:cubicBezTo>
                  <a:cubicBezTo>
                    <a:pt x="322" y="196"/>
                    <a:pt x="326" y="152"/>
                    <a:pt x="326" y="198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9" name="Freeform 90">
              <a:extLst>
                <a:ext uri="{FF2B5EF4-FFF2-40B4-BE49-F238E27FC236}">
                  <a16:creationId xmlns:a16="http://schemas.microsoft.com/office/drawing/2014/main" id="{D9BC8D83-29A9-2B34-11DE-AD1FC50E0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348"/>
              <a:ext cx="131" cy="143"/>
            </a:xfrm>
            <a:custGeom>
              <a:avLst/>
              <a:gdLst>
                <a:gd name="T0" fmla="*/ 104 w 131"/>
                <a:gd name="T1" fmla="*/ 27 h 143"/>
                <a:gd name="T2" fmla="*/ 0 w 131"/>
                <a:gd name="T3" fmla="*/ 66 h 143"/>
                <a:gd name="T4" fmla="*/ 131 w 131"/>
                <a:gd name="T5" fmla="*/ 105 h 143"/>
                <a:gd name="T6" fmla="*/ 104 w 131"/>
                <a:gd name="T7" fmla="*/ 27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" h="143">
                  <a:moveTo>
                    <a:pt x="104" y="27"/>
                  </a:moveTo>
                  <a:cubicBezTo>
                    <a:pt x="44" y="5"/>
                    <a:pt x="22" y="0"/>
                    <a:pt x="0" y="66"/>
                  </a:cubicBezTo>
                  <a:cubicBezTo>
                    <a:pt x="26" y="143"/>
                    <a:pt x="55" y="117"/>
                    <a:pt x="131" y="105"/>
                  </a:cubicBezTo>
                  <a:cubicBezTo>
                    <a:pt x="116" y="43"/>
                    <a:pt x="126" y="69"/>
                    <a:pt x="104" y="2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0" name="Freeform 91">
              <a:extLst>
                <a:ext uri="{FF2B5EF4-FFF2-40B4-BE49-F238E27FC236}">
                  <a16:creationId xmlns:a16="http://schemas.microsoft.com/office/drawing/2014/main" id="{953ACA8B-34CC-D41F-D83C-36D03E97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244"/>
              <a:ext cx="466" cy="447"/>
            </a:xfrm>
            <a:custGeom>
              <a:avLst/>
              <a:gdLst>
                <a:gd name="T0" fmla="*/ 458 w 466"/>
                <a:gd name="T1" fmla="*/ 65 h 447"/>
                <a:gd name="T2" fmla="*/ 380 w 466"/>
                <a:gd name="T3" fmla="*/ 91 h 447"/>
                <a:gd name="T4" fmla="*/ 341 w 466"/>
                <a:gd name="T5" fmla="*/ 104 h 447"/>
                <a:gd name="T6" fmla="*/ 314 w 466"/>
                <a:gd name="T7" fmla="*/ 144 h 447"/>
                <a:gd name="T8" fmla="*/ 275 w 466"/>
                <a:gd name="T9" fmla="*/ 170 h 447"/>
                <a:gd name="T10" fmla="*/ 262 w 466"/>
                <a:gd name="T11" fmla="*/ 209 h 447"/>
                <a:gd name="T12" fmla="*/ 236 w 466"/>
                <a:gd name="T13" fmla="*/ 248 h 447"/>
                <a:gd name="T14" fmla="*/ 183 w 466"/>
                <a:gd name="T15" fmla="*/ 301 h 447"/>
                <a:gd name="T16" fmla="*/ 92 w 466"/>
                <a:gd name="T17" fmla="*/ 432 h 447"/>
                <a:gd name="T18" fmla="*/ 66 w 466"/>
                <a:gd name="T19" fmla="*/ 405 h 447"/>
                <a:gd name="T20" fmla="*/ 26 w 466"/>
                <a:gd name="T21" fmla="*/ 327 h 447"/>
                <a:gd name="T22" fmla="*/ 0 w 466"/>
                <a:gd name="T23" fmla="*/ 366 h 447"/>
                <a:gd name="T24" fmla="*/ 92 w 466"/>
                <a:gd name="T25" fmla="*/ 209 h 447"/>
                <a:gd name="T26" fmla="*/ 210 w 466"/>
                <a:gd name="T27" fmla="*/ 131 h 447"/>
                <a:gd name="T28" fmla="*/ 223 w 466"/>
                <a:gd name="T29" fmla="*/ 52 h 447"/>
                <a:gd name="T30" fmla="*/ 262 w 466"/>
                <a:gd name="T31" fmla="*/ 39 h 447"/>
                <a:gd name="T32" fmla="*/ 301 w 466"/>
                <a:gd name="T33" fmla="*/ 0 h 447"/>
                <a:gd name="T34" fmla="*/ 419 w 466"/>
                <a:gd name="T35" fmla="*/ 13 h 447"/>
                <a:gd name="T36" fmla="*/ 458 w 466"/>
                <a:gd name="T37" fmla="*/ 26 h 447"/>
                <a:gd name="T38" fmla="*/ 458 w 466"/>
                <a:gd name="T39" fmla="*/ 65 h 4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6" h="447">
                  <a:moveTo>
                    <a:pt x="458" y="65"/>
                  </a:moveTo>
                  <a:cubicBezTo>
                    <a:pt x="432" y="74"/>
                    <a:pt x="406" y="82"/>
                    <a:pt x="380" y="91"/>
                  </a:cubicBezTo>
                  <a:cubicBezTo>
                    <a:pt x="367" y="95"/>
                    <a:pt x="341" y="104"/>
                    <a:pt x="341" y="104"/>
                  </a:cubicBezTo>
                  <a:cubicBezTo>
                    <a:pt x="332" y="117"/>
                    <a:pt x="325" y="133"/>
                    <a:pt x="314" y="144"/>
                  </a:cubicBezTo>
                  <a:cubicBezTo>
                    <a:pt x="303" y="155"/>
                    <a:pt x="285" y="158"/>
                    <a:pt x="275" y="170"/>
                  </a:cubicBezTo>
                  <a:cubicBezTo>
                    <a:pt x="266" y="181"/>
                    <a:pt x="268" y="197"/>
                    <a:pt x="262" y="209"/>
                  </a:cubicBezTo>
                  <a:cubicBezTo>
                    <a:pt x="255" y="223"/>
                    <a:pt x="246" y="236"/>
                    <a:pt x="236" y="248"/>
                  </a:cubicBezTo>
                  <a:cubicBezTo>
                    <a:pt x="220" y="267"/>
                    <a:pt x="183" y="301"/>
                    <a:pt x="183" y="301"/>
                  </a:cubicBezTo>
                  <a:cubicBezTo>
                    <a:pt x="173" y="393"/>
                    <a:pt x="205" y="447"/>
                    <a:pt x="92" y="432"/>
                  </a:cubicBezTo>
                  <a:cubicBezTo>
                    <a:pt x="80" y="430"/>
                    <a:pt x="75" y="414"/>
                    <a:pt x="66" y="405"/>
                  </a:cubicBezTo>
                  <a:cubicBezTo>
                    <a:pt x="63" y="395"/>
                    <a:pt x="44" y="327"/>
                    <a:pt x="26" y="327"/>
                  </a:cubicBezTo>
                  <a:cubicBezTo>
                    <a:pt x="10" y="327"/>
                    <a:pt x="9" y="353"/>
                    <a:pt x="0" y="366"/>
                  </a:cubicBezTo>
                  <a:cubicBezTo>
                    <a:pt x="18" y="275"/>
                    <a:pt x="15" y="260"/>
                    <a:pt x="92" y="209"/>
                  </a:cubicBezTo>
                  <a:cubicBezTo>
                    <a:pt x="124" y="161"/>
                    <a:pt x="156" y="149"/>
                    <a:pt x="210" y="131"/>
                  </a:cubicBezTo>
                  <a:cubicBezTo>
                    <a:pt x="214" y="105"/>
                    <a:pt x="210" y="75"/>
                    <a:pt x="223" y="52"/>
                  </a:cubicBezTo>
                  <a:cubicBezTo>
                    <a:pt x="230" y="40"/>
                    <a:pt x="251" y="47"/>
                    <a:pt x="262" y="39"/>
                  </a:cubicBezTo>
                  <a:cubicBezTo>
                    <a:pt x="277" y="29"/>
                    <a:pt x="288" y="13"/>
                    <a:pt x="301" y="0"/>
                  </a:cubicBezTo>
                  <a:cubicBezTo>
                    <a:pt x="340" y="4"/>
                    <a:pt x="380" y="7"/>
                    <a:pt x="419" y="13"/>
                  </a:cubicBezTo>
                  <a:cubicBezTo>
                    <a:pt x="433" y="15"/>
                    <a:pt x="450" y="15"/>
                    <a:pt x="458" y="26"/>
                  </a:cubicBezTo>
                  <a:cubicBezTo>
                    <a:pt x="466" y="36"/>
                    <a:pt x="458" y="52"/>
                    <a:pt x="458" y="6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1" name="Freeform 92">
              <a:extLst>
                <a:ext uri="{FF2B5EF4-FFF2-40B4-BE49-F238E27FC236}">
                  <a16:creationId xmlns:a16="http://schemas.microsoft.com/office/drawing/2014/main" id="{D24A552C-E060-117D-FFA3-041CE4D7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4080"/>
              <a:ext cx="624" cy="296"/>
            </a:xfrm>
            <a:custGeom>
              <a:avLst/>
              <a:gdLst>
                <a:gd name="T0" fmla="*/ 298 w 1152"/>
                <a:gd name="T1" fmla="*/ 269 h 536"/>
                <a:gd name="T2" fmla="*/ 278 w 1152"/>
                <a:gd name="T3" fmla="*/ 158 h 536"/>
                <a:gd name="T4" fmla="*/ 326 w 1152"/>
                <a:gd name="T5" fmla="*/ 103 h 536"/>
                <a:gd name="T6" fmla="*/ 427 w 1152"/>
                <a:gd name="T7" fmla="*/ 28 h 536"/>
                <a:gd name="T8" fmla="*/ 536 w 1152"/>
                <a:gd name="T9" fmla="*/ 14 h 536"/>
                <a:gd name="T10" fmla="*/ 495 w 1152"/>
                <a:gd name="T11" fmla="*/ 48 h 536"/>
                <a:gd name="T12" fmla="*/ 454 w 1152"/>
                <a:gd name="T13" fmla="*/ 76 h 536"/>
                <a:gd name="T14" fmla="*/ 400 w 1152"/>
                <a:gd name="T15" fmla="*/ 158 h 536"/>
                <a:gd name="T16" fmla="*/ 360 w 1152"/>
                <a:gd name="T17" fmla="*/ 214 h 536"/>
                <a:gd name="T18" fmla="*/ 353 w 1152"/>
                <a:gd name="T19" fmla="*/ 235 h 536"/>
                <a:gd name="T20" fmla="*/ 326 w 1152"/>
                <a:gd name="T21" fmla="*/ 276 h 536"/>
                <a:gd name="T22" fmla="*/ 366 w 1152"/>
                <a:gd name="T23" fmla="*/ 214 h 536"/>
                <a:gd name="T24" fmla="*/ 624 w 1152"/>
                <a:gd name="T25" fmla="*/ 200 h 536"/>
                <a:gd name="T26" fmla="*/ 495 w 1152"/>
                <a:gd name="T27" fmla="*/ 228 h 536"/>
                <a:gd name="T28" fmla="*/ 373 w 1152"/>
                <a:gd name="T29" fmla="*/ 242 h 536"/>
                <a:gd name="T30" fmla="*/ 312 w 1152"/>
                <a:gd name="T31" fmla="*/ 262 h 536"/>
                <a:gd name="T32" fmla="*/ 291 w 1152"/>
                <a:gd name="T33" fmla="*/ 269 h 536"/>
                <a:gd name="T34" fmla="*/ 244 w 1152"/>
                <a:gd name="T35" fmla="*/ 221 h 536"/>
                <a:gd name="T36" fmla="*/ 183 w 1152"/>
                <a:gd name="T37" fmla="*/ 179 h 536"/>
                <a:gd name="T38" fmla="*/ 102 w 1152"/>
                <a:gd name="T39" fmla="*/ 200 h 536"/>
                <a:gd name="T40" fmla="*/ 34 w 1152"/>
                <a:gd name="T41" fmla="*/ 249 h 536"/>
                <a:gd name="T42" fmla="*/ 20 w 1152"/>
                <a:gd name="T43" fmla="*/ 262 h 536"/>
                <a:gd name="T44" fmla="*/ 0 w 1152"/>
                <a:gd name="T45" fmla="*/ 276 h 536"/>
                <a:gd name="T46" fmla="*/ 68 w 1152"/>
                <a:gd name="T47" fmla="*/ 235 h 536"/>
                <a:gd name="T48" fmla="*/ 237 w 1152"/>
                <a:gd name="T49" fmla="*/ 242 h 536"/>
                <a:gd name="T50" fmla="*/ 298 w 1152"/>
                <a:gd name="T51" fmla="*/ 269 h 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52" h="536">
                  <a:moveTo>
                    <a:pt x="551" y="488"/>
                  </a:moveTo>
                  <a:cubicBezTo>
                    <a:pt x="474" y="437"/>
                    <a:pt x="499" y="387"/>
                    <a:pt x="513" y="287"/>
                  </a:cubicBezTo>
                  <a:cubicBezTo>
                    <a:pt x="523" y="217"/>
                    <a:pt x="557" y="222"/>
                    <a:pt x="601" y="187"/>
                  </a:cubicBezTo>
                  <a:cubicBezTo>
                    <a:pt x="668" y="133"/>
                    <a:pt x="704" y="77"/>
                    <a:pt x="789" y="50"/>
                  </a:cubicBezTo>
                  <a:cubicBezTo>
                    <a:pt x="863" y="0"/>
                    <a:pt x="894" y="14"/>
                    <a:pt x="989" y="25"/>
                  </a:cubicBezTo>
                  <a:cubicBezTo>
                    <a:pt x="910" y="51"/>
                    <a:pt x="995" y="15"/>
                    <a:pt x="914" y="87"/>
                  </a:cubicBezTo>
                  <a:cubicBezTo>
                    <a:pt x="891" y="107"/>
                    <a:pt x="839" y="137"/>
                    <a:pt x="839" y="137"/>
                  </a:cubicBezTo>
                  <a:cubicBezTo>
                    <a:pt x="805" y="187"/>
                    <a:pt x="781" y="245"/>
                    <a:pt x="739" y="287"/>
                  </a:cubicBezTo>
                  <a:cubicBezTo>
                    <a:pt x="722" y="336"/>
                    <a:pt x="708" y="359"/>
                    <a:pt x="664" y="388"/>
                  </a:cubicBezTo>
                  <a:cubicBezTo>
                    <a:pt x="660" y="400"/>
                    <a:pt x="657" y="414"/>
                    <a:pt x="651" y="425"/>
                  </a:cubicBezTo>
                  <a:cubicBezTo>
                    <a:pt x="636" y="451"/>
                    <a:pt x="601" y="500"/>
                    <a:pt x="601" y="500"/>
                  </a:cubicBezTo>
                  <a:cubicBezTo>
                    <a:pt x="614" y="432"/>
                    <a:pt x="608" y="410"/>
                    <a:pt x="676" y="388"/>
                  </a:cubicBezTo>
                  <a:cubicBezTo>
                    <a:pt x="810" y="300"/>
                    <a:pt x="1019" y="358"/>
                    <a:pt x="1152" y="363"/>
                  </a:cubicBezTo>
                  <a:cubicBezTo>
                    <a:pt x="1082" y="409"/>
                    <a:pt x="996" y="404"/>
                    <a:pt x="914" y="413"/>
                  </a:cubicBezTo>
                  <a:cubicBezTo>
                    <a:pt x="800" y="398"/>
                    <a:pt x="791" y="401"/>
                    <a:pt x="689" y="438"/>
                  </a:cubicBezTo>
                  <a:cubicBezTo>
                    <a:pt x="662" y="448"/>
                    <a:pt x="608" y="464"/>
                    <a:pt x="576" y="475"/>
                  </a:cubicBezTo>
                  <a:cubicBezTo>
                    <a:pt x="563" y="479"/>
                    <a:pt x="538" y="488"/>
                    <a:pt x="538" y="488"/>
                  </a:cubicBezTo>
                  <a:cubicBezTo>
                    <a:pt x="481" y="449"/>
                    <a:pt x="508" y="439"/>
                    <a:pt x="451" y="400"/>
                  </a:cubicBezTo>
                  <a:cubicBezTo>
                    <a:pt x="418" y="351"/>
                    <a:pt x="396" y="340"/>
                    <a:pt x="338" y="325"/>
                  </a:cubicBezTo>
                  <a:cubicBezTo>
                    <a:pt x="288" y="338"/>
                    <a:pt x="237" y="346"/>
                    <a:pt x="188" y="363"/>
                  </a:cubicBezTo>
                  <a:cubicBezTo>
                    <a:pt x="114" y="418"/>
                    <a:pt x="155" y="388"/>
                    <a:pt x="63" y="450"/>
                  </a:cubicBezTo>
                  <a:cubicBezTo>
                    <a:pt x="53" y="457"/>
                    <a:pt x="46" y="468"/>
                    <a:pt x="37" y="475"/>
                  </a:cubicBezTo>
                  <a:cubicBezTo>
                    <a:pt x="25" y="484"/>
                    <a:pt x="0" y="515"/>
                    <a:pt x="0" y="500"/>
                  </a:cubicBezTo>
                  <a:cubicBezTo>
                    <a:pt x="0" y="469"/>
                    <a:pt x="100" y="434"/>
                    <a:pt x="125" y="425"/>
                  </a:cubicBezTo>
                  <a:cubicBezTo>
                    <a:pt x="229" y="429"/>
                    <a:pt x="334" y="431"/>
                    <a:pt x="438" y="438"/>
                  </a:cubicBezTo>
                  <a:cubicBezTo>
                    <a:pt x="475" y="441"/>
                    <a:pt x="551" y="536"/>
                    <a:pt x="551" y="488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2" name="Freeform 93">
              <a:extLst>
                <a:ext uri="{FF2B5EF4-FFF2-40B4-BE49-F238E27FC236}">
                  <a16:creationId xmlns:a16="http://schemas.microsoft.com/office/drawing/2014/main" id="{5360F429-A8CC-84B1-E1ED-8883AD35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0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3" name="Freeform 94">
              <a:extLst>
                <a:ext uri="{FF2B5EF4-FFF2-40B4-BE49-F238E27FC236}">
                  <a16:creationId xmlns:a16="http://schemas.microsoft.com/office/drawing/2014/main" id="{22DD3E7D-10E1-6A02-A890-46190EAD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76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4" name="Freeform 95">
              <a:extLst>
                <a:ext uri="{FF2B5EF4-FFF2-40B4-BE49-F238E27FC236}">
                  <a16:creationId xmlns:a16="http://schemas.microsoft.com/office/drawing/2014/main" id="{B29717F3-202A-666E-3F13-7E232C1D4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00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5" name="Freeform 96">
              <a:extLst>
                <a:ext uri="{FF2B5EF4-FFF2-40B4-BE49-F238E27FC236}">
                  <a16:creationId xmlns:a16="http://schemas.microsoft.com/office/drawing/2014/main" id="{F629206D-3FF3-30EB-8D2A-9C6B3074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76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6" name="Freeform 97">
              <a:extLst>
                <a:ext uri="{FF2B5EF4-FFF2-40B4-BE49-F238E27FC236}">
                  <a16:creationId xmlns:a16="http://schemas.microsoft.com/office/drawing/2014/main" id="{1AB0599D-5916-D2D8-2CB7-270C00F8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44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7" name="Freeform 98">
              <a:extLst>
                <a:ext uri="{FF2B5EF4-FFF2-40B4-BE49-F238E27FC236}">
                  <a16:creationId xmlns:a16="http://schemas.microsoft.com/office/drawing/2014/main" id="{A17EB9DF-E4F9-5C42-17C9-25624181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44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8" name="Freeform 99">
              <a:extLst>
                <a:ext uri="{FF2B5EF4-FFF2-40B4-BE49-F238E27FC236}">
                  <a16:creationId xmlns:a16="http://schemas.microsoft.com/office/drawing/2014/main" id="{7A4633A7-9A33-C46E-5A67-8AB32329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20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39" name="Freeform 100">
              <a:extLst>
                <a:ext uri="{FF2B5EF4-FFF2-40B4-BE49-F238E27FC236}">
                  <a16:creationId xmlns:a16="http://schemas.microsoft.com/office/drawing/2014/main" id="{C0F4CB8D-33A4-73A9-D5D4-E4398579E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05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0" name="Freeform 101">
              <a:extLst>
                <a:ext uri="{FF2B5EF4-FFF2-40B4-BE49-F238E27FC236}">
                  <a16:creationId xmlns:a16="http://schemas.microsoft.com/office/drawing/2014/main" id="{115310F7-98D1-1437-AF71-DE54445E9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44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Freeform 102">
              <a:extLst>
                <a:ext uri="{FF2B5EF4-FFF2-40B4-BE49-F238E27FC236}">
                  <a16:creationId xmlns:a16="http://schemas.microsoft.com/office/drawing/2014/main" id="{6B15DDFB-9245-77CE-693A-22E976766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624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2" name="Freeform 103">
              <a:extLst>
                <a:ext uri="{FF2B5EF4-FFF2-40B4-BE49-F238E27FC236}">
                  <a16:creationId xmlns:a16="http://schemas.microsoft.com/office/drawing/2014/main" id="{E75BE558-3CFF-BE66-B31D-9228C42E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48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3" name="Freeform 104">
              <a:extLst>
                <a:ext uri="{FF2B5EF4-FFF2-40B4-BE49-F238E27FC236}">
                  <a16:creationId xmlns:a16="http://schemas.microsoft.com/office/drawing/2014/main" id="{85C46142-2AF5-FD74-B671-363E1810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05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4" name="Freeform 105">
              <a:extLst>
                <a:ext uri="{FF2B5EF4-FFF2-40B4-BE49-F238E27FC236}">
                  <a16:creationId xmlns:a16="http://schemas.microsoft.com/office/drawing/2014/main" id="{9F617E9A-5C59-49C1-AE48-C11EDAD95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48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5" name="Freeform 106">
              <a:extLst>
                <a:ext uri="{FF2B5EF4-FFF2-40B4-BE49-F238E27FC236}">
                  <a16:creationId xmlns:a16="http://schemas.microsoft.com/office/drawing/2014/main" id="{375288E0-322A-FFFD-623F-B62D92533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32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6" name="Freeform 107">
              <a:extLst>
                <a:ext uri="{FF2B5EF4-FFF2-40B4-BE49-F238E27FC236}">
                  <a16:creationId xmlns:a16="http://schemas.microsoft.com/office/drawing/2014/main" id="{2965CB9E-51CB-D3C5-7894-20D04926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01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7" name="Freeform 108">
              <a:extLst>
                <a:ext uri="{FF2B5EF4-FFF2-40B4-BE49-F238E27FC236}">
                  <a16:creationId xmlns:a16="http://schemas.microsoft.com/office/drawing/2014/main" id="{E39216F8-8162-05D1-1DD7-B6DC6E931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112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8" name="Freeform 109">
              <a:extLst>
                <a:ext uri="{FF2B5EF4-FFF2-40B4-BE49-F238E27FC236}">
                  <a16:creationId xmlns:a16="http://schemas.microsoft.com/office/drawing/2014/main" id="{74716309-9701-E231-7CDF-A908E28D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48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9" name="Freeform 110">
              <a:extLst>
                <a:ext uri="{FF2B5EF4-FFF2-40B4-BE49-F238E27FC236}">
                  <a16:creationId xmlns:a16="http://schemas.microsoft.com/office/drawing/2014/main" id="{5217E121-2957-F997-2D70-A420C8AD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584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0" name="Freeform 111">
              <a:extLst>
                <a:ext uri="{FF2B5EF4-FFF2-40B4-BE49-F238E27FC236}">
                  <a16:creationId xmlns:a16="http://schemas.microsoft.com/office/drawing/2014/main" id="{CB3F7AF4-A7F6-1BC0-91E6-5097FF511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00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1" name="Freeform 112">
              <a:extLst>
                <a:ext uri="{FF2B5EF4-FFF2-40B4-BE49-F238E27FC236}">
                  <a16:creationId xmlns:a16="http://schemas.microsoft.com/office/drawing/2014/main" id="{3D7E6334-D64D-23C4-A4C9-854F7181C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112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2" name="Freeform 113">
              <a:extLst>
                <a:ext uri="{FF2B5EF4-FFF2-40B4-BE49-F238E27FC236}">
                  <a16:creationId xmlns:a16="http://schemas.microsoft.com/office/drawing/2014/main" id="{B157D8AC-50B4-0AE6-24C2-B4DD0C1D2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68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3" name="Freeform 114">
              <a:extLst>
                <a:ext uri="{FF2B5EF4-FFF2-40B4-BE49-F238E27FC236}">
                  <a16:creationId xmlns:a16="http://schemas.microsoft.com/office/drawing/2014/main" id="{BEA14939-F526-CEDE-3CE2-A9F929E65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73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4" name="Freeform 115">
              <a:extLst>
                <a:ext uri="{FF2B5EF4-FFF2-40B4-BE49-F238E27FC236}">
                  <a16:creationId xmlns:a16="http://schemas.microsoft.com/office/drawing/2014/main" id="{EEAC7F04-9A1A-1FE6-E7D2-A9419CF9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024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5" name="Freeform 116">
              <a:extLst>
                <a:ext uri="{FF2B5EF4-FFF2-40B4-BE49-F238E27FC236}">
                  <a16:creationId xmlns:a16="http://schemas.microsoft.com/office/drawing/2014/main" id="{CF6D023A-6029-9BAA-83B6-17151BFC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316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6" name="Freeform 117">
              <a:extLst>
                <a:ext uri="{FF2B5EF4-FFF2-40B4-BE49-F238E27FC236}">
                  <a16:creationId xmlns:a16="http://schemas.microsoft.com/office/drawing/2014/main" id="{1EE1C845-7C29-8FB7-5F45-5CDEF1E6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21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7" name="Freeform 118">
              <a:extLst>
                <a:ext uri="{FF2B5EF4-FFF2-40B4-BE49-F238E27FC236}">
                  <a16:creationId xmlns:a16="http://schemas.microsoft.com/office/drawing/2014/main" id="{E1DB4F0D-7739-AFAD-4A66-5EEB9C3A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832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8" name="Freeform 119">
              <a:extLst>
                <a:ext uri="{FF2B5EF4-FFF2-40B4-BE49-F238E27FC236}">
                  <a16:creationId xmlns:a16="http://schemas.microsoft.com/office/drawing/2014/main" id="{F09044E5-D5F3-02F1-7685-C3CBD2A84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3312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59" name="Freeform 120">
              <a:extLst>
                <a:ext uri="{FF2B5EF4-FFF2-40B4-BE49-F238E27FC236}">
                  <a16:creationId xmlns:a16="http://schemas.microsoft.com/office/drawing/2014/main" id="{F7C1CC56-E902-D838-1836-3B372F90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880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0" name="Freeform 121">
              <a:extLst>
                <a:ext uri="{FF2B5EF4-FFF2-40B4-BE49-F238E27FC236}">
                  <a16:creationId xmlns:a16="http://schemas.microsoft.com/office/drawing/2014/main" id="{A16A5F72-AAEC-E953-5B7C-B256D66F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208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1" name="Freeform 122">
              <a:extLst>
                <a:ext uri="{FF2B5EF4-FFF2-40B4-BE49-F238E27FC236}">
                  <a16:creationId xmlns:a16="http://schemas.microsoft.com/office/drawing/2014/main" id="{9A81AA8C-FDFC-4CD7-E1BC-822BC2E31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01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2" name="Freeform 123">
              <a:extLst>
                <a:ext uri="{FF2B5EF4-FFF2-40B4-BE49-F238E27FC236}">
                  <a16:creationId xmlns:a16="http://schemas.microsoft.com/office/drawing/2014/main" id="{A795496B-4CF1-408E-427F-0AC31FA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4176"/>
              <a:ext cx="384" cy="152"/>
            </a:xfrm>
            <a:custGeom>
              <a:avLst/>
              <a:gdLst>
                <a:gd name="T0" fmla="*/ 184 w 1152"/>
                <a:gd name="T1" fmla="*/ 138 h 536"/>
                <a:gd name="T2" fmla="*/ 171 w 1152"/>
                <a:gd name="T3" fmla="*/ 81 h 536"/>
                <a:gd name="T4" fmla="*/ 200 w 1152"/>
                <a:gd name="T5" fmla="*/ 53 h 536"/>
                <a:gd name="T6" fmla="*/ 263 w 1152"/>
                <a:gd name="T7" fmla="*/ 14 h 536"/>
                <a:gd name="T8" fmla="*/ 330 w 1152"/>
                <a:gd name="T9" fmla="*/ 7 h 536"/>
                <a:gd name="T10" fmla="*/ 305 w 1152"/>
                <a:gd name="T11" fmla="*/ 25 h 536"/>
                <a:gd name="T12" fmla="*/ 280 w 1152"/>
                <a:gd name="T13" fmla="*/ 39 h 536"/>
                <a:gd name="T14" fmla="*/ 246 w 1152"/>
                <a:gd name="T15" fmla="*/ 81 h 536"/>
                <a:gd name="T16" fmla="*/ 221 w 1152"/>
                <a:gd name="T17" fmla="*/ 110 h 536"/>
                <a:gd name="T18" fmla="*/ 217 w 1152"/>
                <a:gd name="T19" fmla="*/ 121 h 536"/>
                <a:gd name="T20" fmla="*/ 200 w 1152"/>
                <a:gd name="T21" fmla="*/ 142 h 536"/>
                <a:gd name="T22" fmla="*/ 225 w 1152"/>
                <a:gd name="T23" fmla="*/ 110 h 536"/>
                <a:gd name="T24" fmla="*/ 384 w 1152"/>
                <a:gd name="T25" fmla="*/ 103 h 536"/>
                <a:gd name="T26" fmla="*/ 305 w 1152"/>
                <a:gd name="T27" fmla="*/ 117 h 536"/>
                <a:gd name="T28" fmla="*/ 230 w 1152"/>
                <a:gd name="T29" fmla="*/ 124 h 536"/>
                <a:gd name="T30" fmla="*/ 192 w 1152"/>
                <a:gd name="T31" fmla="*/ 135 h 536"/>
                <a:gd name="T32" fmla="*/ 179 w 1152"/>
                <a:gd name="T33" fmla="*/ 138 h 536"/>
                <a:gd name="T34" fmla="*/ 150 w 1152"/>
                <a:gd name="T35" fmla="*/ 113 h 536"/>
                <a:gd name="T36" fmla="*/ 113 w 1152"/>
                <a:gd name="T37" fmla="*/ 92 h 536"/>
                <a:gd name="T38" fmla="*/ 63 w 1152"/>
                <a:gd name="T39" fmla="*/ 103 h 536"/>
                <a:gd name="T40" fmla="*/ 21 w 1152"/>
                <a:gd name="T41" fmla="*/ 128 h 536"/>
                <a:gd name="T42" fmla="*/ 12 w 1152"/>
                <a:gd name="T43" fmla="*/ 135 h 536"/>
                <a:gd name="T44" fmla="*/ 0 w 1152"/>
                <a:gd name="T45" fmla="*/ 142 h 536"/>
                <a:gd name="T46" fmla="*/ 42 w 1152"/>
                <a:gd name="T47" fmla="*/ 121 h 536"/>
                <a:gd name="T48" fmla="*/ 146 w 1152"/>
                <a:gd name="T49" fmla="*/ 124 h 536"/>
                <a:gd name="T50" fmla="*/ 184 w 1152"/>
                <a:gd name="T51" fmla="*/ 138 h 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52" h="536">
                  <a:moveTo>
                    <a:pt x="551" y="488"/>
                  </a:moveTo>
                  <a:cubicBezTo>
                    <a:pt x="474" y="437"/>
                    <a:pt x="499" y="387"/>
                    <a:pt x="513" y="287"/>
                  </a:cubicBezTo>
                  <a:cubicBezTo>
                    <a:pt x="523" y="217"/>
                    <a:pt x="557" y="222"/>
                    <a:pt x="601" y="187"/>
                  </a:cubicBezTo>
                  <a:cubicBezTo>
                    <a:pt x="668" y="133"/>
                    <a:pt x="704" y="77"/>
                    <a:pt x="789" y="50"/>
                  </a:cubicBezTo>
                  <a:cubicBezTo>
                    <a:pt x="863" y="0"/>
                    <a:pt x="894" y="14"/>
                    <a:pt x="989" y="25"/>
                  </a:cubicBezTo>
                  <a:cubicBezTo>
                    <a:pt x="910" y="51"/>
                    <a:pt x="995" y="15"/>
                    <a:pt x="914" y="87"/>
                  </a:cubicBezTo>
                  <a:cubicBezTo>
                    <a:pt x="891" y="107"/>
                    <a:pt x="839" y="137"/>
                    <a:pt x="839" y="137"/>
                  </a:cubicBezTo>
                  <a:cubicBezTo>
                    <a:pt x="805" y="187"/>
                    <a:pt x="781" y="245"/>
                    <a:pt x="739" y="287"/>
                  </a:cubicBezTo>
                  <a:cubicBezTo>
                    <a:pt x="722" y="336"/>
                    <a:pt x="708" y="359"/>
                    <a:pt x="664" y="388"/>
                  </a:cubicBezTo>
                  <a:cubicBezTo>
                    <a:pt x="660" y="400"/>
                    <a:pt x="657" y="414"/>
                    <a:pt x="651" y="425"/>
                  </a:cubicBezTo>
                  <a:cubicBezTo>
                    <a:pt x="636" y="451"/>
                    <a:pt x="601" y="500"/>
                    <a:pt x="601" y="500"/>
                  </a:cubicBezTo>
                  <a:cubicBezTo>
                    <a:pt x="614" y="432"/>
                    <a:pt x="608" y="410"/>
                    <a:pt x="676" y="388"/>
                  </a:cubicBezTo>
                  <a:cubicBezTo>
                    <a:pt x="810" y="300"/>
                    <a:pt x="1019" y="358"/>
                    <a:pt x="1152" y="363"/>
                  </a:cubicBezTo>
                  <a:cubicBezTo>
                    <a:pt x="1082" y="409"/>
                    <a:pt x="996" y="404"/>
                    <a:pt x="914" y="413"/>
                  </a:cubicBezTo>
                  <a:cubicBezTo>
                    <a:pt x="800" y="398"/>
                    <a:pt x="791" y="401"/>
                    <a:pt x="689" y="438"/>
                  </a:cubicBezTo>
                  <a:cubicBezTo>
                    <a:pt x="662" y="448"/>
                    <a:pt x="608" y="464"/>
                    <a:pt x="576" y="475"/>
                  </a:cubicBezTo>
                  <a:cubicBezTo>
                    <a:pt x="563" y="479"/>
                    <a:pt x="538" y="488"/>
                    <a:pt x="538" y="488"/>
                  </a:cubicBezTo>
                  <a:cubicBezTo>
                    <a:pt x="481" y="449"/>
                    <a:pt x="508" y="439"/>
                    <a:pt x="451" y="400"/>
                  </a:cubicBezTo>
                  <a:cubicBezTo>
                    <a:pt x="418" y="351"/>
                    <a:pt x="396" y="340"/>
                    <a:pt x="338" y="325"/>
                  </a:cubicBezTo>
                  <a:cubicBezTo>
                    <a:pt x="288" y="338"/>
                    <a:pt x="237" y="346"/>
                    <a:pt x="188" y="363"/>
                  </a:cubicBezTo>
                  <a:cubicBezTo>
                    <a:pt x="114" y="418"/>
                    <a:pt x="155" y="388"/>
                    <a:pt x="63" y="450"/>
                  </a:cubicBezTo>
                  <a:cubicBezTo>
                    <a:pt x="53" y="457"/>
                    <a:pt x="46" y="468"/>
                    <a:pt x="37" y="475"/>
                  </a:cubicBezTo>
                  <a:cubicBezTo>
                    <a:pt x="25" y="484"/>
                    <a:pt x="0" y="515"/>
                    <a:pt x="0" y="500"/>
                  </a:cubicBezTo>
                  <a:cubicBezTo>
                    <a:pt x="0" y="469"/>
                    <a:pt x="100" y="434"/>
                    <a:pt x="125" y="425"/>
                  </a:cubicBezTo>
                  <a:cubicBezTo>
                    <a:pt x="229" y="429"/>
                    <a:pt x="334" y="431"/>
                    <a:pt x="438" y="438"/>
                  </a:cubicBezTo>
                  <a:cubicBezTo>
                    <a:pt x="475" y="441"/>
                    <a:pt x="551" y="536"/>
                    <a:pt x="551" y="488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3" name="Freeform 124">
              <a:extLst>
                <a:ext uri="{FF2B5EF4-FFF2-40B4-BE49-F238E27FC236}">
                  <a16:creationId xmlns:a16="http://schemas.microsoft.com/office/drawing/2014/main" id="{C1A82F84-B0D5-0793-18BD-FC4D44006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536"/>
              <a:ext cx="183" cy="209"/>
            </a:xfrm>
            <a:custGeom>
              <a:avLst/>
              <a:gdLst>
                <a:gd name="T0" fmla="*/ 183 w 183"/>
                <a:gd name="T1" fmla="*/ 0 h 209"/>
                <a:gd name="T2" fmla="*/ 91 w 183"/>
                <a:gd name="T3" fmla="*/ 78 h 209"/>
                <a:gd name="T4" fmla="*/ 0 w 183"/>
                <a:gd name="T5" fmla="*/ 209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209">
                  <a:moveTo>
                    <a:pt x="183" y="0"/>
                  </a:moveTo>
                  <a:cubicBezTo>
                    <a:pt x="128" y="18"/>
                    <a:pt x="130" y="40"/>
                    <a:pt x="91" y="78"/>
                  </a:cubicBezTo>
                  <a:cubicBezTo>
                    <a:pt x="72" y="136"/>
                    <a:pt x="42" y="167"/>
                    <a:pt x="0" y="209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4" name="Freeform 125">
              <a:extLst>
                <a:ext uri="{FF2B5EF4-FFF2-40B4-BE49-F238E27FC236}">
                  <a16:creationId xmlns:a16="http://schemas.microsoft.com/office/drawing/2014/main" id="{E6C9830A-30A0-49D1-9BB6-173372EC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631"/>
              <a:ext cx="128" cy="75"/>
            </a:xfrm>
            <a:custGeom>
              <a:avLst/>
              <a:gdLst>
                <a:gd name="T0" fmla="*/ 102 w 128"/>
                <a:gd name="T1" fmla="*/ 0 h 75"/>
                <a:gd name="T2" fmla="*/ 76 w 128"/>
                <a:gd name="T3" fmla="*/ 66 h 75"/>
                <a:gd name="T4" fmla="*/ 128 w 128"/>
                <a:gd name="T5" fmla="*/ 53 h 75"/>
                <a:gd name="T6" fmla="*/ 102 w 128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75">
                  <a:moveTo>
                    <a:pt x="102" y="0"/>
                  </a:moveTo>
                  <a:cubicBezTo>
                    <a:pt x="90" y="4"/>
                    <a:pt x="0" y="19"/>
                    <a:pt x="76" y="66"/>
                  </a:cubicBezTo>
                  <a:cubicBezTo>
                    <a:pt x="91" y="75"/>
                    <a:pt x="111" y="57"/>
                    <a:pt x="128" y="53"/>
                  </a:cubicBezTo>
                  <a:cubicBezTo>
                    <a:pt x="119" y="35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5" name="Freeform 126">
              <a:extLst>
                <a:ext uri="{FF2B5EF4-FFF2-40B4-BE49-F238E27FC236}">
                  <a16:creationId xmlns:a16="http://schemas.microsoft.com/office/drawing/2014/main" id="{190A928B-4E45-8309-A0E5-CC19507C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1820"/>
              <a:ext cx="339" cy="353"/>
            </a:xfrm>
            <a:custGeom>
              <a:avLst/>
              <a:gdLst>
                <a:gd name="T0" fmla="*/ 24 w 339"/>
                <a:gd name="T1" fmla="*/ 353 h 353"/>
                <a:gd name="T2" fmla="*/ 11 w 339"/>
                <a:gd name="T3" fmla="*/ 78 h 353"/>
                <a:gd name="T4" fmla="*/ 155 w 339"/>
                <a:gd name="T5" fmla="*/ 0 h 353"/>
                <a:gd name="T6" fmla="*/ 273 w 339"/>
                <a:gd name="T7" fmla="*/ 13 h 353"/>
                <a:gd name="T8" fmla="*/ 325 w 339"/>
                <a:gd name="T9" fmla="*/ 131 h 353"/>
                <a:gd name="T10" fmla="*/ 338 w 339"/>
                <a:gd name="T11" fmla="*/ 170 h 353"/>
                <a:gd name="T12" fmla="*/ 325 w 339"/>
                <a:gd name="T13" fmla="*/ 261 h 353"/>
                <a:gd name="T14" fmla="*/ 233 w 339"/>
                <a:gd name="T15" fmla="*/ 288 h 353"/>
                <a:gd name="T16" fmla="*/ 24 w 339"/>
                <a:gd name="T17" fmla="*/ 353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9" h="353">
                  <a:moveTo>
                    <a:pt x="24" y="353"/>
                  </a:moveTo>
                  <a:cubicBezTo>
                    <a:pt x="20" y="261"/>
                    <a:pt x="0" y="169"/>
                    <a:pt x="11" y="78"/>
                  </a:cubicBezTo>
                  <a:cubicBezTo>
                    <a:pt x="16" y="41"/>
                    <a:pt x="128" y="7"/>
                    <a:pt x="155" y="0"/>
                  </a:cubicBezTo>
                  <a:cubicBezTo>
                    <a:pt x="194" y="4"/>
                    <a:pt x="236" y="0"/>
                    <a:pt x="273" y="13"/>
                  </a:cubicBezTo>
                  <a:cubicBezTo>
                    <a:pt x="295" y="21"/>
                    <a:pt x="317" y="107"/>
                    <a:pt x="325" y="131"/>
                  </a:cubicBezTo>
                  <a:cubicBezTo>
                    <a:pt x="329" y="144"/>
                    <a:pt x="338" y="170"/>
                    <a:pt x="338" y="170"/>
                  </a:cubicBezTo>
                  <a:cubicBezTo>
                    <a:pt x="334" y="200"/>
                    <a:pt x="339" y="234"/>
                    <a:pt x="325" y="261"/>
                  </a:cubicBezTo>
                  <a:cubicBezTo>
                    <a:pt x="321" y="269"/>
                    <a:pt x="251" y="283"/>
                    <a:pt x="233" y="288"/>
                  </a:cubicBezTo>
                  <a:cubicBezTo>
                    <a:pt x="164" y="309"/>
                    <a:pt x="92" y="330"/>
                    <a:pt x="24" y="35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6" name="Freeform 127">
              <a:extLst>
                <a:ext uri="{FF2B5EF4-FFF2-40B4-BE49-F238E27FC236}">
                  <a16:creationId xmlns:a16="http://schemas.microsoft.com/office/drawing/2014/main" id="{0FEDEFCB-EA31-C4A9-255A-7AD1DCC5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636"/>
              <a:ext cx="626" cy="304"/>
            </a:xfrm>
            <a:custGeom>
              <a:avLst/>
              <a:gdLst>
                <a:gd name="T0" fmla="*/ 134 w 626"/>
                <a:gd name="T1" fmla="*/ 0 h 304"/>
                <a:gd name="T2" fmla="*/ 212 w 626"/>
                <a:gd name="T3" fmla="*/ 92 h 304"/>
                <a:gd name="T4" fmla="*/ 251 w 626"/>
                <a:gd name="T5" fmla="*/ 105 h 304"/>
                <a:gd name="T6" fmla="*/ 526 w 626"/>
                <a:gd name="T7" fmla="*/ 184 h 304"/>
                <a:gd name="T8" fmla="*/ 592 w 626"/>
                <a:gd name="T9" fmla="*/ 275 h 304"/>
                <a:gd name="T10" fmla="*/ 553 w 626"/>
                <a:gd name="T11" fmla="*/ 249 h 304"/>
                <a:gd name="T12" fmla="*/ 539 w 626"/>
                <a:gd name="T13" fmla="*/ 288 h 304"/>
                <a:gd name="T14" fmla="*/ 461 w 626"/>
                <a:gd name="T15" fmla="*/ 236 h 304"/>
                <a:gd name="T16" fmla="*/ 395 w 626"/>
                <a:gd name="T17" fmla="*/ 288 h 304"/>
                <a:gd name="T18" fmla="*/ 382 w 626"/>
                <a:gd name="T19" fmla="*/ 249 h 304"/>
                <a:gd name="T20" fmla="*/ 343 w 626"/>
                <a:gd name="T21" fmla="*/ 223 h 304"/>
                <a:gd name="T22" fmla="*/ 107 w 626"/>
                <a:gd name="T23" fmla="*/ 249 h 304"/>
                <a:gd name="T24" fmla="*/ 134 w 626"/>
                <a:gd name="T25" fmla="*/ 171 h 304"/>
                <a:gd name="T26" fmla="*/ 81 w 626"/>
                <a:gd name="T27" fmla="*/ 157 h 304"/>
                <a:gd name="T28" fmla="*/ 16 w 626"/>
                <a:gd name="T29" fmla="*/ 171 h 304"/>
                <a:gd name="T30" fmla="*/ 29 w 626"/>
                <a:gd name="T31" fmla="*/ 105 h 304"/>
                <a:gd name="T32" fmla="*/ 134 w 626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6" h="304">
                  <a:moveTo>
                    <a:pt x="134" y="0"/>
                  </a:moveTo>
                  <a:cubicBezTo>
                    <a:pt x="167" y="101"/>
                    <a:pt x="132" y="69"/>
                    <a:pt x="212" y="92"/>
                  </a:cubicBezTo>
                  <a:cubicBezTo>
                    <a:pt x="225" y="96"/>
                    <a:pt x="238" y="101"/>
                    <a:pt x="251" y="105"/>
                  </a:cubicBezTo>
                  <a:cubicBezTo>
                    <a:pt x="337" y="188"/>
                    <a:pt x="397" y="174"/>
                    <a:pt x="526" y="184"/>
                  </a:cubicBezTo>
                  <a:cubicBezTo>
                    <a:pt x="626" y="217"/>
                    <a:pt x="610" y="183"/>
                    <a:pt x="592" y="275"/>
                  </a:cubicBezTo>
                  <a:cubicBezTo>
                    <a:pt x="579" y="266"/>
                    <a:pt x="568" y="245"/>
                    <a:pt x="553" y="249"/>
                  </a:cubicBezTo>
                  <a:cubicBezTo>
                    <a:pt x="540" y="252"/>
                    <a:pt x="553" y="290"/>
                    <a:pt x="539" y="288"/>
                  </a:cubicBezTo>
                  <a:cubicBezTo>
                    <a:pt x="508" y="284"/>
                    <a:pt x="461" y="236"/>
                    <a:pt x="461" y="236"/>
                  </a:cubicBezTo>
                  <a:cubicBezTo>
                    <a:pt x="452" y="249"/>
                    <a:pt x="427" y="304"/>
                    <a:pt x="395" y="288"/>
                  </a:cubicBezTo>
                  <a:cubicBezTo>
                    <a:pt x="383" y="282"/>
                    <a:pt x="391" y="260"/>
                    <a:pt x="382" y="249"/>
                  </a:cubicBezTo>
                  <a:cubicBezTo>
                    <a:pt x="372" y="237"/>
                    <a:pt x="356" y="232"/>
                    <a:pt x="343" y="223"/>
                  </a:cubicBezTo>
                  <a:cubicBezTo>
                    <a:pt x="269" y="248"/>
                    <a:pt x="186" y="279"/>
                    <a:pt x="107" y="249"/>
                  </a:cubicBezTo>
                  <a:cubicBezTo>
                    <a:pt x="81" y="239"/>
                    <a:pt x="134" y="171"/>
                    <a:pt x="134" y="171"/>
                  </a:cubicBezTo>
                  <a:cubicBezTo>
                    <a:pt x="116" y="166"/>
                    <a:pt x="99" y="157"/>
                    <a:pt x="81" y="157"/>
                  </a:cubicBezTo>
                  <a:cubicBezTo>
                    <a:pt x="59" y="157"/>
                    <a:pt x="32" y="187"/>
                    <a:pt x="16" y="171"/>
                  </a:cubicBezTo>
                  <a:cubicBezTo>
                    <a:pt x="0" y="155"/>
                    <a:pt x="23" y="127"/>
                    <a:pt x="29" y="105"/>
                  </a:cubicBezTo>
                  <a:cubicBezTo>
                    <a:pt x="57" y="3"/>
                    <a:pt x="36" y="33"/>
                    <a:pt x="13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67" name="Freeform 128">
              <a:extLst>
                <a:ext uri="{FF2B5EF4-FFF2-40B4-BE49-F238E27FC236}">
                  <a16:creationId xmlns:a16="http://schemas.microsoft.com/office/drawing/2014/main" id="{010F09F9-7E1C-936A-EA07-69B02E5A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695"/>
              <a:ext cx="142" cy="85"/>
            </a:xfrm>
            <a:custGeom>
              <a:avLst/>
              <a:gdLst>
                <a:gd name="T0" fmla="*/ 0 w 142"/>
                <a:gd name="T1" fmla="*/ 33 h 85"/>
                <a:gd name="T2" fmla="*/ 131 w 142"/>
                <a:gd name="T3" fmla="*/ 33 h 85"/>
                <a:gd name="T4" fmla="*/ 118 w 142"/>
                <a:gd name="T5" fmla="*/ 72 h 85"/>
                <a:gd name="T6" fmla="*/ 79 w 142"/>
                <a:gd name="T7" fmla="*/ 85 h 85"/>
                <a:gd name="T8" fmla="*/ 0 w 142"/>
                <a:gd name="T9" fmla="*/ 33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85">
                  <a:moveTo>
                    <a:pt x="0" y="33"/>
                  </a:moveTo>
                  <a:cubicBezTo>
                    <a:pt x="44" y="19"/>
                    <a:pt x="82" y="0"/>
                    <a:pt x="131" y="33"/>
                  </a:cubicBezTo>
                  <a:cubicBezTo>
                    <a:pt x="142" y="41"/>
                    <a:pt x="128" y="62"/>
                    <a:pt x="118" y="72"/>
                  </a:cubicBezTo>
                  <a:cubicBezTo>
                    <a:pt x="108" y="82"/>
                    <a:pt x="92" y="81"/>
                    <a:pt x="79" y="85"/>
                  </a:cubicBezTo>
                  <a:cubicBezTo>
                    <a:pt x="27" y="50"/>
                    <a:pt x="53" y="68"/>
                    <a:pt x="0" y="33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90" name="Freeform 129">
            <a:extLst>
              <a:ext uri="{FF2B5EF4-FFF2-40B4-BE49-F238E27FC236}">
                <a16:creationId xmlns:a16="http://schemas.microsoft.com/office/drawing/2014/main" id="{07A1C501-F0D9-87E0-E333-41B15447229A}"/>
              </a:ext>
            </a:extLst>
          </p:cNvPr>
          <p:cNvSpPr>
            <a:spLocks/>
          </p:cNvSpPr>
          <p:nvPr/>
        </p:nvSpPr>
        <p:spPr bwMode="auto">
          <a:xfrm>
            <a:off x="2574925" y="423863"/>
            <a:ext cx="955675" cy="914400"/>
          </a:xfrm>
          <a:custGeom>
            <a:avLst/>
            <a:gdLst>
              <a:gd name="T0" fmla="*/ 614363 w 602"/>
              <a:gd name="T1" fmla="*/ 1588 h 576"/>
              <a:gd name="T2" fmla="*/ 254000 w 602"/>
              <a:gd name="T3" fmla="*/ 44450 h 576"/>
              <a:gd name="T4" fmla="*/ 125413 w 602"/>
              <a:gd name="T5" fmla="*/ 85725 h 576"/>
              <a:gd name="T6" fmla="*/ 147638 w 602"/>
              <a:gd name="T7" fmla="*/ 150813 h 576"/>
              <a:gd name="T8" fmla="*/ 530225 w 602"/>
              <a:gd name="T9" fmla="*/ 192088 h 576"/>
              <a:gd name="T10" fmla="*/ 657225 w 602"/>
              <a:gd name="T11" fmla="*/ 234950 h 576"/>
              <a:gd name="T12" fmla="*/ 720725 w 602"/>
              <a:gd name="T13" fmla="*/ 257175 h 576"/>
              <a:gd name="T14" fmla="*/ 573088 w 602"/>
              <a:gd name="T15" fmla="*/ 427038 h 576"/>
              <a:gd name="T16" fmla="*/ 338138 w 602"/>
              <a:gd name="T17" fmla="*/ 660400 h 576"/>
              <a:gd name="T18" fmla="*/ 274638 w 602"/>
              <a:gd name="T19" fmla="*/ 682625 h 576"/>
              <a:gd name="T20" fmla="*/ 168275 w 602"/>
              <a:gd name="T21" fmla="*/ 746125 h 576"/>
              <a:gd name="T22" fmla="*/ 19050 w 602"/>
              <a:gd name="T23" fmla="*/ 895350 h 576"/>
              <a:gd name="T24" fmla="*/ 61913 w 602"/>
              <a:gd name="T25" fmla="*/ 830263 h 576"/>
              <a:gd name="T26" fmla="*/ 147638 w 602"/>
              <a:gd name="T27" fmla="*/ 788988 h 576"/>
              <a:gd name="T28" fmla="*/ 530225 w 602"/>
              <a:gd name="T29" fmla="*/ 617538 h 576"/>
              <a:gd name="T30" fmla="*/ 700088 w 602"/>
              <a:gd name="T31" fmla="*/ 533400 h 576"/>
              <a:gd name="T32" fmla="*/ 955675 w 602"/>
              <a:gd name="T33" fmla="*/ 363538 h 576"/>
              <a:gd name="T34" fmla="*/ 869950 w 602"/>
              <a:gd name="T35" fmla="*/ 234950 h 576"/>
              <a:gd name="T36" fmla="*/ 593725 w 602"/>
              <a:gd name="T37" fmla="*/ 107950 h 576"/>
              <a:gd name="T38" fmla="*/ 487363 w 602"/>
              <a:gd name="T39" fmla="*/ 1588 h 5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2" h="576">
                <a:moveTo>
                  <a:pt x="387" y="1"/>
                </a:moveTo>
                <a:cubicBezTo>
                  <a:pt x="248" y="11"/>
                  <a:pt x="252" y="0"/>
                  <a:pt x="160" y="28"/>
                </a:cubicBezTo>
                <a:cubicBezTo>
                  <a:pt x="133" y="36"/>
                  <a:pt x="79" y="54"/>
                  <a:pt x="79" y="54"/>
                </a:cubicBezTo>
                <a:cubicBezTo>
                  <a:pt x="84" y="68"/>
                  <a:pt x="79" y="90"/>
                  <a:pt x="93" y="95"/>
                </a:cubicBezTo>
                <a:cubicBezTo>
                  <a:pt x="169" y="123"/>
                  <a:pt x="254" y="111"/>
                  <a:pt x="334" y="121"/>
                </a:cubicBezTo>
                <a:cubicBezTo>
                  <a:pt x="361" y="130"/>
                  <a:pt x="387" y="139"/>
                  <a:pt x="414" y="148"/>
                </a:cubicBezTo>
                <a:cubicBezTo>
                  <a:pt x="427" y="153"/>
                  <a:pt x="454" y="162"/>
                  <a:pt x="454" y="162"/>
                </a:cubicBezTo>
                <a:cubicBezTo>
                  <a:pt x="435" y="220"/>
                  <a:pt x="404" y="230"/>
                  <a:pt x="361" y="269"/>
                </a:cubicBezTo>
                <a:cubicBezTo>
                  <a:pt x="309" y="316"/>
                  <a:pt x="263" y="367"/>
                  <a:pt x="213" y="416"/>
                </a:cubicBezTo>
                <a:cubicBezTo>
                  <a:pt x="203" y="426"/>
                  <a:pt x="186" y="424"/>
                  <a:pt x="173" y="430"/>
                </a:cubicBezTo>
                <a:cubicBezTo>
                  <a:pt x="150" y="442"/>
                  <a:pt x="126" y="453"/>
                  <a:pt x="106" y="470"/>
                </a:cubicBezTo>
                <a:cubicBezTo>
                  <a:pt x="72" y="498"/>
                  <a:pt x="43" y="533"/>
                  <a:pt x="12" y="564"/>
                </a:cubicBezTo>
                <a:cubicBezTo>
                  <a:pt x="0" y="576"/>
                  <a:pt x="26" y="533"/>
                  <a:pt x="39" y="523"/>
                </a:cubicBezTo>
                <a:cubicBezTo>
                  <a:pt x="54" y="510"/>
                  <a:pt x="76" y="507"/>
                  <a:pt x="93" y="497"/>
                </a:cubicBezTo>
                <a:cubicBezTo>
                  <a:pt x="170" y="454"/>
                  <a:pt x="247" y="411"/>
                  <a:pt x="334" y="389"/>
                </a:cubicBezTo>
                <a:cubicBezTo>
                  <a:pt x="452" y="300"/>
                  <a:pt x="323" y="386"/>
                  <a:pt x="441" y="336"/>
                </a:cubicBezTo>
                <a:cubicBezTo>
                  <a:pt x="506" y="309"/>
                  <a:pt x="522" y="254"/>
                  <a:pt x="602" y="229"/>
                </a:cubicBezTo>
                <a:cubicBezTo>
                  <a:pt x="584" y="202"/>
                  <a:pt x="566" y="175"/>
                  <a:pt x="548" y="148"/>
                </a:cubicBezTo>
                <a:cubicBezTo>
                  <a:pt x="515" y="98"/>
                  <a:pt x="427" y="81"/>
                  <a:pt x="374" y="68"/>
                </a:cubicBezTo>
                <a:cubicBezTo>
                  <a:pt x="352" y="46"/>
                  <a:pt x="329" y="23"/>
                  <a:pt x="307" y="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Freeform 136">
            <a:extLst>
              <a:ext uri="{FF2B5EF4-FFF2-40B4-BE49-F238E27FC236}">
                <a16:creationId xmlns:a16="http://schemas.microsoft.com/office/drawing/2014/main" id="{ABDD485A-B010-CAE4-DC8F-6980EDC3D8D5}"/>
              </a:ext>
            </a:extLst>
          </p:cNvPr>
          <p:cNvSpPr>
            <a:spLocks/>
          </p:cNvSpPr>
          <p:nvPr/>
        </p:nvSpPr>
        <p:spPr bwMode="auto">
          <a:xfrm>
            <a:off x="3232150" y="5613400"/>
            <a:ext cx="1736725" cy="809625"/>
          </a:xfrm>
          <a:custGeom>
            <a:avLst/>
            <a:gdLst>
              <a:gd name="T0" fmla="*/ 106363 w 1094"/>
              <a:gd name="T1" fmla="*/ 212725 h 510"/>
              <a:gd name="T2" fmla="*/ 149225 w 1094"/>
              <a:gd name="T3" fmla="*/ 42863 h 510"/>
              <a:gd name="T4" fmla="*/ 276225 w 1094"/>
              <a:gd name="T5" fmla="*/ 0 h 510"/>
              <a:gd name="T6" fmla="*/ 425450 w 1094"/>
              <a:gd name="T7" fmla="*/ 22225 h 510"/>
              <a:gd name="T8" fmla="*/ 511175 w 1094"/>
              <a:gd name="T9" fmla="*/ 149225 h 510"/>
              <a:gd name="T10" fmla="*/ 552450 w 1094"/>
              <a:gd name="T11" fmla="*/ 212725 h 510"/>
              <a:gd name="T12" fmla="*/ 595313 w 1094"/>
              <a:gd name="T13" fmla="*/ 341313 h 510"/>
              <a:gd name="T14" fmla="*/ 638175 w 1094"/>
              <a:gd name="T15" fmla="*/ 468313 h 510"/>
              <a:gd name="T16" fmla="*/ 658813 w 1094"/>
              <a:gd name="T17" fmla="*/ 531813 h 510"/>
              <a:gd name="T18" fmla="*/ 681038 w 1094"/>
              <a:gd name="T19" fmla="*/ 787400 h 510"/>
              <a:gd name="T20" fmla="*/ 701675 w 1094"/>
              <a:gd name="T21" fmla="*/ 723900 h 510"/>
              <a:gd name="T22" fmla="*/ 723900 w 1094"/>
              <a:gd name="T23" fmla="*/ 638175 h 510"/>
              <a:gd name="T24" fmla="*/ 914400 w 1094"/>
              <a:gd name="T25" fmla="*/ 425450 h 510"/>
              <a:gd name="T26" fmla="*/ 1360488 w 1094"/>
              <a:gd name="T27" fmla="*/ 382588 h 510"/>
              <a:gd name="T28" fmla="*/ 1616075 w 1094"/>
              <a:gd name="T29" fmla="*/ 531813 h 510"/>
              <a:gd name="T30" fmla="*/ 1722438 w 1094"/>
              <a:gd name="T31" fmla="*/ 766763 h 510"/>
              <a:gd name="T32" fmla="*/ 1679575 w 1094"/>
              <a:gd name="T33" fmla="*/ 681038 h 510"/>
              <a:gd name="T34" fmla="*/ 1616075 w 1094"/>
              <a:gd name="T35" fmla="*/ 660400 h 510"/>
              <a:gd name="T36" fmla="*/ 1403350 w 1094"/>
              <a:gd name="T37" fmla="*/ 511175 h 510"/>
              <a:gd name="T38" fmla="*/ 977900 w 1094"/>
              <a:gd name="T39" fmla="*/ 554038 h 510"/>
              <a:gd name="T40" fmla="*/ 808038 w 1094"/>
              <a:gd name="T41" fmla="*/ 595313 h 510"/>
              <a:gd name="T42" fmla="*/ 681038 w 1094"/>
              <a:gd name="T43" fmla="*/ 701675 h 510"/>
              <a:gd name="T44" fmla="*/ 638175 w 1094"/>
              <a:gd name="T45" fmla="*/ 766763 h 510"/>
              <a:gd name="T46" fmla="*/ 552450 w 1094"/>
              <a:gd name="T47" fmla="*/ 787400 h 510"/>
              <a:gd name="T48" fmla="*/ 617538 w 1094"/>
              <a:gd name="T49" fmla="*/ 744538 h 510"/>
              <a:gd name="T50" fmla="*/ 658813 w 1094"/>
              <a:gd name="T51" fmla="*/ 617538 h 510"/>
              <a:gd name="T52" fmla="*/ 574675 w 1094"/>
              <a:gd name="T53" fmla="*/ 488950 h 510"/>
              <a:gd name="T54" fmla="*/ 552450 w 1094"/>
              <a:gd name="T55" fmla="*/ 425450 h 510"/>
              <a:gd name="T56" fmla="*/ 298450 w 1094"/>
              <a:gd name="T57" fmla="*/ 171450 h 510"/>
              <a:gd name="T58" fmla="*/ 0 w 1094"/>
              <a:gd name="T59" fmla="*/ 404813 h 510"/>
              <a:gd name="T60" fmla="*/ 127000 w 1094"/>
              <a:gd name="T61" fmla="*/ 192088 h 510"/>
              <a:gd name="T62" fmla="*/ 106363 w 1094"/>
              <a:gd name="T63" fmla="*/ 212725 h 5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94" h="510">
                <a:moveTo>
                  <a:pt x="67" y="134"/>
                </a:moveTo>
                <a:cubicBezTo>
                  <a:pt x="76" y="98"/>
                  <a:pt x="85" y="63"/>
                  <a:pt x="94" y="27"/>
                </a:cubicBezTo>
                <a:cubicBezTo>
                  <a:pt x="101" y="0"/>
                  <a:pt x="174" y="0"/>
                  <a:pt x="174" y="0"/>
                </a:cubicBezTo>
                <a:cubicBezTo>
                  <a:pt x="205" y="5"/>
                  <a:pt x="238" y="5"/>
                  <a:pt x="268" y="14"/>
                </a:cubicBezTo>
                <a:cubicBezTo>
                  <a:pt x="325" y="31"/>
                  <a:pt x="302" y="48"/>
                  <a:pt x="322" y="94"/>
                </a:cubicBezTo>
                <a:cubicBezTo>
                  <a:pt x="328" y="109"/>
                  <a:pt x="342" y="119"/>
                  <a:pt x="348" y="134"/>
                </a:cubicBezTo>
                <a:cubicBezTo>
                  <a:pt x="359" y="160"/>
                  <a:pt x="366" y="188"/>
                  <a:pt x="375" y="215"/>
                </a:cubicBezTo>
                <a:cubicBezTo>
                  <a:pt x="408" y="311"/>
                  <a:pt x="371" y="199"/>
                  <a:pt x="402" y="295"/>
                </a:cubicBezTo>
                <a:cubicBezTo>
                  <a:pt x="406" y="308"/>
                  <a:pt x="415" y="335"/>
                  <a:pt x="415" y="335"/>
                </a:cubicBezTo>
                <a:cubicBezTo>
                  <a:pt x="420" y="389"/>
                  <a:pt x="417" y="443"/>
                  <a:pt x="429" y="496"/>
                </a:cubicBezTo>
                <a:cubicBezTo>
                  <a:pt x="432" y="510"/>
                  <a:pt x="438" y="469"/>
                  <a:pt x="442" y="456"/>
                </a:cubicBezTo>
                <a:cubicBezTo>
                  <a:pt x="447" y="438"/>
                  <a:pt x="449" y="419"/>
                  <a:pt x="456" y="402"/>
                </a:cubicBezTo>
                <a:cubicBezTo>
                  <a:pt x="482" y="341"/>
                  <a:pt x="511" y="291"/>
                  <a:pt x="576" y="268"/>
                </a:cubicBezTo>
                <a:cubicBezTo>
                  <a:pt x="668" y="176"/>
                  <a:pt x="699" y="221"/>
                  <a:pt x="857" y="241"/>
                </a:cubicBezTo>
                <a:cubicBezTo>
                  <a:pt x="935" y="267"/>
                  <a:pt x="960" y="277"/>
                  <a:pt x="1018" y="335"/>
                </a:cubicBezTo>
                <a:cubicBezTo>
                  <a:pt x="1046" y="416"/>
                  <a:pt x="1023" y="354"/>
                  <a:pt x="1085" y="483"/>
                </a:cubicBezTo>
                <a:cubicBezTo>
                  <a:pt x="1094" y="501"/>
                  <a:pt x="1077" y="435"/>
                  <a:pt x="1058" y="429"/>
                </a:cubicBezTo>
                <a:cubicBezTo>
                  <a:pt x="1045" y="425"/>
                  <a:pt x="1031" y="420"/>
                  <a:pt x="1018" y="416"/>
                </a:cubicBezTo>
                <a:cubicBezTo>
                  <a:pt x="976" y="373"/>
                  <a:pt x="933" y="355"/>
                  <a:pt x="884" y="322"/>
                </a:cubicBezTo>
                <a:cubicBezTo>
                  <a:pt x="838" y="326"/>
                  <a:pt x="669" y="340"/>
                  <a:pt x="616" y="349"/>
                </a:cubicBezTo>
                <a:cubicBezTo>
                  <a:pt x="580" y="355"/>
                  <a:pt x="509" y="375"/>
                  <a:pt x="509" y="375"/>
                </a:cubicBezTo>
                <a:cubicBezTo>
                  <a:pt x="471" y="401"/>
                  <a:pt x="460" y="404"/>
                  <a:pt x="429" y="442"/>
                </a:cubicBezTo>
                <a:cubicBezTo>
                  <a:pt x="419" y="455"/>
                  <a:pt x="416" y="474"/>
                  <a:pt x="402" y="483"/>
                </a:cubicBezTo>
                <a:cubicBezTo>
                  <a:pt x="387" y="493"/>
                  <a:pt x="366" y="492"/>
                  <a:pt x="348" y="496"/>
                </a:cubicBezTo>
                <a:cubicBezTo>
                  <a:pt x="362" y="487"/>
                  <a:pt x="380" y="483"/>
                  <a:pt x="389" y="469"/>
                </a:cubicBezTo>
                <a:cubicBezTo>
                  <a:pt x="404" y="445"/>
                  <a:pt x="415" y="389"/>
                  <a:pt x="415" y="389"/>
                </a:cubicBezTo>
                <a:cubicBezTo>
                  <a:pt x="385" y="297"/>
                  <a:pt x="427" y="405"/>
                  <a:pt x="362" y="308"/>
                </a:cubicBezTo>
                <a:cubicBezTo>
                  <a:pt x="354" y="296"/>
                  <a:pt x="356" y="280"/>
                  <a:pt x="348" y="268"/>
                </a:cubicBezTo>
                <a:cubicBezTo>
                  <a:pt x="305" y="205"/>
                  <a:pt x="241" y="161"/>
                  <a:pt x="188" y="108"/>
                </a:cubicBezTo>
                <a:cubicBezTo>
                  <a:pt x="84" y="141"/>
                  <a:pt x="57" y="170"/>
                  <a:pt x="0" y="255"/>
                </a:cubicBezTo>
                <a:cubicBezTo>
                  <a:pt x="18" y="198"/>
                  <a:pt x="38" y="163"/>
                  <a:pt x="80" y="121"/>
                </a:cubicBezTo>
                <a:cubicBezTo>
                  <a:pt x="84" y="117"/>
                  <a:pt x="71" y="130"/>
                  <a:pt x="67" y="134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3" name="Freeform 143">
            <a:extLst>
              <a:ext uri="{FF2B5EF4-FFF2-40B4-BE49-F238E27FC236}">
                <a16:creationId xmlns:a16="http://schemas.microsoft.com/office/drawing/2014/main" id="{F7165605-F670-548C-F931-937A095268F2}"/>
              </a:ext>
            </a:extLst>
          </p:cNvPr>
          <p:cNvSpPr>
            <a:spLocks/>
          </p:cNvSpPr>
          <p:nvPr/>
        </p:nvSpPr>
        <p:spPr bwMode="auto">
          <a:xfrm rot="-2322341">
            <a:off x="7315200" y="6248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4" name="Freeform 144">
            <a:extLst>
              <a:ext uri="{FF2B5EF4-FFF2-40B4-BE49-F238E27FC236}">
                <a16:creationId xmlns:a16="http://schemas.microsoft.com/office/drawing/2014/main" id="{26AEB420-9CC3-334D-0145-7D1C83532970}"/>
              </a:ext>
            </a:extLst>
          </p:cNvPr>
          <p:cNvSpPr>
            <a:spLocks/>
          </p:cNvSpPr>
          <p:nvPr/>
        </p:nvSpPr>
        <p:spPr bwMode="auto">
          <a:xfrm rot="-2322341">
            <a:off x="5257800" y="6526213"/>
            <a:ext cx="290513" cy="331787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7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5" name="Freeform 145">
            <a:extLst>
              <a:ext uri="{FF2B5EF4-FFF2-40B4-BE49-F238E27FC236}">
                <a16:creationId xmlns:a16="http://schemas.microsoft.com/office/drawing/2014/main" id="{C0024074-7654-28B0-D086-0DA5D774664F}"/>
              </a:ext>
            </a:extLst>
          </p:cNvPr>
          <p:cNvSpPr>
            <a:spLocks/>
          </p:cNvSpPr>
          <p:nvPr/>
        </p:nvSpPr>
        <p:spPr bwMode="auto">
          <a:xfrm rot="-2322341">
            <a:off x="4114800" y="3733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6" name="Freeform 146">
            <a:extLst>
              <a:ext uri="{FF2B5EF4-FFF2-40B4-BE49-F238E27FC236}">
                <a16:creationId xmlns:a16="http://schemas.microsoft.com/office/drawing/2014/main" id="{2F27714A-DE7D-A4D5-C838-3E9BDBC72C15}"/>
              </a:ext>
            </a:extLst>
          </p:cNvPr>
          <p:cNvSpPr>
            <a:spLocks/>
          </p:cNvSpPr>
          <p:nvPr/>
        </p:nvSpPr>
        <p:spPr bwMode="auto">
          <a:xfrm rot="-2322341">
            <a:off x="3048000" y="5029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7" name="Freeform 147">
            <a:extLst>
              <a:ext uri="{FF2B5EF4-FFF2-40B4-BE49-F238E27FC236}">
                <a16:creationId xmlns:a16="http://schemas.microsoft.com/office/drawing/2014/main" id="{BCEB8838-F177-4631-4403-C0861456197E}"/>
              </a:ext>
            </a:extLst>
          </p:cNvPr>
          <p:cNvSpPr>
            <a:spLocks/>
          </p:cNvSpPr>
          <p:nvPr/>
        </p:nvSpPr>
        <p:spPr bwMode="auto">
          <a:xfrm rot="-2322341">
            <a:off x="2362200" y="4648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8" name="Freeform 148">
            <a:extLst>
              <a:ext uri="{FF2B5EF4-FFF2-40B4-BE49-F238E27FC236}">
                <a16:creationId xmlns:a16="http://schemas.microsoft.com/office/drawing/2014/main" id="{D9593B9C-3A5D-191F-B2DC-DC66ECC3254B}"/>
              </a:ext>
            </a:extLst>
          </p:cNvPr>
          <p:cNvSpPr>
            <a:spLocks/>
          </p:cNvSpPr>
          <p:nvPr/>
        </p:nvSpPr>
        <p:spPr bwMode="auto">
          <a:xfrm rot="-2322341">
            <a:off x="5334000" y="2971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89" name="Freeform 149">
            <a:extLst>
              <a:ext uri="{FF2B5EF4-FFF2-40B4-BE49-F238E27FC236}">
                <a16:creationId xmlns:a16="http://schemas.microsoft.com/office/drawing/2014/main" id="{EC6AEDDE-EC41-65F5-8D9B-CDE3163DAA6E}"/>
              </a:ext>
            </a:extLst>
          </p:cNvPr>
          <p:cNvSpPr>
            <a:spLocks/>
          </p:cNvSpPr>
          <p:nvPr/>
        </p:nvSpPr>
        <p:spPr bwMode="auto">
          <a:xfrm rot="-2322341">
            <a:off x="6172200" y="4876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0" name="Freeform 150">
            <a:extLst>
              <a:ext uri="{FF2B5EF4-FFF2-40B4-BE49-F238E27FC236}">
                <a16:creationId xmlns:a16="http://schemas.microsoft.com/office/drawing/2014/main" id="{955036C7-65AF-59D7-9E9D-1D48E7570FE9}"/>
              </a:ext>
            </a:extLst>
          </p:cNvPr>
          <p:cNvSpPr>
            <a:spLocks/>
          </p:cNvSpPr>
          <p:nvPr/>
        </p:nvSpPr>
        <p:spPr bwMode="auto">
          <a:xfrm rot="-2322341">
            <a:off x="5029200" y="5105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1" name="Freeform 151">
            <a:extLst>
              <a:ext uri="{FF2B5EF4-FFF2-40B4-BE49-F238E27FC236}">
                <a16:creationId xmlns:a16="http://schemas.microsoft.com/office/drawing/2014/main" id="{C617B816-410C-CDA4-3B27-B2AE24C49C7B}"/>
              </a:ext>
            </a:extLst>
          </p:cNvPr>
          <p:cNvSpPr>
            <a:spLocks/>
          </p:cNvSpPr>
          <p:nvPr/>
        </p:nvSpPr>
        <p:spPr bwMode="auto">
          <a:xfrm rot="-2322341">
            <a:off x="3505200" y="22098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2" name="Freeform 152">
            <a:extLst>
              <a:ext uri="{FF2B5EF4-FFF2-40B4-BE49-F238E27FC236}">
                <a16:creationId xmlns:a16="http://schemas.microsoft.com/office/drawing/2014/main" id="{B2F973DA-F7EC-1CAA-B58F-E0AD896D85DD}"/>
              </a:ext>
            </a:extLst>
          </p:cNvPr>
          <p:cNvSpPr>
            <a:spLocks/>
          </p:cNvSpPr>
          <p:nvPr/>
        </p:nvSpPr>
        <p:spPr bwMode="auto">
          <a:xfrm rot="-2322341">
            <a:off x="2286000" y="35052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3" name="Freeform 153">
            <a:extLst>
              <a:ext uri="{FF2B5EF4-FFF2-40B4-BE49-F238E27FC236}">
                <a16:creationId xmlns:a16="http://schemas.microsoft.com/office/drawing/2014/main" id="{97823C92-4DB4-66B1-0E36-6FFA7FF4A97F}"/>
              </a:ext>
            </a:extLst>
          </p:cNvPr>
          <p:cNvSpPr>
            <a:spLocks/>
          </p:cNvSpPr>
          <p:nvPr/>
        </p:nvSpPr>
        <p:spPr bwMode="auto">
          <a:xfrm rot="-2322341">
            <a:off x="3962400" y="47244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94" name="Freeform 154">
            <a:extLst>
              <a:ext uri="{FF2B5EF4-FFF2-40B4-BE49-F238E27FC236}">
                <a16:creationId xmlns:a16="http://schemas.microsoft.com/office/drawing/2014/main" id="{C36FA996-F7B9-75DD-1AEC-6567A131F98B}"/>
              </a:ext>
            </a:extLst>
          </p:cNvPr>
          <p:cNvSpPr>
            <a:spLocks/>
          </p:cNvSpPr>
          <p:nvPr/>
        </p:nvSpPr>
        <p:spPr bwMode="auto">
          <a:xfrm rot="-2322341">
            <a:off x="5410200" y="4038600"/>
            <a:ext cx="290513" cy="331788"/>
          </a:xfrm>
          <a:custGeom>
            <a:avLst/>
            <a:gdLst>
              <a:gd name="T0" fmla="*/ 290513 w 183"/>
              <a:gd name="T1" fmla="*/ 0 h 209"/>
              <a:gd name="T2" fmla="*/ 144463 w 183"/>
              <a:gd name="T3" fmla="*/ 123825 h 209"/>
              <a:gd name="T4" fmla="*/ 0 w 183"/>
              <a:gd name="T5" fmla="*/ 331788 h 2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209">
                <a:moveTo>
                  <a:pt x="183" y="0"/>
                </a:moveTo>
                <a:cubicBezTo>
                  <a:pt x="128" y="18"/>
                  <a:pt x="130" y="40"/>
                  <a:pt x="91" y="78"/>
                </a:cubicBezTo>
                <a:cubicBezTo>
                  <a:pt x="72" y="136"/>
                  <a:pt x="42" y="167"/>
                  <a:pt x="0" y="20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1771 -0.02176 0.00782 -0.02269 0.02674 -0.01227 C 0.03039 -0.01343 0.03525 -0.0132 0.0382 -0.01551 C 0.06094 -0.03426 0.03056 -0.02384 0.05712 -0.03079 C 0.0592 -0.02894 0.07361 -0.01551 0.07952 -0.01551 C 0.0842 -0.01551 0.08716 -0.01945 0.0908 -0.02153 C 0.09705 -0.01852 0.1033 -0.01482 0.10973 -0.01227 C 0.1132 -0.01088 0.11789 -0.00787 0.12118 -0.00926 C 0.12674 -0.01158 0.12882 -0.01736 0.13282 -0.02153 C 0.13629 -0.0206 0.13993 -0.01991 0.14375 -0.01852 C 0.14757 -0.0169 0.15052 -0.01158 0.15504 -0.01227 C 0.15938 -0.01296 0.1599 -0.01852 0.1625 -0.02153 C 0.16372 -0.02454 0.16233 -0.03079 0.16615 -0.03079 C 0.17032 -0.03079 0.16945 -0.02477 0.17032 -0.02153 C 0.17188 -0.01343 0.17257 -0.00509 0.17379 0.00324 C 0.17761 0.00023 0.1816 -0.00255 0.18507 -0.00602 C 0.18768 -0.00903 0.1882 -0.01482 0.19271 -0.01551 C 0.19723 -0.01621 0.20018 -0.01134 0.204 -0.00926 C 0.20556 -0.00093 0.20174 0.00903 0.20799 0.01551 C 0.21164 0.01898 0.21545 0.00972 0.21962 0.00625 C 0.22483 0.00046 0.229 -0.00602 0.23403 -0.01227 C 0.23698 -0.01528 0.2415 -0.02153 0.2415 -0.0213 C 0.24306 -0.01736 0.24132 -0.01134 0.24584 -0.00926 C 0.25729 -0.00371 0.26459 -0.01713 0.26823 -0.02153 C 0.27084 -0.01852 0.27118 -0.01296 0.2757 -0.01227 C 0.27986 -0.01158 0.29723 -0.02685 0.29827 -0.02778 C 0.29983 -0.0206 0.29601 -0.01111 0.30226 -0.00602 C 0.30695 -0.00209 0.32726 -0.0206 0.32813 -0.02153 C 0.33091 -0.01852 0.33212 -0.01459 0.33577 -0.01227 C 0.35087 -0.00232 0.36511 -0.0213 0.37691 -0.02778 C 0.37813 -0.0206 0.375 -0.01158 0.38073 -0.00602 C 0.38403 -0.00278 0.39045 -0.00764 0.39549 -0.00926 C 0.40955 -0.01435 0.42431 -0.0206 0.43716 -0.02778 C 0.43837 -0.02361 0.43559 -0.01621 0.4408 -0.01551 C 0.44705 -0.01459 0.45052 -0.02199 0.45608 -0.02477 C 0.46615 -0.02986 0.47223 -0.03102 0.4823 -0.03403 C 0.48368 -0.02894 0.48056 -0.02084 0.48646 -0.01852 C 0.4908 -0.01644 0.49306 -0.02546 0.49723 -0.02778 C 0.50521 -0.03218 0.51545 -0.03357 0.52396 -0.03704 C 0.52483 -0.03287 0.5224 -0.02523 0.52761 -0.02477 C 0.53959 -0.02384 0.56164 -0.03403 0.56164 -0.0338 C 0.56268 -0.02986 0.56059 -0.02338 0.56511 -0.02153 C 0.56823 -0.02014 0.58993 -0.02639 0.59497 -0.02778 C 0.62361 -0.04329 0.6165 -0.04769 0.6217 -0.02477 C 0.62934 -0.02778 0.6375 -0.03009 0.64462 -0.03403 C 0.64914 -0.03634 0.6507 -0.04329 0.65608 -0.04329 C 0.65973 -0.04329 0.65799 -0.03704 0.65955 -0.03403 C 0.66198 -0.02871 0.66441 -0.02361 0.66702 -0.01852 C 0.67066 -0.02153 0.67431 -0.025 0.67848 -0.02778 C 0.68542 -0.03241 0.70087 -0.04028 0.70087 -0.04005 C 0.70348 -0.02986 0.6967 -0.00463 0.70868 -0.00926 C 0.72344 -0.01528 0.73473 -0.02361 0.75018 -0.02778 C 0.77813 -0.04514 0.75747 -0.03773 0.7691 -0.00926 C 0.77032 -0.00625 0.77014 -0.01621 0.77275 -0.01852 C 0.7757 -0.02084 0.78021 -0.02037 0.78386 -0.02153 C 0.79775 -0.02639 0.80764 -0.03334 0.82188 -0.03704 C 0.82049 -0.02871 0.81407 -0.01991 0.81789 -0.01227 C 0.82014 -0.00834 0.82848 -0.01343 0.83299 -0.01551 C 0.86945 -0.03287 0.82205 -0.01898 0.85573 -0.02778 C 0.86059 -0.01574 0.86355 -0.01459 0.85174 1.85185E-6 C 0.84914 0.00324 0.83993 0.00764 0.84445 0.00949 C 0.84914 0.01157 0.85417 0.00509 0.85955 0.00324 C 0.88056 -0.00371 0.89358 -0.00718 0.9125 -0.01852 C 0.91355 -0.01435 0.91111 -0.00695 0.91598 -0.00602 C 0.92153 -0.00486 0.92292 -0.01273 0.92726 -0.01551 C 0.93785 -0.02315 0.95 -0.02986 0.96129 -0.03704 C 0.96667 -0.04005 0.97639 -0.0463 0.97639 -0.04607 C 0.979 -0.04121 0.97848 -0.03426 0.98368 -0.03079 C 0.98698 -0.02871 0.99184 -0.03241 0.99532 -0.03403 C 1.00434 -0.03866 1.02153 -0.04954 1.02153 -0.04931 C 1.02275 -0.04653 1.02535 -0.04352 1.02535 -0.04028 C 1.02535 -0.01829 1.01111 -0.01921 1.03664 -0.02477 C 1.04028 -0.02685 1.04393 -0.03218 1.04809 -0.03079 C 1.0533 -0.02917 1.05521 -0.02315 1.05573 -0.01852 C 1.05625 -0.01435 1.04688 -0.00741 1.05174 -0.00602 C 1.05747 -0.0044 1.06216 -0.01204 1.06702 -0.01551 C 1.10365 -0.0419 1.06077 -0.01505 1.09705 -0.03704 C 1.10295 -0.0169 1.09618 -0.025 1.1158 -0.03704 C 1.12049 -0.03982 1.12622 -0.04121 1.13108 -0.04329 C 1.12986 -0.03611 1.129 -0.02871 1.12743 -0.02153 C 1.12639 -0.01829 1.11962 -0.01181 1.12361 -0.01227 C 1.13889 -0.01435 1.1507 -0.0257 1.16146 -0.03403 C 1.16389 -0.02986 1.16302 -0.02222 1.16858 -0.02153 C 1.17605 -0.0206 1.18108 -0.02801 1.1875 -0.03079 C 1.19844 -0.03542 1.2099 -0.04005 1.22153 -0.04329 C 1.22518 -0.04236 1.2316 -0.04329 1.23282 -0.04028 C 1.2349 -0.03519 1.22448 -0.02847 1.22917 -0.02477 C 1.23125 -0.02315 1.25365 -0.03611 1.25556 -0.03704 C 1.24462 -0.01134 1.26059 -0.04746 1.24375 -0.01551 C 1.24202 -0.0125 1.23664 -0.00463 1.24045 -0.00602 C 1.2533 -0.01134 1.2632 -0.0206 1.27466 -0.02778 C 1.27761 -0.02986 1.28212 -0.0294 1.28559 -0.03079 C 1.29306 -0.03357 1.30052 -0.03704 1.30851 -0.04028 C 1.30955 -0.03611 1.3073 -0.03009 1.31198 -0.02778 C 1.3165 -0.02546 1.32205 -0.02986 1.32726 -0.03079 C 1.34723 -0.03449 1.34688 -0.03426 1.36841 -0.03704 C 1.3632 -0.00602 1.37032 -0.02454 1.35712 -0.00602 C 1.35452 -0.00209 1.34358 0.00625 1.34983 0.00625 C 1.35608 0.00625 1.35643 -0.00255 1.36129 -0.00602 C 1.36789 -0.01088 1.37622 -0.01435 1.38386 -0.01852 C 1.38733 -0.01759 1.3915 -0.01459 1.39462 -0.01551 C 1.40382 -0.01783 1.41789 -0.02778 1.41789 -0.02755 C 1.4191 -0.02477 1.42136 -0.02176 1.42136 -0.01852 C 1.42136 -0.01412 1.41355 -0.00371 1.41789 -0.00602 C 1.42552 -0.01019 1.42414 -0.02246 1.43264 -0.02477 C 1.44028 -0.02685 1.45539 -0.03079 1.45539 -0.03056 C 1.45313 -0.02662 1.44532 -0.02269 1.44792 -0.01852 C 1.45 -0.01528 1.45504 -0.02315 1.45938 -0.02477 C 1.47223 -0.03009 1.48455 -0.03357 1.49705 -0.04028 C 1.49809 -0.03519 1.50139 -0.03009 1.50052 -0.02477 C 1.5 -0.02014 1.49306 -0.0169 1.49306 -0.01227 C 1.49306 -0.00857 1.49723 -0.01921 1.50052 -0.02153 C 1.50851 -0.02685 1.51875 -0.0294 1.52709 -0.03403 C 1.52813 -0.03102 1.52709 -0.0257 1.53073 -0.02477 C 1.5349 -0.02361 1.55521 -0.02917 1.56111 -0.03079 C 1.55973 -0.0257 1.55105 -0.01644 1.55695 -0.01551 C 1.56615 -0.01412 1.57136 -0.02546 1.58004 -0.02778 C 1.58351 -0.02871 1.5875 -0.02986 1.5915 -0.03079 C 1.5974 -0.02917 1.625 -0.0169 1.625 -0.03403 " pathEditMode="relative" rAng="0" ptsTypes="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5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0" y="-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07066 0.115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5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5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5677 0.08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6389 0.24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213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D2D1E3D-6F12-449A-8BA7-B767FAD4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D3D053D-7AA3-060D-B1C5-B4B3B0DE1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296400" cy="51054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28" name="AutoShape 4">
            <a:extLst>
              <a:ext uri="{FF2B5EF4-FFF2-40B4-BE49-F238E27FC236}">
                <a16:creationId xmlns:a16="http://schemas.microsoft.com/office/drawing/2014/main" id="{ED7217E8-7669-FB8E-70D4-1E97355D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0"/>
            <a:ext cx="2057400" cy="3810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29" name="AutoShape 5">
            <a:extLst>
              <a:ext uri="{FF2B5EF4-FFF2-40B4-BE49-F238E27FC236}">
                <a16:creationId xmlns:a16="http://schemas.microsoft.com/office/drawing/2014/main" id="{B5419C90-E69D-E30D-31D4-487D71B43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2057400" cy="3810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430" name="AutoShape 6">
            <a:extLst>
              <a:ext uri="{FF2B5EF4-FFF2-40B4-BE49-F238E27FC236}">
                <a16:creationId xmlns:a16="http://schemas.microsoft.com/office/drawing/2014/main" id="{331A69A7-89EB-C094-039F-B8BE95A8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2057400" cy="3810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159" name="Freeform 9">
            <a:extLst>
              <a:ext uri="{FF2B5EF4-FFF2-40B4-BE49-F238E27FC236}">
                <a16:creationId xmlns:a16="http://schemas.microsoft.com/office/drawing/2014/main" id="{E0BFC37B-5A97-D19E-2020-35EA79ED4B4B}"/>
              </a:ext>
            </a:extLst>
          </p:cNvPr>
          <p:cNvSpPr>
            <a:spLocks/>
          </p:cNvSpPr>
          <p:nvPr/>
        </p:nvSpPr>
        <p:spPr bwMode="auto">
          <a:xfrm>
            <a:off x="-152400" y="1371600"/>
            <a:ext cx="2332038" cy="298450"/>
          </a:xfrm>
          <a:custGeom>
            <a:avLst/>
            <a:gdLst>
              <a:gd name="T0" fmla="*/ 20638 w 1469"/>
              <a:gd name="T1" fmla="*/ 139700 h 188"/>
              <a:gd name="T2" fmla="*/ 477838 w 1469"/>
              <a:gd name="T3" fmla="*/ 98425 h 188"/>
              <a:gd name="T4" fmla="*/ 747713 w 1469"/>
              <a:gd name="T5" fmla="*/ 34925 h 188"/>
              <a:gd name="T6" fmla="*/ 2244725 w 1469"/>
              <a:gd name="T7" fmla="*/ 55563 h 188"/>
              <a:gd name="T8" fmla="*/ 2306638 w 1469"/>
              <a:gd name="T9" fmla="*/ 98425 h 188"/>
              <a:gd name="T10" fmla="*/ 2181225 w 1469"/>
              <a:gd name="T11" fmla="*/ 55563 h 188"/>
              <a:gd name="T12" fmla="*/ 955675 w 1469"/>
              <a:gd name="T13" fmla="*/ 160338 h 188"/>
              <a:gd name="T14" fmla="*/ 623888 w 1469"/>
              <a:gd name="T15" fmla="*/ 201613 h 188"/>
              <a:gd name="T16" fmla="*/ 144463 w 1469"/>
              <a:gd name="T17" fmla="*/ 242888 h 188"/>
              <a:gd name="T18" fmla="*/ 20638 w 1469"/>
              <a:gd name="T19" fmla="*/ 139700 h 1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69" h="188">
                <a:moveTo>
                  <a:pt x="13" y="88"/>
                </a:moveTo>
                <a:cubicBezTo>
                  <a:pt x="47" y="86"/>
                  <a:pt x="242" y="75"/>
                  <a:pt x="301" y="62"/>
                </a:cubicBezTo>
                <a:cubicBezTo>
                  <a:pt x="585" y="0"/>
                  <a:pt x="152" y="67"/>
                  <a:pt x="471" y="22"/>
                </a:cubicBezTo>
                <a:cubicBezTo>
                  <a:pt x="785" y="26"/>
                  <a:pt x="1100" y="22"/>
                  <a:pt x="1414" y="35"/>
                </a:cubicBezTo>
                <a:cubicBezTo>
                  <a:pt x="1430" y="36"/>
                  <a:pt x="1469" y="62"/>
                  <a:pt x="1453" y="62"/>
                </a:cubicBezTo>
                <a:cubicBezTo>
                  <a:pt x="1425" y="62"/>
                  <a:pt x="1374" y="35"/>
                  <a:pt x="1374" y="35"/>
                </a:cubicBezTo>
                <a:cubicBezTo>
                  <a:pt x="1129" y="120"/>
                  <a:pt x="859" y="92"/>
                  <a:pt x="602" y="101"/>
                </a:cubicBezTo>
                <a:cubicBezTo>
                  <a:pt x="532" y="110"/>
                  <a:pt x="463" y="121"/>
                  <a:pt x="393" y="127"/>
                </a:cubicBezTo>
                <a:cubicBezTo>
                  <a:pt x="292" y="136"/>
                  <a:pt x="91" y="153"/>
                  <a:pt x="91" y="153"/>
                </a:cubicBezTo>
                <a:cubicBezTo>
                  <a:pt x="0" y="171"/>
                  <a:pt x="30" y="188"/>
                  <a:pt x="13" y="88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11">
            <a:extLst>
              <a:ext uri="{FF2B5EF4-FFF2-40B4-BE49-F238E27FC236}">
                <a16:creationId xmlns:a16="http://schemas.microsoft.com/office/drawing/2014/main" id="{6341936A-E51D-4D70-B7D2-7FBD531AFF0F}"/>
              </a:ext>
            </a:extLst>
          </p:cNvPr>
          <p:cNvSpPr>
            <a:spLocks/>
          </p:cNvSpPr>
          <p:nvPr/>
        </p:nvSpPr>
        <p:spPr bwMode="auto">
          <a:xfrm>
            <a:off x="1392238" y="1600200"/>
            <a:ext cx="1587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12">
            <a:extLst>
              <a:ext uri="{FF2B5EF4-FFF2-40B4-BE49-F238E27FC236}">
                <a16:creationId xmlns:a16="http://schemas.microsoft.com/office/drawing/2014/main" id="{39967F2C-5AD7-9942-FB83-478C3A5B4EA2}"/>
              </a:ext>
            </a:extLst>
          </p:cNvPr>
          <p:cNvSpPr>
            <a:spLocks/>
          </p:cNvSpPr>
          <p:nvPr/>
        </p:nvSpPr>
        <p:spPr bwMode="auto">
          <a:xfrm>
            <a:off x="18288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Freeform 13">
            <a:extLst>
              <a:ext uri="{FF2B5EF4-FFF2-40B4-BE49-F238E27FC236}">
                <a16:creationId xmlns:a16="http://schemas.microsoft.com/office/drawing/2014/main" id="{0241FCA9-0557-07B9-3DE7-F82D3B65CFDB}"/>
              </a:ext>
            </a:extLst>
          </p:cNvPr>
          <p:cNvSpPr>
            <a:spLocks/>
          </p:cNvSpPr>
          <p:nvPr/>
        </p:nvSpPr>
        <p:spPr bwMode="auto">
          <a:xfrm>
            <a:off x="2286000" y="1600200"/>
            <a:ext cx="1588" cy="1330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330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14">
            <a:extLst>
              <a:ext uri="{FF2B5EF4-FFF2-40B4-BE49-F238E27FC236}">
                <a16:creationId xmlns:a16="http://schemas.microsoft.com/office/drawing/2014/main" id="{95E40736-3A43-6ED6-8F0C-AE992B07BEAC}"/>
              </a:ext>
            </a:extLst>
          </p:cNvPr>
          <p:cNvSpPr>
            <a:spLocks/>
          </p:cNvSpPr>
          <p:nvPr/>
        </p:nvSpPr>
        <p:spPr bwMode="auto">
          <a:xfrm flipH="1">
            <a:off x="22860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Freeform 15">
            <a:extLst>
              <a:ext uri="{FF2B5EF4-FFF2-40B4-BE49-F238E27FC236}">
                <a16:creationId xmlns:a16="http://schemas.microsoft.com/office/drawing/2014/main" id="{8CA2B9F0-274F-0042-0625-776C977C94B9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304800" cy="949325"/>
          </a:xfrm>
          <a:custGeom>
            <a:avLst/>
            <a:gdLst>
              <a:gd name="T0" fmla="*/ 0 w 1"/>
              <a:gd name="T1" fmla="*/ 0 h 838"/>
              <a:gd name="T2" fmla="*/ 0 w 1"/>
              <a:gd name="T3" fmla="*/ 9493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Freeform 16">
            <a:extLst>
              <a:ext uri="{FF2B5EF4-FFF2-40B4-BE49-F238E27FC236}">
                <a16:creationId xmlns:a16="http://schemas.microsoft.com/office/drawing/2014/main" id="{D7E97CBF-F48D-5EFC-10C5-6983657A3D57}"/>
              </a:ext>
            </a:extLst>
          </p:cNvPr>
          <p:cNvSpPr>
            <a:spLocks/>
          </p:cNvSpPr>
          <p:nvPr/>
        </p:nvSpPr>
        <p:spPr bwMode="auto">
          <a:xfrm flipH="1">
            <a:off x="2514600" y="2057400"/>
            <a:ext cx="228600" cy="873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873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7">
            <a:extLst>
              <a:ext uri="{FF2B5EF4-FFF2-40B4-BE49-F238E27FC236}">
                <a16:creationId xmlns:a16="http://schemas.microsoft.com/office/drawing/2014/main" id="{A91F2BFE-42B8-BEC2-B4DD-471ED8D89F70}"/>
              </a:ext>
            </a:extLst>
          </p:cNvPr>
          <p:cNvSpPr>
            <a:spLocks/>
          </p:cNvSpPr>
          <p:nvPr/>
        </p:nvSpPr>
        <p:spPr bwMode="auto">
          <a:xfrm flipH="1">
            <a:off x="2743200" y="2286000"/>
            <a:ext cx="304800" cy="720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720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Freeform 18">
            <a:extLst>
              <a:ext uri="{FF2B5EF4-FFF2-40B4-BE49-F238E27FC236}">
                <a16:creationId xmlns:a16="http://schemas.microsoft.com/office/drawing/2014/main" id="{F7552AB3-F7F3-1AAD-DB1A-329B5815FABB}"/>
              </a:ext>
            </a:extLst>
          </p:cNvPr>
          <p:cNvSpPr>
            <a:spLocks/>
          </p:cNvSpPr>
          <p:nvPr/>
        </p:nvSpPr>
        <p:spPr bwMode="auto">
          <a:xfrm flipH="1">
            <a:off x="27432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19">
            <a:extLst>
              <a:ext uri="{FF2B5EF4-FFF2-40B4-BE49-F238E27FC236}">
                <a16:creationId xmlns:a16="http://schemas.microsoft.com/office/drawing/2014/main" id="{22DF2D5F-B18F-6D5C-6536-F8C1A9FFA8AC}"/>
              </a:ext>
            </a:extLst>
          </p:cNvPr>
          <p:cNvSpPr>
            <a:spLocks/>
          </p:cNvSpPr>
          <p:nvPr/>
        </p:nvSpPr>
        <p:spPr bwMode="auto">
          <a:xfrm flipH="1">
            <a:off x="2971800" y="25146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20">
            <a:extLst>
              <a:ext uri="{FF2B5EF4-FFF2-40B4-BE49-F238E27FC236}">
                <a16:creationId xmlns:a16="http://schemas.microsoft.com/office/drawing/2014/main" id="{6916A3CD-07EC-7A3B-6D3D-6B81FF316F88}"/>
              </a:ext>
            </a:extLst>
          </p:cNvPr>
          <p:cNvSpPr>
            <a:spLocks/>
          </p:cNvSpPr>
          <p:nvPr/>
        </p:nvSpPr>
        <p:spPr bwMode="auto">
          <a:xfrm flipH="1">
            <a:off x="457200" y="2590800"/>
            <a:ext cx="228600" cy="339725"/>
          </a:xfrm>
          <a:custGeom>
            <a:avLst/>
            <a:gdLst>
              <a:gd name="T0" fmla="*/ 0 w 1"/>
              <a:gd name="T1" fmla="*/ 0 h 838"/>
              <a:gd name="T2" fmla="*/ 0 w 1"/>
              <a:gd name="T3" fmla="*/ 3397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21">
            <a:extLst>
              <a:ext uri="{FF2B5EF4-FFF2-40B4-BE49-F238E27FC236}">
                <a16:creationId xmlns:a16="http://schemas.microsoft.com/office/drawing/2014/main" id="{B735931C-DC81-7665-D640-9A8B26991009}"/>
              </a:ext>
            </a:extLst>
          </p:cNvPr>
          <p:cNvSpPr>
            <a:spLocks/>
          </p:cNvSpPr>
          <p:nvPr/>
        </p:nvSpPr>
        <p:spPr bwMode="auto">
          <a:xfrm flipH="1">
            <a:off x="685800" y="2438400"/>
            <a:ext cx="304800" cy="492125"/>
          </a:xfrm>
          <a:custGeom>
            <a:avLst/>
            <a:gdLst>
              <a:gd name="T0" fmla="*/ 0 w 1"/>
              <a:gd name="T1" fmla="*/ 0 h 838"/>
              <a:gd name="T2" fmla="*/ 0 w 1"/>
              <a:gd name="T3" fmla="*/ 4921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22">
            <a:extLst>
              <a:ext uri="{FF2B5EF4-FFF2-40B4-BE49-F238E27FC236}">
                <a16:creationId xmlns:a16="http://schemas.microsoft.com/office/drawing/2014/main" id="{791AB5E0-3CEE-A25C-B12A-CFD3A6ABE35D}"/>
              </a:ext>
            </a:extLst>
          </p:cNvPr>
          <p:cNvSpPr>
            <a:spLocks/>
          </p:cNvSpPr>
          <p:nvPr/>
        </p:nvSpPr>
        <p:spPr bwMode="auto">
          <a:xfrm flipH="1">
            <a:off x="914400" y="1752600"/>
            <a:ext cx="303213" cy="1177925"/>
          </a:xfrm>
          <a:custGeom>
            <a:avLst/>
            <a:gdLst>
              <a:gd name="T0" fmla="*/ 0 w 1"/>
              <a:gd name="T1" fmla="*/ 0 h 838"/>
              <a:gd name="T2" fmla="*/ 0 w 1"/>
              <a:gd name="T3" fmla="*/ 1177925 h 8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838">
                <a:moveTo>
                  <a:pt x="0" y="0"/>
                </a:moveTo>
                <a:cubicBezTo>
                  <a:pt x="0" y="279"/>
                  <a:pt x="0" y="559"/>
                  <a:pt x="0" y="8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4">
            <a:extLst>
              <a:ext uri="{FF2B5EF4-FFF2-40B4-BE49-F238E27FC236}">
                <a16:creationId xmlns:a16="http://schemas.microsoft.com/office/drawing/2014/main" id="{AF841508-22FC-A44A-7D3E-5DE05D068F58}"/>
              </a:ext>
            </a:extLst>
          </p:cNvPr>
          <p:cNvSpPr>
            <a:spLocks/>
          </p:cNvSpPr>
          <p:nvPr/>
        </p:nvSpPr>
        <p:spPr bwMode="auto">
          <a:xfrm>
            <a:off x="-41275" y="1682750"/>
            <a:ext cx="706438" cy="873125"/>
          </a:xfrm>
          <a:custGeom>
            <a:avLst/>
            <a:gdLst>
              <a:gd name="T0" fmla="*/ 706438 w 445"/>
              <a:gd name="T1" fmla="*/ 0 h 550"/>
              <a:gd name="T2" fmla="*/ 601663 w 445"/>
              <a:gd name="T3" fmla="*/ 104775 h 550"/>
              <a:gd name="T4" fmla="*/ 539750 w 445"/>
              <a:gd name="T5" fmla="*/ 228600 h 550"/>
              <a:gd name="T6" fmla="*/ 477838 w 445"/>
              <a:gd name="T7" fmla="*/ 271463 h 550"/>
              <a:gd name="T8" fmla="*/ 373063 w 445"/>
              <a:gd name="T9" fmla="*/ 374650 h 550"/>
              <a:gd name="T10" fmla="*/ 249238 w 445"/>
              <a:gd name="T11" fmla="*/ 520700 h 550"/>
              <a:gd name="T12" fmla="*/ 123825 w 445"/>
              <a:gd name="T13" fmla="*/ 706438 h 550"/>
              <a:gd name="T14" fmla="*/ 82550 w 445"/>
              <a:gd name="T15" fmla="*/ 749300 h 550"/>
              <a:gd name="T16" fmla="*/ 0 w 445"/>
              <a:gd name="T17" fmla="*/ 873125 h 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5" h="550">
                <a:moveTo>
                  <a:pt x="445" y="0"/>
                </a:moveTo>
                <a:cubicBezTo>
                  <a:pt x="423" y="22"/>
                  <a:pt x="401" y="44"/>
                  <a:pt x="379" y="66"/>
                </a:cubicBezTo>
                <a:cubicBezTo>
                  <a:pt x="358" y="87"/>
                  <a:pt x="360" y="123"/>
                  <a:pt x="340" y="144"/>
                </a:cubicBezTo>
                <a:cubicBezTo>
                  <a:pt x="329" y="155"/>
                  <a:pt x="313" y="161"/>
                  <a:pt x="301" y="171"/>
                </a:cubicBezTo>
                <a:cubicBezTo>
                  <a:pt x="278" y="191"/>
                  <a:pt x="235" y="236"/>
                  <a:pt x="235" y="236"/>
                </a:cubicBezTo>
                <a:cubicBezTo>
                  <a:pt x="213" y="302"/>
                  <a:pt x="193" y="279"/>
                  <a:pt x="157" y="328"/>
                </a:cubicBezTo>
                <a:cubicBezTo>
                  <a:pt x="129" y="366"/>
                  <a:pt x="105" y="406"/>
                  <a:pt x="78" y="445"/>
                </a:cubicBezTo>
                <a:cubicBezTo>
                  <a:pt x="71" y="455"/>
                  <a:pt x="59" y="462"/>
                  <a:pt x="52" y="472"/>
                </a:cubicBezTo>
                <a:cubicBezTo>
                  <a:pt x="33" y="497"/>
                  <a:pt x="0" y="550"/>
                  <a:pt x="0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Freeform 25">
            <a:extLst>
              <a:ext uri="{FF2B5EF4-FFF2-40B4-BE49-F238E27FC236}">
                <a16:creationId xmlns:a16="http://schemas.microsoft.com/office/drawing/2014/main" id="{0E9380C2-9200-F77F-2200-CFE97BB2713D}"/>
              </a:ext>
            </a:extLst>
          </p:cNvPr>
          <p:cNvSpPr>
            <a:spLocks/>
          </p:cNvSpPr>
          <p:nvPr/>
        </p:nvSpPr>
        <p:spPr bwMode="auto">
          <a:xfrm>
            <a:off x="-41275" y="1725613"/>
            <a:ext cx="1163638" cy="1433512"/>
          </a:xfrm>
          <a:custGeom>
            <a:avLst/>
            <a:gdLst>
              <a:gd name="T0" fmla="*/ 1163638 w 733"/>
              <a:gd name="T1" fmla="*/ 0 h 903"/>
              <a:gd name="T2" fmla="*/ 1101725 w 733"/>
              <a:gd name="T3" fmla="*/ 41275 h 903"/>
              <a:gd name="T4" fmla="*/ 996950 w 733"/>
              <a:gd name="T5" fmla="*/ 144462 h 903"/>
              <a:gd name="T6" fmla="*/ 893763 w 733"/>
              <a:gd name="T7" fmla="*/ 331787 h 903"/>
              <a:gd name="T8" fmla="*/ 830263 w 733"/>
              <a:gd name="T9" fmla="*/ 457200 h 903"/>
              <a:gd name="T10" fmla="*/ 727075 w 733"/>
              <a:gd name="T11" fmla="*/ 581025 h 903"/>
              <a:gd name="T12" fmla="*/ 706438 w 733"/>
              <a:gd name="T13" fmla="*/ 642937 h 903"/>
              <a:gd name="T14" fmla="*/ 601663 w 733"/>
              <a:gd name="T15" fmla="*/ 747712 h 903"/>
              <a:gd name="T16" fmla="*/ 519113 w 733"/>
              <a:gd name="T17" fmla="*/ 830262 h 903"/>
              <a:gd name="T18" fmla="*/ 373063 w 733"/>
              <a:gd name="T19" fmla="*/ 976312 h 903"/>
              <a:gd name="T20" fmla="*/ 144463 w 733"/>
              <a:gd name="T21" fmla="*/ 1246187 h 903"/>
              <a:gd name="T22" fmla="*/ 41275 w 733"/>
              <a:gd name="T23" fmla="*/ 1371600 h 903"/>
              <a:gd name="T24" fmla="*/ 0 w 733"/>
              <a:gd name="T25" fmla="*/ 1433512 h 9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3" h="903">
                <a:moveTo>
                  <a:pt x="733" y="0"/>
                </a:moveTo>
                <a:cubicBezTo>
                  <a:pt x="720" y="9"/>
                  <a:pt x="706" y="16"/>
                  <a:pt x="694" y="26"/>
                </a:cubicBezTo>
                <a:cubicBezTo>
                  <a:pt x="671" y="46"/>
                  <a:pt x="628" y="91"/>
                  <a:pt x="628" y="91"/>
                </a:cubicBezTo>
                <a:cubicBezTo>
                  <a:pt x="612" y="157"/>
                  <a:pt x="620" y="171"/>
                  <a:pt x="563" y="209"/>
                </a:cubicBezTo>
                <a:cubicBezTo>
                  <a:pt x="547" y="234"/>
                  <a:pt x="539" y="263"/>
                  <a:pt x="523" y="288"/>
                </a:cubicBezTo>
                <a:cubicBezTo>
                  <a:pt x="467" y="372"/>
                  <a:pt x="500" y="283"/>
                  <a:pt x="458" y="366"/>
                </a:cubicBezTo>
                <a:cubicBezTo>
                  <a:pt x="452" y="378"/>
                  <a:pt x="453" y="394"/>
                  <a:pt x="445" y="405"/>
                </a:cubicBezTo>
                <a:cubicBezTo>
                  <a:pt x="426" y="430"/>
                  <a:pt x="379" y="471"/>
                  <a:pt x="379" y="471"/>
                </a:cubicBezTo>
                <a:cubicBezTo>
                  <a:pt x="344" y="576"/>
                  <a:pt x="397" y="453"/>
                  <a:pt x="327" y="523"/>
                </a:cubicBezTo>
                <a:cubicBezTo>
                  <a:pt x="223" y="628"/>
                  <a:pt x="325" y="586"/>
                  <a:pt x="235" y="615"/>
                </a:cubicBezTo>
                <a:cubicBezTo>
                  <a:pt x="183" y="667"/>
                  <a:pt x="139" y="729"/>
                  <a:pt x="91" y="785"/>
                </a:cubicBezTo>
                <a:cubicBezTo>
                  <a:pt x="69" y="811"/>
                  <a:pt x="47" y="837"/>
                  <a:pt x="26" y="864"/>
                </a:cubicBezTo>
                <a:cubicBezTo>
                  <a:pt x="16" y="876"/>
                  <a:pt x="0" y="903"/>
                  <a:pt x="0" y="9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Freeform 26">
            <a:extLst>
              <a:ext uri="{FF2B5EF4-FFF2-40B4-BE49-F238E27FC236}">
                <a16:creationId xmlns:a16="http://schemas.microsoft.com/office/drawing/2014/main" id="{04954715-4B7E-8862-2BB8-73A0D713F177}"/>
              </a:ext>
            </a:extLst>
          </p:cNvPr>
          <p:cNvSpPr>
            <a:spLocks/>
          </p:cNvSpPr>
          <p:nvPr/>
        </p:nvSpPr>
        <p:spPr bwMode="auto">
          <a:xfrm>
            <a:off x="1184275" y="1385888"/>
            <a:ext cx="1212850" cy="255587"/>
          </a:xfrm>
          <a:custGeom>
            <a:avLst/>
            <a:gdLst>
              <a:gd name="T0" fmla="*/ 0 w 764"/>
              <a:gd name="T1" fmla="*/ 193675 h 161"/>
              <a:gd name="T2" fmla="*/ 166688 w 764"/>
              <a:gd name="T3" fmla="*/ 111125 h 161"/>
              <a:gd name="T4" fmla="*/ 561975 w 764"/>
              <a:gd name="T5" fmla="*/ 68262 h 161"/>
              <a:gd name="T6" fmla="*/ 935038 w 764"/>
              <a:gd name="T7" fmla="*/ 47625 h 161"/>
              <a:gd name="T8" fmla="*/ 1060450 w 764"/>
              <a:gd name="T9" fmla="*/ 88900 h 161"/>
              <a:gd name="T10" fmla="*/ 1163638 w 764"/>
              <a:gd name="T11" fmla="*/ 152400 h 161"/>
              <a:gd name="T12" fmla="*/ 1204913 w 764"/>
              <a:gd name="T13" fmla="*/ 255587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4" h="161">
                <a:moveTo>
                  <a:pt x="0" y="122"/>
                </a:moveTo>
                <a:cubicBezTo>
                  <a:pt x="42" y="108"/>
                  <a:pt x="62" y="79"/>
                  <a:pt x="105" y="70"/>
                </a:cubicBezTo>
                <a:cubicBezTo>
                  <a:pt x="186" y="53"/>
                  <a:pt x="273" y="50"/>
                  <a:pt x="354" y="43"/>
                </a:cubicBezTo>
                <a:cubicBezTo>
                  <a:pt x="482" y="0"/>
                  <a:pt x="405" y="15"/>
                  <a:pt x="589" y="30"/>
                </a:cubicBezTo>
                <a:cubicBezTo>
                  <a:pt x="615" y="39"/>
                  <a:pt x="649" y="36"/>
                  <a:pt x="668" y="56"/>
                </a:cubicBezTo>
                <a:cubicBezTo>
                  <a:pt x="704" y="93"/>
                  <a:pt x="682" y="79"/>
                  <a:pt x="733" y="96"/>
                </a:cubicBezTo>
                <a:cubicBezTo>
                  <a:pt x="764" y="142"/>
                  <a:pt x="759" y="119"/>
                  <a:pt x="759" y="16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Freeform 27">
            <a:extLst>
              <a:ext uri="{FF2B5EF4-FFF2-40B4-BE49-F238E27FC236}">
                <a16:creationId xmlns:a16="http://schemas.microsoft.com/office/drawing/2014/main" id="{EC12F1D6-46DC-BBCB-FB7E-9DE6E5671110}"/>
              </a:ext>
            </a:extLst>
          </p:cNvPr>
          <p:cNvSpPr>
            <a:spLocks/>
          </p:cNvSpPr>
          <p:nvPr/>
        </p:nvSpPr>
        <p:spPr bwMode="auto">
          <a:xfrm>
            <a:off x="1931988" y="3033713"/>
            <a:ext cx="161925" cy="3255962"/>
          </a:xfrm>
          <a:custGeom>
            <a:avLst/>
            <a:gdLst>
              <a:gd name="T0" fmla="*/ 84138 w 102"/>
              <a:gd name="T1" fmla="*/ 0 h 2051"/>
              <a:gd name="T2" fmla="*/ 104775 w 102"/>
              <a:gd name="T3" fmla="*/ 2390775 h 2051"/>
              <a:gd name="T4" fmla="*/ 84138 w 102"/>
              <a:gd name="T5" fmla="*/ 2535237 h 2051"/>
              <a:gd name="T6" fmla="*/ 42863 w 102"/>
              <a:gd name="T7" fmla="*/ 2660650 h 2051"/>
              <a:gd name="T8" fmla="*/ 22225 w 102"/>
              <a:gd name="T9" fmla="*/ 3241675 h 2051"/>
              <a:gd name="T10" fmla="*/ 125413 w 102"/>
              <a:gd name="T11" fmla="*/ 3221037 h 2051"/>
              <a:gd name="T12" fmla="*/ 104775 w 102"/>
              <a:gd name="T13" fmla="*/ 2660650 h 2051"/>
              <a:gd name="T14" fmla="*/ 146050 w 102"/>
              <a:gd name="T15" fmla="*/ 2265362 h 2051"/>
              <a:gd name="T16" fmla="*/ 125413 w 102"/>
              <a:gd name="T17" fmla="*/ 20637 h 2051"/>
              <a:gd name="T18" fmla="*/ 84138 w 102"/>
              <a:gd name="T19" fmla="*/ 63500 h 2051"/>
              <a:gd name="T20" fmla="*/ 0 w 102"/>
              <a:gd name="T21" fmla="*/ 1538287 h 2051"/>
              <a:gd name="T22" fmla="*/ 42863 w 102"/>
              <a:gd name="T23" fmla="*/ 1497012 h 2051"/>
              <a:gd name="T24" fmla="*/ 63500 w 102"/>
              <a:gd name="T25" fmla="*/ 1392237 h 2051"/>
              <a:gd name="T26" fmla="*/ 84138 w 102"/>
              <a:gd name="T27" fmla="*/ 1538287 h 2051"/>
              <a:gd name="T28" fmla="*/ 42863 w 102"/>
              <a:gd name="T29" fmla="*/ 2016125 h 2051"/>
              <a:gd name="T30" fmla="*/ 22225 w 102"/>
              <a:gd name="T31" fmla="*/ 2784475 h 20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2051">
                <a:moveTo>
                  <a:pt x="53" y="0"/>
                </a:moveTo>
                <a:cubicBezTo>
                  <a:pt x="102" y="586"/>
                  <a:pt x="87" y="408"/>
                  <a:pt x="66" y="1506"/>
                </a:cubicBezTo>
                <a:cubicBezTo>
                  <a:pt x="65" y="1537"/>
                  <a:pt x="60" y="1567"/>
                  <a:pt x="53" y="1597"/>
                </a:cubicBezTo>
                <a:cubicBezTo>
                  <a:pt x="47" y="1624"/>
                  <a:pt x="27" y="1676"/>
                  <a:pt x="27" y="1676"/>
                </a:cubicBezTo>
                <a:cubicBezTo>
                  <a:pt x="11" y="1804"/>
                  <a:pt x="0" y="1913"/>
                  <a:pt x="14" y="2042"/>
                </a:cubicBezTo>
                <a:cubicBezTo>
                  <a:pt x="36" y="2038"/>
                  <a:pt x="76" y="2051"/>
                  <a:pt x="79" y="2029"/>
                </a:cubicBezTo>
                <a:cubicBezTo>
                  <a:pt x="96" y="1912"/>
                  <a:pt x="66" y="1794"/>
                  <a:pt x="66" y="1676"/>
                </a:cubicBezTo>
                <a:cubicBezTo>
                  <a:pt x="66" y="1593"/>
                  <a:pt x="84" y="1510"/>
                  <a:pt x="92" y="1427"/>
                </a:cubicBezTo>
                <a:cubicBezTo>
                  <a:pt x="88" y="956"/>
                  <a:pt x="92" y="484"/>
                  <a:pt x="79" y="13"/>
                </a:cubicBezTo>
                <a:cubicBezTo>
                  <a:pt x="79" y="1"/>
                  <a:pt x="54" y="28"/>
                  <a:pt x="53" y="40"/>
                </a:cubicBezTo>
                <a:cubicBezTo>
                  <a:pt x="39" y="266"/>
                  <a:pt x="94" y="707"/>
                  <a:pt x="0" y="969"/>
                </a:cubicBezTo>
                <a:cubicBezTo>
                  <a:pt x="0" y="969"/>
                  <a:pt x="18" y="952"/>
                  <a:pt x="27" y="943"/>
                </a:cubicBezTo>
                <a:cubicBezTo>
                  <a:pt x="31" y="921"/>
                  <a:pt x="24" y="861"/>
                  <a:pt x="40" y="877"/>
                </a:cubicBezTo>
                <a:cubicBezTo>
                  <a:pt x="62" y="899"/>
                  <a:pt x="53" y="938"/>
                  <a:pt x="53" y="969"/>
                </a:cubicBezTo>
                <a:cubicBezTo>
                  <a:pt x="53" y="1204"/>
                  <a:pt x="66" y="1154"/>
                  <a:pt x="27" y="1270"/>
                </a:cubicBezTo>
                <a:cubicBezTo>
                  <a:pt x="1" y="1509"/>
                  <a:pt x="14" y="1348"/>
                  <a:pt x="14" y="1754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Freeform 30">
            <a:extLst>
              <a:ext uri="{FF2B5EF4-FFF2-40B4-BE49-F238E27FC236}">
                <a16:creationId xmlns:a16="http://schemas.microsoft.com/office/drawing/2014/main" id="{0FA4C941-0FA1-3B10-9C7E-1A1F6EA8F180}"/>
              </a:ext>
            </a:extLst>
          </p:cNvPr>
          <p:cNvSpPr>
            <a:spLocks/>
          </p:cNvSpPr>
          <p:nvPr/>
        </p:nvSpPr>
        <p:spPr bwMode="auto">
          <a:xfrm>
            <a:off x="2181225" y="2451100"/>
            <a:ext cx="292100" cy="401638"/>
          </a:xfrm>
          <a:custGeom>
            <a:avLst/>
            <a:gdLst>
              <a:gd name="T0" fmla="*/ 207963 w 184"/>
              <a:gd name="T1" fmla="*/ 209550 h 253"/>
              <a:gd name="T2" fmla="*/ 292100 w 184"/>
              <a:gd name="T3" fmla="*/ 104775 h 253"/>
              <a:gd name="T4" fmla="*/ 207963 w 184"/>
              <a:gd name="T5" fmla="*/ 1588 h 253"/>
              <a:gd name="T6" fmla="*/ 84138 w 184"/>
              <a:gd name="T7" fmla="*/ 42863 h 253"/>
              <a:gd name="T8" fmla="*/ 166688 w 184"/>
              <a:gd name="T9" fmla="*/ 395288 h 253"/>
              <a:gd name="T10" fmla="*/ 271463 w 184"/>
              <a:gd name="T11" fmla="*/ 374650 h 253"/>
              <a:gd name="T12" fmla="*/ 250825 w 184"/>
              <a:gd name="T13" fmla="*/ 292100 h 253"/>
              <a:gd name="T14" fmla="*/ 166688 w 184"/>
              <a:gd name="T15" fmla="*/ 333375 h 2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4" h="253">
                <a:moveTo>
                  <a:pt x="131" y="132"/>
                </a:moveTo>
                <a:cubicBezTo>
                  <a:pt x="142" y="121"/>
                  <a:pt x="184" y="83"/>
                  <a:pt x="184" y="66"/>
                </a:cubicBezTo>
                <a:cubicBezTo>
                  <a:pt x="184" y="48"/>
                  <a:pt x="143" y="12"/>
                  <a:pt x="131" y="1"/>
                </a:cubicBezTo>
                <a:cubicBezTo>
                  <a:pt x="105" y="10"/>
                  <a:pt x="51" y="0"/>
                  <a:pt x="53" y="27"/>
                </a:cubicBezTo>
                <a:cubicBezTo>
                  <a:pt x="67" y="250"/>
                  <a:pt x="0" y="214"/>
                  <a:pt x="105" y="249"/>
                </a:cubicBezTo>
                <a:cubicBezTo>
                  <a:pt x="127" y="245"/>
                  <a:pt x="157" y="253"/>
                  <a:pt x="171" y="236"/>
                </a:cubicBezTo>
                <a:cubicBezTo>
                  <a:pt x="182" y="222"/>
                  <a:pt x="172" y="195"/>
                  <a:pt x="158" y="184"/>
                </a:cubicBezTo>
                <a:cubicBezTo>
                  <a:pt x="140" y="171"/>
                  <a:pt x="116" y="199"/>
                  <a:pt x="105" y="2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Freeform 31">
            <a:extLst>
              <a:ext uri="{FF2B5EF4-FFF2-40B4-BE49-F238E27FC236}">
                <a16:creationId xmlns:a16="http://schemas.microsoft.com/office/drawing/2014/main" id="{A04ED4AB-A137-C7A7-84AE-FEEBEBFADCDE}"/>
              </a:ext>
            </a:extLst>
          </p:cNvPr>
          <p:cNvSpPr>
            <a:spLocks/>
          </p:cNvSpPr>
          <p:nvPr/>
        </p:nvSpPr>
        <p:spPr bwMode="auto">
          <a:xfrm>
            <a:off x="2493963" y="2617788"/>
            <a:ext cx="1017587" cy="250825"/>
          </a:xfrm>
          <a:custGeom>
            <a:avLst/>
            <a:gdLst>
              <a:gd name="T0" fmla="*/ 0 w 641"/>
              <a:gd name="T1" fmla="*/ 0 h 158"/>
              <a:gd name="T2" fmla="*/ 706437 w 641"/>
              <a:gd name="T3" fmla="*/ 104775 h 158"/>
              <a:gd name="T4" fmla="*/ 914400 w 641"/>
              <a:gd name="T5" fmla="*/ 166688 h 158"/>
              <a:gd name="T6" fmla="*/ 955675 w 641"/>
              <a:gd name="T7" fmla="*/ 228600 h 158"/>
              <a:gd name="T8" fmla="*/ 1017587 w 641"/>
              <a:gd name="T9" fmla="*/ 250825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1" h="158">
                <a:moveTo>
                  <a:pt x="0" y="0"/>
                </a:moveTo>
                <a:cubicBezTo>
                  <a:pt x="150" y="15"/>
                  <a:pt x="295" y="47"/>
                  <a:pt x="445" y="66"/>
                </a:cubicBezTo>
                <a:cubicBezTo>
                  <a:pt x="541" y="98"/>
                  <a:pt x="497" y="85"/>
                  <a:pt x="576" y="105"/>
                </a:cubicBezTo>
                <a:cubicBezTo>
                  <a:pt x="585" y="118"/>
                  <a:pt x="590" y="134"/>
                  <a:pt x="602" y="144"/>
                </a:cubicBezTo>
                <a:cubicBezTo>
                  <a:pt x="613" y="153"/>
                  <a:pt x="641" y="158"/>
                  <a:pt x="641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32">
            <a:extLst>
              <a:ext uri="{FF2B5EF4-FFF2-40B4-BE49-F238E27FC236}">
                <a16:creationId xmlns:a16="http://schemas.microsoft.com/office/drawing/2014/main" id="{AC824806-3EE5-F259-77E2-9E74C05C83F9}"/>
              </a:ext>
            </a:extLst>
          </p:cNvPr>
          <p:cNvSpPr>
            <a:spLocks/>
          </p:cNvSpPr>
          <p:nvPr/>
        </p:nvSpPr>
        <p:spPr bwMode="auto">
          <a:xfrm>
            <a:off x="893763" y="2660650"/>
            <a:ext cx="873125" cy="228600"/>
          </a:xfrm>
          <a:custGeom>
            <a:avLst/>
            <a:gdLst>
              <a:gd name="T0" fmla="*/ 873125 w 550"/>
              <a:gd name="T1" fmla="*/ 0 h 144"/>
              <a:gd name="T2" fmla="*/ 539750 w 550"/>
              <a:gd name="T3" fmla="*/ 82550 h 144"/>
              <a:gd name="T4" fmla="*/ 0 w 550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0" h="144">
                <a:moveTo>
                  <a:pt x="550" y="0"/>
                </a:moveTo>
                <a:cubicBezTo>
                  <a:pt x="479" y="14"/>
                  <a:pt x="411" y="38"/>
                  <a:pt x="340" y="52"/>
                </a:cubicBezTo>
                <a:cubicBezTo>
                  <a:pt x="224" y="75"/>
                  <a:pt x="107" y="91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Freeform 33">
            <a:extLst>
              <a:ext uri="{FF2B5EF4-FFF2-40B4-BE49-F238E27FC236}">
                <a16:creationId xmlns:a16="http://schemas.microsoft.com/office/drawing/2014/main" id="{FC8711A2-5E1A-A99D-C8F1-08BCC0F78712}"/>
              </a:ext>
            </a:extLst>
          </p:cNvPr>
          <p:cNvSpPr>
            <a:spLocks/>
          </p:cNvSpPr>
          <p:nvPr/>
        </p:nvSpPr>
        <p:spPr bwMode="auto">
          <a:xfrm>
            <a:off x="2781300" y="3097213"/>
            <a:ext cx="227013" cy="1598612"/>
          </a:xfrm>
          <a:custGeom>
            <a:avLst/>
            <a:gdLst>
              <a:gd name="T0" fmla="*/ 44450 w 143"/>
              <a:gd name="T1" fmla="*/ 0 h 1007"/>
              <a:gd name="T2" fmla="*/ 107950 w 143"/>
              <a:gd name="T3" fmla="*/ 414337 h 1007"/>
              <a:gd name="T4" fmla="*/ 149225 w 143"/>
              <a:gd name="T5" fmla="*/ 1474787 h 1007"/>
              <a:gd name="T6" fmla="*/ 169863 w 143"/>
              <a:gd name="T7" fmla="*/ 1100137 h 1007"/>
              <a:gd name="T8" fmla="*/ 211138 w 143"/>
              <a:gd name="T9" fmla="*/ 935037 h 1007"/>
              <a:gd name="T10" fmla="*/ 169863 w 143"/>
              <a:gd name="T11" fmla="*/ 581025 h 1007"/>
              <a:gd name="T12" fmla="*/ 3175 w 143"/>
              <a:gd name="T13" fmla="*/ 269875 h 1007"/>
              <a:gd name="T14" fmla="*/ 44450 w 143"/>
              <a:gd name="T15" fmla="*/ 0 h 10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3" h="1007">
                <a:moveTo>
                  <a:pt x="28" y="0"/>
                </a:moveTo>
                <a:cubicBezTo>
                  <a:pt x="43" y="87"/>
                  <a:pt x="51" y="174"/>
                  <a:pt x="68" y="261"/>
                </a:cubicBezTo>
                <a:cubicBezTo>
                  <a:pt x="88" y="483"/>
                  <a:pt x="74" y="707"/>
                  <a:pt x="94" y="929"/>
                </a:cubicBezTo>
                <a:cubicBezTo>
                  <a:pt x="101" y="1007"/>
                  <a:pt x="100" y="771"/>
                  <a:pt x="107" y="693"/>
                </a:cubicBezTo>
                <a:cubicBezTo>
                  <a:pt x="110" y="657"/>
                  <a:pt x="126" y="624"/>
                  <a:pt x="133" y="589"/>
                </a:cubicBezTo>
                <a:cubicBezTo>
                  <a:pt x="128" y="514"/>
                  <a:pt x="143" y="431"/>
                  <a:pt x="107" y="366"/>
                </a:cubicBezTo>
                <a:cubicBezTo>
                  <a:pt x="89" y="333"/>
                  <a:pt x="0" y="210"/>
                  <a:pt x="2" y="170"/>
                </a:cubicBezTo>
                <a:cubicBezTo>
                  <a:pt x="6" y="113"/>
                  <a:pt x="19" y="57"/>
                  <a:pt x="28" y="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Freeform 35">
            <a:extLst>
              <a:ext uri="{FF2B5EF4-FFF2-40B4-BE49-F238E27FC236}">
                <a16:creationId xmlns:a16="http://schemas.microsoft.com/office/drawing/2014/main" id="{2C9F6D20-5B3F-3EF8-BBC9-D7DF891969B4}"/>
              </a:ext>
            </a:extLst>
          </p:cNvPr>
          <p:cNvSpPr>
            <a:spLocks/>
          </p:cNvSpPr>
          <p:nvPr/>
        </p:nvSpPr>
        <p:spPr bwMode="auto">
          <a:xfrm>
            <a:off x="4052888" y="45720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Freeform 36">
            <a:extLst>
              <a:ext uri="{FF2B5EF4-FFF2-40B4-BE49-F238E27FC236}">
                <a16:creationId xmlns:a16="http://schemas.microsoft.com/office/drawing/2014/main" id="{F0B892D1-6567-2ECC-90A3-FD644F1270DA}"/>
              </a:ext>
            </a:extLst>
          </p:cNvPr>
          <p:cNvSpPr>
            <a:spLocks/>
          </p:cNvSpPr>
          <p:nvPr/>
        </p:nvSpPr>
        <p:spPr bwMode="auto">
          <a:xfrm>
            <a:off x="4114800" y="39624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Freeform 37">
            <a:extLst>
              <a:ext uri="{FF2B5EF4-FFF2-40B4-BE49-F238E27FC236}">
                <a16:creationId xmlns:a16="http://schemas.microsoft.com/office/drawing/2014/main" id="{EB1A88F4-811E-D46D-928A-9D77EE1CE7AC}"/>
              </a:ext>
            </a:extLst>
          </p:cNvPr>
          <p:cNvSpPr>
            <a:spLocks/>
          </p:cNvSpPr>
          <p:nvPr/>
        </p:nvSpPr>
        <p:spPr bwMode="auto">
          <a:xfrm>
            <a:off x="4038600" y="5029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Freeform 38">
            <a:extLst>
              <a:ext uri="{FF2B5EF4-FFF2-40B4-BE49-F238E27FC236}">
                <a16:creationId xmlns:a16="http://schemas.microsoft.com/office/drawing/2014/main" id="{69649484-302B-ABF3-F79C-46E56A8BBC30}"/>
              </a:ext>
            </a:extLst>
          </p:cNvPr>
          <p:cNvSpPr>
            <a:spLocks/>
          </p:cNvSpPr>
          <p:nvPr/>
        </p:nvSpPr>
        <p:spPr bwMode="auto">
          <a:xfrm>
            <a:off x="4100513" y="44196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Freeform 39">
            <a:extLst>
              <a:ext uri="{FF2B5EF4-FFF2-40B4-BE49-F238E27FC236}">
                <a16:creationId xmlns:a16="http://schemas.microsoft.com/office/drawing/2014/main" id="{685BA8F9-B9D7-FF82-D84C-CB3C8023F0EF}"/>
              </a:ext>
            </a:extLst>
          </p:cNvPr>
          <p:cNvSpPr>
            <a:spLocks/>
          </p:cNvSpPr>
          <p:nvPr/>
        </p:nvSpPr>
        <p:spPr bwMode="auto">
          <a:xfrm>
            <a:off x="3886200" y="52578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Freeform 40">
            <a:extLst>
              <a:ext uri="{FF2B5EF4-FFF2-40B4-BE49-F238E27FC236}">
                <a16:creationId xmlns:a16="http://schemas.microsoft.com/office/drawing/2014/main" id="{2694DB81-9665-BFC3-10AE-94F66718D2CC}"/>
              </a:ext>
            </a:extLst>
          </p:cNvPr>
          <p:cNvSpPr>
            <a:spLocks/>
          </p:cNvSpPr>
          <p:nvPr/>
        </p:nvSpPr>
        <p:spPr bwMode="auto">
          <a:xfrm>
            <a:off x="3948113" y="4648200"/>
            <a:ext cx="809625" cy="1149350"/>
          </a:xfrm>
          <a:custGeom>
            <a:avLst/>
            <a:gdLst>
              <a:gd name="T0" fmla="*/ 0 w 510"/>
              <a:gd name="T1" fmla="*/ 0 h 724"/>
              <a:gd name="T2" fmla="*/ 207963 w 510"/>
              <a:gd name="T3" fmla="*/ 228600 h 724"/>
              <a:gd name="T4" fmla="*/ 331788 w 510"/>
              <a:gd name="T5" fmla="*/ 415925 h 724"/>
              <a:gd name="T6" fmla="*/ 415925 w 510"/>
              <a:gd name="T7" fmla="*/ 539750 h 724"/>
              <a:gd name="T8" fmla="*/ 581025 w 510"/>
              <a:gd name="T9" fmla="*/ 768350 h 724"/>
              <a:gd name="T10" fmla="*/ 601663 w 510"/>
              <a:gd name="T11" fmla="*/ 831850 h 724"/>
              <a:gd name="T12" fmla="*/ 644525 w 510"/>
              <a:gd name="T13" fmla="*/ 873125 h 724"/>
              <a:gd name="T14" fmla="*/ 622300 w 510"/>
              <a:gd name="T15" fmla="*/ 935038 h 724"/>
              <a:gd name="T16" fmla="*/ 768350 w 510"/>
              <a:gd name="T17" fmla="*/ 1081088 h 724"/>
              <a:gd name="T18" fmla="*/ 809625 w 510"/>
              <a:gd name="T19" fmla="*/ 1143000 h 7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0" h="724">
                <a:moveTo>
                  <a:pt x="0" y="0"/>
                </a:moveTo>
                <a:cubicBezTo>
                  <a:pt x="46" y="47"/>
                  <a:pt x="85" y="99"/>
                  <a:pt x="131" y="144"/>
                </a:cubicBezTo>
                <a:cubicBezTo>
                  <a:pt x="161" y="203"/>
                  <a:pt x="154" y="226"/>
                  <a:pt x="209" y="262"/>
                </a:cubicBezTo>
                <a:cubicBezTo>
                  <a:pt x="232" y="332"/>
                  <a:pt x="206" y="273"/>
                  <a:pt x="262" y="340"/>
                </a:cubicBezTo>
                <a:cubicBezTo>
                  <a:pt x="310" y="397"/>
                  <a:pt x="296" y="437"/>
                  <a:pt x="366" y="484"/>
                </a:cubicBezTo>
                <a:cubicBezTo>
                  <a:pt x="370" y="497"/>
                  <a:pt x="372" y="512"/>
                  <a:pt x="379" y="524"/>
                </a:cubicBezTo>
                <a:cubicBezTo>
                  <a:pt x="385" y="535"/>
                  <a:pt x="404" y="538"/>
                  <a:pt x="406" y="550"/>
                </a:cubicBezTo>
                <a:cubicBezTo>
                  <a:pt x="409" y="564"/>
                  <a:pt x="397" y="576"/>
                  <a:pt x="392" y="589"/>
                </a:cubicBezTo>
                <a:cubicBezTo>
                  <a:pt x="426" y="622"/>
                  <a:pt x="443" y="654"/>
                  <a:pt x="484" y="681"/>
                </a:cubicBezTo>
                <a:cubicBezTo>
                  <a:pt x="498" y="724"/>
                  <a:pt x="483" y="720"/>
                  <a:pt x="510" y="720"/>
                </a:cubicBezTo>
              </a:path>
            </a:pathLst>
          </a:custGeom>
          <a:noFill/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Freeform 41">
            <a:extLst>
              <a:ext uri="{FF2B5EF4-FFF2-40B4-BE49-F238E27FC236}">
                <a16:creationId xmlns:a16="http://schemas.microsoft.com/office/drawing/2014/main" id="{72BA9CAF-A8E1-98E0-EE4A-685DC9C7E0D9}"/>
              </a:ext>
            </a:extLst>
          </p:cNvPr>
          <p:cNvSpPr>
            <a:spLocks/>
          </p:cNvSpPr>
          <p:nvPr/>
        </p:nvSpPr>
        <p:spPr bwMode="auto">
          <a:xfrm>
            <a:off x="0" y="685800"/>
            <a:ext cx="3586163" cy="1489075"/>
          </a:xfrm>
          <a:custGeom>
            <a:avLst/>
            <a:gdLst>
              <a:gd name="T0" fmla="*/ 2359025 w 2259"/>
              <a:gd name="T1" fmla="*/ 846138 h 938"/>
              <a:gd name="T2" fmla="*/ 2047875 w 2259"/>
              <a:gd name="T3" fmla="*/ 741363 h 938"/>
              <a:gd name="T4" fmla="*/ 1673225 w 2259"/>
              <a:gd name="T5" fmla="*/ 803275 h 938"/>
              <a:gd name="T6" fmla="*/ 427038 w 2259"/>
              <a:gd name="T7" fmla="*/ 741363 h 938"/>
              <a:gd name="T8" fmla="*/ 239713 w 2259"/>
              <a:gd name="T9" fmla="*/ 617538 h 938"/>
              <a:gd name="T10" fmla="*/ 176213 w 2259"/>
              <a:gd name="T11" fmla="*/ 595313 h 938"/>
              <a:gd name="T12" fmla="*/ 52388 w 2259"/>
              <a:gd name="T13" fmla="*/ 492125 h 938"/>
              <a:gd name="T14" fmla="*/ 31750 w 2259"/>
              <a:gd name="T15" fmla="*/ 222250 h 938"/>
              <a:gd name="T16" fmla="*/ 52388 w 2259"/>
              <a:gd name="T17" fmla="*/ 138113 h 938"/>
              <a:gd name="T18" fmla="*/ 260350 w 2259"/>
              <a:gd name="T19" fmla="*/ 55563 h 938"/>
              <a:gd name="T20" fmla="*/ 1069975 w 2259"/>
              <a:gd name="T21" fmla="*/ 138113 h 938"/>
              <a:gd name="T22" fmla="*/ 2192338 w 2259"/>
              <a:gd name="T23" fmla="*/ 14288 h 938"/>
              <a:gd name="T24" fmla="*/ 2566988 w 2259"/>
              <a:gd name="T25" fmla="*/ 76200 h 938"/>
              <a:gd name="T26" fmla="*/ 2754313 w 2259"/>
              <a:gd name="T27" fmla="*/ 180975 h 938"/>
              <a:gd name="T28" fmla="*/ 2795588 w 2259"/>
              <a:gd name="T29" fmla="*/ 304800 h 938"/>
              <a:gd name="T30" fmla="*/ 2816225 w 2259"/>
              <a:gd name="T31" fmla="*/ 409575 h 938"/>
              <a:gd name="T32" fmla="*/ 2878138 w 2259"/>
              <a:gd name="T33" fmla="*/ 430213 h 938"/>
              <a:gd name="T34" fmla="*/ 3211513 w 2259"/>
              <a:gd name="T35" fmla="*/ 450850 h 938"/>
              <a:gd name="T36" fmla="*/ 3376613 w 2259"/>
              <a:gd name="T37" fmla="*/ 512763 h 938"/>
              <a:gd name="T38" fmla="*/ 3502025 w 2259"/>
              <a:gd name="T39" fmla="*/ 595313 h 938"/>
              <a:gd name="T40" fmla="*/ 3543300 w 2259"/>
              <a:gd name="T41" fmla="*/ 949325 h 938"/>
              <a:gd name="T42" fmla="*/ 3584575 w 2259"/>
              <a:gd name="T43" fmla="*/ 1074738 h 938"/>
              <a:gd name="T44" fmla="*/ 3563938 w 2259"/>
              <a:gd name="T45" fmla="*/ 1239838 h 938"/>
              <a:gd name="T46" fmla="*/ 3502025 w 2259"/>
              <a:gd name="T47" fmla="*/ 1260475 h 938"/>
              <a:gd name="T48" fmla="*/ 3460750 w 2259"/>
              <a:gd name="T49" fmla="*/ 1303338 h 938"/>
              <a:gd name="T50" fmla="*/ 3148013 w 2259"/>
              <a:gd name="T51" fmla="*/ 1489075 h 938"/>
              <a:gd name="T52" fmla="*/ 2898775 w 2259"/>
              <a:gd name="T53" fmla="*/ 1344613 h 938"/>
              <a:gd name="T54" fmla="*/ 2670175 w 2259"/>
              <a:gd name="T55" fmla="*/ 1260475 h 938"/>
              <a:gd name="T56" fmla="*/ 2359025 w 2259"/>
              <a:gd name="T57" fmla="*/ 1011238 h 938"/>
              <a:gd name="T58" fmla="*/ 2233613 w 2259"/>
              <a:gd name="T59" fmla="*/ 887413 h 938"/>
              <a:gd name="T60" fmla="*/ 2171700 w 2259"/>
              <a:gd name="T61" fmla="*/ 823913 h 9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259" h="938">
                <a:moveTo>
                  <a:pt x="1486" y="533"/>
                </a:moveTo>
                <a:cubicBezTo>
                  <a:pt x="1411" y="514"/>
                  <a:pt x="1361" y="491"/>
                  <a:pt x="1290" y="467"/>
                </a:cubicBezTo>
                <a:cubicBezTo>
                  <a:pt x="1212" y="482"/>
                  <a:pt x="1133" y="495"/>
                  <a:pt x="1054" y="506"/>
                </a:cubicBezTo>
                <a:cubicBezTo>
                  <a:pt x="931" y="547"/>
                  <a:pt x="407" y="477"/>
                  <a:pt x="269" y="467"/>
                </a:cubicBezTo>
                <a:cubicBezTo>
                  <a:pt x="206" y="447"/>
                  <a:pt x="202" y="423"/>
                  <a:pt x="151" y="389"/>
                </a:cubicBezTo>
                <a:cubicBezTo>
                  <a:pt x="139" y="381"/>
                  <a:pt x="124" y="381"/>
                  <a:pt x="111" y="375"/>
                </a:cubicBezTo>
                <a:cubicBezTo>
                  <a:pt x="74" y="356"/>
                  <a:pt x="62" y="339"/>
                  <a:pt x="33" y="310"/>
                </a:cubicBezTo>
                <a:cubicBezTo>
                  <a:pt x="0" y="210"/>
                  <a:pt x="0" y="250"/>
                  <a:pt x="20" y="140"/>
                </a:cubicBezTo>
                <a:cubicBezTo>
                  <a:pt x="23" y="122"/>
                  <a:pt x="23" y="102"/>
                  <a:pt x="33" y="87"/>
                </a:cubicBezTo>
                <a:cubicBezTo>
                  <a:pt x="56" y="52"/>
                  <a:pt x="129" y="43"/>
                  <a:pt x="164" y="35"/>
                </a:cubicBezTo>
                <a:cubicBezTo>
                  <a:pt x="352" y="55"/>
                  <a:pt x="487" y="76"/>
                  <a:pt x="674" y="87"/>
                </a:cubicBezTo>
                <a:cubicBezTo>
                  <a:pt x="926" y="121"/>
                  <a:pt x="1139" y="49"/>
                  <a:pt x="1381" y="9"/>
                </a:cubicBezTo>
                <a:cubicBezTo>
                  <a:pt x="1596" y="25"/>
                  <a:pt x="1489" y="0"/>
                  <a:pt x="1617" y="48"/>
                </a:cubicBezTo>
                <a:cubicBezTo>
                  <a:pt x="1659" y="64"/>
                  <a:pt x="1735" y="114"/>
                  <a:pt x="1735" y="114"/>
                </a:cubicBezTo>
                <a:cubicBezTo>
                  <a:pt x="1744" y="140"/>
                  <a:pt x="1756" y="165"/>
                  <a:pt x="1761" y="192"/>
                </a:cubicBezTo>
                <a:cubicBezTo>
                  <a:pt x="1765" y="214"/>
                  <a:pt x="1762" y="239"/>
                  <a:pt x="1774" y="258"/>
                </a:cubicBezTo>
                <a:cubicBezTo>
                  <a:pt x="1782" y="269"/>
                  <a:pt x="1799" y="270"/>
                  <a:pt x="1813" y="271"/>
                </a:cubicBezTo>
                <a:cubicBezTo>
                  <a:pt x="1883" y="278"/>
                  <a:pt x="1953" y="280"/>
                  <a:pt x="2023" y="284"/>
                </a:cubicBezTo>
                <a:cubicBezTo>
                  <a:pt x="2057" y="298"/>
                  <a:pt x="2095" y="305"/>
                  <a:pt x="2127" y="323"/>
                </a:cubicBezTo>
                <a:cubicBezTo>
                  <a:pt x="2155" y="338"/>
                  <a:pt x="2206" y="375"/>
                  <a:pt x="2206" y="375"/>
                </a:cubicBezTo>
                <a:cubicBezTo>
                  <a:pt x="2211" y="425"/>
                  <a:pt x="2217" y="538"/>
                  <a:pt x="2232" y="598"/>
                </a:cubicBezTo>
                <a:cubicBezTo>
                  <a:pt x="2239" y="625"/>
                  <a:pt x="2258" y="677"/>
                  <a:pt x="2258" y="677"/>
                </a:cubicBezTo>
                <a:cubicBezTo>
                  <a:pt x="2254" y="712"/>
                  <a:pt x="2259" y="749"/>
                  <a:pt x="2245" y="781"/>
                </a:cubicBezTo>
                <a:cubicBezTo>
                  <a:pt x="2239" y="794"/>
                  <a:pt x="2218" y="787"/>
                  <a:pt x="2206" y="794"/>
                </a:cubicBezTo>
                <a:cubicBezTo>
                  <a:pt x="2195" y="801"/>
                  <a:pt x="2190" y="813"/>
                  <a:pt x="2180" y="821"/>
                </a:cubicBezTo>
                <a:cubicBezTo>
                  <a:pt x="2121" y="865"/>
                  <a:pt x="2054" y="915"/>
                  <a:pt x="1983" y="938"/>
                </a:cubicBezTo>
                <a:cubicBezTo>
                  <a:pt x="1922" y="918"/>
                  <a:pt x="1889" y="868"/>
                  <a:pt x="1826" y="847"/>
                </a:cubicBezTo>
                <a:cubicBezTo>
                  <a:pt x="1776" y="814"/>
                  <a:pt x="1742" y="806"/>
                  <a:pt x="1682" y="794"/>
                </a:cubicBezTo>
                <a:cubicBezTo>
                  <a:pt x="1614" y="726"/>
                  <a:pt x="1577" y="660"/>
                  <a:pt x="1486" y="637"/>
                </a:cubicBezTo>
                <a:cubicBezTo>
                  <a:pt x="1460" y="611"/>
                  <a:pt x="1438" y="580"/>
                  <a:pt x="1407" y="559"/>
                </a:cubicBezTo>
                <a:cubicBezTo>
                  <a:pt x="1364" y="530"/>
                  <a:pt x="1368" y="549"/>
                  <a:pt x="1368" y="519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Freeform 42">
            <a:extLst>
              <a:ext uri="{FF2B5EF4-FFF2-40B4-BE49-F238E27FC236}">
                <a16:creationId xmlns:a16="http://schemas.microsoft.com/office/drawing/2014/main" id="{08F6E06D-E63B-9720-5225-E30D08C6F1A4}"/>
              </a:ext>
            </a:extLst>
          </p:cNvPr>
          <p:cNvSpPr>
            <a:spLocks/>
          </p:cNvSpPr>
          <p:nvPr/>
        </p:nvSpPr>
        <p:spPr bwMode="auto">
          <a:xfrm>
            <a:off x="809625" y="811213"/>
            <a:ext cx="1725613" cy="819150"/>
          </a:xfrm>
          <a:custGeom>
            <a:avLst/>
            <a:gdLst>
              <a:gd name="T0" fmla="*/ 271463 w 1087"/>
              <a:gd name="T1" fmla="*/ 373063 h 516"/>
              <a:gd name="T2" fmla="*/ 1206500 w 1087"/>
              <a:gd name="T3" fmla="*/ 373063 h 516"/>
              <a:gd name="T4" fmla="*/ 1268413 w 1087"/>
              <a:gd name="T5" fmla="*/ 434975 h 516"/>
              <a:gd name="T6" fmla="*/ 1330325 w 1087"/>
              <a:gd name="T7" fmla="*/ 477838 h 516"/>
              <a:gd name="T8" fmla="*/ 1414463 w 1087"/>
              <a:gd name="T9" fmla="*/ 560388 h 516"/>
              <a:gd name="T10" fmla="*/ 1558925 w 1087"/>
              <a:gd name="T11" fmla="*/ 706438 h 516"/>
              <a:gd name="T12" fmla="*/ 1622425 w 1087"/>
              <a:gd name="T13" fmla="*/ 809625 h 516"/>
              <a:gd name="T14" fmla="*/ 1663700 w 1087"/>
              <a:gd name="T15" fmla="*/ 747713 h 516"/>
              <a:gd name="T16" fmla="*/ 1579563 w 1087"/>
              <a:gd name="T17" fmla="*/ 581025 h 516"/>
              <a:gd name="T18" fmla="*/ 1558925 w 1087"/>
              <a:gd name="T19" fmla="*/ 519113 h 516"/>
              <a:gd name="T20" fmla="*/ 1497013 w 1087"/>
              <a:gd name="T21" fmla="*/ 457200 h 516"/>
              <a:gd name="T22" fmla="*/ 1538288 w 1087"/>
              <a:gd name="T23" fmla="*/ 414338 h 516"/>
              <a:gd name="T24" fmla="*/ 1725613 w 1087"/>
              <a:gd name="T25" fmla="*/ 393700 h 516"/>
              <a:gd name="T26" fmla="*/ 1289050 w 1087"/>
              <a:gd name="T27" fmla="*/ 249238 h 516"/>
              <a:gd name="T28" fmla="*/ 893763 w 1087"/>
              <a:gd name="T29" fmla="*/ 206375 h 516"/>
              <a:gd name="T30" fmla="*/ 1060450 w 1087"/>
              <a:gd name="T31" fmla="*/ 82550 h 516"/>
              <a:gd name="T32" fmla="*/ 1185863 w 1087"/>
              <a:gd name="T33" fmla="*/ 41275 h 516"/>
              <a:gd name="T34" fmla="*/ 1122363 w 1087"/>
              <a:gd name="T35" fmla="*/ 0 h 516"/>
              <a:gd name="T36" fmla="*/ 893763 w 1087"/>
              <a:gd name="T37" fmla="*/ 123825 h 516"/>
              <a:gd name="T38" fmla="*/ 708025 w 1087"/>
              <a:gd name="T39" fmla="*/ 185738 h 516"/>
              <a:gd name="T40" fmla="*/ 415925 w 1087"/>
              <a:gd name="T41" fmla="*/ 228600 h 516"/>
              <a:gd name="T42" fmla="*/ 230188 w 1087"/>
              <a:gd name="T43" fmla="*/ 311150 h 516"/>
              <a:gd name="T44" fmla="*/ 42863 w 1087"/>
              <a:gd name="T45" fmla="*/ 519113 h 516"/>
              <a:gd name="T46" fmla="*/ 22225 w 1087"/>
              <a:gd name="T47" fmla="*/ 581025 h 516"/>
              <a:gd name="T48" fmla="*/ 84138 w 1087"/>
              <a:gd name="T49" fmla="*/ 457200 h 516"/>
              <a:gd name="T50" fmla="*/ 125413 w 1087"/>
              <a:gd name="T51" fmla="*/ 393700 h 516"/>
              <a:gd name="T52" fmla="*/ 84138 w 1087"/>
              <a:gd name="T53" fmla="*/ 581025 h 516"/>
              <a:gd name="T54" fmla="*/ 166688 w 1087"/>
              <a:gd name="T55" fmla="*/ 560388 h 516"/>
              <a:gd name="T56" fmla="*/ 207963 w 1087"/>
              <a:gd name="T57" fmla="*/ 434975 h 516"/>
              <a:gd name="T58" fmla="*/ 312738 w 1087"/>
              <a:gd name="T59" fmla="*/ 352425 h 516"/>
              <a:gd name="T60" fmla="*/ 271463 w 1087"/>
              <a:gd name="T61" fmla="*/ 373063 h 5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87" h="516">
                <a:moveTo>
                  <a:pt x="171" y="235"/>
                </a:moveTo>
                <a:cubicBezTo>
                  <a:pt x="351" y="145"/>
                  <a:pt x="570" y="172"/>
                  <a:pt x="760" y="235"/>
                </a:cubicBezTo>
                <a:cubicBezTo>
                  <a:pt x="773" y="248"/>
                  <a:pt x="785" y="262"/>
                  <a:pt x="799" y="274"/>
                </a:cubicBezTo>
                <a:cubicBezTo>
                  <a:pt x="811" y="284"/>
                  <a:pt x="828" y="289"/>
                  <a:pt x="838" y="301"/>
                </a:cubicBezTo>
                <a:cubicBezTo>
                  <a:pt x="887" y="364"/>
                  <a:pt x="805" y="325"/>
                  <a:pt x="891" y="353"/>
                </a:cubicBezTo>
                <a:cubicBezTo>
                  <a:pt x="918" y="393"/>
                  <a:pt x="949" y="411"/>
                  <a:pt x="982" y="445"/>
                </a:cubicBezTo>
                <a:cubicBezTo>
                  <a:pt x="984" y="451"/>
                  <a:pt x="999" y="516"/>
                  <a:pt x="1022" y="510"/>
                </a:cubicBezTo>
                <a:cubicBezTo>
                  <a:pt x="1037" y="506"/>
                  <a:pt x="1039" y="484"/>
                  <a:pt x="1048" y="471"/>
                </a:cubicBezTo>
                <a:cubicBezTo>
                  <a:pt x="1018" y="380"/>
                  <a:pt x="1042" y="411"/>
                  <a:pt x="995" y="366"/>
                </a:cubicBezTo>
                <a:cubicBezTo>
                  <a:pt x="991" y="353"/>
                  <a:pt x="990" y="338"/>
                  <a:pt x="982" y="327"/>
                </a:cubicBezTo>
                <a:cubicBezTo>
                  <a:pt x="972" y="312"/>
                  <a:pt x="947" y="306"/>
                  <a:pt x="943" y="288"/>
                </a:cubicBezTo>
                <a:cubicBezTo>
                  <a:pt x="941" y="276"/>
                  <a:pt x="957" y="264"/>
                  <a:pt x="969" y="261"/>
                </a:cubicBezTo>
                <a:cubicBezTo>
                  <a:pt x="1007" y="250"/>
                  <a:pt x="1048" y="252"/>
                  <a:pt x="1087" y="248"/>
                </a:cubicBezTo>
                <a:cubicBezTo>
                  <a:pt x="1020" y="203"/>
                  <a:pt x="893" y="168"/>
                  <a:pt x="812" y="157"/>
                </a:cubicBezTo>
                <a:cubicBezTo>
                  <a:pt x="729" y="146"/>
                  <a:pt x="563" y="130"/>
                  <a:pt x="563" y="130"/>
                </a:cubicBezTo>
                <a:cubicBezTo>
                  <a:pt x="613" y="82"/>
                  <a:pt x="580" y="111"/>
                  <a:pt x="668" y="52"/>
                </a:cubicBezTo>
                <a:cubicBezTo>
                  <a:pt x="691" y="37"/>
                  <a:pt x="747" y="26"/>
                  <a:pt x="747" y="26"/>
                </a:cubicBezTo>
                <a:cubicBezTo>
                  <a:pt x="734" y="17"/>
                  <a:pt x="723" y="0"/>
                  <a:pt x="707" y="0"/>
                </a:cubicBezTo>
                <a:cubicBezTo>
                  <a:pt x="627" y="0"/>
                  <a:pt x="620" y="50"/>
                  <a:pt x="563" y="78"/>
                </a:cubicBezTo>
                <a:cubicBezTo>
                  <a:pt x="563" y="78"/>
                  <a:pt x="466" y="110"/>
                  <a:pt x="446" y="117"/>
                </a:cubicBezTo>
                <a:cubicBezTo>
                  <a:pt x="387" y="137"/>
                  <a:pt x="262" y="144"/>
                  <a:pt x="262" y="144"/>
                </a:cubicBezTo>
                <a:cubicBezTo>
                  <a:pt x="169" y="175"/>
                  <a:pt x="207" y="155"/>
                  <a:pt x="145" y="196"/>
                </a:cubicBezTo>
                <a:cubicBezTo>
                  <a:pt x="110" y="247"/>
                  <a:pt x="55" y="270"/>
                  <a:pt x="27" y="327"/>
                </a:cubicBezTo>
                <a:cubicBezTo>
                  <a:pt x="21" y="339"/>
                  <a:pt x="0" y="366"/>
                  <a:pt x="14" y="366"/>
                </a:cubicBezTo>
                <a:cubicBezTo>
                  <a:pt x="34" y="366"/>
                  <a:pt x="47" y="298"/>
                  <a:pt x="53" y="288"/>
                </a:cubicBezTo>
                <a:cubicBezTo>
                  <a:pt x="69" y="261"/>
                  <a:pt x="172" y="217"/>
                  <a:pt x="79" y="248"/>
                </a:cubicBezTo>
                <a:cubicBezTo>
                  <a:pt x="45" y="300"/>
                  <a:pt x="33" y="306"/>
                  <a:pt x="53" y="366"/>
                </a:cubicBezTo>
                <a:cubicBezTo>
                  <a:pt x="70" y="362"/>
                  <a:pt x="93" y="367"/>
                  <a:pt x="105" y="353"/>
                </a:cubicBezTo>
                <a:cubicBezTo>
                  <a:pt x="123" y="332"/>
                  <a:pt x="122" y="300"/>
                  <a:pt x="131" y="274"/>
                </a:cubicBezTo>
                <a:cubicBezTo>
                  <a:pt x="137" y="256"/>
                  <a:pt x="188" y="231"/>
                  <a:pt x="197" y="222"/>
                </a:cubicBezTo>
                <a:cubicBezTo>
                  <a:pt x="204" y="215"/>
                  <a:pt x="180" y="231"/>
                  <a:pt x="171" y="235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Freeform 43">
            <a:extLst>
              <a:ext uri="{FF2B5EF4-FFF2-40B4-BE49-F238E27FC236}">
                <a16:creationId xmlns:a16="http://schemas.microsoft.com/office/drawing/2014/main" id="{6BAE8443-6E21-2202-3602-A436A5AAF8AC}"/>
              </a:ext>
            </a:extLst>
          </p:cNvPr>
          <p:cNvSpPr>
            <a:spLocks/>
          </p:cNvSpPr>
          <p:nvPr/>
        </p:nvSpPr>
        <p:spPr bwMode="auto">
          <a:xfrm>
            <a:off x="3657600" y="2819400"/>
            <a:ext cx="249238" cy="93663"/>
          </a:xfrm>
          <a:custGeom>
            <a:avLst/>
            <a:gdLst>
              <a:gd name="T0" fmla="*/ 0 w 157"/>
              <a:gd name="T1" fmla="*/ 82550 h 59"/>
              <a:gd name="T2" fmla="*/ 249238 w 157"/>
              <a:gd name="T3" fmla="*/ 0 h 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7" h="59">
                <a:moveTo>
                  <a:pt x="0" y="52"/>
                </a:moveTo>
                <a:cubicBezTo>
                  <a:pt x="10" y="51"/>
                  <a:pt x="157" y="59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Freeform 44">
            <a:extLst>
              <a:ext uri="{FF2B5EF4-FFF2-40B4-BE49-F238E27FC236}">
                <a16:creationId xmlns:a16="http://schemas.microsoft.com/office/drawing/2014/main" id="{F9EE1F57-2590-59B7-DAC2-E3A418400824}"/>
              </a:ext>
            </a:extLst>
          </p:cNvPr>
          <p:cNvSpPr>
            <a:spLocks/>
          </p:cNvSpPr>
          <p:nvPr/>
        </p:nvSpPr>
        <p:spPr bwMode="auto">
          <a:xfrm>
            <a:off x="6229350" y="477838"/>
            <a:ext cx="2538413" cy="1112837"/>
          </a:xfrm>
          <a:custGeom>
            <a:avLst/>
            <a:gdLst>
              <a:gd name="T0" fmla="*/ 1443038 w 1599"/>
              <a:gd name="T1" fmla="*/ 138112 h 701"/>
              <a:gd name="T2" fmla="*/ 1185863 w 1599"/>
              <a:gd name="T3" fmla="*/ 0 h 701"/>
              <a:gd name="T4" fmla="*/ 866775 w 1599"/>
              <a:gd name="T5" fmla="*/ 79375 h 701"/>
              <a:gd name="T6" fmla="*/ 847725 w 1599"/>
              <a:gd name="T7" fmla="*/ 138112 h 701"/>
              <a:gd name="T8" fmla="*/ 787400 w 1599"/>
              <a:gd name="T9" fmla="*/ 198437 h 701"/>
              <a:gd name="T10" fmla="*/ 768350 w 1599"/>
              <a:gd name="T11" fmla="*/ 317500 h 701"/>
              <a:gd name="T12" fmla="*/ 608013 w 1599"/>
              <a:gd name="T13" fmla="*/ 357187 h 701"/>
              <a:gd name="T14" fmla="*/ 52388 w 1599"/>
              <a:gd name="T15" fmla="*/ 376237 h 701"/>
              <a:gd name="T16" fmla="*/ 12700 w 1599"/>
              <a:gd name="T17" fmla="*/ 496887 h 701"/>
              <a:gd name="T18" fmla="*/ 588963 w 1599"/>
              <a:gd name="T19" fmla="*/ 814387 h 701"/>
              <a:gd name="T20" fmla="*/ 628650 w 1599"/>
              <a:gd name="T21" fmla="*/ 893762 h 701"/>
              <a:gd name="T22" fmla="*/ 708025 w 1599"/>
              <a:gd name="T23" fmla="*/ 1073150 h 701"/>
              <a:gd name="T24" fmla="*/ 927100 w 1599"/>
              <a:gd name="T25" fmla="*/ 1112837 h 701"/>
              <a:gd name="T26" fmla="*/ 1344613 w 1599"/>
              <a:gd name="T27" fmla="*/ 993775 h 701"/>
              <a:gd name="T28" fmla="*/ 1841500 w 1599"/>
              <a:gd name="T29" fmla="*/ 993775 h 701"/>
              <a:gd name="T30" fmla="*/ 1960563 w 1599"/>
              <a:gd name="T31" fmla="*/ 914400 h 701"/>
              <a:gd name="T32" fmla="*/ 2000250 w 1599"/>
              <a:gd name="T33" fmla="*/ 854075 h 701"/>
              <a:gd name="T34" fmla="*/ 2020888 w 1599"/>
              <a:gd name="T35" fmla="*/ 774700 h 701"/>
              <a:gd name="T36" fmla="*/ 2219325 w 1599"/>
              <a:gd name="T37" fmla="*/ 615950 h 701"/>
              <a:gd name="T38" fmla="*/ 2397125 w 1599"/>
              <a:gd name="T39" fmla="*/ 714375 h 701"/>
              <a:gd name="T40" fmla="*/ 2457450 w 1599"/>
              <a:gd name="T41" fmla="*/ 655637 h 701"/>
              <a:gd name="T42" fmla="*/ 2536825 w 1599"/>
              <a:gd name="T43" fmla="*/ 536575 h 701"/>
              <a:gd name="T44" fmla="*/ 2478088 w 1599"/>
              <a:gd name="T45" fmla="*/ 257175 h 701"/>
              <a:gd name="T46" fmla="*/ 2357438 w 1599"/>
              <a:gd name="T47" fmla="*/ 217487 h 701"/>
              <a:gd name="T48" fmla="*/ 2179638 w 1599"/>
              <a:gd name="T49" fmla="*/ 238125 h 701"/>
              <a:gd name="T50" fmla="*/ 2119313 w 1599"/>
              <a:gd name="T51" fmla="*/ 296862 h 701"/>
              <a:gd name="T52" fmla="*/ 1920875 w 1599"/>
              <a:gd name="T53" fmla="*/ 357187 h 701"/>
              <a:gd name="T54" fmla="*/ 1801813 w 1599"/>
              <a:gd name="T55" fmla="*/ 296862 h 701"/>
              <a:gd name="T56" fmla="*/ 1781175 w 1599"/>
              <a:gd name="T57" fmla="*/ 238125 h 701"/>
              <a:gd name="T58" fmla="*/ 1603375 w 1599"/>
              <a:gd name="T59" fmla="*/ 138112 h 701"/>
              <a:gd name="T60" fmla="*/ 1284288 w 1599"/>
              <a:gd name="T61" fmla="*/ 198437 h 701"/>
              <a:gd name="T62" fmla="*/ 1165225 w 1599"/>
              <a:gd name="T63" fmla="*/ 277812 h 701"/>
              <a:gd name="T64" fmla="*/ 1125538 w 1599"/>
              <a:gd name="T65" fmla="*/ 336550 h 701"/>
              <a:gd name="T66" fmla="*/ 1225550 w 1599"/>
              <a:gd name="T67" fmla="*/ 476250 h 701"/>
              <a:gd name="T68" fmla="*/ 1363663 w 1599"/>
              <a:gd name="T69" fmla="*/ 536575 h 701"/>
              <a:gd name="T70" fmla="*/ 1423988 w 1599"/>
              <a:gd name="T71" fmla="*/ 576262 h 701"/>
              <a:gd name="T72" fmla="*/ 1543050 w 1599"/>
              <a:gd name="T73" fmla="*/ 615950 h 701"/>
              <a:gd name="T74" fmla="*/ 1741488 w 1599"/>
              <a:gd name="T75" fmla="*/ 576262 h 701"/>
              <a:gd name="T76" fmla="*/ 1762125 w 1599"/>
              <a:gd name="T77" fmla="*/ 515937 h 701"/>
              <a:gd name="T78" fmla="*/ 1603375 w 1599"/>
              <a:gd name="T79" fmla="*/ 257175 h 701"/>
              <a:gd name="T80" fmla="*/ 1284288 w 1599"/>
              <a:gd name="T81" fmla="*/ 277812 h 701"/>
              <a:gd name="T82" fmla="*/ 1244600 w 1599"/>
              <a:gd name="T83" fmla="*/ 336550 h 701"/>
              <a:gd name="T84" fmla="*/ 1304925 w 1599"/>
              <a:gd name="T85" fmla="*/ 357187 h 701"/>
              <a:gd name="T86" fmla="*/ 1543050 w 1599"/>
              <a:gd name="T87" fmla="*/ 357187 h 7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99" h="701">
                <a:moveTo>
                  <a:pt x="909" y="87"/>
                </a:moveTo>
                <a:cubicBezTo>
                  <a:pt x="864" y="42"/>
                  <a:pt x="808" y="20"/>
                  <a:pt x="747" y="0"/>
                </a:cubicBezTo>
                <a:cubicBezTo>
                  <a:pt x="649" y="9"/>
                  <a:pt x="618" y="3"/>
                  <a:pt x="546" y="50"/>
                </a:cubicBezTo>
                <a:cubicBezTo>
                  <a:pt x="542" y="62"/>
                  <a:pt x="541" y="76"/>
                  <a:pt x="534" y="87"/>
                </a:cubicBezTo>
                <a:cubicBezTo>
                  <a:pt x="524" y="102"/>
                  <a:pt x="503" y="109"/>
                  <a:pt x="496" y="125"/>
                </a:cubicBezTo>
                <a:cubicBezTo>
                  <a:pt x="486" y="148"/>
                  <a:pt x="503" y="183"/>
                  <a:pt x="484" y="200"/>
                </a:cubicBezTo>
                <a:cubicBezTo>
                  <a:pt x="458" y="223"/>
                  <a:pt x="417" y="217"/>
                  <a:pt x="383" y="225"/>
                </a:cubicBezTo>
                <a:cubicBezTo>
                  <a:pt x="270" y="253"/>
                  <a:pt x="150" y="233"/>
                  <a:pt x="33" y="237"/>
                </a:cubicBezTo>
                <a:cubicBezTo>
                  <a:pt x="25" y="262"/>
                  <a:pt x="0" y="288"/>
                  <a:pt x="8" y="313"/>
                </a:cubicBezTo>
                <a:cubicBezTo>
                  <a:pt x="69" y="503"/>
                  <a:pt x="207" y="479"/>
                  <a:pt x="371" y="513"/>
                </a:cubicBezTo>
                <a:cubicBezTo>
                  <a:pt x="379" y="530"/>
                  <a:pt x="391" y="545"/>
                  <a:pt x="396" y="563"/>
                </a:cubicBezTo>
                <a:cubicBezTo>
                  <a:pt x="408" y="602"/>
                  <a:pt x="394" y="657"/>
                  <a:pt x="446" y="676"/>
                </a:cubicBezTo>
                <a:cubicBezTo>
                  <a:pt x="490" y="692"/>
                  <a:pt x="584" y="701"/>
                  <a:pt x="584" y="701"/>
                </a:cubicBezTo>
                <a:cubicBezTo>
                  <a:pt x="702" y="690"/>
                  <a:pt x="754" y="687"/>
                  <a:pt x="847" y="626"/>
                </a:cubicBezTo>
                <a:cubicBezTo>
                  <a:pt x="944" y="634"/>
                  <a:pt x="1064" y="651"/>
                  <a:pt x="1160" y="626"/>
                </a:cubicBezTo>
                <a:cubicBezTo>
                  <a:pt x="1189" y="618"/>
                  <a:pt x="1235" y="576"/>
                  <a:pt x="1235" y="576"/>
                </a:cubicBezTo>
                <a:cubicBezTo>
                  <a:pt x="1243" y="563"/>
                  <a:pt x="1254" y="552"/>
                  <a:pt x="1260" y="538"/>
                </a:cubicBezTo>
                <a:cubicBezTo>
                  <a:pt x="1267" y="522"/>
                  <a:pt x="1263" y="502"/>
                  <a:pt x="1273" y="488"/>
                </a:cubicBezTo>
                <a:cubicBezTo>
                  <a:pt x="1290" y="464"/>
                  <a:pt x="1370" y="407"/>
                  <a:pt x="1398" y="388"/>
                </a:cubicBezTo>
                <a:cubicBezTo>
                  <a:pt x="1435" y="413"/>
                  <a:pt x="1473" y="425"/>
                  <a:pt x="1510" y="450"/>
                </a:cubicBezTo>
                <a:cubicBezTo>
                  <a:pt x="1523" y="438"/>
                  <a:pt x="1537" y="427"/>
                  <a:pt x="1548" y="413"/>
                </a:cubicBezTo>
                <a:cubicBezTo>
                  <a:pt x="1567" y="389"/>
                  <a:pt x="1598" y="338"/>
                  <a:pt x="1598" y="338"/>
                </a:cubicBezTo>
                <a:cubicBezTo>
                  <a:pt x="1597" y="328"/>
                  <a:pt x="1599" y="190"/>
                  <a:pt x="1561" y="162"/>
                </a:cubicBezTo>
                <a:cubicBezTo>
                  <a:pt x="1540" y="146"/>
                  <a:pt x="1485" y="137"/>
                  <a:pt x="1485" y="137"/>
                </a:cubicBezTo>
                <a:cubicBezTo>
                  <a:pt x="1448" y="141"/>
                  <a:pt x="1409" y="138"/>
                  <a:pt x="1373" y="150"/>
                </a:cubicBezTo>
                <a:cubicBezTo>
                  <a:pt x="1356" y="156"/>
                  <a:pt x="1350" y="177"/>
                  <a:pt x="1335" y="187"/>
                </a:cubicBezTo>
                <a:cubicBezTo>
                  <a:pt x="1301" y="209"/>
                  <a:pt x="1248" y="212"/>
                  <a:pt x="1210" y="225"/>
                </a:cubicBezTo>
                <a:cubicBezTo>
                  <a:pt x="1185" y="216"/>
                  <a:pt x="1153" y="209"/>
                  <a:pt x="1135" y="187"/>
                </a:cubicBezTo>
                <a:cubicBezTo>
                  <a:pt x="1127" y="177"/>
                  <a:pt x="1131" y="159"/>
                  <a:pt x="1122" y="150"/>
                </a:cubicBezTo>
                <a:cubicBezTo>
                  <a:pt x="1080" y="108"/>
                  <a:pt x="1056" y="103"/>
                  <a:pt x="1010" y="87"/>
                </a:cubicBezTo>
                <a:cubicBezTo>
                  <a:pt x="967" y="91"/>
                  <a:pt x="856" y="94"/>
                  <a:pt x="809" y="125"/>
                </a:cubicBezTo>
                <a:cubicBezTo>
                  <a:pt x="784" y="142"/>
                  <a:pt x="734" y="175"/>
                  <a:pt x="734" y="175"/>
                </a:cubicBezTo>
                <a:cubicBezTo>
                  <a:pt x="726" y="187"/>
                  <a:pt x="709" y="197"/>
                  <a:pt x="709" y="212"/>
                </a:cubicBezTo>
                <a:cubicBezTo>
                  <a:pt x="709" y="291"/>
                  <a:pt x="723" y="285"/>
                  <a:pt x="772" y="300"/>
                </a:cubicBezTo>
                <a:cubicBezTo>
                  <a:pt x="862" y="361"/>
                  <a:pt x="749" y="291"/>
                  <a:pt x="859" y="338"/>
                </a:cubicBezTo>
                <a:cubicBezTo>
                  <a:pt x="873" y="344"/>
                  <a:pt x="883" y="357"/>
                  <a:pt x="897" y="363"/>
                </a:cubicBezTo>
                <a:cubicBezTo>
                  <a:pt x="921" y="374"/>
                  <a:pt x="972" y="388"/>
                  <a:pt x="972" y="388"/>
                </a:cubicBezTo>
                <a:cubicBezTo>
                  <a:pt x="1014" y="380"/>
                  <a:pt x="1058" y="381"/>
                  <a:pt x="1097" y="363"/>
                </a:cubicBezTo>
                <a:cubicBezTo>
                  <a:pt x="1109" y="357"/>
                  <a:pt x="1110" y="338"/>
                  <a:pt x="1110" y="325"/>
                </a:cubicBezTo>
                <a:cubicBezTo>
                  <a:pt x="1110" y="193"/>
                  <a:pt x="1108" y="196"/>
                  <a:pt x="1010" y="162"/>
                </a:cubicBezTo>
                <a:cubicBezTo>
                  <a:pt x="943" y="166"/>
                  <a:pt x="875" y="160"/>
                  <a:pt x="809" y="175"/>
                </a:cubicBezTo>
                <a:cubicBezTo>
                  <a:pt x="794" y="178"/>
                  <a:pt x="780" y="198"/>
                  <a:pt x="784" y="212"/>
                </a:cubicBezTo>
                <a:cubicBezTo>
                  <a:pt x="787" y="225"/>
                  <a:pt x="809" y="224"/>
                  <a:pt x="822" y="225"/>
                </a:cubicBezTo>
                <a:cubicBezTo>
                  <a:pt x="872" y="228"/>
                  <a:pt x="922" y="225"/>
                  <a:pt x="972" y="225"/>
                </a:cubicBezTo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Freeform 45">
            <a:extLst>
              <a:ext uri="{FF2B5EF4-FFF2-40B4-BE49-F238E27FC236}">
                <a16:creationId xmlns:a16="http://schemas.microsoft.com/office/drawing/2014/main" id="{CEE6E997-C848-9407-EC52-6D208E535CFE}"/>
              </a:ext>
            </a:extLst>
          </p:cNvPr>
          <p:cNvSpPr>
            <a:spLocks/>
          </p:cNvSpPr>
          <p:nvPr/>
        </p:nvSpPr>
        <p:spPr bwMode="auto">
          <a:xfrm>
            <a:off x="8089900" y="800100"/>
            <a:ext cx="1106488" cy="1057275"/>
          </a:xfrm>
          <a:custGeom>
            <a:avLst/>
            <a:gdLst>
              <a:gd name="T0" fmla="*/ 139700 w 697"/>
              <a:gd name="T1" fmla="*/ 431800 h 666"/>
              <a:gd name="T2" fmla="*/ 0 w 697"/>
              <a:gd name="T3" fmla="*/ 730250 h 666"/>
              <a:gd name="T4" fmla="*/ 398463 w 697"/>
              <a:gd name="T5" fmla="*/ 949325 h 666"/>
              <a:gd name="T6" fmla="*/ 517525 w 697"/>
              <a:gd name="T7" fmla="*/ 830263 h 666"/>
              <a:gd name="T8" fmla="*/ 636588 w 697"/>
              <a:gd name="T9" fmla="*/ 750888 h 666"/>
              <a:gd name="T10" fmla="*/ 993775 w 697"/>
              <a:gd name="T11" fmla="*/ 809625 h 666"/>
              <a:gd name="T12" fmla="*/ 1074738 w 697"/>
              <a:gd name="T13" fmla="*/ 293688 h 666"/>
              <a:gd name="T14" fmla="*/ 815975 w 697"/>
              <a:gd name="T15" fmla="*/ 34925 h 666"/>
              <a:gd name="T16" fmla="*/ 657225 w 697"/>
              <a:gd name="T17" fmla="*/ 153988 h 666"/>
              <a:gd name="T18" fmla="*/ 596900 w 697"/>
              <a:gd name="T19" fmla="*/ 273050 h 666"/>
              <a:gd name="T20" fmla="*/ 576263 w 697"/>
              <a:gd name="T21" fmla="*/ 333375 h 666"/>
              <a:gd name="T22" fmla="*/ 517525 w 697"/>
              <a:gd name="T23" fmla="*/ 373063 h 666"/>
              <a:gd name="T24" fmla="*/ 398463 w 697"/>
              <a:gd name="T25" fmla="*/ 352425 h 666"/>
              <a:gd name="T26" fmla="*/ 338138 w 697"/>
              <a:gd name="T27" fmla="*/ 312738 h 666"/>
              <a:gd name="T28" fmla="*/ 239713 w 697"/>
              <a:gd name="T29" fmla="*/ 333375 h 666"/>
              <a:gd name="T30" fmla="*/ 119063 w 697"/>
              <a:gd name="T31" fmla="*/ 373063 h 666"/>
              <a:gd name="T32" fmla="*/ 79375 w 697"/>
              <a:gd name="T33" fmla="*/ 452438 h 666"/>
              <a:gd name="T34" fmla="*/ 60325 w 697"/>
              <a:gd name="T35" fmla="*/ 511175 h 666"/>
              <a:gd name="T36" fmla="*/ 139700 w 697"/>
              <a:gd name="T37" fmla="*/ 431800 h 6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97" h="666">
                <a:moveTo>
                  <a:pt x="88" y="272"/>
                </a:moveTo>
                <a:cubicBezTo>
                  <a:pt x="77" y="347"/>
                  <a:pt x="65" y="417"/>
                  <a:pt x="0" y="460"/>
                </a:cubicBezTo>
                <a:cubicBezTo>
                  <a:pt x="21" y="666"/>
                  <a:pt x="16" y="612"/>
                  <a:pt x="251" y="598"/>
                </a:cubicBezTo>
                <a:cubicBezTo>
                  <a:pt x="374" y="515"/>
                  <a:pt x="182" y="650"/>
                  <a:pt x="326" y="523"/>
                </a:cubicBezTo>
                <a:cubicBezTo>
                  <a:pt x="349" y="503"/>
                  <a:pt x="401" y="473"/>
                  <a:pt x="401" y="473"/>
                </a:cubicBezTo>
                <a:cubicBezTo>
                  <a:pt x="538" y="542"/>
                  <a:pt x="464" y="527"/>
                  <a:pt x="626" y="510"/>
                </a:cubicBezTo>
                <a:cubicBezTo>
                  <a:pt x="697" y="405"/>
                  <a:pt x="669" y="342"/>
                  <a:pt x="677" y="185"/>
                </a:cubicBezTo>
                <a:cubicBezTo>
                  <a:pt x="646" y="3"/>
                  <a:pt x="682" y="0"/>
                  <a:pt x="514" y="22"/>
                </a:cubicBezTo>
                <a:cubicBezTo>
                  <a:pt x="467" y="53"/>
                  <a:pt x="467" y="80"/>
                  <a:pt x="414" y="97"/>
                </a:cubicBezTo>
                <a:cubicBezTo>
                  <a:pt x="381" y="194"/>
                  <a:pt x="425" y="75"/>
                  <a:pt x="376" y="172"/>
                </a:cubicBezTo>
                <a:cubicBezTo>
                  <a:pt x="370" y="184"/>
                  <a:pt x="371" y="200"/>
                  <a:pt x="363" y="210"/>
                </a:cubicBezTo>
                <a:cubicBezTo>
                  <a:pt x="354" y="222"/>
                  <a:pt x="338" y="227"/>
                  <a:pt x="326" y="235"/>
                </a:cubicBezTo>
                <a:cubicBezTo>
                  <a:pt x="301" y="231"/>
                  <a:pt x="275" y="230"/>
                  <a:pt x="251" y="222"/>
                </a:cubicBezTo>
                <a:cubicBezTo>
                  <a:pt x="237" y="217"/>
                  <a:pt x="228" y="199"/>
                  <a:pt x="213" y="197"/>
                </a:cubicBezTo>
                <a:cubicBezTo>
                  <a:pt x="192" y="194"/>
                  <a:pt x="171" y="204"/>
                  <a:pt x="151" y="210"/>
                </a:cubicBezTo>
                <a:cubicBezTo>
                  <a:pt x="125" y="217"/>
                  <a:pt x="75" y="235"/>
                  <a:pt x="75" y="235"/>
                </a:cubicBezTo>
                <a:cubicBezTo>
                  <a:pt x="67" y="252"/>
                  <a:pt x="57" y="268"/>
                  <a:pt x="50" y="285"/>
                </a:cubicBezTo>
                <a:cubicBezTo>
                  <a:pt x="45" y="297"/>
                  <a:pt x="26" y="326"/>
                  <a:pt x="38" y="322"/>
                </a:cubicBezTo>
                <a:cubicBezTo>
                  <a:pt x="60" y="314"/>
                  <a:pt x="71" y="289"/>
                  <a:pt x="88" y="272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Freeform 46">
            <a:extLst>
              <a:ext uri="{FF2B5EF4-FFF2-40B4-BE49-F238E27FC236}">
                <a16:creationId xmlns:a16="http://schemas.microsoft.com/office/drawing/2014/main" id="{0FE951A3-AA44-A9E4-D53E-91AFB4E5BC14}"/>
              </a:ext>
            </a:extLst>
          </p:cNvPr>
          <p:cNvSpPr>
            <a:spLocks/>
          </p:cNvSpPr>
          <p:nvPr/>
        </p:nvSpPr>
        <p:spPr bwMode="auto">
          <a:xfrm>
            <a:off x="6546850" y="1289050"/>
            <a:ext cx="1579563" cy="601663"/>
          </a:xfrm>
          <a:custGeom>
            <a:avLst/>
            <a:gdLst>
              <a:gd name="T0" fmla="*/ 61913 w 995"/>
              <a:gd name="T1" fmla="*/ 0 h 379"/>
              <a:gd name="T2" fmla="*/ 0 w 995"/>
              <a:gd name="T3" fmla="*/ 123825 h 379"/>
              <a:gd name="T4" fmla="*/ 20638 w 995"/>
              <a:gd name="T5" fmla="*/ 269875 h 379"/>
              <a:gd name="T6" fmla="*/ 61913 w 995"/>
              <a:gd name="T7" fmla="*/ 393700 h 379"/>
              <a:gd name="T8" fmla="*/ 228600 w 995"/>
              <a:gd name="T9" fmla="*/ 477838 h 379"/>
              <a:gd name="T10" fmla="*/ 914400 w 995"/>
              <a:gd name="T11" fmla="*/ 498475 h 379"/>
              <a:gd name="T12" fmla="*/ 1204913 w 995"/>
              <a:gd name="T13" fmla="*/ 601663 h 379"/>
              <a:gd name="T14" fmla="*/ 1454150 w 995"/>
              <a:gd name="T15" fmla="*/ 581025 h 379"/>
              <a:gd name="T16" fmla="*/ 1536700 w 995"/>
              <a:gd name="T17" fmla="*/ 331788 h 379"/>
              <a:gd name="T18" fmla="*/ 1579563 w 995"/>
              <a:gd name="T19" fmla="*/ 185738 h 379"/>
              <a:gd name="T20" fmla="*/ 1516063 w 995"/>
              <a:gd name="T21" fmla="*/ 165100 h 379"/>
              <a:gd name="T22" fmla="*/ 1392238 w 995"/>
              <a:gd name="T23" fmla="*/ 207963 h 379"/>
              <a:gd name="T24" fmla="*/ 955675 w 995"/>
              <a:gd name="T25" fmla="*/ 185738 h 379"/>
              <a:gd name="T26" fmla="*/ 809625 w 995"/>
              <a:gd name="T27" fmla="*/ 311150 h 379"/>
              <a:gd name="T28" fmla="*/ 414338 w 995"/>
              <a:gd name="T29" fmla="*/ 290513 h 379"/>
              <a:gd name="T30" fmla="*/ 249238 w 995"/>
              <a:gd name="T31" fmla="*/ 61913 h 379"/>
              <a:gd name="T32" fmla="*/ 185738 w 995"/>
              <a:gd name="T33" fmla="*/ 20638 h 379"/>
              <a:gd name="T34" fmla="*/ 61913 w 995"/>
              <a:gd name="T35" fmla="*/ 0 h 3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95" h="379">
                <a:moveTo>
                  <a:pt x="39" y="0"/>
                </a:moveTo>
                <a:cubicBezTo>
                  <a:pt x="26" y="20"/>
                  <a:pt x="0" y="51"/>
                  <a:pt x="0" y="78"/>
                </a:cubicBezTo>
                <a:cubicBezTo>
                  <a:pt x="0" y="109"/>
                  <a:pt x="6" y="140"/>
                  <a:pt x="13" y="170"/>
                </a:cubicBezTo>
                <a:cubicBezTo>
                  <a:pt x="19" y="197"/>
                  <a:pt x="30" y="222"/>
                  <a:pt x="39" y="248"/>
                </a:cubicBezTo>
                <a:cubicBezTo>
                  <a:pt x="51" y="284"/>
                  <a:pt x="127" y="295"/>
                  <a:pt x="144" y="301"/>
                </a:cubicBezTo>
                <a:cubicBezTo>
                  <a:pt x="281" y="346"/>
                  <a:pt x="432" y="310"/>
                  <a:pt x="576" y="314"/>
                </a:cubicBezTo>
                <a:cubicBezTo>
                  <a:pt x="661" y="325"/>
                  <a:pt x="712" y="309"/>
                  <a:pt x="759" y="379"/>
                </a:cubicBezTo>
                <a:cubicBezTo>
                  <a:pt x="811" y="375"/>
                  <a:pt x="865" y="379"/>
                  <a:pt x="916" y="366"/>
                </a:cubicBezTo>
                <a:cubicBezTo>
                  <a:pt x="978" y="350"/>
                  <a:pt x="964" y="236"/>
                  <a:pt x="968" y="209"/>
                </a:cubicBezTo>
                <a:cubicBezTo>
                  <a:pt x="973" y="176"/>
                  <a:pt x="984" y="148"/>
                  <a:pt x="995" y="117"/>
                </a:cubicBezTo>
                <a:cubicBezTo>
                  <a:pt x="982" y="113"/>
                  <a:pt x="969" y="102"/>
                  <a:pt x="955" y="104"/>
                </a:cubicBezTo>
                <a:cubicBezTo>
                  <a:pt x="928" y="107"/>
                  <a:pt x="877" y="131"/>
                  <a:pt x="877" y="131"/>
                </a:cubicBezTo>
                <a:cubicBezTo>
                  <a:pt x="833" y="128"/>
                  <a:pt x="671" y="94"/>
                  <a:pt x="602" y="117"/>
                </a:cubicBezTo>
                <a:cubicBezTo>
                  <a:pt x="538" y="181"/>
                  <a:pt x="570" y="156"/>
                  <a:pt x="510" y="196"/>
                </a:cubicBezTo>
                <a:cubicBezTo>
                  <a:pt x="427" y="192"/>
                  <a:pt x="343" y="194"/>
                  <a:pt x="261" y="183"/>
                </a:cubicBezTo>
                <a:cubicBezTo>
                  <a:pt x="190" y="173"/>
                  <a:pt x="190" y="80"/>
                  <a:pt x="157" y="39"/>
                </a:cubicBezTo>
                <a:cubicBezTo>
                  <a:pt x="147" y="27"/>
                  <a:pt x="130" y="22"/>
                  <a:pt x="117" y="13"/>
                </a:cubicBezTo>
                <a:cubicBezTo>
                  <a:pt x="63" y="31"/>
                  <a:pt x="89" y="34"/>
                  <a:pt x="39" y="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Freeform 47">
            <a:extLst>
              <a:ext uri="{FF2B5EF4-FFF2-40B4-BE49-F238E27FC236}">
                <a16:creationId xmlns:a16="http://schemas.microsoft.com/office/drawing/2014/main" id="{88CED518-6B68-9BF7-4DAA-4526B5A7AEF0}"/>
              </a:ext>
            </a:extLst>
          </p:cNvPr>
          <p:cNvSpPr>
            <a:spLocks/>
          </p:cNvSpPr>
          <p:nvPr/>
        </p:nvSpPr>
        <p:spPr bwMode="auto">
          <a:xfrm>
            <a:off x="6673850" y="1184275"/>
            <a:ext cx="893763" cy="1987550"/>
          </a:xfrm>
          <a:custGeom>
            <a:avLst/>
            <a:gdLst>
              <a:gd name="T0" fmla="*/ 204788 w 563"/>
              <a:gd name="T1" fmla="*/ 354013 h 1252"/>
              <a:gd name="T2" fmla="*/ 225425 w 563"/>
              <a:gd name="T3" fmla="*/ 436563 h 1252"/>
              <a:gd name="T4" fmla="*/ 266700 w 563"/>
              <a:gd name="T5" fmla="*/ 561975 h 1252"/>
              <a:gd name="T6" fmla="*/ 266700 w 563"/>
              <a:gd name="T7" fmla="*/ 1350963 h 1252"/>
              <a:gd name="T8" fmla="*/ 184150 w 563"/>
              <a:gd name="T9" fmla="*/ 1579563 h 1252"/>
              <a:gd name="T10" fmla="*/ 122238 w 563"/>
              <a:gd name="T11" fmla="*/ 1684338 h 1252"/>
              <a:gd name="T12" fmla="*/ 101600 w 563"/>
              <a:gd name="T13" fmla="*/ 1746250 h 1252"/>
              <a:gd name="T14" fmla="*/ 17463 w 563"/>
              <a:gd name="T15" fmla="*/ 1890713 h 1252"/>
              <a:gd name="T16" fmla="*/ 38100 w 563"/>
              <a:gd name="T17" fmla="*/ 1974850 h 1252"/>
              <a:gd name="T18" fmla="*/ 101600 w 563"/>
              <a:gd name="T19" fmla="*/ 1954213 h 1252"/>
              <a:gd name="T20" fmla="*/ 309563 w 563"/>
              <a:gd name="T21" fmla="*/ 1849438 h 1252"/>
              <a:gd name="T22" fmla="*/ 703263 w 563"/>
              <a:gd name="T23" fmla="*/ 1870075 h 1252"/>
              <a:gd name="T24" fmla="*/ 890588 w 563"/>
              <a:gd name="T25" fmla="*/ 1870075 h 1252"/>
              <a:gd name="T26" fmla="*/ 744538 w 563"/>
              <a:gd name="T27" fmla="*/ 1725613 h 1252"/>
              <a:gd name="T28" fmla="*/ 661988 w 563"/>
              <a:gd name="T29" fmla="*/ 1620838 h 1252"/>
              <a:gd name="T30" fmla="*/ 579438 w 563"/>
              <a:gd name="T31" fmla="*/ 1497013 h 1252"/>
              <a:gd name="T32" fmla="*/ 495300 w 563"/>
              <a:gd name="T33" fmla="*/ 1289050 h 1252"/>
              <a:gd name="T34" fmla="*/ 787400 w 563"/>
              <a:gd name="T35" fmla="*/ 228600 h 1252"/>
              <a:gd name="T36" fmla="*/ 620713 w 563"/>
              <a:gd name="T37" fmla="*/ 166688 h 1252"/>
              <a:gd name="T38" fmla="*/ 515938 w 563"/>
              <a:gd name="T39" fmla="*/ 249238 h 1252"/>
              <a:gd name="T40" fmla="*/ 433388 w 563"/>
              <a:gd name="T41" fmla="*/ 354013 h 1252"/>
              <a:gd name="T42" fmla="*/ 392113 w 563"/>
              <a:gd name="T43" fmla="*/ 477838 h 1252"/>
              <a:gd name="T44" fmla="*/ 287338 w 563"/>
              <a:gd name="T45" fmla="*/ 228600 h 1252"/>
              <a:gd name="T46" fmla="*/ 246063 w 563"/>
              <a:gd name="T47" fmla="*/ 166688 h 1252"/>
              <a:gd name="T48" fmla="*/ 225425 w 563"/>
              <a:gd name="T49" fmla="*/ 104775 h 1252"/>
              <a:gd name="T50" fmla="*/ 142875 w 563"/>
              <a:gd name="T51" fmla="*/ 0 h 1252"/>
              <a:gd name="T52" fmla="*/ 17463 w 563"/>
              <a:gd name="T53" fmla="*/ 125413 h 1252"/>
              <a:gd name="T54" fmla="*/ 101600 w 563"/>
              <a:gd name="T55" fmla="*/ 207963 h 1252"/>
              <a:gd name="T56" fmla="*/ 142875 w 563"/>
              <a:gd name="T57" fmla="*/ 269875 h 1252"/>
              <a:gd name="T58" fmla="*/ 204788 w 563"/>
              <a:gd name="T59" fmla="*/ 354013 h 12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63" h="1252">
                <a:moveTo>
                  <a:pt x="129" y="223"/>
                </a:moveTo>
                <a:cubicBezTo>
                  <a:pt x="133" y="240"/>
                  <a:pt x="137" y="258"/>
                  <a:pt x="142" y="275"/>
                </a:cubicBezTo>
                <a:cubicBezTo>
                  <a:pt x="150" y="302"/>
                  <a:pt x="168" y="354"/>
                  <a:pt x="168" y="354"/>
                </a:cubicBezTo>
                <a:cubicBezTo>
                  <a:pt x="199" y="569"/>
                  <a:pt x="188" y="457"/>
                  <a:pt x="168" y="851"/>
                </a:cubicBezTo>
                <a:cubicBezTo>
                  <a:pt x="162" y="965"/>
                  <a:pt x="175" y="936"/>
                  <a:pt x="116" y="995"/>
                </a:cubicBezTo>
                <a:cubicBezTo>
                  <a:pt x="80" y="1104"/>
                  <a:pt x="130" y="971"/>
                  <a:pt x="77" y="1061"/>
                </a:cubicBezTo>
                <a:cubicBezTo>
                  <a:pt x="70" y="1073"/>
                  <a:pt x="70" y="1087"/>
                  <a:pt x="64" y="1100"/>
                </a:cubicBezTo>
                <a:cubicBezTo>
                  <a:pt x="45" y="1143"/>
                  <a:pt x="36" y="1154"/>
                  <a:pt x="11" y="1191"/>
                </a:cubicBezTo>
                <a:cubicBezTo>
                  <a:pt x="15" y="1209"/>
                  <a:pt x="9" y="1233"/>
                  <a:pt x="24" y="1244"/>
                </a:cubicBezTo>
                <a:cubicBezTo>
                  <a:pt x="35" y="1252"/>
                  <a:pt x="51" y="1237"/>
                  <a:pt x="64" y="1231"/>
                </a:cubicBezTo>
                <a:cubicBezTo>
                  <a:pt x="108" y="1209"/>
                  <a:pt x="151" y="1187"/>
                  <a:pt x="195" y="1165"/>
                </a:cubicBezTo>
                <a:cubicBezTo>
                  <a:pt x="278" y="1169"/>
                  <a:pt x="361" y="1168"/>
                  <a:pt x="443" y="1178"/>
                </a:cubicBezTo>
                <a:cubicBezTo>
                  <a:pt x="563" y="1192"/>
                  <a:pt x="507" y="1234"/>
                  <a:pt x="561" y="1178"/>
                </a:cubicBezTo>
                <a:cubicBezTo>
                  <a:pt x="521" y="1151"/>
                  <a:pt x="503" y="1120"/>
                  <a:pt x="469" y="1087"/>
                </a:cubicBezTo>
                <a:cubicBezTo>
                  <a:pt x="440" y="998"/>
                  <a:pt x="480" y="1093"/>
                  <a:pt x="417" y="1021"/>
                </a:cubicBezTo>
                <a:cubicBezTo>
                  <a:pt x="396" y="997"/>
                  <a:pt x="365" y="943"/>
                  <a:pt x="365" y="943"/>
                </a:cubicBezTo>
                <a:cubicBezTo>
                  <a:pt x="350" y="897"/>
                  <a:pt x="327" y="857"/>
                  <a:pt x="312" y="812"/>
                </a:cubicBezTo>
                <a:cubicBezTo>
                  <a:pt x="326" y="597"/>
                  <a:pt x="328" y="306"/>
                  <a:pt x="496" y="144"/>
                </a:cubicBezTo>
                <a:cubicBezTo>
                  <a:pt x="473" y="75"/>
                  <a:pt x="456" y="89"/>
                  <a:pt x="391" y="105"/>
                </a:cubicBezTo>
                <a:cubicBezTo>
                  <a:pt x="375" y="116"/>
                  <a:pt x="337" y="138"/>
                  <a:pt x="325" y="157"/>
                </a:cubicBezTo>
                <a:cubicBezTo>
                  <a:pt x="281" y="229"/>
                  <a:pt x="352" y="170"/>
                  <a:pt x="273" y="223"/>
                </a:cubicBezTo>
                <a:cubicBezTo>
                  <a:pt x="264" y="249"/>
                  <a:pt x="262" y="324"/>
                  <a:pt x="247" y="301"/>
                </a:cubicBezTo>
                <a:cubicBezTo>
                  <a:pt x="215" y="252"/>
                  <a:pt x="212" y="191"/>
                  <a:pt x="181" y="144"/>
                </a:cubicBezTo>
                <a:cubicBezTo>
                  <a:pt x="172" y="131"/>
                  <a:pt x="162" y="119"/>
                  <a:pt x="155" y="105"/>
                </a:cubicBezTo>
                <a:cubicBezTo>
                  <a:pt x="149" y="93"/>
                  <a:pt x="149" y="78"/>
                  <a:pt x="142" y="66"/>
                </a:cubicBezTo>
                <a:cubicBezTo>
                  <a:pt x="128" y="42"/>
                  <a:pt x="106" y="23"/>
                  <a:pt x="90" y="0"/>
                </a:cubicBezTo>
                <a:cubicBezTo>
                  <a:pt x="39" y="17"/>
                  <a:pt x="28" y="28"/>
                  <a:pt x="11" y="79"/>
                </a:cubicBezTo>
                <a:cubicBezTo>
                  <a:pt x="39" y="164"/>
                  <a:pt x="0" y="80"/>
                  <a:pt x="64" y="131"/>
                </a:cubicBezTo>
                <a:cubicBezTo>
                  <a:pt x="76" y="141"/>
                  <a:pt x="81" y="157"/>
                  <a:pt x="90" y="170"/>
                </a:cubicBezTo>
                <a:cubicBezTo>
                  <a:pt x="119" y="258"/>
                  <a:pt x="104" y="274"/>
                  <a:pt x="129" y="223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3" name="Freeform 48">
            <a:extLst>
              <a:ext uri="{FF2B5EF4-FFF2-40B4-BE49-F238E27FC236}">
                <a16:creationId xmlns:a16="http://schemas.microsoft.com/office/drawing/2014/main" id="{E892EF39-1731-DA3B-C8F3-7EC29A4C956A}"/>
              </a:ext>
            </a:extLst>
          </p:cNvPr>
          <p:cNvSpPr>
            <a:spLocks/>
          </p:cNvSpPr>
          <p:nvPr/>
        </p:nvSpPr>
        <p:spPr bwMode="auto">
          <a:xfrm>
            <a:off x="8356600" y="1497013"/>
            <a:ext cx="496888" cy="1008062"/>
          </a:xfrm>
          <a:custGeom>
            <a:avLst/>
            <a:gdLst>
              <a:gd name="T0" fmla="*/ 163513 w 313"/>
              <a:gd name="T1" fmla="*/ 228600 h 635"/>
              <a:gd name="T2" fmla="*/ 39688 w 313"/>
              <a:gd name="T3" fmla="*/ 935037 h 635"/>
              <a:gd name="T4" fmla="*/ 19050 w 313"/>
              <a:gd name="T5" fmla="*/ 996950 h 635"/>
              <a:gd name="T6" fmla="*/ 80963 w 313"/>
              <a:gd name="T7" fmla="*/ 955675 h 635"/>
              <a:gd name="T8" fmla="*/ 496888 w 313"/>
              <a:gd name="T9" fmla="*/ 935037 h 635"/>
              <a:gd name="T10" fmla="*/ 412750 w 313"/>
              <a:gd name="T11" fmla="*/ 663575 h 635"/>
              <a:gd name="T12" fmla="*/ 392113 w 313"/>
              <a:gd name="T13" fmla="*/ 331787 h 635"/>
              <a:gd name="T14" fmla="*/ 433388 w 313"/>
              <a:gd name="T15" fmla="*/ 206375 h 635"/>
              <a:gd name="T16" fmla="*/ 455613 w 313"/>
              <a:gd name="T17" fmla="*/ 144462 h 635"/>
              <a:gd name="T18" fmla="*/ 309563 w 313"/>
              <a:gd name="T19" fmla="*/ 103187 h 635"/>
              <a:gd name="T20" fmla="*/ 163513 w 313"/>
              <a:gd name="T21" fmla="*/ 228600 h 6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" h="635">
                <a:moveTo>
                  <a:pt x="103" y="144"/>
                </a:moveTo>
                <a:cubicBezTo>
                  <a:pt x="97" y="291"/>
                  <a:pt x="138" y="472"/>
                  <a:pt x="25" y="589"/>
                </a:cubicBezTo>
                <a:cubicBezTo>
                  <a:pt x="21" y="602"/>
                  <a:pt x="0" y="622"/>
                  <a:pt x="12" y="628"/>
                </a:cubicBezTo>
                <a:cubicBezTo>
                  <a:pt x="26" y="635"/>
                  <a:pt x="36" y="604"/>
                  <a:pt x="51" y="602"/>
                </a:cubicBezTo>
                <a:cubicBezTo>
                  <a:pt x="138" y="591"/>
                  <a:pt x="226" y="593"/>
                  <a:pt x="313" y="589"/>
                </a:cubicBezTo>
                <a:cubicBezTo>
                  <a:pt x="266" y="541"/>
                  <a:pt x="269" y="484"/>
                  <a:pt x="260" y="418"/>
                </a:cubicBezTo>
                <a:cubicBezTo>
                  <a:pt x="256" y="348"/>
                  <a:pt x="244" y="279"/>
                  <a:pt x="247" y="209"/>
                </a:cubicBezTo>
                <a:cubicBezTo>
                  <a:pt x="248" y="181"/>
                  <a:pt x="264" y="156"/>
                  <a:pt x="273" y="130"/>
                </a:cubicBezTo>
                <a:cubicBezTo>
                  <a:pt x="277" y="117"/>
                  <a:pt x="287" y="91"/>
                  <a:pt x="287" y="91"/>
                </a:cubicBezTo>
                <a:cubicBezTo>
                  <a:pt x="210" y="15"/>
                  <a:pt x="238" y="0"/>
                  <a:pt x="195" y="65"/>
                </a:cubicBezTo>
                <a:cubicBezTo>
                  <a:pt x="183" y="136"/>
                  <a:pt x="193" y="189"/>
                  <a:pt x="103" y="144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Freeform 49">
            <a:extLst>
              <a:ext uri="{FF2B5EF4-FFF2-40B4-BE49-F238E27FC236}">
                <a16:creationId xmlns:a16="http://schemas.microsoft.com/office/drawing/2014/main" id="{692F559B-7DE9-F7D4-CFD2-E90D9FEBA73E}"/>
              </a:ext>
            </a:extLst>
          </p:cNvPr>
          <p:cNvSpPr>
            <a:spLocks/>
          </p:cNvSpPr>
          <p:nvPr/>
        </p:nvSpPr>
        <p:spPr bwMode="auto">
          <a:xfrm>
            <a:off x="7399338" y="1474788"/>
            <a:ext cx="623887" cy="858837"/>
          </a:xfrm>
          <a:custGeom>
            <a:avLst/>
            <a:gdLst>
              <a:gd name="T0" fmla="*/ 144462 w 393"/>
              <a:gd name="T1" fmla="*/ 22225 h 541"/>
              <a:gd name="T2" fmla="*/ 103187 w 393"/>
              <a:gd name="T3" fmla="*/ 708025 h 541"/>
              <a:gd name="T4" fmla="*/ 82550 w 393"/>
              <a:gd name="T5" fmla="*/ 769937 h 541"/>
              <a:gd name="T6" fmla="*/ 103187 w 393"/>
              <a:gd name="T7" fmla="*/ 790575 h 541"/>
              <a:gd name="T8" fmla="*/ 601662 w 393"/>
              <a:gd name="T9" fmla="*/ 708025 h 541"/>
              <a:gd name="T10" fmla="*/ 539750 w 393"/>
              <a:gd name="T11" fmla="*/ 685800 h 541"/>
              <a:gd name="T12" fmla="*/ 476250 w 393"/>
              <a:gd name="T13" fmla="*/ 644525 h 541"/>
              <a:gd name="T14" fmla="*/ 352425 w 393"/>
              <a:gd name="T15" fmla="*/ 541337 h 541"/>
              <a:gd name="T16" fmla="*/ 311150 w 393"/>
              <a:gd name="T17" fmla="*/ 479425 h 541"/>
              <a:gd name="T18" fmla="*/ 227012 w 393"/>
              <a:gd name="T19" fmla="*/ 395287 h 541"/>
              <a:gd name="T20" fmla="*/ 247650 w 393"/>
              <a:gd name="T21" fmla="*/ 333375 h 541"/>
              <a:gd name="T22" fmla="*/ 290512 w 393"/>
              <a:gd name="T23" fmla="*/ 457200 h 541"/>
              <a:gd name="T24" fmla="*/ 311150 w 393"/>
              <a:gd name="T25" fmla="*/ 520700 h 541"/>
              <a:gd name="T26" fmla="*/ 373062 w 393"/>
              <a:gd name="T27" fmla="*/ 561975 h 541"/>
              <a:gd name="T28" fmla="*/ 311150 w 393"/>
              <a:gd name="T29" fmla="*/ 395287 h 541"/>
              <a:gd name="T30" fmla="*/ 331787 w 393"/>
              <a:gd name="T31" fmla="*/ 0 h 5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3" h="541">
                <a:moveTo>
                  <a:pt x="91" y="14"/>
                </a:moveTo>
                <a:cubicBezTo>
                  <a:pt x="126" y="154"/>
                  <a:pt x="171" y="336"/>
                  <a:pt x="65" y="446"/>
                </a:cubicBezTo>
                <a:cubicBezTo>
                  <a:pt x="61" y="459"/>
                  <a:pt x="58" y="473"/>
                  <a:pt x="52" y="485"/>
                </a:cubicBezTo>
                <a:cubicBezTo>
                  <a:pt x="30" y="528"/>
                  <a:pt x="0" y="541"/>
                  <a:pt x="65" y="498"/>
                </a:cubicBezTo>
                <a:cubicBezTo>
                  <a:pt x="147" y="376"/>
                  <a:pt x="62" y="480"/>
                  <a:pt x="379" y="446"/>
                </a:cubicBezTo>
                <a:cubicBezTo>
                  <a:pt x="393" y="445"/>
                  <a:pt x="352" y="438"/>
                  <a:pt x="340" y="432"/>
                </a:cubicBezTo>
                <a:cubicBezTo>
                  <a:pt x="326" y="425"/>
                  <a:pt x="312" y="416"/>
                  <a:pt x="300" y="406"/>
                </a:cubicBezTo>
                <a:cubicBezTo>
                  <a:pt x="193" y="318"/>
                  <a:pt x="325" y="409"/>
                  <a:pt x="222" y="341"/>
                </a:cubicBezTo>
                <a:cubicBezTo>
                  <a:pt x="213" y="328"/>
                  <a:pt x="206" y="314"/>
                  <a:pt x="196" y="302"/>
                </a:cubicBezTo>
                <a:cubicBezTo>
                  <a:pt x="180" y="283"/>
                  <a:pt x="143" y="249"/>
                  <a:pt x="143" y="249"/>
                </a:cubicBezTo>
                <a:cubicBezTo>
                  <a:pt x="147" y="236"/>
                  <a:pt x="146" y="200"/>
                  <a:pt x="156" y="210"/>
                </a:cubicBezTo>
                <a:cubicBezTo>
                  <a:pt x="176" y="229"/>
                  <a:pt x="174" y="262"/>
                  <a:pt x="183" y="288"/>
                </a:cubicBezTo>
                <a:cubicBezTo>
                  <a:pt x="188" y="301"/>
                  <a:pt x="184" y="320"/>
                  <a:pt x="196" y="328"/>
                </a:cubicBezTo>
                <a:cubicBezTo>
                  <a:pt x="209" y="337"/>
                  <a:pt x="222" y="345"/>
                  <a:pt x="235" y="354"/>
                </a:cubicBezTo>
                <a:cubicBezTo>
                  <a:pt x="256" y="291"/>
                  <a:pt x="251" y="286"/>
                  <a:pt x="196" y="249"/>
                </a:cubicBezTo>
                <a:cubicBezTo>
                  <a:pt x="212" y="61"/>
                  <a:pt x="209" y="145"/>
                  <a:pt x="209" y="0"/>
                </a:cubicBezTo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Freeform 50">
            <a:extLst>
              <a:ext uri="{FF2B5EF4-FFF2-40B4-BE49-F238E27FC236}">
                <a16:creationId xmlns:a16="http://schemas.microsoft.com/office/drawing/2014/main" id="{5E2C1E23-6840-C471-E9DD-5F0F01F81B75}"/>
              </a:ext>
            </a:extLst>
          </p:cNvPr>
          <p:cNvSpPr>
            <a:spLocks/>
          </p:cNvSpPr>
          <p:nvPr/>
        </p:nvSpPr>
        <p:spPr bwMode="auto">
          <a:xfrm>
            <a:off x="5943600" y="990600"/>
            <a:ext cx="381000" cy="841375"/>
          </a:xfrm>
          <a:custGeom>
            <a:avLst/>
            <a:gdLst>
              <a:gd name="T0" fmla="*/ 97673 w 511"/>
              <a:gd name="T1" fmla="*/ 185922 h 801"/>
              <a:gd name="T2" fmla="*/ 127497 w 511"/>
              <a:gd name="T3" fmla="*/ 322475 h 801"/>
              <a:gd name="T4" fmla="*/ 68595 w 511"/>
              <a:gd name="T5" fmla="*/ 790956 h 801"/>
              <a:gd name="T6" fmla="*/ 58902 w 511"/>
              <a:gd name="T7" fmla="*/ 831921 h 801"/>
              <a:gd name="T8" fmla="*/ 195346 w 511"/>
              <a:gd name="T9" fmla="*/ 818266 h 801"/>
              <a:gd name="T10" fmla="*/ 381000 w 511"/>
              <a:gd name="T11" fmla="*/ 804611 h 801"/>
              <a:gd name="T12" fmla="*/ 302712 w 511"/>
              <a:gd name="T13" fmla="*/ 735284 h 801"/>
              <a:gd name="T14" fmla="*/ 273634 w 511"/>
              <a:gd name="T15" fmla="*/ 707973 h 801"/>
              <a:gd name="T16" fmla="*/ 244556 w 511"/>
              <a:gd name="T17" fmla="*/ 529404 h 801"/>
              <a:gd name="T18" fmla="*/ 234863 w 511"/>
              <a:gd name="T19" fmla="*/ 61974 h 801"/>
              <a:gd name="T20" fmla="*/ 244556 w 511"/>
              <a:gd name="T21" fmla="*/ 6302 h 801"/>
              <a:gd name="T22" fmla="*/ 175961 w 511"/>
              <a:gd name="T23" fmla="*/ 34663 h 801"/>
              <a:gd name="T24" fmla="*/ 156575 w 511"/>
              <a:gd name="T25" fmla="*/ 226888 h 801"/>
              <a:gd name="T26" fmla="*/ 137190 w 511"/>
              <a:gd name="T27" fmla="*/ 185922 h 801"/>
              <a:gd name="T28" fmla="*/ 58902 w 511"/>
              <a:gd name="T29" fmla="*/ 75629 h 801"/>
              <a:gd name="T30" fmla="*/ 49209 w 511"/>
              <a:gd name="T31" fmla="*/ 34663 h 801"/>
              <a:gd name="T32" fmla="*/ 0 w 511"/>
              <a:gd name="T33" fmla="*/ 89284 h 801"/>
              <a:gd name="T34" fmla="*/ 87980 w 511"/>
              <a:gd name="T35" fmla="*/ 171216 h 801"/>
              <a:gd name="T36" fmla="*/ 97673 w 511"/>
              <a:gd name="T37" fmla="*/ 185922 h 8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1" h="801">
                <a:moveTo>
                  <a:pt x="131" y="177"/>
                </a:moveTo>
                <a:cubicBezTo>
                  <a:pt x="164" y="272"/>
                  <a:pt x="151" y="228"/>
                  <a:pt x="171" y="307"/>
                </a:cubicBezTo>
                <a:cubicBezTo>
                  <a:pt x="164" y="499"/>
                  <a:pt x="213" y="627"/>
                  <a:pt x="92" y="753"/>
                </a:cubicBezTo>
                <a:cubicBezTo>
                  <a:pt x="88" y="766"/>
                  <a:pt x="65" y="790"/>
                  <a:pt x="79" y="792"/>
                </a:cubicBezTo>
                <a:cubicBezTo>
                  <a:pt x="139" y="801"/>
                  <a:pt x="201" y="783"/>
                  <a:pt x="262" y="779"/>
                </a:cubicBezTo>
                <a:cubicBezTo>
                  <a:pt x="345" y="774"/>
                  <a:pt x="428" y="770"/>
                  <a:pt x="511" y="766"/>
                </a:cubicBezTo>
                <a:cubicBezTo>
                  <a:pt x="478" y="732"/>
                  <a:pt x="451" y="715"/>
                  <a:pt x="406" y="700"/>
                </a:cubicBezTo>
                <a:cubicBezTo>
                  <a:pt x="393" y="691"/>
                  <a:pt x="377" y="686"/>
                  <a:pt x="367" y="674"/>
                </a:cubicBezTo>
                <a:cubicBezTo>
                  <a:pt x="339" y="639"/>
                  <a:pt x="335" y="543"/>
                  <a:pt x="328" y="504"/>
                </a:cubicBezTo>
                <a:cubicBezTo>
                  <a:pt x="324" y="356"/>
                  <a:pt x="315" y="207"/>
                  <a:pt x="315" y="59"/>
                </a:cubicBezTo>
                <a:cubicBezTo>
                  <a:pt x="315" y="41"/>
                  <a:pt x="341" y="19"/>
                  <a:pt x="328" y="6"/>
                </a:cubicBezTo>
                <a:cubicBezTo>
                  <a:pt x="322" y="0"/>
                  <a:pt x="246" y="29"/>
                  <a:pt x="236" y="33"/>
                </a:cubicBezTo>
                <a:cubicBezTo>
                  <a:pt x="217" y="91"/>
                  <a:pt x="231" y="158"/>
                  <a:pt x="210" y="216"/>
                </a:cubicBezTo>
                <a:cubicBezTo>
                  <a:pt x="205" y="231"/>
                  <a:pt x="194" y="189"/>
                  <a:pt x="184" y="177"/>
                </a:cubicBezTo>
                <a:cubicBezTo>
                  <a:pt x="151" y="135"/>
                  <a:pt x="122" y="104"/>
                  <a:pt x="79" y="72"/>
                </a:cubicBezTo>
                <a:cubicBezTo>
                  <a:pt x="75" y="59"/>
                  <a:pt x="78" y="39"/>
                  <a:pt x="66" y="33"/>
                </a:cubicBezTo>
                <a:cubicBezTo>
                  <a:pt x="35" y="18"/>
                  <a:pt x="8" y="73"/>
                  <a:pt x="0" y="85"/>
                </a:cubicBezTo>
                <a:cubicBezTo>
                  <a:pt x="36" y="136"/>
                  <a:pt x="57" y="148"/>
                  <a:pt x="118" y="163"/>
                </a:cubicBezTo>
                <a:cubicBezTo>
                  <a:pt x="184" y="229"/>
                  <a:pt x="189" y="233"/>
                  <a:pt x="131" y="177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6" name="Freeform 51">
            <a:extLst>
              <a:ext uri="{FF2B5EF4-FFF2-40B4-BE49-F238E27FC236}">
                <a16:creationId xmlns:a16="http://schemas.microsoft.com/office/drawing/2014/main" id="{364F220E-9596-091D-2631-B109E0FD2A6E}"/>
              </a:ext>
            </a:extLst>
          </p:cNvPr>
          <p:cNvSpPr>
            <a:spLocks/>
          </p:cNvSpPr>
          <p:nvPr/>
        </p:nvSpPr>
        <p:spPr bwMode="auto">
          <a:xfrm>
            <a:off x="5311775" y="560388"/>
            <a:ext cx="1671638" cy="666750"/>
          </a:xfrm>
          <a:custGeom>
            <a:avLst/>
            <a:gdLst>
              <a:gd name="T0" fmla="*/ 881063 w 1053"/>
              <a:gd name="T1" fmla="*/ 479425 h 420"/>
              <a:gd name="T2" fmla="*/ 652463 w 1053"/>
              <a:gd name="T3" fmla="*/ 520700 h 420"/>
              <a:gd name="T4" fmla="*/ 611188 w 1053"/>
              <a:gd name="T5" fmla="*/ 582613 h 420"/>
              <a:gd name="T6" fmla="*/ 506413 w 1053"/>
              <a:gd name="T7" fmla="*/ 665163 h 420"/>
              <a:gd name="T8" fmla="*/ 174625 w 1053"/>
              <a:gd name="T9" fmla="*/ 644525 h 420"/>
              <a:gd name="T10" fmla="*/ 28575 w 1053"/>
              <a:gd name="T11" fmla="*/ 479425 h 420"/>
              <a:gd name="T12" fmla="*/ 7938 w 1053"/>
              <a:gd name="T13" fmla="*/ 415925 h 420"/>
              <a:gd name="T14" fmla="*/ 215900 w 1053"/>
              <a:gd name="T15" fmla="*/ 312738 h 420"/>
              <a:gd name="T16" fmla="*/ 382588 w 1053"/>
              <a:gd name="T17" fmla="*/ 0 h 420"/>
              <a:gd name="T18" fmla="*/ 777875 w 1053"/>
              <a:gd name="T19" fmla="*/ 84138 h 420"/>
              <a:gd name="T20" fmla="*/ 1068388 w 1053"/>
              <a:gd name="T21" fmla="*/ 22225 h 420"/>
              <a:gd name="T22" fmla="*/ 1317625 w 1053"/>
              <a:gd name="T23" fmla="*/ 104775 h 420"/>
              <a:gd name="T24" fmla="*/ 1504950 w 1053"/>
              <a:gd name="T25" fmla="*/ 146050 h 420"/>
              <a:gd name="T26" fmla="*/ 1628775 w 1053"/>
              <a:gd name="T27" fmla="*/ 187325 h 420"/>
              <a:gd name="T28" fmla="*/ 1671638 w 1053"/>
              <a:gd name="T29" fmla="*/ 207963 h 4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3" h="420">
                <a:moveTo>
                  <a:pt x="555" y="302"/>
                </a:moveTo>
                <a:cubicBezTo>
                  <a:pt x="507" y="308"/>
                  <a:pt x="449" y="298"/>
                  <a:pt x="411" y="328"/>
                </a:cubicBezTo>
                <a:cubicBezTo>
                  <a:pt x="399" y="338"/>
                  <a:pt x="396" y="356"/>
                  <a:pt x="385" y="367"/>
                </a:cubicBezTo>
                <a:cubicBezTo>
                  <a:pt x="365" y="387"/>
                  <a:pt x="339" y="400"/>
                  <a:pt x="319" y="419"/>
                </a:cubicBezTo>
                <a:cubicBezTo>
                  <a:pt x="249" y="415"/>
                  <a:pt x="178" y="420"/>
                  <a:pt x="110" y="406"/>
                </a:cubicBezTo>
                <a:cubicBezTo>
                  <a:pt x="80" y="400"/>
                  <a:pt x="41" y="324"/>
                  <a:pt x="18" y="302"/>
                </a:cubicBezTo>
                <a:cubicBezTo>
                  <a:pt x="14" y="289"/>
                  <a:pt x="0" y="275"/>
                  <a:pt x="5" y="262"/>
                </a:cubicBezTo>
                <a:cubicBezTo>
                  <a:pt x="11" y="248"/>
                  <a:pt x="122" y="204"/>
                  <a:pt x="136" y="197"/>
                </a:cubicBezTo>
                <a:cubicBezTo>
                  <a:pt x="147" y="97"/>
                  <a:pt x="143" y="35"/>
                  <a:pt x="241" y="0"/>
                </a:cubicBezTo>
                <a:cubicBezTo>
                  <a:pt x="326" y="13"/>
                  <a:pt x="408" y="26"/>
                  <a:pt x="490" y="53"/>
                </a:cubicBezTo>
                <a:cubicBezTo>
                  <a:pt x="556" y="44"/>
                  <a:pt x="609" y="30"/>
                  <a:pt x="673" y="14"/>
                </a:cubicBezTo>
                <a:cubicBezTo>
                  <a:pt x="740" y="25"/>
                  <a:pt x="775" y="29"/>
                  <a:pt x="830" y="66"/>
                </a:cubicBezTo>
                <a:cubicBezTo>
                  <a:pt x="900" y="43"/>
                  <a:pt x="889" y="66"/>
                  <a:pt x="948" y="92"/>
                </a:cubicBezTo>
                <a:cubicBezTo>
                  <a:pt x="973" y="103"/>
                  <a:pt x="1001" y="106"/>
                  <a:pt x="1026" y="118"/>
                </a:cubicBezTo>
                <a:cubicBezTo>
                  <a:pt x="1035" y="122"/>
                  <a:pt x="1044" y="127"/>
                  <a:pt x="1053" y="131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Freeform 52">
            <a:extLst>
              <a:ext uri="{FF2B5EF4-FFF2-40B4-BE49-F238E27FC236}">
                <a16:creationId xmlns:a16="http://schemas.microsoft.com/office/drawing/2014/main" id="{C5C2AE54-2502-EB30-AB99-6E21ADF2CDB2}"/>
              </a:ext>
            </a:extLst>
          </p:cNvPr>
          <p:cNvSpPr>
            <a:spLocks/>
          </p:cNvSpPr>
          <p:nvPr/>
        </p:nvSpPr>
        <p:spPr bwMode="auto">
          <a:xfrm>
            <a:off x="7785100" y="4572000"/>
            <a:ext cx="825500" cy="962025"/>
          </a:xfrm>
          <a:custGeom>
            <a:avLst/>
            <a:gdLst>
              <a:gd name="T0" fmla="*/ 389960 w 815"/>
              <a:gd name="T1" fmla="*/ 758043 h 698"/>
              <a:gd name="T2" fmla="*/ 403128 w 815"/>
              <a:gd name="T3" fmla="*/ 577491 h 698"/>
              <a:gd name="T4" fmla="*/ 509480 w 815"/>
              <a:gd name="T5" fmla="*/ 452069 h 698"/>
              <a:gd name="T6" fmla="*/ 760675 w 815"/>
              <a:gd name="T7" fmla="*/ 379021 h 698"/>
              <a:gd name="T8" fmla="*/ 814358 w 815"/>
              <a:gd name="T9" fmla="*/ 361104 h 698"/>
              <a:gd name="T10" fmla="*/ 801191 w 815"/>
              <a:gd name="T11" fmla="*/ 414856 h 698"/>
              <a:gd name="T12" fmla="*/ 708006 w 815"/>
              <a:gd name="T13" fmla="*/ 452069 h 698"/>
              <a:gd name="T14" fmla="*/ 641155 w 815"/>
              <a:gd name="T15" fmla="*/ 523739 h 698"/>
              <a:gd name="T16" fmla="*/ 562150 w 815"/>
              <a:gd name="T17" fmla="*/ 577491 h 698"/>
              <a:gd name="T18" fmla="*/ 455798 w 815"/>
              <a:gd name="T19" fmla="*/ 668456 h 698"/>
              <a:gd name="T20" fmla="*/ 389960 w 815"/>
              <a:gd name="T21" fmla="*/ 740125 h 698"/>
              <a:gd name="T22" fmla="*/ 309942 w 815"/>
              <a:gd name="T23" fmla="*/ 613325 h 698"/>
              <a:gd name="T24" fmla="*/ 177255 w 815"/>
              <a:gd name="T25" fmla="*/ 541656 h 698"/>
              <a:gd name="T26" fmla="*/ 31399 w 815"/>
              <a:gd name="T27" fmla="*/ 650538 h 698"/>
              <a:gd name="T28" fmla="*/ 31399 w 815"/>
              <a:gd name="T29" fmla="*/ 920677 h 698"/>
              <a:gd name="T30" fmla="*/ 57734 w 815"/>
              <a:gd name="T31" fmla="*/ 866925 h 698"/>
              <a:gd name="T32" fmla="*/ 124585 w 815"/>
              <a:gd name="T33" fmla="*/ 849008 h 698"/>
              <a:gd name="T34" fmla="*/ 85082 w 815"/>
              <a:gd name="T35" fmla="*/ 866925 h 698"/>
              <a:gd name="T36" fmla="*/ 44567 w 815"/>
              <a:gd name="T37" fmla="*/ 902760 h 698"/>
              <a:gd name="T38" fmla="*/ 57734 w 815"/>
              <a:gd name="T39" fmla="*/ 811795 h 698"/>
              <a:gd name="T40" fmla="*/ 111417 w 815"/>
              <a:gd name="T41" fmla="*/ 793877 h 698"/>
              <a:gd name="T42" fmla="*/ 363625 w 815"/>
              <a:gd name="T43" fmla="*/ 811795 h 698"/>
              <a:gd name="T44" fmla="*/ 389960 w 815"/>
              <a:gd name="T45" fmla="*/ 758043 h 698"/>
              <a:gd name="T46" fmla="*/ 349445 w 815"/>
              <a:gd name="T47" fmla="*/ 632621 h 698"/>
              <a:gd name="T48" fmla="*/ 296775 w 815"/>
              <a:gd name="T49" fmla="*/ 523739 h 698"/>
              <a:gd name="T50" fmla="*/ 203590 w 815"/>
              <a:gd name="T51" fmla="*/ 307352 h 698"/>
              <a:gd name="T52" fmla="*/ 217770 w 815"/>
              <a:gd name="T53" fmla="*/ 162635 h 698"/>
              <a:gd name="T54" fmla="*/ 230937 w 815"/>
              <a:gd name="T55" fmla="*/ 108882 h 698"/>
              <a:gd name="T56" fmla="*/ 309942 w 815"/>
              <a:gd name="T57" fmla="*/ 37213 h 698"/>
              <a:gd name="T58" fmla="*/ 349445 w 815"/>
              <a:gd name="T59" fmla="*/ 0 h 698"/>
              <a:gd name="T60" fmla="*/ 588485 w 815"/>
              <a:gd name="T61" fmla="*/ 17917 h 698"/>
              <a:gd name="T62" fmla="*/ 668503 w 815"/>
              <a:gd name="T63" fmla="*/ 55130 h 698"/>
              <a:gd name="T64" fmla="*/ 482133 w 815"/>
              <a:gd name="T65" fmla="*/ 108882 h 698"/>
              <a:gd name="T66" fmla="*/ 403128 w 815"/>
              <a:gd name="T67" fmla="*/ 271517 h 698"/>
              <a:gd name="T68" fmla="*/ 389960 w 815"/>
              <a:gd name="T69" fmla="*/ 75804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Freeform 53">
            <a:extLst>
              <a:ext uri="{FF2B5EF4-FFF2-40B4-BE49-F238E27FC236}">
                <a16:creationId xmlns:a16="http://schemas.microsoft.com/office/drawing/2014/main" id="{0FF2B0E9-ABB9-EE4D-3059-D8B9BDDBB943}"/>
              </a:ext>
            </a:extLst>
          </p:cNvPr>
          <p:cNvSpPr>
            <a:spLocks/>
          </p:cNvSpPr>
          <p:nvPr/>
        </p:nvSpPr>
        <p:spPr bwMode="auto">
          <a:xfrm>
            <a:off x="7848600" y="3276600"/>
            <a:ext cx="1066800" cy="803275"/>
          </a:xfrm>
          <a:custGeom>
            <a:avLst/>
            <a:gdLst>
              <a:gd name="T0" fmla="*/ 503948 w 815"/>
              <a:gd name="T1" fmla="*/ 632953 h 698"/>
              <a:gd name="T2" fmla="*/ 520965 w 815"/>
              <a:gd name="T3" fmla="*/ 482195 h 698"/>
              <a:gd name="T4" fmla="*/ 658405 w 815"/>
              <a:gd name="T5" fmla="*/ 377470 h 698"/>
              <a:gd name="T6" fmla="*/ 983027 w 815"/>
              <a:gd name="T7" fmla="*/ 316477 h 698"/>
              <a:gd name="T8" fmla="*/ 1052401 w 815"/>
              <a:gd name="T9" fmla="*/ 301516 h 698"/>
              <a:gd name="T10" fmla="*/ 1035385 w 815"/>
              <a:gd name="T11" fmla="*/ 346398 h 698"/>
              <a:gd name="T12" fmla="*/ 914961 w 815"/>
              <a:gd name="T13" fmla="*/ 377470 h 698"/>
              <a:gd name="T14" fmla="*/ 828570 w 815"/>
              <a:gd name="T15" fmla="*/ 437313 h 698"/>
              <a:gd name="T16" fmla="*/ 726471 w 815"/>
              <a:gd name="T17" fmla="*/ 482195 h 698"/>
              <a:gd name="T18" fmla="*/ 589031 w 815"/>
              <a:gd name="T19" fmla="*/ 558150 h 698"/>
              <a:gd name="T20" fmla="*/ 503948 w 815"/>
              <a:gd name="T21" fmla="*/ 617992 h 698"/>
              <a:gd name="T22" fmla="*/ 400541 w 815"/>
              <a:gd name="T23" fmla="*/ 512117 h 698"/>
              <a:gd name="T24" fmla="*/ 229067 w 815"/>
              <a:gd name="T25" fmla="*/ 452274 h 698"/>
              <a:gd name="T26" fmla="*/ 40578 w 815"/>
              <a:gd name="T27" fmla="*/ 543189 h 698"/>
              <a:gd name="T28" fmla="*/ 40578 w 815"/>
              <a:gd name="T29" fmla="*/ 768750 h 698"/>
              <a:gd name="T30" fmla="*/ 74611 w 815"/>
              <a:gd name="T31" fmla="*/ 723868 h 698"/>
              <a:gd name="T32" fmla="*/ 161002 w 815"/>
              <a:gd name="T33" fmla="*/ 708907 h 698"/>
              <a:gd name="T34" fmla="*/ 109952 w 815"/>
              <a:gd name="T35" fmla="*/ 723868 h 698"/>
              <a:gd name="T36" fmla="*/ 57594 w 815"/>
              <a:gd name="T37" fmla="*/ 753790 h 698"/>
              <a:gd name="T38" fmla="*/ 74611 w 815"/>
              <a:gd name="T39" fmla="*/ 677835 h 698"/>
              <a:gd name="T40" fmla="*/ 143985 w 815"/>
              <a:gd name="T41" fmla="*/ 662874 h 698"/>
              <a:gd name="T42" fmla="*/ 469916 w 815"/>
              <a:gd name="T43" fmla="*/ 677835 h 698"/>
              <a:gd name="T44" fmla="*/ 503948 w 815"/>
              <a:gd name="T45" fmla="*/ 632953 h 698"/>
              <a:gd name="T46" fmla="*/ 451590 w 815"/>
              <a:gd name="T47" fmla="*/ 528228 h 698"/>
              <a:gd name="T48" fmla="*/ 383524 w 815"/>
              <a:gd name="T49" fmla="*/ 437313 h 698"/>
              <a:gd name="T50" fmla="*/ 263100 w 815"/>
              <a:gd name="T51" fmla="*/ 256634 h 698"/>
              <a:gd name="T52" fmla="*/ 281426 w 815"/>
              <a:gd name="T53" fmla="*/ 135797 h 698"/>
              <a:gd name="T54" fmla="*/ 298442 w 815"/>
              <a:gd name="T55" fmla="*/ 90915 h 698"/>
              <a:gd name="T56" fmla="*/ 400541 w 815"/>
              <a:gd name="T57" fmla="*/ 31072 h 698"/>
              <a:gd name="T58" fmla="*/ 451590 w 815"/>
              <a:gd name="T59" fmla="*/ 0 h 698"/>
              <a:gd name="T60" fmla="*/ 760504 w 815"/>
              <a:gd name="T61" fmla="*/ 14961 h 698"/>
              <a:gd name="T62" fmla="*/ 863912 w 815"/>
              <a:gd name="T63" fmla="*/ 46033 h 698"/>
              <a:gd name="T64" fmla="*/ 623064 w 815"/>
              <a:gd name="T65" fmla="*/ 90915 h 698"/>
              <a:gd name="T66" fmla="*/ 520965 w 815"/>
              <a:gd name="T67" fmla="*/ 226712 h 698"/>
              <a:gd name="T68" fmla="*/ 503948 w 815"/>
              <a:gd name="T69" fmla="*/ 632953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9" name="Freeform 54">
            <a:extLst>
              <a:ext uri="{FF2B5EF4-FFF2-40B4-BE49-F238E27FC236}">
                <a16:creationId xmlns:a16="http://schemas.microsoft.com/office/drawing/2014/main" id="{16384ECE-E57D-5FE3-9281-B83890D883DC}"/>
              </a:ext>
            </a:extLst>
          </p:cNvPr>
          <p:cNvSpPr>
            <a:spLocks/>
          </p:cNvSpPr>
          <p:nvPr/>
        </p:nvSpPr>
        <p:spPr bwMode="auto">
          <a:xfrm>
            <a:off x="6324600" y="2209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Freeform 55">
            <a:extLst>
              <a:ext uri="{FF2B5EF4-FFF2-40B4-BE49-F238E27FC236}">
                <a16:creationId xmlns:a16="http://schemas.microsoft.com/office/drawing/2014/main" id="{44E6C31F-3006-880B-72FF-1E16E7F58E5F}"/>
              </a:ext>
            </a:extLst>
          </p:cNvPr>
          <p:cNvSpPr>
            <a:spLocks/>
          </p:cNvSpPr>
          <p:nvPr/>
        </p:nvSpPr>
        <p:spPr bwMode="auto">
          <a:xfrm>
            <a:off x="5791200" y="5943600"/>
            <a:ext cx="685800" cy="955675"/>
          </a:xfrm>
          <a:custGeom>
            <a:avLst/>
            <a:gdLst>
              <a:gd name="T0" fmla="*/ 323967 w 815"/>
              <a:gd name="T1" fmla="*/ 753039 h 698"/>
              <a:gd name="T2" fmla="*/ 334906 w 815"/>
              <a:gd name="T3" fmla="*/ 573679 h 698"/>
              <a:gd name="T4" fmla="*/ 423261 w 815"/>
              <a:gd name="T5" fmla="*/ 449085 h 698"/>
              <a:gd name="T6" fmla="*/ 631946 w 815"/>
              <a:gd name="T7" fmla="*/ 376520 h 698"/>
              <a:gd name="T8" fmla="*/ 676544 w 815"/>
              <a:gd name="T9" fmla="*/ 358720 h 698"/>
              <a:gd name="T10" fmla="*/ 665605 w 815"/>
              <a:gd name="T11" fmla="*/ 412118 h 698"/>
              <a:gd name="T12" fmla="*/ 588189 w 815"/>
              <a:gd name="T13" fmla="*/ 449085 h 698"/>
              <a:gd name="T14" fmla="*/ 532652 w 815"/>
              <a:gd name="T15" fmla="*/ 520282 h 698"/>
              <a:gd name="T16" fmla="*/ 467017 w 815"/>
              <a:gd name="T17" fmla="*/ 573679 h 698"/>
              <a:gd name="T18" fmla="*/ 378663 w 815"/>
              <a:gd name="T19" fmla="*/ 664044 h 698"/>
              <a:gd name="T20" fmla="*/ 323967 w 815"/>
              <a:gd name="T21" fmla="*/ 735240 h 698"/>
              <a:gd name="T22" fmla="*/ 257491 w 815"/>
              <a:gd name="T23" fmla="*/ 609277 h 698"/>
              <a:gd name="T24" fmla="*/ 147258 w 815"/>
              <a:gd name="T25" fmla="*/ 538081 h 698"/>
              <a:gd name="T26" fmla="*/ 26086 w 815"/>
              <a:gd name="T27" fmla="*/ 646244 h 698"/>
              <a:gd name="T28" fmla="*/ 26086 w 815"/>
              <a:gd name="T29" fmla="*/ 914600 h 698"/>
              <a:gd name="T30" fmla="*/ 47964 w 815"/>
              <a:gd name="T31" fmla="*/ 861203 h 698"/>
              <a:gd name="T32" fmla="*/ 103501 w 815"/>
              <a:gd name="T33" fmla="*/ 843404 h 698"/>
              <a:gd name="T34" fmla="*/ 70684 w 815"/>
              <a:gd name="T35" fmla="*/ 861203 h 698"/>
              <a:gd name="T36" fmla="*/ 37025 w 815"/>
              <a:gd name="T37" fmla="*/ 896801 h 698"/>
              <a:gd name="T38" fmla="*/ 47964 w 815"/>
              <a:gd name="T39" fmla="*/ 806436 h 698"/>
              <a:gd name="T40" fmla="*/ 92562 w 815"/>
              <a:gd name="T41" fmla="*/ 788637 h 698"/>
              <a:gd name="T42" fmla="*/ 302089 w 815"/>
              <a:gd name="T43" fmla="*/ 806436 h 698"/>
              <a:gd name="T44" fmla="*/ 323967 w 815"/>
              <a:gd name="T45" fmla="*/ 753039 h 698"/>
              <a:gd name="T46" fmla="*/ 290308 w 815"/>
              <a:gd name="T47" fmla="*/ 628445 h 698"/>
              <a:gd name="T48" fmla="*/ 246551 w 815"/>
              <a:gd name="T49" fmla="*/ 520282 h 698"/>
              <a:gd name="T50" fmla="*/ 169136 w 815"/>
              <a:gd name="T51" fmla="*/ 305323 h 698"/>
              <a:gd name="T52" fmla="*/ 180917 w 815"/>
              <a:gd name="T53" fmla="*/ 161561 h 698"/>
              <a:gd name="T54" fmla="*/ 191856 w 815"/>
              <a:gd name="T55" fmla="*/ 108164 h 698"/>
              <a:gd name="T56" fmla="*/ 257491 w 815"/>
              <a:gd name="T57" fmla="*/ 36967 h 698"/>
              <a:gd name="T58" fmla="*/ 290308 w 815"/>
              <a:gd name="T59" fmla="*/ 0 h 698"/>
              <a:gd name="T60" fmla="*/ 488895 w 815"/>
              <a:gd name="T61" fmla="*/ 17799 h 698"/>
              <a:gd name="T62" fmla="*/ 555372 w 815"/>
              <a:gd name="T63" fmla="*/ 54766 h 698"/>
              <a:gd name="T64" fmla="*/ 400541 w 815"/>
              <a:gd name="T65" fmla="*/ 108164 h 698"/>
              <a:gd name="T66" fmla="*/ 334906 w 815"/>
              <a:gd name="T67" fmla="*/ 269725 h 698"/>
              <a:gd name="T68" fmla="*/ 323967 w 815"/>
              <a:gd name="T69" fmla="*/ 75303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Freeform 56">
            <a:extLst>
              <a:ext uri="{FF2B5EF4-FFF2-40B4-BE49-F238E27FC236}">
                <a16:creationId xmlns:a16="http://schemas.microsoft.com/office/drawing/2014/main" id="{CABB2265-3DB5-C93B-7198-D4F7859ACBAF}"/>
              </a:ext>
            </a:extLst>
          </p:cNvPr>
          <p:cNvSpPr>
            <a:spLocks/>
          </p:cNvSpPr>
          <p:nvPr/>
        </p:nvSpPr>
        <p:spPr bwMode="auto">
          <a:xfrm>
            <a:off x="2133600" y="6096000"/>
            <a:ext cx="838200" cy="498475"/>
          </a:xfrm>
          <a:custGeom>
            <a:avLst/>
            <a:gdLst>
              <a:gd name="T0" fmla="*/ 395960 w 815"/>
              <a:gd name="T1" fmla="*/ 392781 h 698"/>
              <a:gd name="T2" fmla="*/ 409330 w 815"/>
              <a:gd name="T3" fmla="*/ 299228 h 698"/>
              <a:gd name="T4" fmla="*/ 517319 w 815"/>
              <a:gd name="T5" fmla="*/ 234240 h 698"/>
              <a:gd name="T6" fmla="*/ 772378 w 815"/>
              <a:gd name="T7" fmla="*/ 196391 h 698"/>
              <a:gd name="T8" fmla="*/ 826887 w 815"/>
              <a:gd name="T9" fmla="*/ 187107 h 698"/>
              <a:gd name="T10" fmla="*/ 813517 w 815"/>
              <a:gd name="T11" fmla="*/ 214958 h 698"/>
              <a:gd name="T12" fmla="*/ 718898 w 815"/>
              <a:gd name="T13" fmla="*/ 234240 h 698"/>
              <a:gd name="T14" fmla="*/ 651019 w 815"/>
              <a:gd name="T15" fmla="*/ 271376 h 698"/>
              <a:gd name="T16" fmla="*/ 570799 w 815"/>
              <a:gd name="T17" fmla="*/ 299228 h 698"/>
              <a:gd name="T18" fmla="*/ 462810 w 815"/>
              <a:gd name="T19" fmla="*/ 346362 h 698"/>
              <a:gd name="T20" fmla="*/ 395960 w 815"/>
              <a:gd name="T21" fmla="*/ 383497 h 698"/>
              <a:gd name="T22" fmla="*/ 314711 w 815"/>
              <a:gd name="T23" fmla="*/ 317796 h 698"/>
              <a:gd name="T24" fmla="*/ 179982 w 815"/>
              <a:gd name="T25" fmla="*/ 280660 h 698"/>
              <a:gd name="T26" fmla="*/ 31882 w 815"/>
              <a:gd name="T27" fmla="*/ 337078 h 698"/>
              <a:gd name="T28" fmla="*/ 31882 w 815"/>
              <a:gd name="T29" fmla="*/ 477051 h 698"/>
              <a:gd name="T30" fmla="*/ 58623 w 815"/>
              <a:gd name="T31" fmla="*/ 449199 h 698"/>
              <a:gd name="T32" fmla="*/ 126501 w 815"/>
              <a:gd name="T33" fmla="*/ 439915 h 698"/>
              <a:gd name="T34" fmla="*/ 86391 w 815"/>
              <a:gd name="T35" fmla="*/ 449199 h 698"/>
              <a:gd name="T36" fmla="*/ 45253 w 815"/>
              <a:gd name="T37" fmla="*/ 467767 h 698"/>
              <a:gd name="T38" fmla="*/ 58623 w 815"/>
              <a:gd name="T39" fmla="*/ 420633 h 698"/>
              <a:gd name="T40" fmla="*/ 113131 w 815"/>
              <a:gd name="T41" fmla="*/ 411349 h 698"/>
              <a:gd name="T42" fmla="*/ 369219 w 815"/>
              <a:gd name="T43" fmla="*/ 420633 h 698"/>
              <a:gd name="T44" fmla="*/ 395960 w 815"/>
              <a:gd name="T45" fmla="*/ 392781 h 698"/>
              <a:gd name="T46" fmla="*/ 354821 w 815"/>
              <a:gd name="T47" fmla="*/ 327794 h 698"/>
              <a:gd name="T48" fmla="*/ 301341 w 815"/>
              <a:gd name="T49" fmla="*/ 271376 h 698"/>
              <a:gd name="T50" fmla="*/ 206722 w 815"/>
              <a:gd name="T51" fmla="*/ 159255 h 698"/>
              <a:gd name="T52" fmla="*/ 221120 w 815"/>
              <a:gd name="T53" fmla="*/ 84269 h 698"/>
              <a:gd name="T54" fmla="*/ 234490 w 815"/>
              <a:gd name="T55" fmla="*/ 56418 h 698"/>
              <a:gd name="T56" fmla="*/ 314711 w 815"/>
              <a:gd name="T57" fmla="*/ 19282 h 698"/>
              <a:gd name="T58" fmla="*/ 354821 w 815"/>
              <a:gd name="T59" fmla="*/ 0 h 698"/>
              <a:gd name="T60" fmla="*/ 597539 w 815"/>
              <a:gd name="T61" fmla="*/ 9284 h 698"/>
              <a:gd name="T62" fmla="*/ 678788 w 815"/>
              <a:gd name="T63" fmla="*/ 28566 h 698"/>
              <a:gd name="T64" fmla="*/ 489550 w 815"/>
              <a:gd name="T65" fmla="*/ 56418 h 698"/>
              <a:gd name="T66" fmla="*/ 409330 w 815"/>
              <a:gd name="T67" fmla="*/ 140687 h 698"/>
              <a:gd name="T68" fmla="*/ 395960 w 815"/>
              <a:gd name="T69" fmla="*/ 392781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2" name="Freeform 57">
            <a:extLst>
              <a:ext uri="{FF2B5EF4-FFF2-40B4-BE49-F238E27FC236}">
                <a16:creationId xmlns:a16="http://schemas.microsoft.com/office/drawing/2014/main" id="{274A1B18-990F-2791-C6B9-A1B4483EEEE1}"/>
              </a:ext>
            </a:extLst>
          </p:cNvPr>
          <p:cNvSpPr>
            <a:spLocks/>
          </p:cNvSpPr>
          <p:nvPr/>
        </p:nvSpPr>
        <p:spPr bwMode="auto">
          <a:xfrm>
            <a:off x="8229600" y="6019800"/>
            <a:ext cx="838200" cy="574675"/>
          </a:xfrm>
          <a:custGeom>
            <a:avLst/>
            <a:gdLst>
              <a:gd name="T0" fmla="*/ 395960 w 815"/>
              <a:gd name="T1" fmla="*/ 452824 h 698"/>
              <a:gd name="T2" fmla="*/ 409330 w 815"/>
              <a:gd name="T3" fmla="*/ 344970 h 698"/>
              <a:gd name="T4" fmla="*/ 517319 w 815"/>
              <a:gd name="T5" fmla="*/ 270048 h 698"/>
              <a:gd name="T6" fmla="*/ 772378 w 815"/>
              <a:gd name="T7" fmla="*/ 226412 h 698"/>
              <a:gd name="T8" fmla="*/ 826887 w 815"/>
              <a:gd name="T9" fmla="*/ 215709 h 698"/>
              <a:gd name="T10" fmla="*/ 813517 w 815"/>
              <a:gd name="T11" fmla="*/ 247818 h 698"/>
              <a:gd name="T12" fmla="*/ 718898 w 815"/>
              <a:gd name="T13" fmla="*/ 270048 h 698"/>
              <a:gd name="T14" fmla="*/ 651019 w 815"/>
              <a:gd name="T15" fmla="*/ 312860 h 698"/>
              <a:gd name="T16" fmla="*/ 570799 w 815"/>
              <a:gd name="T17" fmla="*/ 344970 h 698"/>
              <a:gd name="T18" fmla="*/ 462810 w 815"/>
              <a:gd name="T19" fmla="*/ 399309 h 698"/>
              <a:gd name="T20" fmla="*/ 395960 w 815"/>
              <a:gd name="T21" fmla="*/ 442121 h 698"/>
              <a:gd name="T22" fmla="*/ 314711 w 815"/>
              <a:gd name="T23" fmla="*/ 366376 h 698"/>
              <a:gd name="T24" fmla="*/ 179982 w 815"/>
              <a:gd name="T25" fmla="*/ 323563 h 698"/>
              <a:gd name="T26" fmla="*/ 31882 w 815"/>
              <a:gd name="T27" fmla="*/ 388605 h 698"/>
              <a:gd name="T28" fmla="*/ 31882 w 815"/>
              <a:gd name="T29" fmla="*/ 549976 h 698"/>
              <a:gd name="T30" fmla="*/ 58623 w 815"/>
              <a:gd name="T31" fmla="*/ 517866 h 698"/>
              <a:gd name="T32" fmla="*/ 126501 w 815"/>
              <a:gd name="T33" fmla="*/ 507163 h 698"/>
              <a:gd name="T34" fmla="*/ 86391 w 815"/>
              <a:gd name="T35" fmla="*/ 517866 h 698"/>
              <a:gd name="T36" fmla="*/ 45253 w 815"/>
              <a:gd name="T37" fmla="*/ 539272 h 698"/>
              <a:gd name="T38" fmla="*/ 58623 w 815"/>
              <a:gd name="T39" fmla="*/ 484933 h 698"/>
              <a:gd name="T40" fmla="*/ 113131 w 815"/>
              <a:gd name="T41" fmla="*/ 474230 h 698"/>
              <a:gd name="T42" fmla="*/ 369219 w 815"/>
              <a:gd name="T43" fmla="*/ 484933 h 698"/>
              <a:gd name="T44" fmla="*/ 395960 w 815"/>
              <a:gd name="T45" fmla="*/ 452824 h 698"/>
              <a:gd name="T46" fmla="*/ 354821 w 815"/>
              <a:gd name="T47" fmla="*/ 377902 h 698"/>
              <a:gd name="T48" fmla="*/ 301341 w 815"/>
              <a:gd name="T49" fmla="*/ 312860 h 698"/>
              <a:gd name="T50" fmla="*/ 206722 w 815"/>
              <a:gd name="T51" fmla="*/ 183600 h 698"/>
              <a:gd name="T52" fmla="*/ 221120 w 815"/>
              <a:gd name="T53" fmla="*/ 97151 h 698"/>
              <a:gd name="T54" fmla="*/ 234490 w 815"/>
              <a:gd name="T55" fmla="*/ 65042 h 698"/>
              <a:gd name="T56" fmla="*/ 314711 w 815"/>
              <a:gd name="T57" fmla="*/ 22230 h 698"/>
              <a:gd name="T58" fmla="*/ 354821 w 815"/>
              <a:gd name="T59" fmla="*/ 0 h 698"/>
              <a:gd name="T60" fmla="*/ 597539 w 815"/>
              <a:gd name="T61" fmla="*/ 10703 h 698"/>
              <a:gd name="T62" fmla="*/ 678788 w 815"/>
              <a:gd name="T63" fmla="*/ 32933 h 698"/>
              <a:gd name="T64" fmla="*/ 489550 w 815"/>
              <a:gd name="T65" fmla="*/ 65042 h 698"/>
              <a:gd name="T66" fmla="*/ 409330 w 815"/>
              <a:gd name="T67" fmla="*/ 162193 h 698"/>
              <a:gd name="T68" fmla="*/ 395960 w 815"/>
              <a:gd name="T69" fmla="*/ 452824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Freeform 58">
            <a:extLst>
              <a:ext uri="{FF2B5EF4-FFF2-40B4-BE49-F238E27FC236}">
                <a16:creationId xmlns:a16="http://schemas.microsoft.com/office/drawing/2014/main" id="{085BF8EE-2EBF-1261-2762-AB7FCCA9D235}"/>
              </a:ext>
            </a:extLst>
          </p:cNvPr>
          <p:cNvSpPr>
            <a:spLocks/>
          </p:cNvSpPr>
          <p:nvPr/>
        </p:nvSpPr>
        <p:spPr bwMode="auto">
          <a:xfrm>
            <a:off x="228600" y="6248400"/>
            <a:ext cx="762000" cy="457200"/>
          </a:xfrm>
          <a:custGeom>
            <a:avLst/>
            <a:gdLst>
              <a:gd name="T0" fmla="*/ 359963 w 815"/>
              <a:gd name="T1" fmla="*/ 360258 h 698"/>
              <a:gd name="T2" fmla="*/ 372118 w 815"/>
              <a:gd name="T3" fmla="*/ 274451 h 698"/>
              <a:gd name="T4" fmla="*/ 470290 w 815"/>
              <a:gd name="T5" fmla="*/ 214845 h 698"/>
              <a:gd name="T6" fmla="*/ 702162 w 815"/>
              <a:gd name="T7" fmla="*/ 180129 h 698"/>
              <a:gd name="T8" fmla="*/ 751715 w 815"/>
              <a:gd name="T9" fmla="*/ 171614 h 698"/>
              <a:gd name="T10" fmla="*/ 739561 w 815"/>
              <a:gd name="T11" fmla="*/ 197159 h 698"/>
              <a:gd name="T12" fmla="*/ 653544 w 815"/>
              <a:gd name="T13" fmla="*/ 214845 h 698"/>
              <a:gd name="T14" fmla="*/ 591836 w 815"/>
              <a:gd name="T15" fmla="*/ 248905 h 698"/>
              <a:gd name="T16" fmla="*/ 518908 w 815"/>
              <a:gd name="T17" fmla="*/ 274451 h 698"/>
              <a:gd name="T18" fmla="*/ 420736 w 815"/>
              <a:gd name="T19" fmla="*/ 317682 h 698"/>
              <a:gd name="T20" fmla="*/ 359963 w 815"/>
              <a:gd name="T21" fmla="*/ 351743 h 698"/>
              <a:gd name="T22" fmla="*/ 286101 w 815"/>
              <a:gd name="T23" fmla="*/ 291481 h 698"/>
              <a:gd name="T24" fmla="*/ 163620 w 815"/>
              <a:gd name="T25" fmla="*/ 257421 h 698"/>
              <a:gd name="T26" fmla="*/ 28984 w 815"/>
              <a:gd name="T27" fmla="*/ 309167 h 698"/>
              <a:gd name="T28" fmla="*/ 28984 w 815"/>
              <a:gd name="T29" fmla="*/ 437550 h 698"/>
              <a:gd name="T30" fmla="*/ 53293 w 815"/>
              <a:gd name="T31" fmla="*/ 412004 h 698"/>
              <a:gd name="T32" fmla="*/ 115001 w 815"/>
              <a:gd name="T33" fmla="*/ 403489 h 698"/>
              <a:gd name="T34" fmla="*/ 78537 w 815"/>
              <a:gd name="T35" fmla="*/ 412004 h 698"/>
              <a:gd name="T36" fmla="*/ 41139 w 815"/>
              <a:gd name="T37" fmla="*/ 429034 h 698"/>
              <a:gd name="T38" fmla="*/ 53293 w 815"/>
              <a:gd name="T39" fmla="*/ 385803 h 698"/>
              <a:gd name="T40" fmla="*/ 102847 w 815"/>
              <a:gd name="T41" fmla="*/ 377288 h 698"/>
              <a:gd name="T42" fmla="*/ 335654 w 815"/>
              <a:gd name="T43" fmla="*/ 385803 h 698"/>
              <a:gd name="T44" fmla="*/ 359963 w 815"/>
              <a:gd name="T45" fmla="*/ 360258 h 698"/>
              <a:gd name="T46" fmla="*/ 322564 w 815"/>
              <a:gd name="T47" fmla="*/ 300652 h 698"/>
              <a:gd name="T48" fmla="*/ 273946 w 815"/>
              <a:gd name="T49" fmla="*/ 248905 h 698"/>
              <a:gd name="T50" fmla="*/ 187929 w 815"/>
              <a:gd name="T51" fmla="*/ 146068 h 698"/>
              <a:gd name="T52" fmla="*/ 201018 w 815"/>
              <a:gd name="T53" fmla="*/ 77292 h 698"/>
              <a:gd name="T54" fmla="*/ 213173 w 815"/>
              <a:gd name="T55" fmla="*/ 51746 h 698"/>
              <a:gd name="T56" fmla="*/ 286101 w 815"/>
              <a:gd name="T57" fmla="*/ 17685 h 698"/>
              <a:gd name="T58" fmla="*/ 322564 w 815"/>
              <a:gd name="T59" fmla="*/ 0 h 698"/>
              <a:gd name="T60" fmla="*/ 543217 w 815"/>
              <a:gd name="T61" fmla="*/ 8515 h 698"/>
              <a:gd name="T62" fmla="*/ 617080 w 815"/>
              <a:gd name="T63" fmla="*/ 26201 h 698"/>
              <a:gd name="T64" fmla="*/ 445045 w 815"/>
              <a:gd name="T65" fmla="*/ 51746 h 698"/>
              <a:gd name="T66" fmla="*/ 372118 w 815"/>
              <a:gd name="T67" fmla="*/ 129038 h 698"/>
              <a:gd name="T68" fmla="*/ 359963 w 815"/>
              <a:gd name="T69" fmla="*/ 360258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Freeform 59">
            <a:extLst>
              <a:ext uri="{FF2B5EF4-FFF2-40B4-BE49-F238E27FC236}">
                <a16:creationId xmlns:a16="http://schemas.microsoft.com/office/drawing/2014/main" id="{F377F48C-6E10-28A6-F5F1-A7A781515CBE}"/>
              </a:ext>
            </a:extLst>
          </p:cNvPr>
          <p:cNvSpPr>
            <a:spLocks/>
          </p:cNvSpPr>
          <p:nvPr/>
        </p:nvSpPr>
        <p:spPr bwMode="auto">
          <a:xfrm>
            <a:off x="7391400" y="2133600"/>
            <a:ext cx="531813" cy="381000"/>
          </a:xfrm>
          <a:custGeom>
            <a:avLst/>
            <a:gdLst>
              <a:gd name="T0" fmla="*/ 251225 w 815"/>
              <a:gd name="T1" fmla="*/ 300215 h 698"/>
              <a:gd name="T2" fmla="*/ 259707 w 815"/>
              <a:gd name="T3" fmla="*/ 228709 h 698"/>
              <a:gd name="T4" fmla="*/ 328223 w 815"/>
              <a:gd name="T5" fmla="*/ 179037 h 698"/>
              <a:gd name="T6" fmla="*/ 490051 w 815"/>
              <a:gd name="T7" fmla="*/ 150107 h 698"/>
              <a:gd name="T8" fmla="*/ 524635 w 815"/>
              <a:gd name="T9" fmla="*/ 143011 h 698"/>
              <a:gd name="T10" fmla="*/ 516152 w 815"/>
              <a:gd name="T11" fmla="*/ 164299 h 698"/>
              <a:gd name="T12" fmla="*/ 456119 w 815"/>
              <a:gd name="T13" fmla="*/ 179037 h 698"/>
              <a:gd name="T14" fmla="*/ 413052 w 815"/>
              <a:gd name="T15" fmla="*/ 207421 h 698"/>
              <a:gd name="T16" fmla="*/ 362155 w 815"/>
              <a:gd name="T17" fmla="*/ 228709 h 698"/>
              <a:gd name="T18" fmla="*/ 293639 w 815"/>
              <a:gd name="T19" fmla="*/ 264735 h 698"/>
              <a:gd name="T20" fmla="*/ 251225 w 815"/>
              <a:gd name="T21" fmla="*/ 293119 h 698"/>
              <a:gd name="T22" fmla="*/ 199675 w 815"/>
              <a:gd name="T23" fmla="*/ 242901 h 698"/>
              <a:gd name="T24" fmla="*/ 114193 w 815"/>
              <a:gd name="T25" fmla="*/ 214517 h 698"/>
              <a:gd name="T26" fmla="*/ 20228 w 815"/>
              <a:gd name="T27" fmla="*/ 257639 h 698"/>
              <a:gd name="T28" fmla="*/ 20228 w 815"/>
              <a:gd name="T29" fmla="*/ 364625 h 698"/>
              <a:gd name="T30" fmla="*/ 37194 w 815"/>
              <a:gd name="T31" fmla="*/ 343337 h 698"/>
              <a:gd name="T32" fmla="*/ 80261 w 815"/>
              <a:gd name="T33" fmla="*/ 336241 h 698"/>
              <a:gd name="T34" fmla="*/ 54813 w 815"/>
              <a:gd name="T35" fmla="*/ 343337 h 698"/>
              <a:gd name="T36" fmla="*/ 28711 w 815"/>
              <a:gd name="T37" fmla="*/ 357529 h 698"/>
              <a:gd name="T38" fmla="*/ 37194 w 815"/>
              <a:gd name="T39" fmla="*/ 321503 h 698"/>
              <a:gd name="T40" fmla="*/ 71778 w 815"/>
              <a:gd name="T41" fmla="*/ 314407 h 698"/>
              <a:gd name="T42" fmla="*/ 234259 w 815"/>
              <a:gd name="T43" fmla="*/ 321503 h 698"/>
              <a:gd name="T44" fmla="*/ 251225 w 815"/>
              <a:gd name="T45" fmla="*/ 300215 h 698"/>
              <a:gd name="T46" fmla="*/ 225123 w 815"/>
              <a:gd name="T47" fmla="*/ 250543 h 698"/>
              <a:gd name="T48" fmla="*/ 191192 w 815"/>
              <a:gd name="T49" fmla="*/ 207421 h 698"/>
              <a:gd name="T50" fmla="*/ 131159 w 815"/>
              <a:gd name="T51" fmla="*/ 121723 h 698"/>
              <a:gd name="T52" fmla="*/ 140294 w 815"/>
              <a:gd name="T53" fmla="*/ 64410 h 698"/>
              <a:gd name="T54" fmla="*/ 148777 w 815"/>
              <a:gd name="T55" fmla="*/ 43122 h 698"/>
              <a:gd name="T56" fmla="*/ 199675 w 815"/>
              <a:gd name="T57" fmla="*/ 14738 h 698"/>
              <a:gd name="T58" fmla="*/ 225123 w 815"/>
              <a:gd name="T59" fmla="*/ 0 h 698"/>
              <a:gd name="T60" fmla="*/ 379121 w 815"/>
              <a:gd name="T61" fmla="*/ 7096 h 698"/>
              <a:gd name="T62" fmla="*/ 430671 w 815"/>
              <a:gd name="T63" fmla="*/ 21834 h 698"/>
              <a:gd name="T64" fmla="*/ 310605 w 815"/>
              <a:gd name="T65" fmla="*/ 43122 h 698"/>
              <a:gd name="T66" fmla="*/ 259707 w 815"/>
              <a:gd name="T67" fmla="*/ 107532 h 698"/>
              <a:gd name="T68" fmla="*/ 251225 w 815"/>
              <a:gd name="T69" fmla="*/ 300215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5" name="Freeform 60">
            <a:extLst>
              <a:ext uri="{FF2B5EF4-FFF2-40B4-BE49-F238E27FC236}">
                <a16:creationId xmlns:a16="http://schemas.microsoft.com/office/drawing/2014/main" id="{040B0701-F4D2-28E4-E33F-0C60F61440DF}"/>
              </a:ext>
            </a:extLst>
          </p:cNvPr>
          <p:cNvSpPr>
            <a:spLocks/>
          </p:cNvSpPr>
          <p:nvPr/>
        </p:nvSpPr>
        <p:spPr bwMode="auto">
          <a:xfrm>
            <a:off x="5943600" y="16764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Freeform 61">
            <a:extLst>
              <a:ext uri="{FF2B5EF4-FFF2-40B4-BE49-F238E27FC236}">
                <a16:creationId xmlns:a16="http://schemas.microsoft.com/office/drawing/2014/main" id="{E646A673-87B6-A333-76EF-450B592533AE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Freeform 62">
            <a:extLst>
              <a:ext uri="{FF2B5EF4-FFF2-40B4-BE49-F238E27FC236}">
                <a16:creationId xmlns:a16="http://schemas.microsoft.com/office/drawing/2014/main" id="{0D4076DB-A9DC-11BC-CA9A-CAFDFE298BEC}"/>
              </a:ext>
            </a:extLst>
          </p:cNvPr>
          <p:cNvSpPr>
            <a:spLocks/>
          </p:cNvSpPr>
          <p:nvPr/>
        </p:nvSpPr>
        <p:spPr bwMode="auto">
          <a:xfrm>
            <a:off x="7391400" y="2209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8" name="Freeform 63">
            <a:extLst>
              <a:ext uri="{FF2B5EF4-FFF2-40B4-BE49-F238E27FC236}">
                <a16:creationId xmlns:a16="http://schemas.microsoft.com/office/drawing/2014/main" id="{B608D881-CAB5-DE98-BCA2-C3BB01F37127}"/>
              </a:ext>
            </a:extLst>
          </p:cNvPr>
          <p:cNvSpPr>
            <a:spLocks/>
          </p:cNvSpPr>
          <p:nvPr/>
        </p:nvSpPr>
        <p:spPr bwMode="auto">
          <a:xfrm>
            <a:off x="6477000" y="1828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Freeform 64">
            <a:extLst>
              <a:ext uri="{FF2B5EF4-FFF2-40B4-BE49-F238E27FC236}">
                <a16:creationId xmlns:a16="http://schemas.microsoft.com/office/drawing/2014/main" id="{EB917179-B920-867F-9B66-7775573E844A}"/>
              </a:ext>
            </a:extLst>
          </p:cNvPr>
          <p:cNvSpPr>
            <a:spLocks/>
          </p:cNvSpPr>
          <p:nvPr/>
        </p:nvSpPr>
        <p:spPr bwMode="auto">
          <a:xfrm>
            <a:off x="7924800" y="1828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Freeform 65">
            <a:extLst>
              <a:ext uri="{FF2B5EF4-FFF2-40B4-BE49-F238E27FC236}">
                <a16:creationId xmlns:a16="http://schemas.microsoft.com/office/drawing/2014/main" id="{5BF25680-20E4-7DE2-F793-75FE0FDA27C4}"/>
              </a:ext>
            </a:extLst>
          </p:cNvPr>
          <p:cNvSpPr>
            <a:spLocks/>
          </p:cNvSpPr>
          <p:nvPr/>
        </p:nvSpPr>
        <p:spPr bwMode="auto">
          <a:xfrm>
            <a:off x="8458200" y="2590800"/>
            <a:ext cx="531813" cy="304800"/>
          </a:xfrm>
          <a:custGeom>
            <a:avLst/>
            <a:gdLst>
              <a:gd name="T0" fmla="*/ 251225 w 815"/>
              <a:gd name="T1" fmla="*/ 240172 h 698"/>
              <a:gd name="T2" fmla="*/ 259707 w 815"/>
              <a:gd name="T3" fmla="*/ 182967 h 698"/>
              <a:gd name="T4" fmla="*/ 328223 w 815"/>
              <a:gd name="T5" fmla="*/ 143230 h 698"/>
              <a:gd name="T6" fmla="*/ 490051 w 815"/>
              <a:gd name="T7" fmla="*/ 120086 h 698"/>
              <a:gd name="T8" fmla="*/ 524635 w 815"/>
              <a:gd name="T9" fmla="*/ 114409 h 698"/>
              <a:gd name="T10" fmla="*/ 516152 w 815"/>
              <a:gd name="T11" fmla="*/ 131440 h 698"/>
              <a:gd name="T12" fmla="*/ 456119 w 815"/>
              <a:gd name="T13" fmla="*/ 143230 h 698"/>
              <a:gd name="T14" fmla="*/ 413052 w 815"/>
              <a:gd name="T15" fmla="*/ 165937 h 698"/>
              <a:gd name="T16" fmla="*/ 362155 w 815"/>
              <a:gd name="T17" fmla="*/ 182967 h 698"/>
              <a:gd name="T18" fmla="*/ 293639 w 815"/>
              <a:gd name="T19" fmla="*/ 211788 h 698"/>
              <a:gd name="T20" fmla="*/ 251225 w 815"/>
              <a:gd name="T21" fmla="*/ 234495 h 698"/>
              <a:gd name="T22" fmla="*/ 199675 w 815"/>
              <a:gd name="T23" fmla="*/ 194321 h 698"/>
              <a:gd name="T24" fmla="*/ 114193 w 815"/>
              <a:gd name="T25" fmla="*/ 171614 h 698"/>
              <a:gd name="T26" fmla="*/ 20228 w 815"/>
              <a:gd name="T27" fmla="*/ 206111 h 698"/>
              <a:gd name="T28" fmla="*/ 20228 w 815"/>
              <a:gd name="T29" fmla="*/ 291700 h 698"/>
              <a:gd name="T30" fmla="*/ 37194 w 815"/>
              <a:gd name="T31" fmla="*/ 274669 h 698"/>
              <a:gd name="T32" fmla="*/ 80261 w 815"/>
              <a:gd name="T33" fmla="*/ 268993 h 698"/>
              <a:gd name="T34" fmla="*/ 54813 w 815"/>
              <a:gd name="T35" fmla="*/ 274669 h 698"/>
              <a:gd name="T36" fmla="*/ 28711 w 815"/>
              <a:gd name="T37" fmla="*/ 286023 h 698"/>
              <a:gd name="T38" fmla="*/ 37194 w 815"/>
              <a:gd name="T39" fmla="*/ 257202 h 698"/>
              <a:gd name="T40" fmla="*/ 71778 w 815"/>
              <a:gd name="T41" fmla="*/ 251526 h 698"/>
              <a:gd name="T42" fmla="*/ 234259 w 815"/>
              <a:gd name="T43" fmla="*/ 257202 h 698"/>
              <a:gd name="T44" fmla="*/ 251225 w 815"/>
              <a:gd name="T45" fmla="*/ 240172 h 698"/>
              <a:gd name="T46" fmla="*/ 225123 w 815"/>
              <a:gd name="T47" fmla="*/ 200434 h 698"/>
              <a:gd name="T48" fmla="*/ 191192 w 815"/>
              <a:gd name="T49" fmla="*/ 165937 h 698"/>
              <a:gd name="T50" fmla="*/ 131159 w 815"/>
              <a:gd name="T51" fmla="*/ 97379 h 698"/>
              <a:gd name="T52" fmla="*/ 140294 w 815"/>
              <a:gd name="T53" fmla="*/ 51528 h 698"/>
              <a:gd name="T54" fmla="*/ 148777 w 815"/>
              <a:gd name="T55" fmla="*/ 34497 h 698"/>
              <a:gd name="T56" fmla="*/ 199675 w 815"/>
              <a:gd name="T57" fmla="*/ 11790 h 698"/>
              <a:gd name="T58" fmla="*/ 225123 w 815"/>
              <a:gd name="T59" fmla="*/ 0 h 698"/>
              <a:gd name="T60" fmla="*/ 379121 w 815"/>
              <a:gd name="T61" fmla="*/ 5677 h 698"/>
              <a:gd name="T62" fmla="*/ 430671 w 815"/>
              <a:gd name="T63" fmla="*/ 17467 h 698"/>
              <a:gd name="T64" fmla="*/ 310605 w 815"/>
              <a:gd name="T65" fmla="*/ 34497 h 698"/>
              <a:gd name="T66" fmla="*/ 259707 w 815"/>
              <a:gd name="T67" fmla="*/ 86025 h 698"/>
              <a:gd name="T68" fmla="*/ 251225 w 815"/>
              <a:gd name="T69" fmla="*/ 240172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1" name="AutoShape 66">
            <a:extLst>
              <a:ext uri="{FF2B5EF4-FFF2-40B4-BE49-F238E27FC236}">
                <a16:creationId xmlns:a16="http://schemas.microsoft.com/office/drawing/2014/main" id="{1F30E516-D628-EFF8-FA6A-06EEA954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86400"/>
            <a:ext cx="457200" cy="381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2" name="AutoShape 67">
            <a:extLst>
              <a:ext uri="{FF2B5EF4-FFF2-40B4-BE49-F238E27FC236}">
                <a16:creationId xmlns:a16="http://schemas.microsoft.com/office/drawing/2014/main" id="{F5D80E00-3B6D-C670-2AB2-347588EB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114800"/>
            <a:ext cx="228600" cy="304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3" name="AutoShape 68">
            <a:extLst>
              <a:ext uri="{FF2B5EF4-FFF2-40B4-BE49-F238E27FC236}">
                <a16:creationId xmlns:a16="http://schemas.microsoft.com/office/drawing/2014/main" id="{B3C36A24-E82F-827D-FB3A-FA8673DD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381000" cy="228600"/>
          </a:xfrm>
          <a:prstGeom prst="irregularSeal2">
            <a:avLst/>
          </a:prstGeom>
          <a:solidFill>
            <a:schemeClr val="accent1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4" name="AutoShape 69">
            <a:extLst>
              <a:ext uri="{FF2B5EF4-FFF2-40B4-BE49-F238E27FC236}">
                <a16:creationId xmlns:a16="http://schemas.microsoft.com/office/drawing/2014/main" id="{AF2C24AD-8CAC-872C-E59D-190DAC5B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324600"/>
            <a:ext cx="304800" cy="304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5" name="AutoShape 70">
            <a:extLst>
              <a:ext uri="{FF2B5EF4-FFF2-40B4-BE49-F238E27FC236}">
                <a16:creationId xmlns:a16="http://schemas.microsoft.com/office/drawing/2014/main" id="{DFA14F56-D83D-1DC6-F98F-726A766E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00800"/>
            <a:ext cx="457200" cy="457200"/>
          </a:xfrm>
          <a:prstGeom prst="irregularSeal2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6" name="AutoShape 71">
            <a:extLst>
              <a:ext uri="{FF2B5EF4-FFF2-40B4-BE49-F238E27FC236}">
                <a16:creationId xmlns:a16="http://schemas.microsoft.com/office/drawing/2014/main" id="{BB438BAD-F374-2D33-4F1A-73ADEA59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457200" cy="457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17" name="Freeform 72">
            <a:extLst>
              <a:ext uri="{FF2B5EF4-FFF2-40B4-BE49-F238E27FC236}">
                <a16:creationId xmlns:a16="http://schemas.microsoft.com/office/drawing/2014/main" id="{58E3BEFB-4961-A6DC-4542-8AB2CF90C83F}"/>
              </a:ext>
            </a:extLst>
          </p:cNvPr>
          <p:cNvSpPr>
            <a:spLocks/>
          </p:cNvSpPr>
          <p:nvPr/>
        </p:nvSpPr>
        <p:spPr bwMode="auto">
          <a:xfrm>
            <a:off x="4094163" y="5340350"/>
            <a:ext cx="644525" cy="795338"/>
          </a:xfrm>
          <a:custGeom>
            <a:avLst/>
            <a:gdLst>
              <a:gd name="T0" fmla="*/ 0 w 406"/>
              <a:gd name="T1" fmla="*/ 0 h 501"/>
              <a:gd name="T2" fmla="*/ 82550 w 406"/>
              <a:gd name="T3" fmla="*/ 249238 h 501"/>
              <a:gd name="T4" fmla="*/ 187325 w 406"/>
              <a:gd name="T5" fmla="*/ 354013 h 501"/>
              <a:gd name="T6" fmla="*/ 352425 w 406"/>
              <a:gd name="T7" fmla="*/ 541338 h 501"/>
              <a:gd name="T8" fmla="*/ 539750 w 406"/>
              <a:gd name="T9" fmla="*/ 728663 h 501"/>
              <a:gd name="T10" fmla="*/ 644525 w 406"/>
              <a:gd name="T11" fmla="*/ 790575 h 5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6" h="501">
                <a:moveTo>
                  <a:pt x="0" y="0"/>
                </a:moveTo>
                <a:cubicBezTo>
                  <a:pt x="10" y="51"/>
                  <a:pt x="19" y="114"/>
                  <a:pt x="52" y="157"/>
                </a:cubicBezTo>
                <a:cubicBezTo>
                  <a:pt x="71" y="182"/>
                  <a:pt x="118" y="223"/>
                  <a:pt x="118" y="223"/>
                </a:cubicBezTo>
                <a:cubicBezTo>
                  <a:pt x="137" y="281"/>
                  <a:pt x="174" y="304"/>
                  <a:pt x="222" y="341"/>
                </a:cubicBezTo>
                <a:cubicBezTo>
                  <a:pt x="260" y="415"/>
                  <a:pt x="272" y="416"/>
                  <a:pt x="340" y="459"/>
                </a:cubicBezTo>
                <a:cubicBezTo>
                  <a:pt x="406" y="501"/>
                  <a:pt x="369" y="498"/>
                  <a:pt x="406" y="49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Freeform 73">
            <a:extLst>
              <a:ext uri="{FF2B5EF4-FFF2-40B4-BE49-F238E27FC236}">
                <a16:creationId xmlns:a16="http://schemas.microsoft.com/office/drawing/2014/main" id="{ACD8595B-FF14-7967-4053-C4F367843DA2}"/>
              </a:ext>
            </a:extLst>
          </p:cNvPr>
          <p:cNvSpPr>
            <a:spLocks/>
          </p:cNvSpPr>
          <p:nvPr/>
        </p:nvSpPr>
        <p:spPr bwMode="auto">
          <a:xfrm>
            <a:off x="4592638" y="403225"/>
            <a:ext cx="174625" cy="304800"/>
          </a:xfrm>
          <a:custGeom>
            <a:avLst/>
            <a:gdLst>
              <a:gd name="T0" fmla="*/ 166688 w 110"/>
              <a:gd name="T1" fmla="*/ 12700 h 192"/>
              <a:gd name="T2" fmla="*/ 0 w 110"/>
              <a:gd name="T3" fmla="*/ 241300 h 192"/>
              <a:gd name="T4" fmla="*/ 61913 w 110"/>
              <a:gd name="T5" fmla="*/ 261938 h 192"/>
              <a:gd name="T6" fmla="*/ 0 w 110"/>
              <a:gd name="T7" fmla="*/ 282575 h 192"/>
              <a:gd name="T8" fmla="*/ 61913 w 110"/>
              <a:gd name="T9" fmla="*/ 241300 h 192"/>
              <a:gd name="T10" fmla="*/ 104775 w 110"/>
              <a:gd name="T11" fmla="*/ 200025 h 192"/>
              <a:gd name="T12" fmla="*/ 125413 w 110"/>
              <a:gd name="T13" fmla="*/ 115888 h 192"/>
              <a:gd name="T14" fmla="*/ 166688 w 110"/>
              <a:gd name="T15" fmla="*/ 1270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0" h="192">
                <a:moveTo>
                  <a:pt x="105" y="8"/>
                </a:moveTo>
                <a:cubicBezTo>
                  <a:pt x="50" y="45"/>
                  <a:pt x="20" y="91"/>
                  <a:pt x="0" y="152"/>
                </a:cubicBezTo>
                <a:cubicBezTo>
                  <a:pt x="13" y="156"/>
                  <a:pt x="39" y="151"/>
                  <a:pt x="39" y="165"/>
                </a:cubicBezTo>
                <a:cubicBezTo>
                  <a:pt x="39" y="179"/>
                  <a:pt x="0" y="192"/>
                  <a:pt x="0" y="178"/>
                </a:cubicBezTo>
                <a:cubicBezTo>
                  <a:pt x="0" y="162"/>
                  <a:pt x="27" y="162"/>
                  <a:pt x="39" y="152"/>
                </a:cubicBezTo>
                <a:cubicBezTo>
                  <a:pt x="49" y="144"/>
                  <a:pt x="57" y="135"/>
                  <a:pt x="66" y="126"/>
                </a:cubicBezTo>
                <a:cubicBezTo>
                  <a:pt x="70" y="108"/>
                  <a:pt x="72" y="90"/>
                  <a:pt x="79" y="73"/>
                </a:cubicBezTo>
                <a:cubicBezTo>
                  <a:pt x="110" y="0"/>
                  <a:pt x="105" y="64"/>
                  <a:pt x="105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8" name="Freeform 74">
            <a:extLst>
              <a:ext uri="{FF2B5EF4-FFF2-40B4-BE49-F238E27FC236}">
                <a16:creationId xmlns:a16="http://schemas.microsoft.com/office/drawing/2014/main" id="{11A1FBDC-A93E-944F-EDFD-A4FDB277CDAB}"/>
              </a:ext>
            </a:extLst>
          </p:cNvPr>
          <p:cNvSpPr>
            <a:spLocks/>
          </p:cNvSpPr>
          <p:nvPr/>
        </p:nvSpPr>
        <p:spPr bwMode="auto">
          <a:xfrm>
            <a:off x="6477000" y="17526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0" name="Freeform 76">
            <a:extLst>
              <a:ext uri="{FF2B5EF4-FFF2-40B4-BE49-F238E27FC236}">
                <a16:creationId xmlns:a16="http://schemas.microsoft.com/office/drawing/2014/main" id="{300CE3F0-936B-87DD-B373-9F3B7A099C72}"/>
              </a:ext>
            </a:extLst>
          </p:cNvPr>
          <p:cNvSpPr>
            <a:spLocks/>
          </p:cNvSpPr>
          <p:nvPr/>
        </p:nvSpPr>
        <p:spPr bwMode="auto">
          <a:xfrm>
            <a:off x="7772400" y="43434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1" name="Freeform 77">
            <a:extLst>
              <a:ext uri="{FF2B5EF4-FFF2-40B4-BE49-F238E27FC236}">
                <a16:creationId xmlns:a16="http://schemas.microsoft.com/office/drawing/2014/main" id="{42E2466D-C5EE-A615-8D16-BFA28C40E85A}"/>
              </a:ext>
            </a:extLst>
          </p:cNvPr>
          <p:cNvSpPr>
            <a:spLocks/>
          </p:cNvSpPr>
          <p:nvPr/>
        </p:nvSpPr>
        <p:spPr bwMode="auto">
          <a:xfrm>
            <a:off x="5257800" y="44196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2" name="Freeform 78">
            <a:extLst>
              <a:ext uri="{FF2B5EF4-FFF2-40B4-BE49-F238E27FC236}">
                <a16:creationId xmlns:a16="http://schemas.microsoft.com/office/drawing/2014/main" id="{495A0FD2-8A51-730A-7597-52C9D5AD35B9}"/>
              </a:ext>
            </a:extLst>
          </p:cNvPr>
          <p:cNvSpPr>
            <a:spLocks/>
          </p:cNvSpPr>
          <p:nvPr/>
        </p:nvSpPr>
        <p:spPr bwMode="auto">
          <a:xfrm>
            <a:off x="5181600" y="19050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3" name="Freeform 79">
            <a:extLst>
              <a:ext uri="{FF2B5EF4-FFF2-40B4-BE49-F238E27FC236}">
                <a16:creationId xmlns:a16="http://schemas.microsoft.com/office/drawing/2014/main" id="{1075020D-537C-1188-C647-AE131FE0E76D}"/>
              </a:ext>
            </a:extLst>
          </p:cNvPr>
          <p:cNvSpPr>
            <a:spLocks/>
          </p:cNvSpPr>
          <p:nvPr/>
        </p:nvSpPr>
        <p:spPr bwMode="auto">
          <a:xfrm>
            <a:off x="7848600" y="58674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5" name="Freeform 91">
            <a:extLst>
              <a:ext uri="{FF2B5EF4-FFF2-40B4-BE49-F238E27FC236}">
                <a16:creationId xmlns:a16="http://schemas.microsoft.com/office/drawing/2014/main" id="{FAE2B476-42F3-7F7F-4F14-8C47782DAF20}"/>
              </a:ext>
            </a:extLst>
          </p:cNvPr>
          <p:cNvSpPr>
            <a:spLocks/>
          </p:cNvSpPr>
          <p:nvPr/>
        </p:nvSpPr>
        <p:spPr bwMode="auto">
          <a:xfrm>
            <a:off x="5562600" y="6494463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5" name="Freeform 99">
            <a:extLst>
              <a:ext uri="{FF2B5EF4-FFF2-40B4-BE49-F238E27FC236}">
                <a16:creationId xmlns:a16="http://schemas.microsoft.com/office/drawing/2014/main" id="{65555CD9-9AE5-5DB7-3BA0-BAB8C3840044}"/>
              </a:ext>
            </a:extLst>
          </p:cNvPr>
          <p:cNvSpPr>
            <a:spLocks/>
          </p:cNvSpPr>
          <p:nvPr/>
        </p:nvSpPr>
        <p:spPr bwMode="auto">
          <a:xfrm>
            <a:off x="7162800" y="5943600"/>
            <a:ext cx="76200" cy="727075"/>
          </a:xfrm>
          <a:custGeom>
            <a:avLst/>
            <a:gdLst>
              <a:gd name="T0" fmla="*/ 40674 w 296"/>
              <a:gd name="T1" fmla="*/ 234950 h 458"/>
              <a:gd name="T2" fmla="*/ 30634 w 296"/>
              <a:gd name="T3" fmla="*/ 276225 h 458"/>
              <a:gd name="T4" fmla="*/ 20337 w 296"/>
              <a:gd name="T5" fmla="*/ 484188 h 458"/>
              <a:gd name="T6" fmla="*/ 6951 w 296"/>
              <a:gd name="T7" fmla="*/ 609600 h 458"/>
              <a:gd name="T8" fmla="*/ 3604 w 296"/>
              <a:gd name="T9" fmla="*/ 671513 h 458"/>
              <a:gd name="T10" fmla="*/ 10297 w 296"/>
              <a:gd name="T11" fmla="*/ 609600 h 458"/>
              <a:gd name="T12" fmla="*/ 13644 w 296"/>
              <a:gd name="T13" fmla="*/ 712788 h 458"/>
              <a:gd name="T14" fmla="*/ 23941 w 296"/>
              <a:gd name="T15" fmla="*/ 671513 h 458"/>
              <a:gd name="T16" fmla="*/ 37328 w 296"/>
              <a:gd name="T17" fmla="*/ 547688 h 458"/>
              <a:gd name="T18" fmla="*/ 61011 w 296"/>
              <a:gd name="T19" fmla="*/ 319088 h 458"/>
              <a:gd name="T20" fmla="*/ 54061 w 296"/>
              <a:gd name="T21" fmla="*/ 131763 h 458"/>
              <a:gd name="T22" fmla="*/ 50714 w 296"/>
              <a:gd name="T23" fmla="*/ 193675 h 458"/>
              <a:gd name="T24" fmla="*/ 40674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6" name="Freeform 101">
            <a:extLst>
              <a:ext uri="{FF2B5EF4-FFF2-40B4-BE49-F238E27FC236}">
                <a16:creationId xmlns:a16="http://schemas.microsoft.com/office/drawing/2014/main" id="{5393CCFD-DC18-6BFE-092A-AD90C26EBD82}"/>
              </a:ext>
            </a:extLst>
          </p:cNvPr>
          <p:cNvSpPr>
            <a:spLocks/>
          </p:cNvSpPr>
          <p:nvPr/>
        </p:nvSpPr>
        <p:spPr bwMode="auto">
          <a:xfrm>
            <a:off x="5105400" y="16764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7" name="Freeform 102">
            <a:extLst>
              <a:ext uri="{FF2B5EF4-FFF2-40B4-BE49-F238E27FC236}">
                <a16:creationId xmlns:a16="http://schemas.microsoft.com/office/drawing/2014/main" id="{81033210-816B-582F-F708-FECC87EE91FB}"/>
              </a:ext>
            </a:extLst>
          </p:cNvPr>
          <p:cNvSpPr>
            <a:spLocks/>
          </p:cNvSpPr>
          <p:nvPr/>
        </p:nvSpPr>
        <p:spPr bwMode="auto">
          <a:xfrm>
            <a:off x="3810000" y="16764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8" name="Freeform 103">
            <a:extLst>
              <a:ext uri="{FF2B5EF4-FFF2-40B4-BE49-F238E27FC236}">
                <a16:creationId xmlns:a16="http://schemas.microsoft.com/office/drawing/2014/main" id="{E75FEBC8-756D-1ADA-8F37-D87219420FA5}"/>
              </a:ext>
            </a:extLst>
          </p:cNvPr>
          <p:cNvSpPr>
            <a:spLocks/>
          </p:cNvSpPr>
          <p:nvPr/>
        </p:nvSpPr>
        <p:spPr bwMode="auto">
          <a:xfrm>
            <a:off x="4724400" y="2209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9" name="Freeform 105">
            <a:extLst>
              <a:ext uri="{FF2B5EF4-FFF2-40B4-BE49-F238E27FC236}">
                <a16:creationId xmlns:a16="http://schemas.microsoft.com/office/drawing/2014/main" id="{405DA313-1D7B-DB44-0EB3-F5134D7DCA93}"/>
              </a:ext>
            </a:extLst>
          </p:cNvPr>
          <p:cNvSpPr>
            <a:spLocks/>
          </p:cNvSpPr>
          <p:nvPr/>
        </p:nvSpPr>
        <p:spPr bwMode="auto">
          <a:xfrm>
            <a:off x="5334000" y="2590800"/>
            <a:ext cx="381000" cy="228600"/>
          </a:xfrm>
          <a:custGeom>
            <a:avLst/>
            <a:gdLst>
              <a:gd name="T0" fmla="*/ 179982 w 815"/>
              <a:gd name="T1" fmla="*/ 180129 h 698"/>
              <a:gd name="T2" fmla="*/ 186059 w 815"/>
              <a:gd name="T3" fmla="*/ 137226 h 698"/>
              <a:gd name="T4" fmla="*/ 235145 w 815"/>
              <a:gd name="T5" fmla="*/ 107422 h 698"/>
              <a:gd name="T6" fmla="*/ 351081 w 815"/>
              <a:gd name="T7" fmla="*/ 90064 h 698"/>
              <a:gd name="T8" fmla="*/ 375858 w 815"/>
              <a:gd name="T9" fmla="*/ 85807 h 698"/>
              <a:gd name="T10" fmla="*/ 369780 w 815"/>
              <a:gd name="T11" fmla="*/ 98580 h 698"/>
              <a:gd name="T12" fmla="*/ 326772 w 815"/>
              <a:gd name="T13" fmla="*/ 107422 h 698"/>
              <a:gd name="T14" fmla="*/ 295918 w 815"/>
              <a:gd name="T15" fmla="*/ 124453 h 698"/>
              <a:gd name="T16" fmla="*/ 259454 w 815"/>
              <a:gd name="T17" fmla="*/ 137226 h 698"/>
              <a:gd name="T18" fmla="*/ 210368 w 815"/>
              <a:gd name="T19" fmla="*/ 158841 h 698"/>
              <a:gd name="T20" fmla="*/ 179982 w 815"/>
              <a:gd name="T21" fmla="*/ 175871 h 698"/>
              <a:gd name="T22" fmla="*/ 143050 w 815"/>
              <a:gd name="T23" fmla="*/ 145741 h 698"/>
              <a:gd name="T24" fmla="*/ 81810 w 815"/>
              <a:gd name="T25" fmla="*/ 128710 h 698"/>
              <a:gd name="T26" fmla="*/ 14492 w 815"/>
              <a:gd name="T27" fmla="*/ 154583 h 698"/>
              <a:gd name="T28" fmla="*/ 14492 w 815"/>
              <a:gd name="T29" fmla="*/ 218775 h 698"/>
              <a:gd name="T30" fmla="*/ 26647 w 815"/>
              <a:gd name="T31" fmla="*/ 206002 h 698"/>
              <a:gd name="T32" fmla="*/ 57501 w 815"/>
              <a:gd name="T33" fmla="*/ 201744 h 698"/>
              <a:gd name="T34" fmla="*/ 39269 w 815"/>
              <a:gd name="T35" fmla="*/ 206002 h 698"/>
              <a:gd name="T36" fmla="*/ 20569 w 815"/>
              <a:gd name="T37" fmla="*/ 214517 h 698"/>
              <a:gd name="T38" fmla="*/ 26647 w 815"/>
              <a:gd name="T39" fmla="*/ 192902 h 698"/>
              <a:gd name="T40" fmla="*/ 51423 w 815"/>
              <a:gd name="T41" fmla="*/ 188644 h 698"/>
              <a:gd name="T42" fmla="*/ 167827 w 815"/>
              <a:gd name="T43" fmla="*/ 192902 h 698"/>
              <a:gd name="T44" fmla="*/ 179982 w 815"/>
              <a:gd name="T45" fmla="*/ 180129 h 698"/>
              <a:gd name="T46" fmla="*/ 161282 w 815"/>
              <a:gd name="T47" fmla="*/ 150326 h 698"/>
              <a:gd name="T48" fmla="*/ 136973 w 815"/>
              <a:gd name="T49" fmla="*/ 124453 h 698"/>
              <a:gd name="T50" fmla="*/ 93964 w 815"/>
              <a:gd name="T51" fmla="*/ 73034 h 698"/>
              <a:gd name="T52" fmla="*/ 100509 w 815"/>
              <a:gd name="T53" fmla="*/ 38646 h 698"/>
              <a:gd name="T54" fmla="*/ 106587 w 815"/>
              <a:gd name="T55" fmla="*/ 25873 h 698"/>
              <a:gd name="T56" fmla="*/ 143050 w 815"/>
              <a:gd name="T57" fmla="*/ 8843 h 698"/>
              <a:gd name="T58" fmla="*/ 161282 w 815"/>
              <a:gd name="T59" fmla="*/ 0 h 698"/>
              <a:gd name="T60" fmla="*/ 271609 w 815"/>
              <a:gd name="T61" fmla="*/ 4258 h 698"/>
              <a:gd name="T62" fmla="*/ 308540 w 815"/>
              <a:gd name="T63" fmla="*/ 13100 h 698"/>
              <a:gd name="T64" fmla="*/ 222523 w 815"/>
              <a:gd name="T65" fmla="*/ 25873 h 698"/>
              <a:gd name="T66" fmla="*/ 186059 w 815"/>
              <a:gd name="T67" fmla="*/ 64519 h 698"/>
              <a:gd name="T68" fmla="*/ 179982 w 815"/>
              <a:gd name="T69" fmla="*/ 180129 h 6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5" h="698">
                <a:moveTo>
                  <a:pt x="385" y="550"/>
                </a:moveTo>
                <a:cubicBezTo>
                  <a:pt x="389" y="506"/>
                  <a:pt x="388" y="462"/>
                  <a:pt x="398" y="419"/>
                </a:cubicBezTo>
                <a:cubicBezTo>
                  <a:pt x="408" y="376"/>
                  <a:pt x="479" y="344"/>
                  <a:pt x="503" y="328"/>
                </a:cubicBezTo>
                <a:cubicBezTo>
                  <a:pt x="578" y="278"/>
                  <a:pt x="660" y="284"/>
                  <a:pt x="751" y="275"/>
                </a:cubicBezTo>
                <a:cubicBezTo>
                  <a:pt x="769" y="271"/>
                  <a:pt x="789" y="252"/>
                  <a:pt x="804" y="262"/>
                </a:cubicBezTo>
                <a:cubicBezTo>
                  <a:pt x="815" y="269"/>
                  <a:pt x="802" y="292"/>
                  <a:pt x="791" y="301"/>
                </a:cubicBezTo>
                <a:cubicBezTo>
                  <a:pt x="766" y="321"/>
                  <a:pt x="728" y="314"/>
                  <a:pt x="699" y="328"/>
                </a:cubicBezTo>
                <a:cubicBezTo>
                  <a:pt x="649" y="353"/>
                  <a:pt x="672" y="350"/>
                  <a:pt x="633" y="380"/>
                </a:cubicBezTo>
                <a:cubicBezTo>
                  <a:pt x="568" y="431"/>
                  <a:pt x="621" y="386"/>
                  <a:pt x="555" y="419"/>
                </a:cubicBezTo>
                <a:cubicBezTo>
                  <a:pt x="512" y="441"/>
                  <a:pt x="496" y="470"/>
                  <a:pt x="450" y="485"/>
                </a:cubicBezTo>
                <a:cubicBezTo>
                  <a:pt x="442" y="497"/>
                  <a:pt x="416" y="553"/>
                  <a:pt x="385" y="537"/>
                </a:cubicBezTo>
                <a:cubicBezTo>
                  <a:pt x="349" y="519"/>
                  <a:pt x="339" y="468"/>
                  <a:pt x="306" y="445"/>
                </a:cubicBezTo>
                <a:cubicBezTo>
                  <a:pt x="278" y="426"/>
                  <a:pt x="208" y="401"/>
                  <a:pt x="175" y="393"/>
                </a:cubicBezTo>
                <a:cubicBezTo>
                  <a:pt x="85" y="411"/>
                  <a:pt x="101" y="425"/>
                  <a:pt x="31" y="472"/>
                </a:cubicBezTo>
                <a:cubicBezTo>
                  <a:pt x="17" y="540"/>
                  <a:pt x="0" y="595"/>
                  <a:pt x="31" y="668"/>
                </a:cubicBezTo>
                <a:cubicBezTo>
                  <a:pt x="37" y="682"/>
                  <a:pt x="43" y="637"/>
                  <a:pt x="57" y="629"/>
                </a:cubicBezTo>
                <a:cubicBezTo>
                  <a:pt x="77" y="618"/>
                  <a:pt x="101" y="616"/>
                  <a:pt x="123" y="616"/>
                </a:cubicBezTo>
                <a:cubicBezTo>
                  <a:pt x="137" y="616"/>
                  <a:pt x="96" y="623"/>
                  <a:pt x="84" y="629"/>
                </a:cubicBezTo>
                <a:cubicBezTo>
                  <a:pt x="70" y="636"/>
                  <a:pt x="57" y="646"/>
                  <a:pt x="44" y="655"/>
                </a:cubicBezTo>
                <a:cubicBezTo>
                  <a:pt x="48" y="633"/>
                  <a:pt x="43" y="606"/>
                  <a:pt x="57" y="589"/>
                </a:cubicBezTo>
                <a:cubicBezTo>
                  <a:pt x="69" y="575"/>
                  <a:pt x="92" y="576"/>
                  <a:pt x="110" y="576"/>
                </a:cubicBezTo>
                <a:cubicBezTo>
                  <a:pt x="193" y="576"/>
                  <a:pt x="276" y="585"/>
                  <a:pt x="359" y="589"/>
                </a:cubicBezTo>
                <a:cubicBezTo>
                  <a:pt x="368" y="576"/>
                  <a:pt x="385" y="566"/>
                  <a:pt x="385" y="550"/>
                </a:cubicBezTo>
                <a:cubicBezTo>
                  <a:pt x="385" y="517"/>
                  <a:pt x="356" y="490"/>
                  <a:pt x="345" y="459"/>
                </a:cubicBezTo>
                <a:cubicBezTo>
                  <a:pt x="318" y="379"/>
                  <a:pt x="353" y="458"/>
                  <a:pt x="293" y="380"/>
                </a:cubicBezTo>
                <a:cubicBezTo>
                  <a:pt x="255" y="331"/>
                  <a:pt x="222" y="281"/>
                  <a:pt x="201" y="223"/>
                </a:cubicBezTo>
                <a:cubicBezTo>
                  <a:pt x="206" y="188"/>
                  <a:pt x="208" y="153"/>
                  <a:pt x="215" y="118"/>
                </a:cubicBezTo>
                <a:cubicBezTo>
                  <a:pt x="218" y="105"/>
                  <a:pt x="218" y="89"/>
                  <a:pt x="228" y="79"/>
                </a:cubicBezTo>
                <a:cubicBezTo>
                  <a:pt x="250" y="57"/>
                  <a:pt x="280" y="44"/>
                  <a:pt x="306" y="27"/>
                </a:cubicBezTo>
                <a:cubicBezTo>
                  <a:pt x="319" y="18"/>
                  <a:pt x="345" y="0"/>
                  <a:pt x="345" y="0"/>
                </a:cubicBezTo>
                <a:cubicBezTo>
                  <a:pt x="424" y="4"/>
                  <a:pt x="503" y="3"/>
                  <a:pt x="581" y="13"/>
                </a:cubicBezTo>
                <a:cubicBezTo>
                  <a:pt x="609" y="17"/>
                  <a:pt x="660" y="40"/>
                  <a:pt x="660" y="40"/>
                </a:cubicBezTo>
                <a:cubicBezTo>
                  <a:pt x="597" y="50"/>
                  <a:pt x="536" y="59"/>
                  <a:pt x="476" y="79"/>
                </a:cubicBezTo>
                <a:cubicBezTo>
                  <a:pt x="447" y="122"/>
                  <a:pt x="414" y="147"/>
                  <a:pt x="398" y="197"/>
                </a:cubicBezTo>
                <a:cubicBezTo>
                  <a:pt x="412" y="605"/>
                  <a:pt x="484" y="698"/>
                  <a:pt x="385" y="55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8" name="Freeform 144">
            <a:extLst>
              <a:ext uri="{FF2B5EF4-FFF2-40B4-BE49-F238E27FC236}">
                <a16:creationId xmlns:a16="http://schemas.microsoft.com/office/drawing/2014/main" id="{C69CB477-947E-9D81-F248-2D227D009082}"/>
              </a:ext>
            </a:extLst>
          </p:cNvPr>
          <p:cNvSpPr>
            <a:spLocks/>
          </p:cNvSpPr>
          <p:nvPr/>
        </p:nvSpPr>
        <p:spPr bwMode="auto">
          <a:xfrm>
            <a:off x="6629400" y="32766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9" name="Freeform 145">
            <a:extLst>
              <a:ext uri="{FF2B5EF4-FFF2-40B4-BE49-F238E27FC236}">
                <a16:creationId xmlns:a16="http://schemas.microsoft.com/office/drawing/2014/main" id="{168FE7BF-FFAF-3681-2F63-FA0B8C1F6041}"/>
              </a:ext>
            </a:extLst>
          </p:cNvPr>
          <p:cNvSpPr>
            <a:spLocks/>
          </p:cNvSpPr>
          <p:nvPr/>
        </p:nvSpPr>
        <p:spPr bwMode="auto">
          <a:xfrm>
            <a:off x="3733800" y="52578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0" name="Freeform 146">
            <a:extLst>
              <a:ext uri="{FF2B5EF4-FFF2-40B4-BE49-F238E27FC236}">
                <a16:creationId xmlns:a16="http://schemas.microsoft.com/office/drawing/2014/main" id="{08DDA115-3EC7-A2C8-ED7C-A3E7640F03D6}"/>
              </a:ext>
            </a:extLst>
          </p:cNvPr>
          <p:cNvSpPr>
            <a:spLocks/>
          </p:cNvSpPr>
          <p:nvPr/>
        </p:nvSpPr>
        <p:spPr bwMode="auto">
          <a:xfrm>
            <a:off x="6324600" y="48768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1" name="Freeform 147">
            <a:extLst>
              <a:ext uri="{FF2B5EF4-FFF2-40B4-BE49-F238E27FC236}">
                <a16:creationId xmlns:a16="http://schemas.microsoft.com/office/drawing/2014/main" id="{ED81DE3A-AED2-57F6-EB21-84932CFAF8F3}"/>
              </a:ext>
            </a:extLst>
          </p:cNvPr>
          <p:cNvSpPr>
            <a:spLocks/>
          </p:cNvSpPr>
          <p:nvPr/>
        </p:nvSpPr>
        <p:spPr bwMode="auto">
          <a:xfrm>
            <a:off x="8991600" y="6130925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2" name="Freeform 148">
            <a:extLst>
              <a:ext uri="{FF2B5EF4-FFF2-40B4-BE49-F238E27FC236}">
                <a16:creationId xmlns:a16="http://schemas.microsoft.com/office/drawing/2014/main" id="{8F154134-115C-5201-E21E-87944D8098D3}"/>
              </a:ext>
            </a:extLst>
          </p:cNvPr>
          <p:cNvSpPr>
            <a:spLocks/>
          </p:cNvSpPr>
          <p:nvPr/>
        </p:nvSpPr>
        <p:spPr bwMode="auto">
          <a:xfrm>
            <a:off x="3505200" y="16764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3" name="Freeform 149">
            <a:extLst>
              <a:ext uri="{FF2B5EF4-FFF2-40B4-BE49-F238E27FC236}">
                <a16:creationId xmlns:a16="http://schemas.microsoft.com/office/drawing/2014/main" id="{86E03063-B56F-D639-17EA-BC6736EFF34C}"/>
              </a:ext>
            </a:extLst>
          </p:cNvPr>
          <p:cNvSpPr>
            <a:spLocks/>
          </p:cNvSpPr>
          <p:nvPr/>
        </p:nvSpPr>
        <p:spPr bwMode="auto">
          <a:xfrm>
            <a:off x="6858000" y="70866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4" name="Freeform 150">
            <a:extLst>
              <a:ext uri="{FF2B5EF4-FFF2-40B4-BE49-F238E27FC236}">
                <a16:creationId xmlns:a16="http://schemas.microsoft.com/office/drawing/2014/main" id="{CE8A0EAE-950B-606C-DB11-CA8DFFD49CB3}"/>
              </a:ext>
            </a:extLst>
          </p:cNvPr>
          <p:cNvSpPr>
            <a:spLocks/>
          </p:cNvSpPr>
          <p:nvPr/>
        </p:nvSpPr>
        <p:spPr bwMode="auto">
          <a:xfrm>
            <a:off x="2743200" y="6130925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5" name="Freeform 151">
            <a:extLst>
              <a:ext uri="{FF2B5EF4-FFF2-40B4-BE49-F238E27FC236}">
                <a16:creationId xmlns:a16="http://schemas.microsoft.com/office/drawing/2014/main" id="{6D3BD3B1-B218-2954-2360-ED63C46CD284}"/>
              </a:ext>
            </a:extLst>
          </p:cNvPr>
          <p:cNvSpPr>
            <a:spLocks/>
          </p:cNvSpPr>
          <p:nvPr/>
        </p:nvSpPr>
        <p:spPr bwMode="auto">
          <a:xfrm>
            <a:off x="7696200" y="25908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6" name="Freeform 152">
            <a:extLst>
              <a:ext uri="{FF2B5EF4-FFF2-40B4-BE49-F238E27FC236}">
                <a16:creationId xmlns:a16="http://schemas.microsoft.com/office/drawing/2014/main" id="{62B39E74-6CB5-6081-9AB7-42736025BD89}"/>
              </a:ext>
            </a:extLst>
          </p:cNvPr>
          <p:cNvSpPr>
            <a:spLocks/>
          </p:cNvSpPr>
          <p:nvPr/>
        </p:nvSpPr>
        <p:spPr bwMode="auto">
          <a:xfrm>
            <a:off x="3886200" y="6858000"/>
            <a:ext cx="152400" cy="727075"/>
          </a:xfrm>
          <a:custGeom>
            <a:avLst/>
            <a:gdLst>
              <a:gd name="T0" fmla="*/ 81349 w 296"/>
              <a:gd name="T1" fmla="*/ 234950 h 458"/>
              <a:gd name="T2" fmla="*/ 61269 w 296"/>
              <a:gd name="T3" fmla="*/ 276225 h 458"/>
              <a:gd name="T4" fmla="*/ 40674 w 296"/>
              <a:gd name="T5" fmla="*/ 484188 h 458"/>
              <a:gd name="T6" fmla="*/ 13901 w 296"/>
              <a:gd name="T7" fmla="*/ 609600 h 458"/>
              <a:gd name="T8" fmla="*/ 7208 w 296"/>
              <a:gd name="T9" fmla="*/ 671513 h 458"/>
              <a:gd name="T10" fmla="*/ 20595 w 296"/>
              <a:gd name="T11" fmla="*/ 609600 h 458"/>
              <a:gd name="T12" fmla="*/ 27288 w 296"/>
              <a:gd name="T13" fmla="*/ 712788 h 458"/>
              <a:gd name="T14" fmla="*/ 47882 w 296"/>
              <a:gd name="T15" fmla="*/ 671513 h 458"/>
              <a:gd name="T16" fmla="*/ 74655 w 296"/>
              <a:gd name="T17" fmla="*/ 547688 h 458"/>
              <a:gd name="T18" fmla="*/ 122023 w 296"/>
              <a:gd name="T19" fmla="*/ 319088 h 458"/>
              <a:gd name="T20" fmla="*/ 108122 w 296"/>
              <a:gd name="T21" fmla="*/ 131763 h 458"/>
              <a:gd name="T22" fmla="*/ 101428 w 296"/>
              <a:gd name="T23" fmla="*/ 193675 h 458"/>
              <a:gd name="T24" fmla="*/ 81349 w 296"/>
              <a:gd name="T25" fmla="*/ 234950 h 4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6" h="458">
                <a:moveTo>
                  <a:pt x="158" y="148"/>
                </a:moveTo>
                <a:cubicBezTo>
                  <a:pt x="145" y="157"/>
                  <a:pt x="127" y="161"/>
                  <a:pt x="119" y="174"/>
                </a:cubicBezTo>
                <a:cubicBezTo>
                  <a:pt x="56" y="276"/>
                  <a:pt x="121" y="222"/>
                  <a:pt x="79" y="305"/>
                </a:cubicBezTo>
                <a:cubicBezTo>
                  <a:pt x="65" y="333"/>
                  <a:pt x="44" y="358"/>
                  <a:pt x="27" y="384"/>
                </a:cubicBezTo>
                <a:cubicBezTo>
                  <a:pt x="19" y="395"/>
                  <a:pt x="0" y="423"/>
                  <a:pt x="14" y="423"/>
                </a:cubicBezTo>
                <a:cubicBezTo>
                  <a:pt x="30" y="423"/>
                  <a:pt x="31" y="397"/>
                  <a:pt x="40" y="384"/>
                </a:cubicBezTo>
                <a:cubicBezTo>
                  <a:pt x="44" y="406"/>
                  <a:pt x="35" y="436"/>
                  <a:pt x="53" y="449"/>
                </a:cubicBezTo>
                <a:cubicBezTo>
                  <a:pt x="66" y="458"/>
                  <a:pt x="82" y="435"/>
                  <a:pt x="93" y="423"/>
                </a:cubicBezTo>
                <a:cubicBezTo>
                  <a:pt x="114" y="400"/>
                  <a:pt x="145" y="345"/>
                  <a:pt x="145" y="345"/>
                </a:cubicBezTo>
                <a:cubicBezTo>
                  <a:pt x="171" y="266"/>
                  <a:pt x="166" y="247"/>
                  <a:pt x="237" y="201"/>
                </a:cubicBezTo>
                <a:cubicBezTo>
                  <a:pt x="250" y="161"/>
                  <a:pt x="296" y="0"/>
                  <a:pt x="210" y="83"/>
                </a:cubicBezTo>
                <a:cubicBezTo>
                  <a:pt x="206" y="96"/>
                  <a:pt x="206" y="111"/>
                  <a:pt x="197" y="122"/>
                </a:cubicBezTo>
                <a:cubicBezTo>
                  <a:pt x="187" y="134"/>
                  <a:pt x="158" y="148"/>
                  <a:pt x="158" y="1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239" name="Picture 156">
            <a:extLst>
              <a:ext uri="{FF2B5EF4-FFF2-40B4-BE49-F238E27FC236}">
                <a16:creationId xmlns:a16="http://schemas.microsoft.com/office/drawing/2014/main" id="{29BF4CDF-4A15-ACD8-45A5-E80B2187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75438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82" name="Group 158">
            <a:extLst>
              <a:ext uri="{FF2B5EF4-FFF2-40B4-BE49-F238E27FC236}">
                <a16:creationId xmlns:a16="http://schemas.microsoft.com/office/drawing/2014/main" id="{8CB7D000-807E-FEF2-B8C4-4E4B0810381D}"/>
              </a:ext>
            </a:extLst>
          </p:cNvPr>
          <p:cNvGrpSpPr>
            <a:grpSpLocks/>
          </p:cNvGrpSpPr>
          <p:nvPr/>
        </p:nvGrpSpPr>
        <p:grpSpPr bwMode="auto">
          <a:xfrm>
            <a:off x="10668000" y="533400"/>
            <a:ext cx="5029200" cy="5334000"/>
            <a:chOff x="1440" y="816"/>
            <a:chExt cx="3888" cy="3624"/>
          </a:xfrm>
        </p:grpSpPr>
        <p:sp>
          <p:nvSpPr>
            <p:cNvPr id="49244" name="Freeform 159">
              <a:extLst>
                <a:ext uri="{FF2B5EF4-FFF2-40B4-BE49-F238E27FC236}">
                  <a16:creationId xmlns:a16="http://schemas.microsoft.com/office/drawing/2014/main" id="{F353097E-BBE9-059A-B76B-1F89855D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964"/>
              <a:ext cx="1235" cy="890"/>
            </a:xfrm>
            <a:custGeom>
              <a:avLst/>
              <a:gdLst>
                <a:gd name="T0" fmla="*/ 903 w 1235"/>
                <a:gd name="T1" fmla="*/ 91 h 890"/>
                <a:gd name="T2" fmla="*/ 1073 w 1235"/>
                <a:gd name="T3" fmla="*/ 0 h 890"/>
                <a:gd name="T4" fmla="*/ 1178 w 1235"/>
                <a:gd name="T5" fmla="*/ 39 h 890"/>
                <a:gd name="T6" fmla="*/ 1126 w 1235"/>
                <a:gd name="T7" fmla="*/ 340 h 890"/>
                <a:gd name="T8" fmla="*/ 1073 w 1235"/>
                <a:gd name="T9" fmla="*/ 458 h 890"/>
                <a:gd name="T10" fmla="*/ 1034 w 1235"/>
                <a:gd name="T11" fmla="*/ 471 h 890"/>
                <a:gd name="T12" fmla="*/ 982 w 1235"/>
                <a:gd name="T13" fmla="*/ 523 h 890"/>
                <a:gd name="T14" fmla="*/ 956 w 1235"/>
                <a:gd name="T15" fmla="*/ 563 h 890"/>
                <a:gd name="T16" fmla="*/ 825 w 1235"/>
                <a:gd name="T17" fmla="*/ 589 h 890"/>
                <a:gd name="T18" fmla="*/ 707 w 1235"/>
                <a:gd name="T19" fmla="*/ 615 h 890"/>
                <a:gd name="T20" fmla="*/ 641 w 1235"/>
                <a:gd name="T21" fmla="*/ 667 h 890"/>
                <a:gd name="T22" fmla="*/ 511 w 1235"/>
                <a:gd name="T23" fmla="*/ 707 h 890"/>
                <a:gd name="T24" fmla="*/ 327 w 1235"/>
                <a:gd name="T25" fmla="*/ 785 h 890"/>
                <a:gd name="T26" fmla="*/ 249 w 1235"/>
                <a:gd name="T27" fmla="*/ 824 h 890"/>
                <a:gd name="T28" fmla="*/ 223 w 1235"/>
                <a:gd name="T29" fmla="*/ 864 h 890"/>
                <a:gd name="T30" fmla="*/ 131 w 1235"/>
                <a:gd name="T31" fmla="*/ 890 h 890"/>
                <a:gd name="T32" fmla="*/ 65 w 1235"/>
                <a:gd name="T33" fmla="*/ 785 h 890"/>
                <a:gd name="T34" fmla="*/ 0 w 1235"/>
                <a:gd name="T35" fmla="*/ 680 h 890"/>
                <a:gd name="T36" fmla="*/ 13 w 1235"/>
                <a:gd name="T37" fmla="*/ 536 h 890"/>
                <a:gd name="T38" fmla="*/ 183 w 1235"/>
                <a:gd name="T39" fmla="*/ 419 h 890"/>
                <a:gd name="T40" fmla="*/ 550 w 1235"/>
                <a:gd name="T41" fmla="*/ 432 h 890"/>
                <a:gd name="T42" fmla="*/ 576 w 1235"/>
                <a:gd name="T43" fmla="*/ 405 h 890"/>
                <a:gd name="T44" fmla="*/ 655 w 1235"/>
                <a:gd name="T45" fmla="*/ 353 h 890"/>
                <a:gd name="T46" fmla="*/ 681 w 1235"/>
                <a:gd name="T47" fmla="*/ 248 h 890"/>
                <a:gd name="T48" fmla="*/ 720 w 1235"/>
                <a:gd name="T49" fmla="*/ 235 h 890"/>
                <a:gd name="T50" fmla="*/ 799 w 1235"/>
                <a:gd name="T51" fmla="*/ 183 h 890"/>
                <a:gd name="T52" fmla="*/ 838 w 1235"/>
                <a:gd name="T53" fmla="*/ 117 h 890"/>
                <a:gd name="T54" fmla="*/ 903 w 1235"/>
                <a:gd name="T55" fmla="*/ 91 h 8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35" h="890">
                  <a:moveTo>
                    <a:pt x="903" y="91"/>
                  </a:moveTo>
                  <a:cubicBezTo>
                    <a:pt x="967" y="49"/>
                    <a:pt x="1002" y="18"/>
                    <a:pt x="1073" y="0"/>
                  </a:cubicBezTo>
                  <a:cubicBezTo>
                    <a:pt x="1075" y="0"/>
                    <a:pt x="1176" y="11"/>
                    <a:pt x="1178" y="39"/>
                  </a:cubicBezTo>
                  <a:cubicBezTo>
                    <a:pt x="1201" y="305"/>
                    <a:pt x="1235" y="267"/>
                    <a:pt x="1126" y="340"/>
                  </a:cubicBezTo>
                  <a:cubicBezTo>
                    <a:pt x="1085" y="402"/>
                    <a:pt x="1105" y="364"/>
                    <a:pt x="1073" y="458"/>
                  </a:cubicBezTo>
                  <a:cubicBezTo>
                    <a:pt x="1069" y="471"/>
                    <a:pt x="1047" y="467"/>
                    <a:pt x="1034" y="471"/>
                  </a:cubicBezTo>
                  <a:cubicBezTo>
                    <a:pt x="1005" y="557"/>
                    <a:pt x="1045" y="471"/>
                    <a:pt x="982" y="523"/>
                  </a:cubicBezTo>
                  <a:cubicBezTo>
                    <a:pt x="970" y="533"/>
                    <a:pt x="968" y="553"/>
                    <a:pt x="956" y="563"/>
                  </a:cubicBezTo>
                  <a:cubicBezTo>
                    <a:pt x="921" y="591"/>
                    <a:pt x="869" y="582"/>
                    <a:pt x="825" y="589"/>
                  </a:cubicBezTo>
                  <a:cubicBezTo>
                    <a:pt x="773" y="598"/>
                    <a:pt x="756" y="603"/>
                    <a:pt x="707" y="615"/>
                  </a:cubicBezTo>
                  <a:cubicBezTo>
                    <a:pt x="684" y="631"/>
                    <a:pt x="665" y="653"/>
                    <a:pt x="641" y="667"/>
                  </a:cubicBezTo>
                  <a:cubicBezTo>
                    <a:pt x="604" y="689"/>
                    <a:pt x="552" y="692"/>
                    <a:pt x="511" y="707"/>
                  </a:cubicBezTo>
                  <a:cubicBezTo>
                    <a:pt x="453" y="763"/>
                    <a:pt x="407" y="772"/>
                    <a:pt x="327" y="785"/>
                  </a:cubicBezTo>
                  <a:cubicBezTo>
                    <a:pt x="296" y="795"/>
                    <a:pt x="274" y="799"/>
                    <a:pt x="249" y="824"/>
                  </a:cubicBezTo>
                  <a:cubicBezTo>
                    <a:pt x="238" y="835"/>
                    <a:pt x="235" y="854"/>
                    <a:pt x="223" y="864"/>
                  </a:cubicBezTo>
                  <a:cubicBezTo>
                    <a:pt x="215" y="870"/>
                    <a:pt x="134" y="889"/>
                    <a:pt x="131" y="890"/>
                  </a:cubicBezTo>
                  <a:cubicBezTo>
                    <a:pt x="106" y="852"/>
                    <a:pt x="98" y="817"/>
                    <a:pt x="65" y="785"/>
                  </a:cubicBezTo>
                  <a:cubicBezTo>
                    <a:pt x="50" y="741"/>
                    <a:pt x="32" y="713"/>
                    <a:pt x="0" y="680"/>
                  </a:cubicBezTo>
                  <a:cubicBezTo>
                    <a:pt x="4" y="632"/>
                    <a:pt x="6" y="584"/>
                    <a:pt x="13" y="536"/>
                  </a:cubicBezTo>
                  <a:cubicBezTo>
                    <a:pt x="24" y="458"/>
                    <a:pt x="122" y="439"/>
                    <a:pt x="183" y="419"/>
                  </a:cubicBezTo>
                  <a:cubicBezTo>
                    <a:pt x="320" y="436"/>
                    <a:pt x="406" y="442"/>
                    <a:pt x="550" y="432"/>
                  </a:cubicBezTo>
                  <a:cubicBezTo>
                    <a:pt x="559" y="423"/>
                    <a:pt x="566" y="413"/>
                    <a:pt x="576" y="405"/>
                  </a:cubicBezTo>
                  <a:cubicBezTo>
                    <a:pt x="601" y="386"/>
                    <a:pt x="655" y="353"/>
                    <a:pt x="655" y="353"/>
                  </a:cubicBezTo>
                  <a:cubicBezTo>
                    <a:pt x="662" y="318"/>
                    <a:pt x="656" y="274"/>
                    <a:pt x="681" y="248"/>
                  </a:cubicBezTo>
                  <a:cubicBezTo>
                    <a:pt x="691" y="238"/>
                    <a:pt x="708" y="242"/>
                    <a:pt x="720" y="235"/>
                  </a:cubicBezTo>
                  <a:cubicBezTo>
                    <a:pt x="748" y="220"/>
                    <a:pt x="799" y="183"/>
                    <a:pt x="799" y="183"/>
                  </a:cubicBezTo>
                  <a:cubicBezTo>
                    <a:pt x="811" y="147"/>
                    <a:pt x="807" y="141"/>
                    <a:pt x="838" y="117"/>
                  </a:cubicBezTo>
                  <a:cubicBezTo>
                    <a:pt x="931" y="47"/>
                    <a:pt x="928" y="41"/>
                    <a:pt x="903" y="9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160">
              <a:extLst>
                <a:ext uri="{FF2B5EF4-FFF2-40B4-BE49-F238E27FC236}">
                  <a16:creationId xmlns:a16="http://schemas.microsoft.com/office/drawing/2014/main" id="{71A9927B-201F-6D05-6362-8789B0B4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880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161">
              <a:extLst>
                <a:ext uri="{FF2B5EF4-FFF2-40B4-BE49-F238E27FC236}">
                  <a16:creationId xmlns:a16="http://schemas.microsoft.com/office/drawing/2014/main" id="{FA61628B-ECFA-CB86-C37B-9CC6ABAA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96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162">
              <a:extLst>
                <a:ext uri="{FF2B5EF4-FFF2-40B4-BE49-F238E27FC236}">
                  <a16:creationId xmlns:a16="http://schemas.microsoft.com/office/drawing/2014/main" id="{0FEC2A40-2A55-A844-D928-B5591A291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784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163">
              <a:extLst>
                <a:ext uri="{FF2B5EF4-FFF2-40B4-BE49-F238E27FC236}">
                  <a16:creationId xmlns:a16="http://schemas.microsoft.com/office/drawing/2014/main" id="{010F3644-A6B8-6874-8BE7-27C2BF958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928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164">
              <a:extLst>
                <a:ext uri="{FF2B5EF4-FFF2-40B4-BE49-F238E27FC236}">
                  <a16:creationId xmlns:a16="http://schemas.microsoft.com/office/drawing/2014/main" id="{42684ED2-EA73-B8C9-C10B-7247F491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920"/>
              <a:ext cx="872" cy="1034"/>
            </a:xfrm>
            <a:custGeom>
              <a:avLst/>
              <a:gdLst>
                <a:gd name="T0" fmla="*/ 144 w 872"/>
                <a:gd name="T1" fmla="*/ 13 h 1034"/>
                <a:gd name="T2" fmla="*/ 445 w 872"/>
                <a:gd name="T3" fmla="*/ 0 h 1034"/>
                <a:gd name="T4" fmla="*/ 510 w 872"/>
                <a:gd name="T5" fmla="*/ 13 h 1034"/>
                <a:gd name="T6" fmla="*/ 589 w 872"/>
                <a:gd name="T7" fmla="*/ 39 h 1034"/>
                <a:gd name="T8" fmla="*/ 667 w 872"/>
                <a:gd name="T9" fmla="*/ 196 h 1034"/>
                <a:gd name="T10" fmla="*/ 693 w 872"/>
                <a:gd name="T11" fmla="*/ 223 h 1034"/>
                <a:gd name="T12" fmla="*/ 720 w 872"/>
                <a:gd name="T13" fmla="*/ 262 h 1034"/>
                <a:gd name="T14" fmla="*/ 772 w 872"/>
                <a:gd name="T15" fmla="*/ 327 h 1034"/>
                <a:gd name="T16" fmla="*/ 785 w 872"/>
                <a:gd name="T17" fmla="*/ 367 h 1034"/>
                <a:gd name="T18" fmla="*/ 811 w 872"/>
                <a:gd name="T19" fmla="*/ 406 h 1034"/>
                <a:gd name="T20" fmla="*/ 864 w 872"/>
                <a:gd name="T21" fmla="*/ 799 h 1034"/>
                <a:gd name="T22" fmla="*/ 850 w 872"/>
                <a:gd name="T23" fmla="*/ 929 h 1034"/>
                <a:gd name="T24" fmla="*/ 772 w 872"/>
                <a:gd name="T25" fmla="*/ 956 h 1034"/>
                <a:gd name="T26" fmla="*/ 484 w 872"/>
                <a:gd name="T27" fmla="*/ 982 h 1034"/>
                <a:gd name="T28" fmla="*/ 353 w 872"/>
                <a:gd name="T29" fmla="*/ 1034 h 1034"/>
                <a:gd name="T30" fmla="*/ 209 w 872"/>
                <a:gd name="T31" fmla="*/ 1008 h 1034"/>
                <a:gd name="T32" fmla="*/ 130 w 872"/>
                <a:gd name="T33" fmla="*/ 956 h 1034"/>
                <a:gd name="T34" fmla="*/ 39 w 872"/>
                <a:gd name="T35" fmla="*/ 799 h 1034"/>
                <a:gd name="T36" fmla="*/ 26 w 872"/>
                <a:gd name="T37" fmla="*/ 746 h 1034"/>
                <a:gd name="T38" fmla="*/ 0 w 872"/>
                <a:gd name="T39" fmla="*/ 668 h 1034"/>
                <a:gd name="T40" fmla="*/ 13 w 872"/>
                <a:gd name="T41" fmla="*/ 380 h 1034"/>
                <a:gd name="T42" fmla="*/ 78 w 872"/>
                <a:gd name="T43" fmla="*/ 209 h 1034"/>
                <a:gd name="T44" fmla="*/ 91 w 872"/>
                <a:gd name="T45" fmla="*/ 170 h 1034"/>
                <a:gd name="T46" fmla="*/ 104 w 872"/>
                <a:gd name="T47" fmla="*/ 39 h 1034"/>
                <a:gd name="T48" fmla="*/ 144 w 872"/>
                <a:gd name="T49" fmla="*/ 26 h 1034"/>
                <a:gd name="T50" fmla="*/ 144 w 872"/>
                <a:gd name="T51" fmla="*/ 13 h 10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72" h="1034">
                  <a:moveTo>
                    <a:pt x="144" y="13"/>
                  </a:moveTo>
                  <a:cubicBezTo>
                    <a:pt x="244" y="9"/>
                    <a:pt x="345" y="0"/>
                    <a:pt x="445" y="0"/>
                  </a:cubicBezTo>
                  <a:cubicBezTo>
                    <a:pt x="467" y="0"/>
                    <a:pt x="489" y="7"/>
                    <a:pt x="510" y="13"/>
                  </a:cubicBezTo>
                  <a:cubicBezTo>
                    <a:pt x="537" y="20"/>
                    <a:pt x="589" y="39"/>
                    <a:pt x="589" y="39"/>
                  </a:cubicBezTo>
                  <a:cubicBezTo>
                    <a:pt x="656" y="141"/>
                    <a:pt x="631" y="88"/>
                    <a:pt x="667" y="196"/>
                  </a:cubicBezTo>
                  <a:cubicBezTo>
                    <a:pt x="671" y="208"/>
                    <a:pt x="685" y="213"/>
                    <a:pt x="693" y="223"/>
                  </a:cubicBezTo>
                  <a:cubicBezTo>
                    <a:pt x="703" y="235"/>
                    <a:pt x="711" y="249"/>
                    <a:pt x="720" y="262"/>
                  </a:cubicBezTo>
                  <a:cubicBezTo>
                    <a:pt x="753" y="362"/>
                    <a:pt x="704" y="241"/>
                    <a:pt x="772" y="327"/>
                  </a:cubicBezTo>
                  <a:cubicBezTo>
                    <a:pt x="781" y="338"/>
                    <a:pt x="779" y="354"/>
                    <a:pt x="785" y="367"/>
                  </a:cubicBezTo>
                  <a:cubicBezTo>
                    <a:pt x="792" y="381"/>
                    <a:pt x="802" y="393"/>
                    <a:pt x="811" y="406"/>
                  </a:cubicBezTo>
                  <a:cubicBezTo>
                    <a:pt x="865" y="622"/>
                    <a:pt x="843" y="339"/>
                    <a:pt x="864" y="799"/>
                  </a:cubicBezTo>
                  <a:cubicBezTo>
                    <a:pt x="859" y="842"/>
                    <a:pt x="872" y="891"/>
                    <a:pt x="850" y="929"/>
                  </a:cubicBezTo>
                  <a:cubicBezTo>
                    <a:pt x="836" y="953"/>
                    <a:pt x="798" y="947"/>
                    <a:pt x="772" y="956"/>
                  </a:cubicBezTo>
                  <a:cubicBezTo>
                    <a:pt x="658" y="995"/>
                    <a:pt x="726" y="969"/>
                    <a:pt x="484" y="982"/>
                  </a:cubicBezTo>
                  <a:cubicBezTo>
                    <a:pt x="440" y="1012"/>
                    <a:pt x="405" y="1021"/>
                    <a:pt x="353" y="1034"/>
                  </a:cubicBezTo>
                  <a:cubicBezTo>
                    <a:pt x="349" y="1033"/>
                    <a:pt x="237" y="1027"/>
                    <a:pt x="209" y="1008"/>
                  </a:cubicBezTo>
                  <a:cubicBezTo>
                    <a:pt x="112" y="944"/>
                    <a:pt x="224" y="987"/>
                    <a:pt x="130" y="956"/>
                  </a:cubicBezTo>
                  <a:cubicBezTo>
                    <a:pt x="94" y="902"/>
                    <a:pt x="74" y="851"/>
                    <a:pt x="39" y="799"/>
                  </a:cubicBezTo>
                  <a:cubicBezTo>
                    <a:pt x="35" y="781"/>
                    <a:pt x="31" y="763"/>
                    <a:pt x="26" y="746"/>
                  </a:cubicBezTo>
                  <a:cubicBezTo>
                    <a:pt x="18" y="720"/>
                    <a:pt x="0" y="668"/>
                    <a:pt x="0" y="668"/>
                  </a:cubicBezTo>
                  <a:cubicBezTo>
                    <a:pt x="2" y="631"/>
                    <a:pt x="36" y="450"/>
                    <a:pt x="13" y="380"/>
                  </a:cubicBezTo>
                  <a:cubicBezTo>
                    <a:pt x="48" y="327"/>
                    <a:pt x="58" y="270"/>
                    <a:pt x="78" y="209"/>
                  </a:cubicBezTo>
                  <a:cubicBezTo>
                    <a:pt x="82" y="196"/>
                    <a:pt x="91" y="170"/>
                    <a:pt x="91" y="170"/>
                  </a:cubicBezTo>
                  <a:cubicBezTo>
                    <a:pt x="95" y="126"/>
                    <a:pt x="89" y="80"/>
                    <a:pt x="104" y="39"/>
                  </a:cubicBezTo>
                  <a:cubicBezTo>
                    <a:pt x="109" y="26"/>
                    <a:pt x="132" y="34"/>
                    <a:pt x="144" y="26"/>
                  </a:cubicBezTo>
                  <a:cubicBezTo>
                    <a:pt x="148" y="24"/>
                    <a:pt x="144" y="17"/>
                    <a:pt x="144" y="13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165">
              <a:extLst>
                <a:ext uri="{FF2B5EF4-FFF2-40B4-BE49-F238E27FC236}">
                  <a16:creationId xmlns:a16="http://schemas.microsoft.com/office/drawing/2014/main" id="{47C644BE-54CA-7A57-F785-FCE8A287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959"/>
              <a:ext cx="117" cy="115"/>
            </a:xfrm>
            <a:custGeom>
              <a:avLst/>
              <a:gdLst>
                <a:gd name="T0" fmla="*/ 59 w 117"/>
                <a:gd name="T1" fmla="*/ 0 h 115"/>
                <a:gd name="T2" fmla="*/ 46 w 117"/>
                <a:gd name="T3" fmla="*/ 104 h 115"/>
                <a:gd name="T4" fmla="*/ 99 w 117"/>
                <a:gd name="T5" fmla="*/ 91 h 115"/>
                <a:gd name="T6" fmla="*/ 112 w 117"/>
                <a:gd name="T7" fmla="*/ 52 h 115"/>
                <a:gd name="T8" fmla="*/ 72 w 117"/>
                <a:gd name="T9" fmla="*/ 26 h 115"/>
                <a:gd name="T10" fmla="*/ 59 w 117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15">
                  <a:moveTo>
                    <a:pt x="59" y="0"/>
                  </a:moveTo>
                  <a:cubicBezTo>
                    <a:pt x="42" y="26"/>
                    <a:pt x="0" y="68"/>
                    <a:pt x="46" y="104"/>
                  </a:cubicBezTo>
                  <a:cubicBezTo>
                    <a:pt x="60" y="115"/>
                    <a:pt x="81" y="95"/>
                    <a:pt x="99" y="91"/>
                  </a:cubicBezTo>
                  <a:cubicBezTo>
                    <a:pt x="103" y="78"/>
                    <a:pt x="117" y="65"/>
                    <a:pt x="112" y="52"/>
                  </a:cubicBezTo>
                  <a:cubicBezTo>
                    <a:pt x="106" y="37"/>
                    <a:pt x="83" y="37"/>
                    <a:pt x="72" y="26"/>
                  </a:cubicBezTo>
                  <a:cubicBezTo>
                    <a:pt x="65" y="19"/>
                    <a:pt x="63" y="9"/>
                    <a:pt x="59" y="0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Freeform 166">
              <a:extLst>
                <a:ext uri="{FF2B5EF4-FFF2-40B4-BE49-F238E27FC236}">
                  <a16:creationId xmlns:a16="http://schemas.microsoft.com/office/drawing/2014/main" id="{E30E788E-ADED-7D8B-43EF-D920011EE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784"/>
              <a:ext cx="2832" cy="1584"/>
            </a:xfrm>
            <a:custGeom>
              <a:avLst/>
              <a:gdLst>
                <a:gd name="T0" fmla="*/ 574 w 2602"/>
                <a:gd name="T1" fmla="*/ 158 h 1444"/>
                <a:gd name="T2" fmla="*/ 403 w 2602"/>
                <a:gd name="T3" fmla="*/ 144 h 1444"/>
                <a:gd name="T4" fmla="*/ 288 w 2602"/>
                <a:gd name="T5" fmla="*/ 287 h 1444"/>
                <a:gd name="T6" fmla="*/ 189 w 2602"/>
                <a:gd name="T7" fmla="*/ 388 h 1444"/>
                <a:gd name="T8" fmla="*/ 132 w 2602"/>
                <a:gd name="T9" fmla="*/ 517 h 1444"/>
                <a:gd name="T10" fmla="*/ 118 w 2602"/>
                <a:gd name="T11" fmla="*/ 561 h 1444"/>
                <a:gd name="T12" fmla="*/ 75 w 2602"/>
                <a:gd name="T13" fmla="*/ 589 h 1444"/>
                <a:gd name="T14" fmla="*/ 61 w 2602"/>
                <a:gd name="T15" fmla="*/ 919 h 1444"/>
                <a:gd name="T16" fmla="*/ 19 w 2602"/>
                <a:gd name="T17" fmla="*/ 1149 h 1444"/>
                <a:gd name="T18" fmla="*/ 987 w 2602"/>
                <a:gd name="T19" fmla="*/ 1264 h 1444"/>
                <a:gd name="T20" fmla="*/ 959 w 2602"/>
                <a:gd name="T21" fmla="*/ 1178 h 1444"/>
                <a:gd name="T22" fmla="*/ 1058 w 2602"/>
                <a:gd name="T23" fmla="*/ 833 h 1444"/>
                <a:gd name="T24" fmla="*/ 1144 w 2602"/>
                <a:gd name="T25" fmla="*/ 660 h 1444"/>
                <a:gd name="T26" fmla="*/ 1200 w 2602"/>
                <a:gd name="T27" fmla="*/ 646 h 1444"/>
                <a:gd name="T28" fmla="*/ 1472 w 2602"/>
                <a:gd name="T29" fmla="*/ 719 h 1444"/>
                <a:gd name="T30" fmla="*/ 1642 w 2602"/>
                <a:gd name="T31" fmla="*/ 833 h 1444"/>
                <a:gd name="T32" fmla="*/ 1685 w 2602"/>
                <a:gd name="T33" fmla="*/ 876 h 1444"/>
                <a:gd name="T34" fmla="*/ 1727 w 2602"/>
                <a:gd name="T35" fmla="*/ 891 h 1444"/>
                <a:gd name="T36" fmla="*/ 1743 w 2602"/>
                <a:gd name="T37" fmla="*/ 934 h 1444"/>
                <a:gd name="T38" fmla="*/ 1998 w 2602"/>
                <a:gd name="T39" fmla="*/ 1077 h 1444"/>
                <a:gd name="T40" fmla="*/ 2127 w 2602"/>
                <a:gd name="T41" fmla="*/ 1164 h 1444"/>
                <a:gd name="T42" fmla="*/ 2312 w 2602"/>
                <a:gd name="T43" fmla="*/ 1249 h 1444"/>
                <a:gd name="T44" fmla="*/ 2440 w 2602"/>
                <a:gd name="T45" fmla="*/ 1120 h 1444"/>
                <a:gd name="T46" fmla="*/ 2597 w 2602"/>
                <a:gd name="T47" fmla="*/ 1106 h 1444"/>
                <a:gd name="T48" fmla="*/ 2639 w 2602"/>
                <a:gd name="T49" fmla="*/ 1091 h 1444"/>
                <a:gd name="T50" fmla="*/ 2654 w 2602"/>
                <a:gd name="T51" fmla="*/ 1049 h 1444"/>
                <a:gd name="T52" fmla="*/ 2739 w 2602"/>
                <a:gd name="T53" fmla="*/ 1020 h 1444"/>
                <a:gd name="T54" fmla="*/ 2768 w 2602"/>
                <a:gd name="T55" fmla="*/ 991 h 1444"/>
                <a:gd name="T56" fmla="*/ 2824 w 2602"/>
                <a:gd name="T57" fmla="*/ 976 h 1444"/>
                <a:gd name="T58" fmla="*/ 2739 w 2602"/>
                <a:gd name="T59" fmla="*/ 919 h 1444"/>
                <a:gd name="T60" fmla="*/ 2668 w 2602"/>
                <a:gd name="T61" fmla="*/ 848 h 1444"/>
                <a:gd name="T62" fmla="*/ 2597 w 2602"/>
                <a:gd name="T63" fmla="*/ 776 h 1444"/>
                <a:gd name="T64" fmla="*/ 2497 w 2602"/>
                <a:gd name="T65" fmla="*/ 618 h 1444"/>
                <a:gd name="T66" fmla="*/ 2354 w 2602"/>
                <a:gd name="T67" fmla="*/ 359 h 1444"/>
                <a:gd name="T68" fmla="*/ 2255 w 2602"/>
                <a:gd name="T69" fmla="*/ 273 h 1444"/>
                <a:gd name="T70" fmla="*/ 2027 w 2602"/>
                <a:gd name="T71" fmla="*/ 129 h 1444"/>
                <a:gd name="T72" fmla="*/ 1842 w 2602"/>
                <a:gd name="T73" fmla="*/ 58 h 1444"/>
                <a:gd name="T74" fmla="*/ 1713 w 2602"/>
                <a:gd name="T75" fmla="*/ 29 h 1444"/>
                <a:gd name="T76" fmla="*/ 1699 w 2602"/>
                <a:gd name="T77" fmla="*/ 72 h 1444"/>
                <a:gd name="T78" fmla="*/ 1556 w 2602"/>
                <a:gd name="T79" fmla="*/ 101 h 1444"/>
                <a:gd name="T80" fmla="*/ 1343 w 2602"/>
                <a:gd name="T81" fmla="*/ 129 h 1444"/>
                <a:gd name="T82" fmla="*/ 1243 w 2602"/>
                <a:gd name="T83" fmla="*/ 115 h 1444"/>
                <a:gd name="T84" fmla="*/ 1215 w 2602"/>
                <a:gd name="T85" fmla="*/ 72 h 1444"/>
                <a:gd name="T86" fmla="*/ 1100 w 2602"/>
                <a:gd name="T87" fmla="*/ 0 h 1444"/>
                <a:gd name="T88" fmla="*/ 1072 w 2602"/>
                <a:gd name="T89" fmla="*/ 87 h 1444"/>
                <a:gd name="T90" fmla="*/ 887 w 2602"/>
                <a:gd name="T91" fmla="*/ 101 h 1444"/>
                <a:gd name="T92" fmla="*/ 574 w 2602"/>
                <a:gd name="T93" fmla="*/ 158 h 1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02" h="1444">
                  <a:moveTo>
                    <a:pt x="527" y="144"/>
                  </a:moveTo>
                  <a:cubicBezTo>
                    <a:pt x="475" y="140"/>
                    <a:pt x="370" y="131"/>
                    <a:pt x="370" y="131"/>
                  </a:cubicBezTo>
                  <a:cubicBezTo>
                    <a:pt x="344" y="224"/>
                    <a:pt x="348" y="235"/>
                    <a:pt x="265" y="262"/>
                  </a:cubicBezTo>
                  <a:cubicBezTo>
                    <a:pt x="238" y="302"/>
                    <a:pt x="207" y="320"/>
                    <a:pt x="174" y="354"/>
                  </a:cubicBezTo>
                  <a:cubicBezTo>
                    <a:pt x="142" y="447"/>
                    <a:pt x="162" y="409"/>
                    <a:pt x="121" y="471"/>
                  </a:cubicBezTo>
                  <a:cubicBezTo>
                    <a:pt x="117" y="484"/>
                    <a:pt x="117" y="500"/>
                    <a:pt x="108" y="511"/>
                  </a:cubicBezTo>
                  <a:cubicBezTo>
                    <a:pt x="98" y="523"/>
                    <a:pt x="71" y="522"/>
                    <a:pt x="69" y="537"/>
                  </a:cubicBezTo>
                  <a:cubicBezTo>
                    <a:pt x="53" y="636"/>
                    <a:pt x="63" y="738"/>
                    <a:pt x="56" y="838"/>
                  </a:cubicBezTo>
                  <a:cubicBezTo>
                    <a:pt x="51" y="909"/>
                    <a:pt x="29" y="977"/>
                    <a:pt x="17" y="1047"/>
                  </a:cubicBezTo>
                  <a:cubicBezTo>
                    <a:pt x="61" y="1444"/>
                    <a:pt x="0" y="1249"/>
                    <a:pt x="907" y="1152"/>
                  </a:cubicBezTo>
                  <a:cubicBezTo>
                    <a:pt x="934" y="1149"/>
                    <a:pt x="881" y="1074"/>
                    <a:pt x="881" y="1074"/>
                  </a:cubicBezTo>
                  <a:cubicBezTo>
                    <a:pt x="892" y="993"/>
                    <a:pt x="915" y="818"/>
                    <a:pt x="972" y="759"/>
                  </a:cubicBezTo>
                  <a:cubicBezTo>
                    <a:pt x="980" y="725"/>
                    <a:pt x="1017" y="619"/>
                    <a:pt x="1051" y="602"/>
                  </a:cubicBezTo>
                  <a:cubicBezTo>
                    <a:pt x="1067" y="594"/>
                    <a:pt x="1086" y="593"/>
                    <a:pt x="1103" y="589"/>
                  </a:cubicBezTo>
                  <a:cubicBezTo>
                    <a:pt x="1190" y="603"/>
                    <a:pt x="1268" y="627"/>
                    <a:pt x="1352" y="655"/>
                  </a:cubicBezTo>
                  <a:cubicBezTo>
                    <a:pt x="1384" y="666"/>
                    <a:pt x="1470" y="739"/>
                    <a:pt x="1509" y="759"/>
                  </a:cubicBezTo>
                  <a:cubicBezTo>
                    <a:pt x="1522" y="772"/>
                    <a:pt x="1533" y="789"/>
                    <a:pt x="1548" y="799"/>
                  </a:cubicBezTo>
                  <a:cubicBezTo>
                    <a:pt x="1559" y="807"/>
                    <a:pt x="1577" y="802"/>
                    <a:pt x="1587" y="812"/>
                  </a:cubicBezTo>
                  <a:cubicBezTo>
                    <a:pt x="1597" y="822"/>
                    <a:pt x="1591" y="841"/>
                    <a:pt x="1601" y="851"/>
                  </a:cubicBezTo>
                  <a:cubicBezTo>
                    <a:pt x="1661" y="910"/>
                    <a:pt x="1757" y="956"/>
                    <a:pt x="1836" y="982"/>
                  </a:cubicBezTo>
                  <a:cubicBezTo>
                    <a:pt x="1846" y="985"/>
                    <a:pt x="1930" y="1045"/>
                    <a:pt x="1954" y="1061"/>
                  </a:cubicBezTo>
                  <a:cubicBezTo>
                    <a:pt x="2014" y="1102"/>
                    <a:pt x="2053" y="1121"/>
                    <a:pt x="2124" y="1139"/>
                  </a:cubicBezTo>
                  <a:cubicBezTo>
                    <a:pt x="2148" y="1103"/>
                    <a:pt x="2193" y="1032"/>
                    <a:pt x="2242" y="1021"/>
                  </a:cubicBezTo>
                  <a:cubicBezTo>
                    <a:pt x="2289" y="1011"/>
                    <a:pt x="2338" y="1012"/>
                    <a:pt x="2386" y="1008"/>
                  </a:cubicBezTo>
                  <a:cubicBezTo>
                    <a:pt x="2399" y="1004"/>
                    <a:pt x="2415" y="1005"/>
                    <a:pt x="2425" y="995"/>
                  </a:cubicBezTo>
                  <a:cubicBezTo>
                    <a:pt x="2435" y="985"/>
                    <a:pt x="2427" y="964"/>
                    <a:pt x="2438" y="956"/>
                  </a:cubicBezTo>
                  <a:cubicBezTo>
                    <a:pt x="2461" y="940"/>
                    <a:pt x="2517" y="930"/>
                    <a:pt x="2517" y="930"/>
                  </a:cubicBezTo>
                  <a:cubicBezTo>
                    <a:pt x="2526" y="921"/>
                    <a:pt x="2532" y="909"/>
                    <a:pt x="2543" y="903"/>
                  </a:cubicBezTo>
                  <a:cubicBezTo>
                    <a:pt x="2559" y="895"/>
                    <a:pt x="2602" y="907"/>
                    <a:pt x="2595" y="890"/>
                  </a:cubicBezTo>
                  <a:cubicBezTo>
                    <a:pt x="2583" y="861"/>
                    <a:pt x="2517" y="838"/>
                    <a:pt x="2517" y="838"/>
                  </a:cubicBezTo>
                  <a:cubicBezTo>
                    <a:pt x="2463" y="757"/>
                    <a:pt x="2523" y="836"/>
                    <a:pt x="2451" y="773"/>
                  </a:cubicBezTo>
                  <a:cubicBezTo>
                    <a:pt x="2428" y="753"/>
                    <a:pt x="2386" y="707"/>
                    <a:pt x="2386" y="707"/>
                  </a:cubicBezTo>
                  <a:cubicBezTo>
                    <a:pt x="2366" y="647"/>
                    <a:pt x="2325" y="616"/>
                    <a:pt x="2294" y="563"/>
                  </a:cubicBezTo>
                  <a:cubicBezTo>
                    <a:pt x="2254" y="494"/>
                    <a:pt x="2217" y="381"/>
                    <a:pt x="2163" y="327"/>
                  </a:cubicBezTo>
                  <a:cubicBezTo>
                    <a:pt x="2142" y="264"/>
                    <a:pt x="2128" y="286"/>
                    <a:pt x="2072" y="249"/>
                  </a:cubicBezTo>
                  <a:cubicBezTo>
                    <a:pt x="2028" y="184"/>
                    <a:pt x="1937" y="142"/>
                    <a:pt x="1862" y="118"/>
                  </a:cubicBezTo>
                  <a:cubicBezTo>
                    <a:pt x="1808" y="82"/>
                    <a:pt x="1753" y="73"/>
                    <a:pt x="1692" y="53"/>
                  </a:cubicBezTo>
                  <a:cubicBezTo>
                    <a:pt x="1650" y="9"/>
                    <a:pt x="1633" y="12"/>
                    <a:pt x="1574" y="26"/>
                  </a:cubicBezTo>
                  <a:cubicBezTo>
                    <a:pt x="1570" y="39"/>
                    <a:pt x="1572" y="57"/>
                    <a:pt x="1561" y="66"/>
                  </a:cubicBezTo>
                  <a:cubicBezTo>
                    <a:pt x="1526" y="94"/>
                    <a:pt x="1474" y="85"/>
                    <a:pt x="1430" y="92"/>
                  </a:cubicBezTo>
                  <a:cubicBezTo>
                    <a:pt x="1348" y="105"/>
                    <a:pt x="1319" y="107"/>
                    <a:pt x="1234" y="118"/>
                  </a:cubicBezTo>
                  <a:cubicBezTo>
                    <a:pt x="1203" y="114"/>
                    <a:pt x="1170" y="117"/>
                    <a:pt x="1142" y="105"/>
                  </a:cubicBezTo>
                  <a:cubicBezTo>
                    <a:pt x="1128" y="99"/>
                    <a:pt x="1126" y="78"/>
                    <a:pt x="1116" y="66"/>
                  </a:cubicBezTo>
                  <a:cubicBezTo>
                    <a:pt x="1088" y="30"/>
                    <a:pt x="1053" y="14"/>
                    <a:pt x="1011" y="0"/>
                  </a:cubicBezTo>
                  <a:cubicBezTo>
                    <a:pt x="1002" y="26"/>
                    <a:pt x="994" y="53"/>
                    <a:pt x="985" y="79"/>
                  </a:cubicBezTo>
                  <a:cubicBezTo>
                    <a:pt x="967" y="133"/>
                    <a:pt x="872" y="89"/>
                    <a:pt x="815" y="92"/>
                  </a:cubicBezTo>
                  <a:cubicBezTo>
                    <a:pt x="525" y="109"/>
                    <a:pt x="569" y="17"/>
                    <a:pt x="527" y="144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167">
              <a:extLst>
                <a:ext uri="{FF2B5EF4-FFF2-40B4-BE49-F238E27FC236}">
                  <a16:creationId xmlns:a16="http://schemas.microsoft.com/office/drawing/2014/main" id="{EE0A14E5-9E1E-F5D4-0A94-EA7424079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736"/>
              <a:ext cx="149" cy="94"/>
            </a:xfrm>
            <a:custGeom>
              <a:avLst/>
              <a:gdLst>
                <a:gd name="T0" fmla="*/ 42 w 149"/>
                <a:gd name="T1" fmla="*/ 0 h 94"/>
                <a:gd name="T2" fmla="*/ 68 w 149"/>
                <a:gd name="T3" fmla="*/ 92 h 94"/>
                <a:gd name="T4" fmla="*/ 120 w 149"/>
                <a:gd name="T5" fmla="*/ 79 h 94"/>
                <a:gd name="T6" fmla="*/ 42 w 14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94">
                  <a:moveTo>
                    <a:pt x="42" y="0"/>
                  </a:moveTo>
                  <a:cubicBezTo>
                    <a:pt x="5" y="56"/>
                    <a:pt x="0" y="69"/>
                    <a:pt x="68" y="92"/>
                  </a:cubicBezTo>
                  <a:cubicBezTo>
                    <a:pt x="85" y="88"/>
                    <a:pt x="111" y="94"/>
                    <a:pt x="120" y="79"/>
                  </a:cubicBezTo>
                  <a:cubicBezTo>
                    <a:pt x="149" y="29"/>
                    <a:pt x="72" y="0"/>
                    <a:pt x="42" y="0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168">
              <a:extLst>
                <a:ext uri="{FF2B5EF4-FFF2-40B4-BE49-F238E27FC236}">
                  <a16:creationId xmlns:a16="http://schemas.microsoft.com/office/drawing/2014/main" id="{AA13F31D-8439-A13B-CE8E-465A04E1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4019"/>
              <a:ext cx="1018" cy="340"/>
            </a:xfrm>
            <a:custGeom>
              <a:avLst/>
              <a:gdLst>
                <a:gd name="T0" fmla="*/ 442 w 1018"/>
                <a:gd name="T1" fmla="*/ 52 h 340"/>
                <a:gd name="T2" fmla="*/ 403 w 1018"/>
                <a:gd name="T3" fmla="*/ 39 h 340"/>
                <a:gd name="T4" fmla="*/ 324 w 1018"/>
                <a:gd name="T5" fmla="*/ 92 h 340"/>
                <a:gd name="T6" fmla="*/ 285 w 1018"/>
                <a:gd name="T7" fmla="*/ 105 h 340"/>
                <a:gd name="T8" fmla="*/ 128 w 1018"/>
                <a:gd name="T9" fmla="*/ 183 h 340"/>
                <a:gd name="T10" fmla="*/ 89 w 1018"/>
                <a:gd name="T11" fmla="*/ 196 h 340"/>
                <a:gd name="T12" fmla="*/ 49 w 1018"/>
                <a:gd name="T13" fmla="*/ 209 h 340"/>
                <a:gd name="T14" fmla="*/ 36 w 1018"/>
                <a:gd name="T15" fmla="*/ 327 h 340"/>
                <a:gd name="T16" fmla="*/ 102 w 1018"/>
                <a:gd name="T17" fmla="*/ 340 h 340"/>
                <a:gd name="T18" fmla="*/ 717 w 1018"/>
                <a:gd name="T19" fmla="*/ 327 h 340"/>
                <a:gd name="T20" fmla="*/ 926 w 1018"/>
                <a:gd name="T21" fmla="*/ 275 h 340"/>
                <a:gd name="T22" fmla="*/ 1005 w 1018"/>
                <a:gd name="T23" fmla="*/ 249 h 340"/>
                <a:gd name="T24" fmla="*/ 1018 w 1018"/>
                <a:gd name="T25" fmla="*/ 209 h 340"/>
                <a:gd name="T26" fmla="*/ 848 w 1018"/>
                <a:gd name="T27" fmla="*/ 78 h 340"/>
                <a:gd name="T28" fmla="*/ 756 w 101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18" h="340">
                  <a:moveTo>
                    <a:pt x="442" y="52"/>
                  </a:moveTo>
                  <a:cubicBezTo>
                    <a:pt x="429" y="48"/>
                    <a:pt x="416" y="35"/>
                    <a:pt x="403" y="39"/>
                  </a:cubicBezTo>
                  <a:cubicBezTo>
                    <a:pt x="373" y="49"/>
                    <a:pt x="354" y="82"/>
                    <a:pt x="324" y="92"/>
                  </a:cubicBezTo>
                  <a:cubicBezTo>
                    <a:pt x="311" y="96"/>
                    <a:pt x="298" y="101"/>
                    <a:pt x="285" y="105"/>
                  </a:cubicBezTo>
                  <a:cubicBezTo>
                    <a:pt x="234" y="156"/>
                    <a:pt x="195" y="161"/>
                    <a:pt x="128" y="183"/>
                  </a:cubicBezTo>
                  <a:cubicBezTo>
                    <a:pt x="115" y="187"/>
                    <a:pt x="102" y="192"/>
                    <a:pt x="89" y="196"/>
                  </a:cubicBezTo>
                  <a:cubicBezTo>
                    <a:pt x="76" y="200"/>
                    <a:pt x="49" y="209"/>
                    <a:pt x="49" y="209"/>
                  </a:cubicBezTo>
                  <a:cubicBezTo>
                    <a:pt x="47" y="216"/>
                    <a:pt x="0" y="304"/>
                    <a:pt x="36" y="327"/>
                  </a:cubicBezTo>
                  <a:cubicBezTo>
                    <a:pt x="55" y="339"/>
                    <a:pt x="80" y="336"/>
                    <a:pt x="102" y="340"/>
                  </a:cubicBezTo>
                  <a:cubicBezTo>
                    <a:pt x="307" y="336"/>
                    <a:pt x="512" y="335"/>
                    <a:pt x="717" y="327"/>
                  </a:cubicBezTo>
                  <a:cubicBezTo>
                    <a:pt x="787" y="324"/>
                    <a:pt x="860" y="297"/>
                    <a:pt x="926" y="275"/>
                  </a:cubicBezTo>
                  <a:cubicBezTo>
                    <a:pt x="952" y="266"/>
                    <a:pt x="1005" y="249"/>
                    <a:pt x="1005" y="249"/>
                  </a:cubicBezTo>
                  <a:cubicBezTo>
                    <a:pt x="1009" y="236"/>
                    <a:pt x="1018" y="223"/>
                    <a:pt x="1018" y="209"/>
                  </a:cubicBezTo>
                  <a:cubicBezTo>
                    <a:pt x="1018" y="93"/>
                    <a:pt x="941" y="92"/>
                    <a:pt x="848" y="78"/>
                  </a:cubicBezTo>
                  <a:cubicBezTo>
                    <a:pt x="812" y="54"/>
                    <a:pt x="786" y="30"/>
                    <a:pt x="756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169">
              <a:extLst>
                <a:ext uri="{FF2B5EF4-FFF2-40B4-BE49-F238E27FC236}">
                  <a16:creationId xmlns:a16="http://schemas.microsoft.com/office/drawing/2014/main" id="{B23845E4-B753-B8C8-5086-B0363977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4202"/>
              <a:ext cx="392" cy="124"/>
            </a:xfrm>
            <a:custGeom>
              <a:avLst/>
              <a:gdLst>
                <a:gd name="T0" fmla="*/ 40 w 392"/>
                <a:gd name="T1" fmla="*/ 92 h 124"/>
                <a:gd name="T2" fmla="*/ 328 w 392"/>
                <a:gd name="T3" fmla="*/ 92 h 124"/>
                <a:gd name="T4" fmla="*/ 381 w 392"/>
                <a:gd name="T5" fmla="*/ 53 h 124"/>
                <a:gd name="T6" fmla="*/ 354 w 392"/>
                <a:gd name="T7" fmla="*/ 79 h 124"/>
                <a:gd name="T8" fmla="*/ 315 w 392"/>
                <a:gd name="T9" fmla="*/ 92 h 124"/>
                <a:gd name="T10" fmla="*/ 14 w 392"/>
                <a:gd name="T11" fmla="*/ 79 h 124"/>
                <a:gd name="T12" fmla="*/ 27 w 392"/>
                <a:gd name="T13" fmla="*/ 39 h 124"/>
                <a:gd name="T14" fmla="*/ 93 w 392"/>
                <a:gd name="T15" fmla="*/ 53 h 124"/>
                <a:gd name="T16" fmla="*/ 276 w 392"/>
                <a:gd name="T17" fmla="*/ 39 h 124"/>
                <a:gd name="T18" fmla="*/ 315 w 392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2" h="124">
                  <a:moveTo>
                    <a:pt x="40" y="92"/>
                  </a:moveTo>
                  <a:cubicBezTo>
                    <a:pt x="152" y="119"/>
                    <a:pt x="149" y="124"/>
                    <a:pt x="328" y="92"/>
                  </a:cubicBezTo>
                  <a:cubicBezTo>
                    <a:pt x="350" y="88"/>
                    <a:pt x="361" y="63"/>
                    <a:pt x="381" y="53"/>
                  </a:cubicBezTo>
                  <a:cubicBezTo>
                    <a:pt x="392" y="47"/>
                    <a:pt x="365" y="73"/>
                    <a:pt x="354" y="79"/>
                  </a:cubicBezTo>
                  <a:cubicBezTo>
                    <a:pt x="342" y="86"/>
                    <a:pt x="328" y="88"/>
                    <a:pt x="315" y="92"/>
                  </a:cubicBezTo>
                  <a:cubicBezTo>
                    <a:pt x="215" y="88"/>
                    <a:pt x="113" y="97"/>
                    <a:pt x="14" y="79"/>
                  </a:cubicBezTo>
                  <a:cubicBezTo>
                    <a:pt x="0" y="76"/>
                    <a:pt x="14" y="43"/>
                    <a:pt x="27" y="39"/>
                  </a:cubicBezTo>
                  <a:cubicBezTo>
                    <a:pt x="48" y="32"/>
                    <a:pt x="71" y="48"/>
                    <a:pt x="93" y="53"/>
                  </a:cubicBezTo>
                  <a:cubicBezTo>
                    <a:pt x="154" y="48"/>
                    <a:pt x="216" y="53"/>
                    <a:pt x="276" y="39"/>
                  </a:cubicBezTo>
                  <a:cubicBezTo>
                    <a:pt x="294" y="35"/>
                    <a:pt x="315" y="0"/>
                    <a:pt x="315" y="0"/>
                  </a:cubicBezTo>
                </a:path>
              </a:pathLst>
            </a:cu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70">
              <a:extLst>
                <a:ext uri="{FF2B5EF4-FFF2-40B4-BE49-F238E27FC236}">
                  <a16:creationId xmlns:a16="http://schemas.microsoft.com/office/drawing/2014/main" id="{B605503F-B76A-65E5-24FA-1C743BA7A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3792"/>
              <a:ext cx="768" cy="595"/>
            </a:xfrm>
            <a:custGeom>
              <a:avLst/>
              <a:gdLst>
                <a:gd name="T0" fmla="*/ 263 w 777"/>
                <a:gd name="T1" fmla="*/ 82 h 595"/>
                <a:gd name="T2" fmla="*/ 224 w 777"/>
                <a:gd name="T3" fmla="*/ 305 h 595"/>
                <a:gd name="T4" fmla="*/ 199 w 777"/>
                <a:gd name="T5" fmla="*/ 344 h 595"/>
                <a:gd name="T6" fmla="*/ 160 w 777"/>
                <a:gd name="T7" fmla="*/ 357 h 595"/>
                <a:gd name="T8" fmla="*/ 69 w 777"/>
                <a:gd name="T9" fmla="*/ 462 h 595"/>
                <a:gd name="T10" fmla="*/ 56 w 777"/>
                <a:gd name="T11" fmla="*/ 501 h 595"/>
                <a:gd name="T12" fmla="*/ 186 w 777"/>
                <a:gd name="T13" fmla="*/ 593 h 595"/>
                <a:gd name="T14" fmla="*/ 237 w 777"/>
                <a:gd name="T15" fmla="*/ 579 h 595"/>
                <a:gd name="T16" fmla="*/ 263 w 777"/>
                <a:gd name="T17" fmla="*/ 540 h 595"/>
                <a:gd name="T18" fmla="*/ 328 w 777"/>
                <a:gd name="T19" fmla="*/ 488 h 595"/>
                <a:gd name="T20" fmla="*/ 445 w 777"/>
                <a:gd name="T21" fmla="*/ 553 h 595"/>
                <a:gd name="T22" fmla="*/ 496 w 777"/>
                <a:gd name="T23" fmla="*/ 435 h 595"/>
                <a:gd name="T24" fmla="*/ 600 w 777"/>
                <a:gd name="T25" fmla="*/ 422 h 595"/>
                <a:gd name="T26" fmla="*/ 768 w 777"/>
                <a:gd name="T27" fmla="*/ 213 h 595"/>
                <a:gd name="T28" fmla="*/ 613 w 777"/>
                <a:gd name="T29" fmla="*/ 121 h 595"/>
                <a:gd name="T30" fmla="*/ 574 w 777"/>
                <a:gd name="T31" fmla="*/ 82 h 595"/>
                <a:gd name="T32" fmla="*/ 548 w 777"/>
                <a:gd name="T33" fmla="*/ 30 h 5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7" h="595">
                  <a:moveTo>
                    <a:pt x="266" y="82"/>
                  </a:moveTo>
                  <a:cubicBezTo>
                    <a:pt x="278" y="161"/>
                    <a:pt x="323" y="270"/>
                    <a:pt x="227" y="305"/>
                  </a:cubicBezTo>
                  <a:cubicBezTo>
                    <a:pt x="218" y="318"/>
                    <a:pt x="213" y="334"/>
                    <a:pt x="201" y="344"/>
                  </a:cubicBezTo>
                  <a:cubicBezTo>
                    <a:pt x="190" y="353"/>
                    <a:pt x="172" y="347"/>
                    <a:pt x="162" y="357"/>
                  </a:cubicBezTo>
                  <a:cubicBezTo>
                    <a:pt x="0" y="518"/>
                    <a:pt x="185" y="382"/>
                    <a:pt x="70" y="462"/>
                  </a:cubicBezTo>
                  <a:cubicBezTo>
                    <a:pt x="66" y="475"/>
                    <a:pt x="57" y="487"/>
                    <a:pt x="57" y="501"/>
                  </a:cubicBezTo>
                  <a:cubicBezTo>
                    <a:pt x="57" y="566"/>
                    <a:pt x="142" y="577"/>
                    <a:pt x="188" y="593"/>
                  </a:cubicBezTo>
                  <a:cubicBezTo>
                    <a:pt x="205" y="588"/>
                    <a:pt x="225" y="589"/>
                    <a:pt x="240" y="579"/>
                  </a:cubicBezTo>
                  <a:cubicBezTo>
                    <a:pt x="253" y="570"/>
                    <a:pt x="256" y="552"/>
                    <a:pt x="266" y="540"/>
                  </a:cubicBezTo>
                  <a:cubicBezTo>
                    <a:pt x="286" y="515"/>
                    <a:pt x="305" y="506"/>
                    <a:pt x="332" y="488"/>
                  </a:cubicBezTo>
                  <a:cubicBezTo>
                    <a:pt x="368" y="595"/>
                    <a:pt x="331" y="570"/>
                    <a:pt x="450" y="553"/>
                  </a:cubicBezTo>
                  <a:cubicBezTo>
                    <a:pt x="450" y="552"/>
                    <a:pt x="479" y="444"/>
                    <a:pt x="502" y="435"/>
                  </a:cubicBezTo>
                  <a:cubicBezTo>
                    <a:pt x="535" y="422"/>
                    <a:pt x="572" y="426"/>
                    <a:pt x="607" y="422"/>
                  </a:cubicBezTo>
                  <a:cubicBezTo>
                    <a:pt x="659" y="343"/>
                    <a:pt x="745" y="308"/>
                    <a:pt x="777" y="213"/>
                  </a:cubicBezTo>
                  <a:cubicBezTo>
                    <a:pt x="752" y="113"/>
                    <a:pt x="725" y="134"/>
                    <a:pt x="620" y="121"/>
                  </a:cubicBezTo>
                  <a:cubicBezTo>
                    <a:pt x="607" y="108"/>
                    <a:pt x="591" y="97"/>
                    <a:pt x="581" y="82"/>
                  </a:cubicBezTo>
                  <a:cubicBezTo>
                    <a:pt x="527" y="0"/>
                    <a:pt x="596" y="69"/>
                    <a:pt x="554" y="3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71">
              <a:extLst>
                <a:ext uri="{FF2B5EF4-FFF2-40B4-BE49-F238E27FC236}">
                  <a16:creationId xmlns:a16="http://schemas.microsoft.com/office/drawing/2014/main" id="{39A01A16-92CA-1421-F2A0-63394E81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4210"/>
              <a:ext cx="558" cy="230"/>
            </a:xfrm>
            <a:custGeom>
              <a:avLst/>
              <a:gdLst>
                <a:gd name="T0" fmla="*/ 152 w 558"/>
                <a:gd name="T1" fmla="*/ 18 h 230"/>
                <a:gd name="T2" fmla="*/ 34 w 558"/>
                <a:gd name="T3" fmla="*/ 71 h 230"/>
                <a:gd name="T4" fmla="*/ 126 w 558"/>
                <a:gd name="T5" fmla="*/ 136 h 230"/>
                <a:gd name="T6" fmla="*/ 165 w 558"/>
                <a:gd name="T7" fmla="*/ 110 h 230"/>
                <a:gd name="T8" fmla="*/ 191 w 558"/>
                <a:gd name="T9" fmla="*/ 71 h 230"/>
                <a:gd name="T10" fmla="*/ 165 w 558"/>
                <a:gd name="T11" fmla="*/ 149 h 230"/>
                <a:gd name="T12" fmla="*/ 152 w 558"/>
                <a:gd name="T13" fmla="*/ 189 h 230"/>
                <a:gd name="T14" fmla="*/ 191 w 558"/>
                <a:gd name="T15" fmla="*/ 215 h 230"/>
                <a:gd name="T16" fmla="*/ 309 w 558"/>
                <a:gd name="T17" fmla="*/ 110 h 230"/>
                <a:gd name="T18" fmla="*/ 348 w 558"/>
                <a:gd name="T19" fmla="*/ 84 h 230"/>
                <a:gd name="T20" fmla="*/ 453 w 558"/>
                <a:gd name="T21" fmla="*/ 162 h 230"/>
                <a:gd name="T22" fmla="*/ 479 w 558"/>
                <a:gd name="T23" fmla="*/ 123 h 230"/>
                <a:gd name="T24" fmla="*/ 531 w 558"/>
                <a:gd name="T25" fmla="*/ 5 h 230"/>
                <a:gd name="T26" fmla="*/ 558 w 558"/>
                <a:gd name="T27" fmla="*/ 5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8" h="230">
                  <a:moveTo>
                    <a:pt x="152" y="18"/>
                  </a:moveTo>
                  <a:cubicBezTo>
                    <a:pt x="107" y="33"/>
                    <a:pt x="73" y="45"/>
                    <a:pt x="34" y="71"/>
                  </a:cubicBezTo>
                  <a:cubicBezTo>
                    <a:pt x="0" y="174"/>
                    <a:pt x="32" y="149"/>
                    <a:pt x="126" y="136"/>
                  </a:cubicBezTo>
                  <a:cubicBezTo>
                    <a:pt x="139" y="127"/>
                    <a:pt x="154" y="121"/>
                    <a:pt x="165" y="110"/>
                  </a:cubicBezTo>
                  <a:cubicBezTo>
                    <a:pt x="176" y="99"/>
                    <a:pt x="191" y="55"/>
                    <a:pt x="191" y="71"/>
                  </a:cubicBezTo>
                  <a:cubicBezTo>
                    <a:pt x="191" y="98"/>
                    <a:pt x="174" y="123"/>
                    <a:pt x="165" y="149"/>
                  </a:cubicBezTo>
                  <a:cubicBezTo>
                    <a:pt x="161" y="162"/>
                    <a:pt x="152" y="189"/>
                    <a:pt x="152" y="189"/>
                  </a:cubicBezTo>
                  <a:cubicBezTo>
                    <a:pt x="165" y="198"/>
                    <a:pt x="175" y="213"/>
                    <a:pt x="191" y="215"/>
                  </a:cubicBezTo>
                  <a:cubicBezTo>
                    <a:pt x="342" y="230"/>
                    <a:pt x="255" y="178"/>
                    <a:pt x="309" y="110"/>
                  </a:cubicBezTo>
                  <a:cubicBezTo>
                    <a:pt x="319" y="98"/>
                    <a:pt x="335" y="93"/>
                    <a:pt x="348" y="84"/>
                  </a:cubicBezTo>
                  <a:cubicBezTo>
                    <a:pt x="365" y="185"/>
                    <a:pt x="355" y="186"/>
                    <a:pt x="453" y="162"/>
                  </a:cubicBezTo>
                  <a:cubicBezTo>
                    <a:pt x="462" y="149"/>
                    <a:pt x="473" y="137"/>
                    <a:pt x="479" y="123"/>
                  </a:cubicBezTo>
                  <a:cubicBezTo>
                    <a:pt x="489" y="101"/>
                    <a:pt x="502" y="27"/>
                    <a:pt x="531" y="5"/>
                  </a:cubicBezTo>
                  <a:cubicBezTo>
                    <a:pt x="538" y="0"/>
                    <a:pt x="549" y="5"/>
                    <a:pt x="558" y="5"/>
                  </a:cubicBezTo>
                </a:path>
              </a:pathLst>
            </a:cu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Freeform 172">
              <a:extLst>
                <a:ext uri="{FF2B5EF4-FFF2-40B4-BE49-F238E27FC236}">
                  <a16:creationId xmlns:a16="http://schemas.microsoft.com/office/drawing/2014/main" id="{E613BC48-8771-FF6A-951E-25FE403D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008"/>
              <a:ext cx="1239" cy="1152"/>
            </a:xfrm>
            <a:custGeom>
              <a:avLst/>
              <a:gdLst>
                <a:gd name="T0" fmla="*/ 135 w 1239"/>
                <a:gd name="T1" fmla="*/ 824 h 1152"/>
                <a:gd name="T2" fmla="*/ 148 w 1239"/>
                <a:gd name="T3" fmla="*/ 864 h 1152"/>
                <a:gd name="T4" fmla="*/ 187 w 1239"/>
                <a:gd name="T5" fmla="*/ 890 h 1152"/>
                <a:gd name="T6" fmla="*/ 213 w 1239"/>
                <a:gd name="T7" fmla="*/ 968 h 1152"/>
                <a:gd name="T8" fmla="*/ 292 w 1239"/>
                <a:gd name="T9" fmla="*/ 1073 h 1152"/>
                <a:gd name="T10" fmla="*/ 318 w 1239"/>
                <a:gd name="T11" fmla="*/ 994 h 1152"/>
                <a:gd name="T12" fmla="*/ 423 w 1239"/>
                <a:gd name="T13" fmla="*/ 1152 h 1152"/>
                <a:gd name="T14" fmla="*/ 475 w 1239"/>
                <a:gd name="T15" fmla="*/ 968 h 1152"/>
                <a:gd name="T16" fmla="*/ 580 w 1239"/>
                <a:gd name="T17" fmla="*/ 1021 h 1152"/>
                <a:gd name="T18" fmla="*/ 671 w 1239"/>
                <a:gd name="T19" fmla="*/ 1034 h 1152"/>
                <a:gd name="T20" fmla="*/ 684 w 1239"/>
                <a:gd name="T21" fmla="*/ 981 h 1152"/>
                <a:gd name="T22" fmla="*/ 855 w 1239"/>
                <a:gd name="T23" fmla="*/ 1073 h 1152"/>
                <a:gd name="T24" fmla="*/ 868 w 1239"/>
                <a:gd name="T25" fmla="*/ 955 h 1152"/>
                <a:gd name="T26" fmla="*/ 1116 w 1239"/>
                <a:gd name="T27" fmla="*/ 981 h 1152"/>
                <a:gd name="T28" fmla="*/ 1129 w 1239"/>
                <a:gd name="T29" fmla="*/ 916 h 1152"/>
                <a:gd name="T30" fmla="*/ 1103 w 1239"/>
                <a:gd name="T31" fmla="*/ 877 h 1152"/>
                <a:gd name="T32" fmla="*/ 1156 w 1239"/>
                <a:gd name="T33" fmla="*/ 903 h 1152"/>
                <a:gd name="T34" fmla="*/ 1234 w 1239"/>
                <a:gd name="T35" fmla="*/ 942 h 1152"/>
                <a:gd name="T36" fmla="*/ 1208 w 1239"/>
                <a:gd name="T37" fmla="*/ 798 h 1152"/>
                <a:gd name="T38" fmla="*/ 1195 w 1239"/>
                <a:gd name="T39" fmla="*/ 706 h 1152"/>
                <a:gd name="T40" fmla="*/ 1234 w 1239"/>
                <a:gd name="T41" fmla="*/ 680 h 1152"/>
                <a:gd name="T42" fmla="*/ 1221 w 1239"/>
                <a:gd name="T43" fmla="*/ 641 h 1152"/>
                <a:gd name="T44" fmla="*/ 1116 w 1239"/>
                <a:gd name="T45" fmla="*/ 497 h 1152"/>
                <a:gd name="T46" fmla="*/ 1077 w 1239"/>
                <a:gd name="T47" fmla="*/ 314 h 1152"/>
                <a:gd name="T48" fmla="*/ 946 w 1239"/>
                <a:gd name="T49" fmla="*/ 157 h 1152"/>
                <a:gd name="T50" fmla="*/ 514 w 1239"/>
                <a:gd name="T51" fmla="*/ 0 h 1152"/>
                <a:gd name="T52" fmla="*/ 344 w 1239"/>
                <a:gd name="T53" fmla="*/ 13 h 1152"/>
                <a:gd name="T54" fmla="*/ 265 w 1239"/>
                <a:gd name="T55" fmla="*/ 39 h 1152"/>
                <a:gd name="T56" fmla="*/ 226 w 1239"/>
                <a:gd name="T57" fmla="*/ 52 h 1152"/>
                <a:gd name="T58" fmla="*/ 187 w 1239"/>
                <a:gd name="T59" fmla="*/ 39 h 1152"/>
                <a:gd name="T60" fmla="*/ 108 w 1239"/>
                <a:gd name="T61" fmla="*/ 65 h 1152"/>
                <a:gd name="T62" fmla="*/ 82 w 1239"/>
                <a:gd name="T63" fmla="*/ 144 h 1152"/>
                <a:gd name="T64" fmla="*/ 43 w 1239"/>
                <a:gd name="T65" fmla="*/ 222 h 1152"/>
                <a:gd name="T66" fmla="*/ 4 w 1239"/>
                <a:gd name="T67" fmla="*/ 392 h 1152"/>
                <a:gd name="T68" fmla="*/ 108 w 1239"/>
                <a:gd name="T69" fmla="*/ 733 h 1152"/>
                <a:gd name="T70" fmla="*/ 121 w 1239"/>
                <a:gd name="T71" fmla="*/ 772 h 1152"/>
                <a:gd name="T72" fmla="*/ 135 w 1239"/>
                <a:gd name="T73" fmla="*/ 824 h 1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39" h="1152">
                  <a:moveTo>
                    <a:pt x="135" y="824"/>
                  </a:moveTo>
                  <a:cubicBezTo>
                    <a:pt x="139" y="837"/>
                    <a:pt x="139" y="853"/>
                    <a:pt x="148" y="864"/>
                  </a:cubicBezTo>
                  <a:cubicBezTo>
                    <a:pt x="158" y="876"/>
                    <a:pt x="179" y="877"/>
                    <a:pt x="187" y="890"/>
                  </a:cubicBezTo>
                  <a:cubicBezTo>
                    <a:pt x="202" y="913"/>
                    <a:pt x="198" y="945"/>
                    <a:pt x="213" y="968"/>
                  </a:cubicBezTo>
                  <a:cubicBezTo>
                    <a:pt x="272" y="1057"/>
                    <a:pt x="242" y="1025"/>
                    <a:pt x="292" y="1073"/>
                  </a:cubicBezTo>
                  <a:cubicBezTo>
                    <a:pt x="301" y="1047"/>
                    <a:pt x="299" y="974"/>
                    <a:pt x="318" y="994"/>
                  </a:cubicBezTo>
                  <a:cubicBezTo>
                    <a:pt x="363" y="1041"/>
                    <a:pt x="394" y="1094"/>
                    <a:pt x="423" y="1152"/>
                  </a:cubicBezTo>
                  <a:cubicBezTo>
                    <a:pt x="438" y="1090"/>
                    <a:pt x="455" y="1028"/>
                    <a:pt x="475" y="968"/>
                  </a:cubicBezTo>
                  <a:cubicBezTo>
                    <a:pt x="518" y="982"/>
                    <a:pt x="536" y="1007"/>
                    <a:pt x="580" y="1021"/>
                  </a:cubicBezTo>
                  <a:cubicBezTo>
                    <a:pt x="663" y="1076"/>
                    <a:pt x="651" y="1105"/>
                    <a:pt x="671" y="1034"/>
                  </a:cubicBezTo>
                  <a:cubicBezTo>
                    <a:pt x="676" y="1016"/>
                    <a:pt x="680" y="999"/>
                    <a:pt x="684" y="981"/>
                  </a:cubicBezTo>
                  <a:cubicBezTo>
                    <a:pt x="740" y="1037"/>
                    <a:pt x="781" y="1058"/>
                    <a:pt x="855" y="1073"/>
                  </a:cubicBezTo>
                  <a:cubicBezTo>
                    <a:pt x="859" y="1034"/>
                    <a:pt x="835" y="977"/>
                    <a:pt x="868" y="955"/>
                  </a:cubicBezTo>
                  <a:cubicBezTo>
                    <a:pt x="876" y="950"/>
                    <a:pt x="1088" y="978"/>
                    <a:pt x="1116" y="981"/>
                  </a:cubicBezTo>
                  <a:cubicBezTo>
                    <a:pt x="1148" y="950"/>
                    <a:pt x="1152" y="962"/>
                    <a:pt x="1129" y="916"/>
                  </a:cubicBezTo>
                  <a:cubicBezTo>
                    <a:pt x="1122" y="902"/>
                    <a:pt x="1089" y="884"/>
                    <a:pt x="1103" y="877"/>
                  </a:cubicBezTo>
                  <a:cubicBezTo>
                    <a:pt x="1121" y="868"/>
                    <a:pt x="1138" y="895"/>
                    <a:pt x="1156" y="903"/>
                  </a:cubicBezTo>
                  <a:cubicBezTo>
                    <a:pt x="1230" y="934"/>
                    <a:pt x="1161" y="893"/>
                    <a:pt x="1234" y="942"/>
                  </a:cubicBezTo>
                  <a:cubicBezTo>
                    <a:pt x="1233" y="934"/>
                    <a:pt x="1213" y="812"/>
                    <a:pt x="1208" y="798"/>
                  </a:cubicBezTo>
                  <a:cubicBezTo>
                    <a:pt x="1195" y="763"/>
                    <a:pt x="1078" y="628"/>
                    <a:pt x="1195" y="706"/>
                  </a:cubicBezTo>
                  <a:cubicBezTo>
                    <a:pt x="1208" y="697"/>
                    <a:pt x="1228" y="695"/>
                    <a:pt x="1234" y="680"/>
                  </a:cubicBezTo>
                  <a:cubicBezTo>
                    <a:pt x="1239" y="667"/>
                    <a:pt x="1228" y="653"/>
                    <a:pt x="1221" y="641"/>
                  </a:cubicBezTo>
                  <a:cubicBezTo>
                    <a:pt x="1193" y="589"/>
                    <a:pt x="1159" y="538"/>
                    <a:pt x="1116" y="497"/>
                  </a:cubicBezTo>
                  <a:cubicBezTo>
                    <a:pt x="1135" y="421"/>
                    <a:pt x="1120" y="378"/>
                    <a:pt x="1077" y="314"/>
                  </a:cubicBezTo>
                  <a:cubicBezTo>
                    <a:pt x="1047" y="223"/>
                    <a:pt x="1045" y="190"/>
                    <a:pt x="946" y="157"/>
                  </a:cubicBezTo>
                  <a:cubicBezTo>
                    <a:pt x="852" y="12"/>
                    <a:pt x="664" y="37"/>
                    <a:pt x="514" y="0"/>
                  </a:cubicBezTo>
                  <a:cubicBezTo>
                    <a:pt x="457" y="4"/>
                    <a:pt x="400" y="4"/>
                    <a:pt x="344" y="13"/>
                  </a:cubicBezTo>
                  <a:cubicBezTo>
                    <a:pt x="317" y="17"/>
                    <a:pt x="291" y="30"/>
                    <a:pt x="265" y="39"/>
                  </a:cubicBezTo>
                  <a:cubicBezTo>
                    <a:pt x="252" y="43"/>
                    <a:pt x="226" y="52"/>
                    <a:pt x="226" y="52"/>
                  </a:cubicBezTo>
                  <a:cubicBezTo>
                    <a:pt x="213" y="48"/>
                    <a:pt x="201" y="37"/>
                    <a:pt x="187" y="39"/>
                  </a:cubicBezTo>
                  <a:cubicBezTo>
                    <a:pt x="159" y="42"/>
                    <a:pt x="108" y="65"/>
                    <a:pt x="108" y="65"/>
                  </a:cubicBezTo>
                  <a:cubicBezTo>
                    <a:pt x="99" y="91"/>
                    <a:pt x="97" y="121"/>
                    <a:pt x="82" y="144"/>
                  </a:cubicBezTo>
                  <a:cubicBezTo>
                    <a:pt x="58" y="180"/>
                    <a:pt x="52" y="181"/>
                    <a:pt x="43" y="222"/>
                  </a:cubicBezTo>
                  <a:cubicBezTo>
                    <a:pt x="0" y="409"/>
                    <a:pt x="35" y="298"/>
                    <a:pt x="4" y="392"/>
                  </a:cubicBezTo>
                  <a:cubicBezTo>
                    <a:pt x="17" y="512"/>
                    <a:pt x="20" y="642"/>
                    <a:pt x="108" y="733"/>
                  </a:cubicBezTo>
                  <a:cubicBezTo>
                    <a:pt x="112" y="746"/>
                    <a:pt x="117" y="759"/>
                    <a:pt x="121" y="772"/>
                  </a:cubicBezTo>
                  <a:cubicBezTo>
                    <a:pt x="126" y="789"/>
                    <a:pt x="135" y="824"/>
                    <a:pt x="135" y="8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Freeform 173">
              <a:extLst>
                <a:ext uri="{FF2B5EF4-FFF2-40B4-BE49-F238E27FC236}">
                  <a16:creationId xmlns:a16="http://schemas.microsoft.com/office/drawing/2014/main" id="{D2992703-77E9-BC7A-6CC7-6CCB8139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152"/>
              <a:ext cx="1132" cy="812"/>
            </a:xfrm>
            <a:custGeom>
              <a:avLst/>
              <a:gdLst>
                <a:gd name="T0" fmla="*/ 329 w 1132"/>
                <a:gd name="T1" fmla="*/ 131 h 812"/>
                <a:gd name="T2" fmla="*/ 290 w 1132"/>
                <a:gd name="T3" fmla="*/ 144 h 812"/>
                <a:gd name="T4" fmla="*/ 276 w 1132"/>
                <a:gd name="T5" fmla="*/ 183 h 812"/>
                <a:gd name="T6" fmla="*/ 237 w 1132"/>
                <a:gd name="T7" fmla="*/ 236 h 812"/>
                <a:gd name="T8" fmla="*/ 224 w 1132"/>
                <a:gd name="T9" fmla="*/ 275 h 812"/>
                <a:gd name="T10" fmla="*/ 172 w 1132"/>
                <a:gd name="T11" fmla="*/ 353 h 812"/>
                <a:gd name="T12" fmla="*/ 54 w 1132"/>
                <a:gd name="T13" fmla="*/ 484 h 812"/>
                <a:gd name="T14" fmla="*/ 15 w 1132"/>
                <a:gd name="T15" fmla="*/ 511 h 812"/>
                <a:gd name="T16" fmla="*/ 67 w 1132"/>
                <a:gd name="T17" fmla="*/ 681 h 812"/>
                <a:gd name="T18" fmla="*/ 106 w 1132"/>
                <a:gd name="T19" fmla="*/ 759 h 812"/>
                <a:gd name="T20" fmla="*/ 159 w 1132"/>
                <a:gd name="T21" fmla="*/ 772 h 812"/>
                <a:gd name="T22" fmla="*/ 263 w 1132"/>
                <a:gd name="T23" fmla="*/ 746 h 812"/>
                <a:gd name="T24" fmla="*/ 329 w 1132"/>
                <a:gd name="T25" fmla="*/ 694 h 812"/>
                <a:gd name="T26" fmla="*/ 499 w 1132"/>
                <a:gd name="T27" fmla="*/ 812 h 812"/>
                <a:gd name="T28" fmla="*/ 735 w 1132"/>
                <a:gd name="T29" fmla="*/ 799 h 812"/>
                <a:gd name="T30" fmla="*/ 1010 w 1132"/>
                <a:gd name="T31" fmla="*/ 720 h 812"/>
                <a:gd name="T32" fmla="*/ 1075 w 1132"/>
                <a:gd name="T33" fmla="*/ 484 h 812"/>
                <a:gd name="T34" fmla="*/ 1101 w 1132"/>
                <a:gd name="T35" fmla="*/ 406 h 812"/>
                <a:gd name="T36" fmla="*/ 1062 w 1132"/>
                <a:gd name="T37" fmla="*/ 118 h 812"/>
                <a:gd name="T38" fmla="*/ 996 w 1132"/>
                <a:gd name="T39" fmla="*/ 65 h 812"/>
                <a:gd name="T40" fmla="*/ 970 w 1132"/>
                <a:gd name="T41" fmla="*/ 26 h 812"/>
                <a:gd name="T42" fmla="*/ 892 w 1132"/>
                <a:gd name="T43" fmla="*/ 0 h 812"/>
                <a:gd name="T44" fmla="*/ 722 w 1132"/>
                <a:gd name="T45" fmla="*/ 79 h 812"/>
                <a:gd name="T46" fmla="*/ 342 w 1132"/>
                <a:gd name="T47" fmla="*/ 79 h 812"/>
                <a:gd name="T48" fmla="*/ 250 w 1132"/>
                <a:gd name="T49" fmla="*/ 170 h 8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2" h="812">
                  <a:moveTo>
                    <a:pt x="329" y="131"/>
                  </a:moveTo>
                  <a:cubicBezTo>
                    <a:pt x="316" y="135"/>
                    <a:pt x="300" y="134"/>
                    <a:pt x="290" y="144"/>
                  </a:cubicBezTo>
                  <a:cubicBezTo>
                    <a:pt x="280" y="154"/>
                    <a:pt x="283" y="171"/>
                    <a:pt x="276" y="183"/>
                  </a:cubicBezTo>
                  <a:cubicBezTo>
                    <a:pt x="265" y="202"/>
                    <a:pt x="250" y="218"/>
                    <a:pt x="237" y="236"/>
                  </a:cubicBezTo>
                  <a:cubicBezTo>
                    <a:pt x="233" y="249"/>
                    <a:pt x="231" y="263"/>
                    <a:pt x="224" y="275"/>
                  </a:cubicBezTo>
                  <a:cubicBezTo>
                    <a:pt x="209" y="302"/>
                    <a:pt x="172" y="353"/>
                    <a:pt x="172" y="353"/>
                  </a:cubicBezTo>
                  <a:cubicBezTo>
                    <a:pt x="155" y="440"/>
                    <a:pt x="138" y="456"/>
                    <a:pt x="54" y="484"/>
                  </a:cubicBezTo>
                  <a:cubicBezTo>
                    <a:pt x="41" y="493"/>
                    <a:pt x="18" y="496"/>
                    <a:pt x="15" y="511"/>
                  </a:cubicBezTo>
                  <a:cubicBezTo>
                    <a:pt x="0" y="578"/>
                    <a:pt x="41" y="628"/>
                    <a:pt x="67" y="681"/>
                  </a:cubicBezTo>
                  <a:cubicBezTo>
                    <a:pt x="80" y="706"/>
                    <a:pt x="79" y="741"/>
                    <a:pt x="106" y="759"/>
                  </a:cubicBezTo>
                  <a:cubicBezTo>
                    <a:pt x="121" y="769"/>
                    <a:pt x="141" y="768"/>
                    <a:pt x="159" y="772"/>
                  </a:cubicBezTo>
                  <a:cubicBezTo>
                    <a:pt x="174" y="769"/>
                    <a:pt x="243" y="758"/>
                    <a:pt x="263" y="746"/>
                  </a:cubicBezTo>
                  <a:cubicBezTo>
                    <a:pt x="287" y="732"/>
                    <a:pt x="306" y="710"/>
                    <a:pt x="329" y="694"/>
                  </a:cubicBezTo>
                  <a:cubicBezTo>
                    <a:pt x="393" y="715"/>
                    <a:pt x="452" y="763"/>
                    <a:pt x="499" y="812"/>
                  </a:cubicBezTo>
                  <a:cubicBezTo>
                    <a:pt x="578" y="808"/>
                    <a:pt x="657" y="806"/>
                    <a:pt x="735" y="799"/>
                  </a:cubicBezTo>
                  <a:cubicBezTo>
                    <a:pt x="827" y="790"/>
                    <a:pt x="918" y="738"/>
                    <a:pt x="1010" y="720"/>
                  </a:cubicBezTo>
                  <a:cubicBezTo>
                    <a:pt x="1058" y="647"/>
                    <a:pt x="1048" y="564"/>
                    <a:pt x="1075" y="484"/>
                  </a:cubicBezTo>
                  <a:cubicBezTo>
                    <a:pt x="1084" y="458"/>
                    <a:pt x="1101" y="406"/>
                    <a:pt x="1101" y="406"/>
                  </a:cubicBezTo>
                  <a:cubicBezTo>
                    <a:pt x="1098" y="344"/>
                    <a:pt x="1132" y="188"/>
                    <a:pt x="1062" y="118"/>
                  </a:cubicBezTo>
                  <a:cubicBezTo>
                    <a:pt x="992" y="48"/>
                    <a:pt x="1051" y="133"/>
                    <a:pt x="996" y="65"/>
                  </a:cubicBezTo>
                  <a:cubicBezTo>
                    <a:pt x="986" y="53"/>
                    <a:pt x="983" y="34"/>
                    <a:pt x="970" y="26"/>
                  </a:cubicBezTo>
                  <a:cubicBezTo>
                    <a:pt x="947" y="11"/>
                    <a:pt x="892" y="0"/>
                    <a:pt x="892" y="0"/>
                  </a:cubicBezTo>
                  <a:cubicBezTo>
                    <a:pt x="820" y="14"/>
                    <a:pt x="774" y="25"/>
                    <a:pt x="722" y="79"/>
                  </a:cubicBezTo>
                  <a:cubicBezTo>
                    <a:pt x="582" y="54"/>
                    <a:pt x="529" y="39"/>
                    <a:pt x="342" y="79"/>
                  </a:cubicBezTo>
                  <a:cubicBezTo>
                    <a:pt x="341" y="79"/>
                    <a:pt x="269" y="151"/>
                    <a:pt x="250" y="170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Freeform 174">
              <a:extLst>
                <a:ext uri="{FF2B5EF4-FFF2-40B4-BE49-F238E27FC236}">
                  <a16:creationId xmlns:a16="http://schemas.microsoft.com/office/drawing/2014/main" id="{C7693706-8A3D-1BEE-2DDF-02B33077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807"/>
              <a:ext cx="157" cy="59"/>
            </a:xfrm>
            <a:custGeom>
              <a:avLst/>
              <a:gdLst>
                <a:gd name="T0" fmla="*/ 0 w 157"/>
                <a:gd name="T1" fmla="*/ 52 h 59"/>
                <a:gd name="T2" fmla="*/ 157 w 157"/>
                <a:gd name="T3" fmla="*/ 0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59">
                  <a:moveTo>
                    <a:pt x="0" y="52"/>
                  </a:moveTo>
                  <a:cubicBezTo>
                    <a:pt x="10" y="51"/>
                    <a:pt x="157" y="59"/>
                    <a:pt x="15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0" name="Freeform 175">
              <a:extLst>
                <a:ext uri="{FF2B5EF4-FFF2-40B4-BE49-F238E27FC236}">
                  <a16:creationId xmlns:a16="http://schemas.microsoft.com/office/drawing/2014/main" id="{0DA2137E-4C45-628C-BAC3-39B0546EA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642"/>
              <a:ext cx="123" cy="165"/>
            </a:xfrm>
            <a:custGeom>
              <a:avLst/>
              <a:gdLst>
                <a:gd name="T0" fmla="*/ 30 w 123"/>
                <a:gd name="T1" fmla="*/ 47 h 165"/>
                <a:gd name="T2" fmla="*/ 43 w 123"/>
                <a:gd name="T3" fmla="*/ 7 h 165"/>
                <a:gd name="T4" fmla="*/ 108 w 123"/>
                <a:gd name="T5" fmla="*/ 21 h 165"/>
                <a:gd name="T6" fmla="*/ 95 w 123"/>
                <a:gd name="T7" fmla="*/ 165 h 165"/>
                <a:gd name="T8" fmla="*/ 3 w 123"/>
                <a:gd name="T9" fmla="*/ 112 h 165"/>
                <a:gd name="T10" fmla="*/ 30 w 123"/>
                <a:gd name="T11" fmla="*/ 47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165">
                  <a:moveTo>
                    <a:pt x="30" y="47"/>
                  </a:moveTo>
                  <a:cubicBezTo>
                    <a:pt x="34" y="34"/>
                    <a:pt x="30" y="11"/>
                    <a:pt x="43" y="7"/>
                  </a:cubicBezTo>
                  <a:cubicBezTo>
                    <a:pt x="64" y="0"/>
                    <a:pt x="101" y="0"/>
                    <a:pt x="108" y="21"/>
                  </a:cubicBezTo>
                  <a:cubicBezTo>
                    <a:pt x="123" y="67"/>
                    <a:pt x="99" y="117"/>
                    <a:pt x="95" y="165"/>
                  </a:cubicBezTo>
                  <a:cubicBezTo>
                    <a:pt x="63" y="156"/>
                    <a:pt x="17" y="153"/>
                    <a:pt x="3" y="112"/>
                  </a:cubicBezTo>
                  <a:cubicBezTo>
                    <a:pt x="0" y="104"/>
                    <a:pt x="25" y="57"/>
                    <a:pt x="30" y="4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1" name="Freeform 176">
              <a:extLst>
                <a:ext uri="{FF2B5EF4-FFF2-40B4-BE49-F238E27FC236}">
                  <a16:creationId xmlns:a16="http://schemas.microsoft.com/office/drawing/2014/main" id="{6CE20455-85F2-214D-8953-0995BF7E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1676"/>
              <a:ext cx="119" cy="78"/>
            </a:xfrm>
            <a:custGeom>
              <a:avLst/>
              <a:gdLst>
                <a:gd name="T0" fmla="*/ 72 w 119"/>
                <a:gd name="T1" fmla="*/ 0 h 78"/>
                <a:gd name="T2" fmla="*/ 7 w 119"/>
                <a:gd name="T3" fmla="*/ 52 h 78"/>
                <a:gd name="T4" fmla="*/ 46 w 119"/>
                <a:gd name="T5" fmla="*/ 78 h 78"/>
                <a:gd name="T6" fmla="*/ 72 w 119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78">
                  <a:moveTo>
                    <a:pt x="72" y="0"/>
                  </a:moveTo>
                  <a:cubicBezTo>
                    <a:pt x="54" y="6"/>
                    <a:pt x="0" y="15"/>
                    <a:pt x="7" y="52"/>
                  </a:cubicBezTo>
                  <a:cubicBezTo>
                    <a:pt x="10" y="67"/>
                    <a:pt x="33" y="69"/>
                    <a:pt x="46" y="78"/>
                  </a:cubicBezTo>
                  <a:cubicBezTo>
                    <a:pt x="102" y="59"/>
                    <a:pt x="119" y="4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2" name="Freeform 177">
              <a:extLst>
                <a:ext uri="{FF2B5EF4-FFF2-40B4-BE49-F238E27FC236}">
                  <a16:creationId xmlns:a16="http://schemas.microsoft.com/office/drawing/2014/main" id="{F7619738-C99F-5BCD-4709-1ACE4BAA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885"/>
              <a:ext cx="393" cy="268"/>
            </a:xfrm>
            <a:custGeom>
              <a:avLst/>
              <a:gdLst>
                <a:gd name="T0" fmla="*/ 65 w 393"/>
                <a:gd name="T1" fmla="*/ 254 h 268"/>
                <a:gd name="T2" fmla="*/ 0 w 393"/>
                <a:gd name="T3" fmla="*/ 149 h 268"/>
                <a:gd name="T4" fmla="*/ 13 w 393"/>
                <a:gd name="T5" fmla="*/ 71 h 268"/>
                <a:gd name="T6" fmla="*/ 170 w 393"/>
                <a:gd name="T7" fmla="*/ 5 h 268"/>
                <a:gd name="T8" fmla="*/ 366 w 393"/>
                <a:gd name="T9" fmla="*/ 58 h 268"/>
                <a:gd name="T10" fmla="*/ 353 w 393"/>
                <a:gd name="T11" fmla="*/ 241 h 268"/>
                <a:gd name="T12" fmla="*/ 65 w 393"/>
                <a:gd name="T13" fmla="*/ 254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3" h="268">
                  <a:moveTo>
                    <a:pt x="65" y="254"/>
                  </a:moveTo>
                  <a:cubicBezTo>
                    <a:pt x="39" y="215"/>
                    <a:pt x="15" y="193"/>
                    <a:pt x="0" y="149"/>
                  </a:cubicBezTo>
                  <a:cubicBezTo>
                    <a:pt x="4" y="123"/>
                    <a:pt x="4" y="96"/>
                    <a:pt x="13" y="71"/>
                  </a:cubicBezTo>
                  <a:cubicBezTo>
                    <a:pt x="31" y="23"/>
                    <a:pt x="130" y="18"/>
                    <a:pt x="170" y="5"/>
                  </a:cubicBezTo>
                  <a:cubicBezTo>
                    <a:pt x="255" y="13"/>
                    <a:pt x="310" y="0"/>
                    <a:pt x="366" y="58"/>
                  </a:cubicBezTo>
                  <a:cubicBezTo>
                    <a:pt x="362" y="119"/>
                    <a:pt x="393" y="195"/>
                    <a:pt x="353" y="241"/>
                  </a:cubicBezTo>
                  <a:cubicBezTo>
                    <a:pt x="348" y="247"/>
                    <a:pt x="92" y="268"/>
                    <a:pt x="65" y="25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3" name="Freeform 178">
              <a:extLst>
                <a:ext uri="{FF2B5EF4-FFF2-40B4-BE49-F238E27FC236}">
                  <a16:creationId xmlns:a16="http://schemas.microsoft.com/office/drawing/2014/main" id="{845D17AB-5074-F217-FC61-B827E9D69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939"/>
              <a:ext cx="225" cy="200"/>
            </a:xfrm>
            <a:custGeom>
              <a:avLst/>
              <a:gdLst>
                <a:gd name="T0" fmla="*/ 92 w 225"/>
                <a:gd name="T1" fmla="*/ 200 h 200"/>
                <a:gd name="T2" fmla="*/ 27 w 225"/>
                <a:gd name="T3" fmla="*/ 134 h 200"/>
                <a:gd name="T4" fmla="*/ 0 w 225"/>
                <a:gd name="T5" fmla="*/ 56 h 200"/>
                <a:gd name="T6" fmla="*/ 131 w 225"/>
                <a:gd name="T7" fmla="*/ 17 h 200"/>
                <a:gd name="T8" fmla="*/ 144 w 225"/>
                <a:gd name="T9" fmla="*/ 69 h 200"/>
                <a:gd name="T10" fmla="*/ 118 w 225"/>
                <a:gd name="T11" fmla="*/ 30 h 200"/>
                <a:gd name="T12" fmla="*/ 158 w 225"/>
                <a:gd name="T13" fmla="*/ 43 h 200"/>
                <a:gd name="T14" fmla="*/ 184 w 225"/>
                <a:gd name="T15" fmla="*/ 174 h 200"/>
                <a:gd name="T16" fmla="*/ 105 w 225"/>
                <a:gd name="T17" fmla="*/ 187 h 200"/>
                <a:gd name="T18" fmla="*/ 92 w 225"/>
                <a:gd name="T19" fmla="*/ 20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200">
                  <a:moveTo>
                    <a:pt x="92" y="200"/>
                  </a:moveTo>
                  <a:cubicBezTo>
                    <a:pt x="55" y="175"/>
                    <a:pt x="46" y="177"/>
                    <a:pt x="27" y="134"/>
                  </a:cubicBezTo>
                  <a:cubicBezTo>
                    <a:pt x="16" y="109"/>
                    <a:pt x="0" y="56"/>
                    <a:pt x="0" y="56"/>
                  </a:cubicBezTo>
                  <a:cubicBezTo>
                    <a:pt x="58" y="0"/>
                    <a:pt x="48" y="0"/>
                    <a:pt x="131" y="17"/>
                  </a:cubicBezTo>
                  <a:cubicBezTo>
                    <a:pt x="135" y="34"/>
                    <a:pt x="157" y="56"/>
                    <a:pt x="144" y="69"/>
                  </a:cubicBezTo>
                  <a:cubicBezTo>
                    <a:pt x="133" y="80"/>
                    <a:pt x="111" y="44"/>
                    <a:pt x="118" y="30"/>
                  </a:cubicBezTo>
                  <a:cubicBezTo>
                    <a:pt x="125" y="18"/>
                    <a:pt x="145" y="39"/>
                    <a:pt x="158" y="43"/>
                  </a:cubicBezTo>
                  <a:cubicBezTo>
                    <a:pt x="169" y="75"/>
                    <a:pt x="225" y="145"/>
                    <a:pt x="184" y="174"/>
                  </a:cubicBezTo>
                  <a:cubicBezTo>
                    <a:pt x="162" y="190"/>
                    <a:pt x="131" y="180"/>
                    <a:pt x="105" y="187"/>
                  </a:cubicBezTo>
                  <a:cubicBezTo>
                    <a:pt x="99" y="189"/>
                    <a:pt x="96" y="196"/>
                    <a:pt x="92" y="2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4" name="Freeform 179">
              <a:extLst>
                <a:ext uri="{FF2B5EF4-FFF2-40B4-BE49-F238E27FC236}">
                  <a16:creationId xmlns:a16="http://schemas.microsoft.com/office/drawing/2014/main" id="{A71B6C74-9194-9237-6242-5569C4D5B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908"/>
              <a:ext cx="245" cy="195"/>
            </a:xfrm>
            <a:custGeom>
              <a:avLst/>
              <a:gdLst>
                <a:gd name="T0" fmla="*/ 9 w 245"/>
                <a:gd name="T1" fmla="*/ 192 h 195"/>
                <a:gd name="T2" fmla="*/ 88 w 245"/>
                <a:gd name="T3" fmla="*/ 8 h 195"/>
                <a:gd name="T4" fmla="*/ 205 w 245"/>
                <a:gd name="T5" fmla="*/ 21 h 195"/>
                <a:gd name="T6" fmla="*/ 232 w 245"/>
                <a:gd name="T7" fmla="*/ 100 h 195"/>
                <a:gd name="T8" fmla="*/ 245 w 245"/>
                <a:gd name="T9" fmla="*/ 139 h 195"/>
                <a:gd name="T10" fmla="*/ 9 w 245"/>
                <a:gd name="T11" fmla="*/ 192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" h="195">
                  <a:moveTo>
                    <a:pt x="9" y="192"/>
                  </a:moveTo>
                  <a:cubicBezTo>
                    <a:pt x="21" y="105"/>
                    <a:pt x="0" y="36"/>
                    <a:pt x="88" y="8"/>
                  </a:cubicBezTo>
                  <a:cubicBezTo>
                    <a:pt x="127" y="12"/>
                    <a:pt x="172" y="0"/>
                    <a:pt x="205" y="21"/>
                  </a:cubicBezTo>
                  <a:cubicBezTo>
                    <a:pt x="228" y="36"/>
                    <a:pt x="223" y="74"/>
                    <a:pt x="232" y="100"/>
                  </a:cubicBezTo>
                  <a:cubicBezTo>
                    <a:pt x="236" y="113"/>
                    <a:pt x="245" y="139"/>
                    <a:pt x="245" y="139"/>
                  </a:cubicBezTo>
                  <a:cubicBezTo>
                    <a:pt x="187" y="195"/>
                    <a:pt x="86" y="192"/>
                    <a:pt x="9" y="19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5" name="Freeform 180">
              <a:extLst>
                <a:ext uri="{FF2B5EF4-FFF2-40B4-BE49-F238E27FC236}">
                  <a16:creationId xmlns:a16="http://schemas.microsoft.com/office/drawing/2014/main" id="{692538BA-3FA7-C2C2-3EDB-72975591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754"/>
              <a:ext cx="543" cy="223"/>
            </a:xfrm>
            <a:custGeom>
              <a:avLst/>
              <a:gdLst>
                <a:gd name="T0" fmla="*/ 0 w 543"/>
                <a:gd name="T1" fmla="*/ 210 h 223"/>
                <a:gd name="T2" fmla="*/ 39 w 543"/>
                <a:gd name="T3" fmla="*/ 197 h 223"/>
                <a:gd name="T4" fmla="*/ 92 w 543"/>
                <a:gd name="T5" fmla="*/ 144 h 223"/>
                <a:gd name="T6" fmla="*/ 118 w 543"/>
                <a:gd name="T7" fmla="*/ 197 h 223"/>
                <a:gd name="T8" fmla="*/ 157 w 543"/>
                <a:gd name="T9" fmla="*/ 223 h 223"/>
                <a:gd name="T10" fmla="*/ 223 w 543"/>
                <a:gd name="T11" fmla="*/ 131 h 223"/>
                <a:gd name="T12" fmla="*/ 262 w 543"/>
                <a:gd name="T13" fmla="*/ 105 h 223"/>
                <a:gd name="T14" fmla="*/ 314 w 543"/>
                <a:gd name="T15" fmla="*/ 131 h 223"/>
                <a:gd name="T16" fmla="*/ 353 w 543"/>
                <a:gd name="T17" fmla="*/ 157 h 223"/>
                <a:gd name="T18" fmla="*/ 367 w 543"/>
                <a:gd name="T19" fmla="*/ 118 h 223"/>
                <a:gd name="T20" fmla="*/ 380 w 543"/>
                <a:gd name="T21" fmla="*/ 53 h 223"/>
                <a:gd name="T22" fmla="*/ 497 w 543"/>
                <a:gd name="T23" fmla="*/ 105 h 223"/>
                <a:gd name="T24" fmla="*/ 524 w 543"/>
                <a:gd name="T25" fmla="*/ 0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223">
                  <a:moveTo>
                    <a:pt x="0" y="210"/>
                  </a:moveTo>
                  <a:cubicBezTo>
                    <a:pt x="13" y="206"/>
                    <a:pt x="28" y="205"/>
                    <a:pt x="39" y="197"/>
                  </a:cubicBezTo>
                  <a:cubicBezTo>
                    <a:pt x="59" y="182"/>
                    <a:pt x="92" y="144"/>
                    <a:pt x="92" y="144"/>
                  </a:cubicBezTo>
                  <a:cubicBezTo>
                    <a:pt x="187" y="176"/>
                    <a:pt x="91" y="129"/>
                    <a:pt x="118" y="197"/>
                  </a:cubicBezTo>
                  <a:cubicBezTo>
                    <a:pt x="124" y="212"/>
                    <a:pt x="144" y="214"/>
                    <a:pt x="157" y="223"/>
                  </a:cubicBezTo>
                  <a:cubicBezTo>
                    <a:pt x="222" y="201"/>
                    <a:pt x="192" y="223"/>
                    <a:pt x="223" y="131"/>
                  </a:cubicBezTo>
                  <a:cubicBezTo>
                    <a:pt x="228" y="116"/>
                    <a:pt x="249" y="114"/>
                    <a:pt x="262" y="105"/>
                  </a:cubicBezTo>
                  <a:cubicBezTo>
                    <a:pt x="279" y="114"/>
                    <a:pt x="297" y="121"/>
                    <a:pt x="314" y="131"/>
                  </a:cubicBezTo>
                  <a:cubicBezTo>
                    <a:pt x="328" y="139"/>
                    <a:pt x="338" y="161"/>
                    <a:pt x="353" y="157"/>
                  </a:cubicBezTo>
                  <a:cubicBezTo>
                    <a:pt x="366" y="154"/>
                    <a:pt x="364" y="131"/>
                    <a:pt x="367" y="118"/>
                  </a:cubicBezTo>
                  <a:cubicBezTo>
                    <a:pt x="373" y="97"/>
                    <a:pt x="376" y="75"/>
                    <a:pt x="380" y="53"/>
                  </a:cubicBezTo>
                  <a:cubicBezTo>
                    <a:pt x="473" y="84"/>
                    <a:pt x="435" y="64"/>
                    <a:pt x="497" y="105"/>
                  </a:cubicBezTo>
                  <a:cubicBezTo>
                    <a:pt x="543" y="61"/>
                    <a:pt x="524" y="91"/>
                    <a:pt x="5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6" name="Freeform 181">
              <a:extLst>
                <a:ext uri="{FF2B5EF4-FFF2-40B4-BE49-F238E27FC236}">
                  <a16:creationId xmlns:a16="http://schemas.microsoft.com/office/drawing/2014/main" id="{48C04760-C5DA-8CA5-31B6-338BC92A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296"/>
              <a:ext cx="150" cy="157"/>
            </a:xfrm>
            <a:custGeom>
              <a:avLst/>
              <a:gdLst>
                <a:gd name="T0" fmla="*/ 0 w 150"/>
                <a:gd name="T1" fmla="*/ 0 h 157"/>
                <a:gd name="T2" fmla="*/ 53 w 150"/>
                <a:gd name="T3" fmla="*/ 13 h 157"/>
                <a:gd name="T4" fmla="*/ 118 w 150"/>
                <a:gd name="T5" fmla="*/ 26 h 157"/>
                <a:gd name="T6" fmla="*/ 144 w 150"/>
                <a:gd name="T7" fmla="*/ 157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" h="157">
                  <a:moveTo>
                    <a:pt x="0" y="0"/>
                  </a:moveTo>
                  <a:cubicBezTo>
                    <a:pt x="18" y="4"/>
                    <a:pt x="35" y="9"/>
                    <a:pt x="53" y="13"/>
                  </a:cubicBezTo>
                  <a:cubicBezTo>
                    <a:pt x="75" y="18"/>
                    <a:pt x="102" y="10"/>
                    <a:pt x="118" y="26"/>
                  </a:cubicBezTo>
                  <a:cubicBezTo>
                    <a:pt x="150" y="58"/>
                    <a:pt x="144" y="117"/>
                    <a:pt x="144" y="1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7" name="Freeform 182">
              <a:extLst>
                <a:ext uri="{FF2B5EF4-FFF2-40B4-BE49-F238E27FC236}">
                  <a16:creationId xmlns:a16="http://schemas.microsoft.com/office/drawing/2014/main" id="{6DA467C1-F18E-AD83-302C-0B4778FC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367"/>
              <a:ext cx="161" cy="136"/>
            </a:xfrm>
            <a:custGeom>
              <a:avLst/>
              <a:gdLst>
                <a:gd name="T0" fmla="*/ 118 w 161"/>
                <a:gd name="T1" fmla="*/ 8 h 136"/>
                <a:gd name="T2" fmla="*/ 0 w 161"/>
                <a:gd name="T3" fmla="*/ 73 h 136"/>
                <a:gd name="T4" fmla="*/ 13 w 161"/>
                <a:gd name="T5" fmla="*/ 112 h 136"/>
                <a:gd name="T6" fmla="*/ 144 w 161"/>
                <a:gd name="T7" fmla="*/ 112 h 136"/>
                <a:gd name="T8" fmla="*/ 118 w 161"/>
                <a:gd name="T9" fmla="*/ 8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136">
                  <a:moveTo>
                    <a:pt x="118" y="8"/>
                  </a:moveTo>
                  <a:cubicBezTo>
                    <a:pt x="0" y="37"/>
                    <a:pt x="24" y="0"/>
                    <a:pt x="0" y="73"/>
                  </a:cubicBezTo>
                  <a:cubicBezTo>
                    <a:pt x="4" y="86"/>
                    <a:pt x="3" y="102"/>
                    <a:pt x="13" y="112"/>
                  </a:cubicBezTo>
                  <a:cubicBezTo>
                    <a:pt x="37" y="136"/>
                    <a:pt x="137" y="124"/>
                    <a:pt x="144" y="112"/>
                  </a:cubicBezTo>
                  <a:cubicBezTo>
                    <a:pt x="161" y="81"/>
                    <a:pt x="127" y="43"/>
                    <a:pt x="118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8" name="Freeform 183">
              <a:extLst>
                <a:ext uri="{FF2B5EF4-FFF2-40B4-BE49-F238E27FC236}">
                  <a16:creationId xmlns:a16="http://schemas.microsoft.com/office/drawing/2014/main" id="{981C0B32-25E0-753C-C712-455EF9AE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396"/>
              <a:ext cx="106" cy="115"/>
            </a:xfrm>
            <a:custGeom>
              <a:avLst/>
              <a:gdLst>
                <a:gd name="T0" fmla="*/ 51 w 106"/>
                <a:gd name="T1" fmla="*/ 82 h 115"/>
                <a:gd name="T2" fmla="*/ 39 w 106"/>
                <a:gd name="T3" fmla="*/ 6 h 115"/>
                <a:gd name="T4" fmla="*/ 76 w 106"/>
                <a:gd name="T5" fmla="*/ 19 h 115"/>
                <a:gd name="T6" fmla="*/ 76 w 106"/>
                <a:gd name="T7" fmla="*/ 107 h 115"/>
                <a:gd name="T8" fmla="*/ 39 w 106"/>
                <a:gd name="T9" fmla="*/ 94 h 115"/>
                <a:gd name="T10" fmla="*/ 51 w 106"/>
                <a:gd name="T11" fmla="*/ 82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15">
                  <a:moveTo>
                    <a:pt x="51" y="82"/>
                  </a:moveTo>
                  <a:cubicBezTo>
                    <a:pt x="43" y="70"/>
                    <a:pt x="0" y="26"/>
                    <a:pt x="39" y="6"/>
                  </a:cubicBezTo>
                  <a:cubicBezTo>
                    <a:pt x="51" y="0"/>
                    <a:pt x="64" y="15"/>
                    <a:pt x="76" y="19"/>
                  </a:cubicBezTo>
                  <a:cubicBezTo>
                    <a:pt x="84" y="42"/>
                    <a:pt x="106" y="85"/>
                    <a:pt x="76" y="107"/>
                  </a:cubicBezTo>
                  <a:cubicBezTo>
                    <a:pt x="65" y="115"/>
                    <a:pt x="48" y="103"/>
                    <a:pt x="39" y="94"/>
                  </a:cubicBezTo>
                  <a:cubicBezTo>
                    <a:pt x="35" y="90"/>
                    <a:pt x="47" y="86"/>
                    <a:pt x="51" y="8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9" name="Freeform 184">
              <a:extLst>
                <a:ext uri="{FF2B5EF4-FFF2-40B4-BE49-F238E27FC236}">
                  <a16:creationId xmlns:a16="http://schemas.microsoft.com/office/drawing/2014/main" id="{E6DE69BA-237E-1935-7495-F8C6412D0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3338"/>
              <a:ext cx="825" cy="109"/>
            </a:xfrm>
            <a:custGeom>
              <a:avLst/>
              <a:gdLst>
                <a:gd name="T0" fmla="*/ 0 w 825"/>
                <a:gd name="T1" fmla="*/ 0 h 109"/>
                <a:gd name="T2" fmla="*/ 432 w 825"/>
                <a:gd name="T3" fmla="*/ 79 h 109"/>
                <a:gd name="T4" fmla="*/ 550 w 825"/>
                <a:gd name="T5" fmla="*/ 105 h 109"/>
                <a:gd name="T6" fmla="*/ 825 w 825"/>
                <a:gd name="T7" fmla="*/ 105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5" h="109">
                  <a:moveTo>
                    <a:pt x="0" y="0"/>
                  </a:moveTo>
                  <a:cubicBezTo>
                    <a:pt x="147" y="21"/>
                    <a:pt x="287" y="55"/>
                    <a:pt x="432" y="79"/>
                  </a:cubicBezTo>
                  <a:cubicBezTo>
                    <a:pt x="472" y="86"/>
                    <a:pt x="510" y="103"/>
                    <a:pt x="550" y="105"/>
                  </a:cubicBezTo>
                  <a:cubicBezTo>
                    <a:pt x="642" y="109"/>
                    <a:pt x="733" y="105"/>
                    <a:pt x="825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0" name="Freeform 185">
              <a:extLst>
                <a:ext uri="{FF2B5EF4-FFF2-40B4-BE49-F238E27FC236}">
                  <a16:creationId xmlns:a16="http://schemas.microsoft.com/office/drawing/2014/main" id="{5EE9F14E-DD39-7DC1-BBDC-391EBEB8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364"/>
              <a:ext cx="406" cy="501"/>
            </a:xfrm>
            <a:custGeom>
              <a:avLst/>
              <a:gdLst>
                <a:gd name="T0" fmla="*/ 0 w 406"/>
                <a:gd name="T1" fmla="*/ 0 h 501"/>
                <a:gd name="T2" fmla="*/ 52 w 406"/>
                <a:gd name="T3" fmla="*/ 157 h 501"/>
                <a:gd name="T4" fmla="*/ 118 w 406"/>
                <a:gd name="T5" fmla="*/ 223 h 501"/>
                <a:gd name="T6" fmla="*/ 222 w 406"/>
                <a:gd name="T7" fmla="*/ 341 h 501"/>
                <a:gd name="T8" fmla="*/ 340 w 406"/>
                <a:gd name="T9" fmla="*/ 459 h 501"/>
                <a:gd name="T10" fmla="*/ 406 w 406"/>
                <a:gd name="T11" fmla="*/ 498 h 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" h="501">
                  <a:moveTo>
                    <a:pt x="0" y="0"/>
                  </a:moveTo>
                  <a:cubicBezTo>
                    <a:pt x="10" y="51"/>
                    <a:pt x="19" y="114"/>
                    <a:pt x="52" y="157"/>
                  </a:cubicBezTo>
                  <a:cubicBezTo>
                    <a:pt x="71" y="182"/>
                    <a:pt x="118" y="223"/>
                    <a:pt x="118" y="223"/>
                  </a:cubicBezTo>
                  <a:cubicBezTo>
                    <a:pt x="137" y="281"/>
                    <a:pt x="174" y="304"/>
                    <a:pt x="222" y="341"/>
                  </a:cubicBezTo>
                  <a:cubicBezTo>
                    <a:pt x="260" y="415"/>
                    <a:pt x="272" y="416"/>
                    <a:pt x="340" y="459"/>
                  </a:cubicBezTo>
                  <a:cubicBezTo>
                    <a:pt x="406" y="501"/>
                    <a:pt x="369" y="498"/>
                    <a:pt x="406" y="4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1" name="Freeform 186">
              <a:extLst>
                <a:ext uri="{FF2B5EF4-FFF2-40B4-BE49-F238E27FC236}">
                  <a16:creationId xmlns:a16="http://schemas.microsoft.com/office/drawing/2014/main" id="{12ADD333-D6B6-8728-15F2-998AD35C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430"/>
              <a:ext cx="393" cy="41"/>
            </a:xfrm>
            <a:custGeom>
              <a:avLst/>
              <a:gdLst>
                <a:gd name="T0" fmla="*/ 393 w 393"/>
                <a:gd name="T1" fmla="*/ 0 h 41"/>
                <a:gd name="T2" fmla="*/ 0 w 393"/>
                <a:gd name="T3" fmla="*/ 13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3" h="41">
                  <a:moveTo>
                    <a:pt x="393" y="0"/>
                  </a:moveTo>
                  <a:cubicBezTo>
                    <a:pt x="231" y="41"/>
                    <a:pt x="359" y="13"/>
                    <a:pt x="0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2" name="Freeform 187">
              <a:extLst>
                <a:ext uri="{FF2B5EF4-FFF2-40B4-BE49-F238E27FC236}">
                  <a16:creationId xmlns:a16="http://schemas.microsoft.com/office/drawing/2014/main" id="{741BA52E-0757-8C01-8E8D-C589CEBB4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985"/>
              <a:ext cx="99" cy="589"/>
            </a:xfrm>
            <a:custGeom>
              <a:avLst/>
              <a:gdLst>
                <a:gd name="T0" fmla="*/ 0 w 99"/>
                <a:gd name="T1" fmla="*/ 0 h 589"/>
                <a:gd name="T2" fmla="*/ 14 w 99"/>
                <a:gd name="T3" fmla="*/ 118 h 589"/>
                <a:gd name="T4" fmla="*/ 53 w 99"/>
                <a:gd name="T5" fmla="*/ 314 h 589"/>
                <a:gd name="T6" fmla="*/ 14 w 99"/>
                <a:gd name="T7" fmla="*/ 589 h 5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589">
                  <a:moveTo>
                    <a:pt x="0" y="0"/>
                  </a:moveTo>
                  <a:cubicBezTo>
                    <a:pt x="32" y="91"/>
                    <a:pt x="36" y="52"/>
                    <a:pt x="14" y="118"/>
                  </a:cubicBezTo>
                  <a:cubicBezTo>
                    <a:pt x="36" y="185"/>
                    <a:pt x="44" y="243"/>
                    <a:pt x="53" y="314"/>
                  </a:cubicBezTo>
                  <a:cubicBezTo>
                    <a:pt x="39" y="575"/>
                    <a:pt x="99" y="504"/>
                    <a:pt x="14" y="5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3" name="Freeform 188">
              <a:extLst>
                <a:ext uri="{FF2B5EF4-FFF2-40B4-BE49-F238E27FC236}">
                  <a16:creationId xmlns:a16="http://schemas.microsoft.com/office/drawing/2014/main" id="{D99B93C0-CA37-1120-71C5-BB0238C9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2985"/>
              <a:ext cx="209" cy="353"/>
            </a:xfrm>
            <a:custGeom>
              <a:avLst/>
              <a:gdLst>
                <a:gd name="T0" fmla="*/ 0 w 209"/>
                <a:gd name="T1" fmla="*/ 0 h 353"/>
                <a:gd name="T2" fmla="*/ 118 w 209"/>
                <a:gd name="T3" fmla="*/ 183 h 353"/>
                <a:gd name="T4" fmla="*/ 170 w 209"/>
                <a:gd name="T5" fmla="*/ 262 h 353"/>
                <a:gd name="T6" fmla="*/ 196 w 209"/>
                <a:gd name="T7" fmla="*/ 301 h 353"/>
                <a:gd name="T8" fmla="*/ 209 w 209"/>
                <a:gd name="T9" fmla="*/ 3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353">
                  <a:moveTo>
                    <a:pt x="0" y="0"/>
                  </a:moveTo>
                  <a:cubicBezTo>
                    <a:pt x="25" y="74"/>
                    <a:pt x="74" y="124"/>
                    <a:pt x="118" y="183"/>
                  </a:cubicBezTo>
                  <a:cubicBezTo>
                    <a:pt x="137" y="208"/>
                    <a:pt x="153" y="236"/>
                    <a:pt x="170" y="262"/>
                  </a:cubicBezTo>
                  <a:cubicBezTo>
                    <a:pt x="179" y="275"/>
                    <a:pt x="196" y="301"/>
                    <a:pt x="196" y="301"/>
                  </a:cubicBezTo>
                  <a:cubicBezTo>
                    <a:pt x="200" y="318"/>
                    <a:pt x="209" y="353"/>
                    <a:pt x="209" y="3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4" name="Freeform 189">
              <a:extLst>
                <a:ext uri="{FF2B5EF4-FFF2-40B4-BE49-F238E27FC236}">
                  <a16:creationId xmlns:a16="http://schemas.microsoft.com/office/drawing/2014/main" id="{C77BD961-9181-F64D-D38E-42CE6CBC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912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5" name="Freeform 190">
              <a:extLst>
                <a:ext uri="{FF2B5EF4-FFF2-40B4-BE49-F238E27FC236}">
                  <a16:creationId xmlns:a16="http://schemas.microsoft.com/office/drawing/2014/main" id="{EE08F68E-D373-17E3-3B3A-59F5E418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816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6" name="Freeform 191">
              <a:extLst>
                <a:ext uri="{FF2B5EF4-FFF2-40B4-BE49-F238E27FC236}">
                  <a16:creationId xmlns:a16="http://schemas.microsoft.com/office/drawing/2014/main" id="{84F69751-AE7F-D063-A763-771D326B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928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7" name="Freeform 192">
              <a:extLst>
                <a:ext uri="{FF2B5EF4-FFF2-40B4-BE49-F238E27FC236}">
                  <a16:creationId xmlns:a16="http://schemas.microsoft.com/office/drawing/2014/main" id="{5B60B3B2-1AD8-3B0E-A63C-3B80B10E3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832"/>
              <a:ext cx="1345" cy="933"/>
            </a:xfrm>
            <a:custGeom>
              <a:avLst/>
              <a:gdLst>
                <a:gd name="T0" fmla="*/ 178 w 1345"/>
                <a:gd name="T1" fmla="*/ 37 h 933"/>
                <a:gd name="T2" fmla="*/ 37 w 1345"/>
                <a:gd name="T3" fmla="*/ 88 h 933"/>
                <a:gd name="T4" fmla="*/ 12 w 1345"/>
                <a:gd name="T5" fmla="*/ 126 h 933"/>
                <a:gd name="T6" fmla="*/ 152 w 1345"/>
                <a:gd name="T7" fmla="*/ 280 h 933"/>
                <a:gd name="T8" fmla="*/ 293 w 1345"/>
                <a:gd name="T9" fmla="*/ 472 h 933"/>
                <a:gd name="T10" fmla="*/ 498 w 1345"/>
                <a:gd name="T11" fmla="*/ 626 h 933"/>
                <a:gd name="T12" fmla="*/ 575 w 1345"/>
                <a:gd name="T13" fmla="*/ 690 h 933"/>
                <a:gd name="T14" fmla="*/ 613 w 1345"/>
                <a:gd name="T15" fmla="*/ 702 h 933"/>
                <a:gd name="T16" fmla="*/ 703 w 1345"/>
                <a:gd name="T17" fmla="*/ 754 h 933"/>
                <a:gd name="T18" fmla="*/ 972 w 1345"/>
                <a:gd name="T19" fmla="*/ 792 h 933"/>
                <a:gd name="T20" fmla="*/ 1215 w 1345"/>
                <a:gd name="T21" fmla="*/ 907 h 933"/>
                <a:gd name="T22" fmla="*/ 1253 w 1345"/>
                <a:gd name="T23" fmla="*/ 792 h 933"/>
                <a:gd name="T24" fmla="*/ 1317 w 1345"/>
                <a:gd name="T25" fmla="*/ 715 h 933"/>
                <a:gd name="T26" fmla="*/ 1330 w 1345"/>
                <a:gd name="T27" fmla="*/ 626 h 933"/>
                <a:gd name="T28" fmla="*/ 1343 w 1345"/>
                <a:gd name="T29" fmla="*/ 574 h 933"/>
                <a:gd name="T30" fmla="*/ 1240 w 1345"/>
                <a:gd name="T31" fmla="*/ 446 h 933"/>
                <a:gd name="T32" fmla="*/ 1100 w 1345"/>
                <a:gd name="T33" fmla="*/ 498 h 933"/>
                <a:gd name="T34" fmla="*/ 792 w 1345"/>
                <a:gd name="T35" fmla="*/ 382 h 933"/>
                <a:gd name="T36" fmla="*/ 703 w 1345"/>
                <a:gd name="T37" fmla="*/ 306 h 933"/>
                <a:gd name="T38" fmla="*/ 639 w 1345"/>
                <a:gd name="T39" fmla="*/ 254 h 933"/>
                <a:gd name="T40" fmla="*/ 408 w 1345"/>
                <a:gd name="T41" fmla="*/ 62 h 933"/>
                <a:gd name="T42" fmla="*/ 370 w 1345"/>
                <a:gd name="T43" fmla="*/ 37 h 933"/>
                <a:gd name="T44" fmla="*/ 268 w 1345"/>
                <a:gd name="T45" fmla="*/ 11 h 933"/>
                <a:gd name="T46" fmla="*/ 178 w 1345"/>
                <a:gd name="T47" fmla="*/ 37 h 9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45" h="933">
                  <a:moveTo>
                    <a:pt x="178" y="37"/>
                  </a:moveTo>
                  <a:cubicBezTo>
                    <a:pt x="61" y="66"/>
                    <a:pt x="105" y="43"/>
                    <a:pt x="37" y="88"/>
                  </a:cubicBezTo>
                  <a:cubicBezTo>
                    <a:pt x="29" y="101"/>
                    <a:pt x="14" y="111"/>
                    <a:pt x="12" y="126"/>
                  </a:cubicBezTo>
                  <a:cubicBezTo>
                    <a:pt x="0" y="229"/>
                    <a:pt x="69" y="263"/>
                    <a:pt x="152" y="280"/>
                  </a:cubicBezTo>
                  <a:cubicBezTo>
                    <a:pt x="180" y="362"/>
                    <a:pt x="231" y="417"/>
                    <a:pt x="293" y="472"/>
                  </a:cubicBezTo>
                  <a:cubicBezTo>
                    <a:pt x="373" y="544"/>
                    <a:pt x="401" y="577"/>
                    <a:pt x="498" y="626"/>
                  </a:cubicBezTo>
                  <a:cubicBezTo>
                    <a:pt x="585" y="669"/>
                    <a:pt x="485" y="630"/>
                    <a:pt x="575" y="690"/>
                  </a:cubicBezTo>
                  <a:cubicBezTo>
                    <a:pt x="586" y="697"/>
                    <a:pt x="601" y="697"/>
                    <a:pt x="613" y="702"/>
                  </a:cubicBezTo>
                  <a:cubicBezTo>
                    <a:pt x="645" y="716"/>
                    <a:pt x="670" y="742"/>
                    <a:pt x="703" y="754"/>
                  </a:cubicBezTo>
                  <a:cubicBezTo>
                    <a:pt x="795" y="787"/>
                    <a:pt x="872" y="784"/>
                    <a:pt x="972" y="792"/>
                  </a:cubicBezTo>
                  <a:cubicBezTo>
                    <a:pt x="1059" y="822"/>
                    <a:pt x="1124" y="884"/>
                    <a:pt x="1215" y="907"/>
                  </a:cubicBezTo>
                  <a:cubicBezTo>
                    <a:pt x="1273" y="819"/>
                    <a:pt x="1205" y="933"/>
                    <a:pt x="1253" y="792"/>
                  </a:cubicBezTo>
                  <a:cubicBezTo>
                    <a:pt x="1261" y="768"/>
                    <a:pt x="1301" y="731"/>
                    <a:pt x="1317" y="715"/>
                  </a:cubicBezTo>
                  <a:cubicBezTo>
                    <a:pt x="1321" y="685"/>
                    <a:pt x="1325" y="655"/>
                    <a:pt x="1330" y="626"/>
                  </a:cubicBezTo>
                  <a:cubicBezTo>
                    <a:pt x="1333" y="608"/>
                    <a:pt x="1345" y="592"/>
                    <a:pt x="1343" y="574"/>
                  </a:cubicBezTo>
                  <a:cubicBezTo>
                    <a:pt x="1336" y="510"/>
                    <a:pt x="1288" y="478"/>
                    <a:pt x="1240" y="446"/>
                  </a:cubicBezTo>
                  <a:cubicBezTo>
                    <a:pt x="1171" y="460"/>
                    <a:pt x="1161" y="477"/>
                    <a:pt x="1100" y="498"/>
                  </a:cubicBezTo>
                  <a:cubicBezTo>
                    <a:pt x="987" y="475"/>
                    <a:pt x="888" y="446"/>
                    <a:pt x="792" y="382"/>
                  </a:cubicBezTo>
                  <a:cubicBezTo>
                    <a:pt x="690" y="246"/>
                    <a:pt x="820" y="403"/>
                    <a:pt x="703" y="306"/>
                  </a:cubicBezTo>
                  <a:cubicBezTo>
                    <a:pt x="624" y="240"/>
                    <a:pt x="731" y="285"/>
                    <a:pt x="639" y="254"/>
                  </a:cubicBezTo>
                  <a:cubicBezTo>
                    <a:pt x="575" y="170"/>
                    <a:pt x="495" y="120"/>
                    <a:pt x="408" y="62"/>
                  </a:cubicBezTo>
                  <a:cubicBezTo>
                    <a:pt x="395" y="54"/>
                    <a:pt x="383" y="45"/>
                    <a:pt x="370" y="37"/>
                  </a:cubicBezTo>
                  <a:cubicBezTo>
                    <a:pt x="341" y="18"/>
                    <a:pt x="268" y="11"/>
                    <a:pt x="268" y="11"/>
                  </a:cubicBezTo>
                  <a:cubicBezTo>
                    <a:pt x="159" y="25"/>
                    <a:pt x="141" y="0"/>
                    <a:pt x="178" y="3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8" name="Freeform 193">
              <a:extLst>
                <a:ext uri="{FF2B5EF4-FFF2-40B4-BE49-F238E27FC236}">
                  <a16:creationId xmlns:a16="http://schemas.microsoft.com/office/drawing/2014/main" id="{1BF82EA0-1AA7-D421-F2C0-F3473772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736"/>
              <a:ext cx="1375" cy="262"/>
            </a:xfrm>
            <a:custGeom>
              <a:avLst/>
              <a:gdLst>
                <a:gd name="T0" fmla="*/ 70 w 1035"/>
                <a:gd name="T1" fmla="*/ 180 h 170"/>
                <a:gd name="T2" fmla="*/ 870 w 1035"/>
                <a:gd name="T3" fmla="*/ 100 h 170"/>
                <a:gd name="T4" fmla="*/ 922 w 1035"/>
                <a:gd name="T5" fmla="*/ 80 h 170"/>
                <a:gd name="T6" fmla="*/ 1027 w 1035"/>
                <a:gd name="T7" fmla="*/ 0 h 170"/>
                <a:gd name="T8" fmla="*/ 1375 w 1035"/>
                <a:gd name="T9" fmla="*/ 140 h 170"/>
                <a:gd name="T10" fmla="*/ 748 w 1035"/>
                <a:gd name="T11" fmla="*/ 222 h 170"/>
                <a:gd name="T12" fmla="*/ 522 w 1035"/>
                <a:gd name="T13" fmla="*/ 262 h 170"/>
                <a:gd name="T14" fmla="*/ 36 w 1035"/>
                <a:gd name="T15" fmla="*/ 242 h 170"/>
                <a:gd name="T16" fmla="*/ 0 w 1035"/>
                <a:gd name="T17" fmla="*/ 202 h 170"/>
                <a:gd name="T18" fmla="*/ 105 w 1035"/>
                <a:gd name="T19" fmla="*/ 140 h 170"/>
                <a:gd name="T20" fmla="*/ 70 w 1035"/>
                <a:gd name="T21" fmla="*/ 18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5" h="170">
                  <a:moveTo>
                    <a:pt x="53" y="117"/>
                  </a:moveTo>
                  <a:cubicBezTo>
                    <a:pt x="256" y="105"/>
                    <a:pt x="452" y="77"/>
                    <a:pt x="655" y="65"/>
                  </a:cubicBezTo>
                  <a:cubicBezTo>
                    <a:pt x="668" y="61"/>
                    <a:pt x="682" y="59"/>
                    <a:pt x="694" y="52"/>
                  </a:cubicBezTo>
                  <a:cubicBezTo>
                    <a:pt x="722" y="37"/>
                    <a:pt x="773" y="0"/>
                    <a:pt x="773" y="0"/>
                  </a:cubicBezTo>
                  <a:cubicBezTo>
                    <a:pt x="809" y="107"/>
                    <a:pt x="943" y="84"/>
                    <a:pt x="1035" y="91"/>
                  </a:cubicBezTo>
                  <a:cubicBezTo>
                    <a:pt x="921" y="128"/>
                    <a:pt x="693" y="132"/>
                    <a:pt x="563" y="144"/>
                  </a:cubicBezTo>
                  <a:cubicBezTo>
                    <a:pt x="496" y="127"/>
                    <a:pt x="451" y="131"/>
                    <a:pt x="393" y="170"/>
                  </a:cubicBezTo>
                  <a:cubicBezTo>
                    <a:pt x="271" y="166"/>
                    <a:pt x="148" y="169"/>
                    <a:pt x="27" y="157"/>
                  </a:cubicBezTo>
                  <a:cubicBezTo>
                    <a:pt x="15" y="156"/>
                    <a:pt x="0" y="143"/>
                    <a:pt x="0" y="131"/>
                  </a:cubicBezTo>
                  <a:cubicBezTo>
                    <a:pt x="0" y="101"/>
                    <a:pt x="70" y="93"/>
                    <a:pt x="79" y="91"/>
                  </a:cubicBezTo>
                  <a:cubicBezTo>
                    <a:pt x="50" y="135"/>
                    <a:pt x="53" y="147"/>
                    <a:pt x="53" y="1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9" name="Freeform 194">
              <a:extLst>
                <a:ext uri="{FF2B5EF4-FFF2-40B4-BE49-F238E27FC236}">
                  <a16:creationId xmlns:a16="http://schemas.microsoft.com/office/drawing/2014/main" id="{DA7221D1-092B-9A6B-7960-A53F2307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24"/>
              <a:ext cx="1152" cy="1087"/>
            </a:xfrm>
            <a:custGeom>
              <a:avLst/>
              <a:gdLst>
                <a:gd name="T0" fmla="*/ 406 w 1152"/>
                <a:gd name="T1" fmla="*/ 0 h 1087"/>
                <a:gd name="T2" fmla="*/ 0 w 1152"/>
                <a:gd name="T3" fmla="*/ 171 h 1087"/>
                <a:gd name="T4" fmla="*/ 118 w 1152"/>
                <a:gd name="T5" fmla="*/ 445 h 1087"/>
                <a:gd name="T6" fmla="*/ 170 w 1152"/>
                <a:gd name="T7" fmla="*/ 537 h 1087"/>
                <a:gd name="T8" fmla="*/ 235 w 1152"/>
                <a:gd name="T9" fmla="*/ 760 h 1087"/>
                <a:gd name="T10" fmla="*/ 301 w 1152"/>
                <a:gd name="T11" fmla="*/ 812 h 1087"/>
                <a:gd name="T12" fmla="*/ 327 w 1152"/>
                <a:gd name="T13" fmla="*/ 851 h 1087"/>
                <a:gd name="T14" fmla="*/ 314 w 1152"/>
                <a:gd name="T15" fmla="*/ 891 h 1087"/>
                <a:gd name="T16" fmla="*/ 392 w 1152"/>
                <a:gd name="T17" fmla="*/ 943 h 1087"/>
                <a:gd name="T18" fmla="*/ 445 w 1152"/>
                <a:gd name="T19" fmla="*/ 1008 h 1087"/>
                <a:gd name="T20" fmla="*/ 550 w 1152"/>
                <a:gd name="T21" fmla="*/ 1087 h 1087"/>
                <a:gd name="T22" fmla="*/ 824 w 1152"/>
                <a:gd name="T23" fmla="*/ 1074 h 1087"/>
                <a:gd name="T24" fmla="*/ 1152 w 1152"/>
                <a:gd name="T25" fmla="*/ 956 h 1087"/>
                <a:gd name="T26" fmla="*/ 955 w 1152"/>
                <a:gd name="T27" fmla="*/ 851 h 1087"/>
                <a:gd name="T28" fmla="*/ 890 w 1152"/>
                <a:gd name="T29" fmla="*/ 799 h 1087"/>
                <a:gd name="T30" fmla="*/ 851 w 1152"/>
                <a:gd name="T31" fmla="*/ 773 h 1087"/>
                <a:gd name="T32" fmla="*/ 759 w 1152"/>
                <a:gd name="T33" fmla="*/ 694 h 1087"/>
                <a:gd name="T34" fmla="*/ 641 w 1152"/>
                <a:gd name="T35" fmla="*/ 576 h 1087"/>
                <a:gd name="T36" fmla="*/ 536 w 1152"/>
                <a:gd name="T37" fmla="*/ 485 h 1087"/>
                <a:gd name="T38" fmla="*/ 458 w 1152"/>
                <a:gd name="T39" fmla="*/ 380 h 1087"/>
                <a:gd name="T40" fmla="*/ 406 w 1152"/>
                <a:gd name="T41" fmla="*/ 315 h 1087"/>
                <a:gd name="T42" fmla="*/ 392 w 1152"/>
                <a:gd name="T43" fmla="*/ 275 h 1087"/>
                <a:gd name="T44" fmla="*/ 353 w 1152"/>
                <a:gd name="T45" fmla="*/ 92 h 10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2" h="1087">
                  <a:moveTo>
                    <a:pt x="406" y="0"/>
                  </a:moveTo>
                  <a:cubicBezTo>
                    <a:pt x="303" y="103"/>
                    <a:pt x="139" y="141"/>
                    <a:pt x="0" y="171"/>
                  </a:cubicBezTo>
                  <a:cubicBezTo>
                    <a:pt x="32" y="268"/>
                    <a:pt x="60" y="361"/>
                    <a:pt x="118" y="445"/>
                  </a:cubicBezTo>
                  <a:cubicBezTo>
                    <a:pt x="154" y="591"/>
                    <a:pt x="99" y="409"/>
                    <a:pt x="170" y="537"/>
                  </a:cubicBezTo>
                  <a:cubicBezTo>
                    <a:pt x="188" y="570"/>
                    <a:pt x="224" y="750"/>
                    <a:pt x="235" y="760"/>
                  </a:cubicBezTo>
                  <a:cubicBezTo>
                    <a:pt x="273" y="797"/>
                    <a:pt x="252" y="779"/>
                    <a:pt x="301" y="812"/>
                  </a:cubicBezTo>
                  <a:cubicBezTo>
                    <a:pt x="310" y="825"/>
                    <a:pt x="324" y="836"/>
                    <a:pt x="327" y="851"/>
                  </a:cubicBezTo>
                  <a:cubicBezTo>
                    <a:pt x="329" y="865"/>
                    <a:pt x="306" y="880"/>
                    <a:pt x="314" y="891"/>
                  </a:cubicBezTo>
                  <a:cubicBezTo>
                    <a:pt x="332" y="917"/>
                    <a:pt x="366" y="926"/>
                    <a:pt x="392" y="943"/>
                  </a:cubicBezTo>
                  <a:cubicBezTo>
                    <a:pt x="422" y="963"/>
                    <a:pt x="423" y="980"/>
                    <a:pt x="445" y="1008"/>
                  </a:cubicBezTo>
                  <a:cubicBezTo>
                    <a:pt x="472" y="1042"/>
                    <a:pt x="550" y="1087"/>
                    <a:pt x="550" y="1087"/>
                  </a:cubicBezTo>
                  <a:cubicBezTo>
                    <a:pt x="641" y="1083"/>
                    <a:pt x="733" y="1082"/>
                    <a:pt x="824" y="1074"/>
                  </a:cubicBezTo>
                  <a:cubicBezTo>
                    <a:pt x="941" y="1064"/>
                    <a:pt x="1045" y="991"/>
                    <a:pt x="1152" y="956"/>
                  </a:cubicBezTo>
                  <a:cubicBezTo>
                    <a:pt x="1123" y="842"/>
                    <a:pt x="1069" y="864"/>
                    <a:pt x="955" y="851"/>
                  </a:cubicBezTo>
                  <a:cubicBezTo>
                    <a:pt x="879" y="826"/>
                    <a:pt x="949" y="858"/>
                    <a:pt x="890" y="799"/>
                  </a:cubicBezTo>
                  <a:cubicBezTo>
                    <a:pt x="879" y="788"/>
                    <a:pt x="863" y="783"/>
                    <a:pt x="851" y="773"/>
                  </a:cubicBezTo>
                  <a:cubicBezTo>
                    <a:pt x="740" y="678"/>
                    <a:pt x="848" y="754"/>
                    <a:pt x="759" y="694"/>
                  </a:cubicBezTo>
                  <a:cubicBezTo>
                    <a:pt x="718" y="632"/>
                    <a:pt x="709" y="599"/>
                    <a:pt x="641" y="576"/>
                  </a:cubicBezTo>
                  <a:cubicBezTo>
                    <a:pt x="610" y="530"/>
                    <a:pt x="590" y="502"/>
                    <a:pt x="536" y="485"/>
                  </a:cubicBezTo>
                  <a:cubicBezTo>
                    <a:pt x="519" y="433"/>
                    <a:pt x="504" y="411"/>
                    <a:pt x="458" y="380"/>
                  </a:cubicBezTo>
                  <a:cubicBezTo>
                    <a:pt x="425" y="282"/>
                    <a:pt x="473" y="398"/>
                    <a:pt x="406" y="315"/>
                  </a:cubicBezTo>
                  <a:cubicBezTo>
                    <a:pt x="397" y="304"/>
                    <a:pt x="398" y="288"/>
                    <a:pt x="392" y="275"/>
                  </a:cubicBezTo>
                  <a:cubicBezTo>
                    <a:pt x="346" y="185"/>
                    <a:pt x="353" y="217"/>
                    <a:pt x="353" y="9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0" name="Freeform 195">
              <a:extLst>
                <a:ext uri="{FF2B5EF4-FFF2-40B4-BE49-F238E27FC236}">
                  <a16:creationId xmlns:a16="http://schemas.microsoft.com/office/drawing/2014/main" id="{A51FE8DF-E72D-5B16-9C78-821BE853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968"/>
              <a:ext cx="386" cy="1129"/>
            </a:xfrm>
            <a:custGeom>
              <a:avLst/>
              <a:gdLst>
                <a:gd name="T0" fmla="*/ 124 w 386"/>
                <a:gd name="T1" fmla="*/ 26 h 1129"/>
                <a:gd name="T2" fmla="*/ 177 w 386"/>
                <a:gd name="T3" fmla="*/ 39 h 1129"/>
                <a:gd name="T4" fmla="*/ 321 w 386"/>
                <a:gd name="T5" fmla="*/ 91 h 1129"/>
                <a:gd name="T6" fmla="*/ 386 w 386"/>
                <a:gd name="T7" fmla="*/ 1113 h 1129"/>
                <a:gd name="T8" fmla="*/ 137 w 386"/>
                <a:gd name="T9" fmla="*/ 1126 h 1129"/>
                <a:gd name="T10" fmla="*/ 20 w 386"/>
                <a:gd name="T11" fmla="*/ 1099 h 1129"/>
                <a:gd name="T12" fmla="*/ 33 w 386"/>
                <a:gd name="T13" fmla="*/ 1008 h 1129"/>
                <a:gd name="T14" fmla="*/ 85 w 386"/>
                <a:gd name="T15" fmla="*/ 785 h 1129"/>
                <a:gd name="T16" fmla="*/ 124 w 386"/>
                <a:gd name="T17" fmla="*/ 26 h 1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6" h="1129">
                  <a:moveTo>
                    <a:pt x="124" y="26"/>
                  </a:moveTo>
                  <a:cubicBezTo>
                    <a:pt x="142" y="30"/>
                    <a:pt x="159" y="37"/>
                    <a:pt x="177" y="39"/>
                  </a:cubicBezTo>
                  <a:cubicBezTo>
                    <a:pt x="345" y="60"/>
                    <a:pt x="351" y="0"/>
                    <a:pt x="321" y="91"/>
                  </a:cubicBezTo>
                  <a:cubicBezTo>
                    <a:pt x="327" y="487"/>
                    <a:pt x="276" y="774"/>
                    <a:pt x="386" y="1113"/>
                  </a:cubicBezTo>
                  <a:cubicBezTo>
                    <a:pt x="303" y="1117"/>
                    <a:pt x="220" y="1129"/>
                    <a:pt x="137" y="1126"/>
                  </a:cubicBezTo>
                  <a:cubicBezTo>
                    <a:pt x="97" y="1124"/>
                    <a:pt x="46" y="1129"/>
                    <a:pt x="20" y="1099"/>
                  </a:cubicBezTo>
                  <a:cubicBezTo>
                    <a:pt x="0" y="1076"/>
                    <a:pt x="28" y="1038"/>
                    <a:pt x="33" y="1008"/>
                  </a:cubicBezTo>
                  <a:cubicBezTo>
                    <a:pt x="45" y="932"/>
                    <a:pt x="61" y="858"/>
                    <a:pt x="85" y="785"/>
                  </a:cubicBezTo>
                  <a:cubicBezTo>
                    <a:pt x="6" y="548"/>
                    <a:pt x="100" y="272"/>
                    <a:pt x="124" y="2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22" name="Group 198">
            <a:extLst>
              <a:ext uri="{FF2B5EF4-FFF2-40B4-BE49-F238E27FC236}">
                <a16:creationId xmlns:a16="http://schemas.microsoft.com/office/drawing/2014/main" id="{E8285198-AB4E-0F45-8FAC-702A4BB688E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2141538" cy="2209800"/>
            <a:chOff x="144" y="1488"/>
            <a:chExt cx="1349" cy="1392"/>
          </a:xfrm>
        </p:grpSpPr>
        <p:pic>
          <p:nvPicPr>
            <p:cNvPr id="49242" name="Picture 157">
              <a:extLst>
                <a:ext uri="{FF2B5EF4-FFF2-40B4-BE49-F238E27FC236}">
                  <a16:creationId xmlns:a16="http://schemas.microsoft.com/office/drawing/2014/main" id="{BB221CDE-75D8-7646-B813-C369FF345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1349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43" name="Freeform 196">
              <a:extLst>
                <a:ext uri="{FF2B5EF4-FFF2-40B4-BE49-F238E27FC236}">
                  <a16:creationId xmlns:a16="http://schemas.microsoft.com/office/drawing/2014/main" id="{4ADFE7AC-3249-41DB-7BA9-C2875C9C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256"/>
              <a:ext cx="160" cy="96"/>
            </a:xfrm>
            <a:custGeom>
              <a:avLst/>
              <a:gdLst>
                <a:gd name="T0" fmla="*/ 8 w 160"/>
                <a:gd name="T1" fmla="*/ 48 h 96"/>
                <a:gd name="T2" fmla="*/ 56 w 160"/>
                <a:gd name="T3" fmla="*/ 0 h 96"/>
                <a:gd name="T4" fmla="*/ 152 w 160"/>
                <a:gd name="T5" fmla="*/ 48 h 96"/>
                <a:gd name="T6" fmla="*/ 104 w 160"/>
                <a:gd name="T7" fmla="*/ 96 h 96"/>
                <a:gd name="T8" fmla="*/ 8 w 160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96">
                  <a:moveTo>
                    <a:pt x="8" y="48"/>
                  </a:moveTo>
                  <a:cubicBezTo>
                    <a:pt x="0" y="32"/>
                    <a:pt x="32" y="0"/>
                    <a:pt x="56" y="0"/>
                  </a:cubicBezTo>
                  <a:cubicBezTo>
                    <a:pt x="80" y="0"/>
                    <a:pt x="144" y="32"/>
                    <a:pt x="152" y="48"/>
                  </a:cubicBezTo>
                  <a:cubicBezTo>
                    <a:pt x="160" y="64"/>
                    <a:pt x="128" y="96"/>
                    <a:pt x="104" y="96"/>
                  </a:cubicBezTo>
                  <a:cubicBezTo>
                    <a:pt x="80" y="96"/>
                    <a:pt x="16" y="64"/>
                    <a:pt x="8" y="48"/>
                  </a:cubicBez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rgbClr val="FF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19737 C -0.06441 0.17564 -0.05504 0.18281 -0.07205 0.17264 C -0.0849 0.14883 -0.08611 0.15392 -0.11094 0.15715 C -0.13282 0.16547 -0.13195 0.18489 -0.14723 0.19737 C -0.14879 0.20037 -0.15 0.20407 -0.15243 0.20661 C -0.15712 0.21146 -0.16806 0.21909 -0.16806 0.21932 C -0.1882 0.211 -0.20348 0.19621 -0.22257 0.18512 C -0.23125 0.18003 -0.24028 0.17564 -0.24827 0.16963 C -0.25382 0.16594 -0.25886 0.16131 -0.26407 0.15715 C -0.26632 0.15507 -0.26858 0.15138 -0.2717 0.15091 C -0.29966 0.14745 -0.28733 0.14976 -0.30799 0.14467 C -0.32292 0.14583 -0.33768 0.14421 -0.35226 0.14791 C -0.35834 0.14953 -0.36789 0.16016 -0.36789 0.16039 C -0.37118 0.1664 -0.37466 0.17264 -0.37795 0.17888 C -0.38021 0.18281 -0.38073 0.18766 -0.38334 0.19113 C -0.38594 0.19506 -0.39861 0.20176 -0.40139 0.20361 C -0.41094 0.19783 -0.41285 0.19829 -0.41962 0.18812 C -0.42414 0.18119 -0.42552 0.16917 -0.43247 0.1664 C -0.43785 0.16432 -0.44792 0.16016 -0.44792 0.16039 C -0.45868 0.16155 -0.47066 0.15947 -0.47934 0.1664 C -0.48507 0.17102 -0.49809 0.19113 -0.50243 0.19737 C -0.50452 0.20014 -0.50521 0.20453 -0.50782 0.20661 C -0.51059 0.20892 -0.51476 0.20869 -0.51841 0.20985 C -0.5217 0.20869 -0.5257 0.20892 -0.52848 0.20661 C -0.53108 0.20453 -0.5316 0.19991 -0.53386 0.19737 C -0.53577 0.19482 -0.53907 0.19321 -0.54132 0.19113 C -0.55486 0.1597 -0.5382 0.19182 -0.55452 0.17564 C -0.57327 0.15692 -0.55209 0.16755 -0.57014 0.16016 C -0.58941 0.16247 -0.60365 0.16339 -0.61927 0.17564 C -0.62327 0.18258 -0.62448 0.19205 -0.62986 0.19737 C -0.63264 0.20014 -0.63646 0.19945 -0.64011 0.2006 C -0.64236 0.20754 -0.64254 0.21701 -0.65295 0.21285 C -0.65591 0.2117 -0.65608 0.20638 -0.65834 0.20361 C -0.66302 0.19714 -0.66841 0.19136 -0.67379 0.18512 C -0.67622 0.18235 -0.67657 0.17842 -0.679 0.17564 C -0.68108 0.1731 -0.68455 0.17218 -0.68664 0.16963 C -0.69219 0.16386 -0.69723 0.15715 -0.70261 0.15091 C -0.70625 0.14629 -0.71806 0.14467 -0.71806 0.14491 C -0.73351 0.14583 -0.74914 0.14514 -0.76459 0.14791 C -0.77118 0.14907 -0.77448 0.15831 -0.77743 0.16339 C -0.78768 0.1798 -0.79202 0.18905 -0.80886 0.19436 C -0.82414 0.19159 -0.83525 0.18512 -0.85 0.18512 " pathEditMode="relative" rAng="0" ptsTypes="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10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157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3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36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0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folHlink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43">
            <a:extLst>
              <a:ext uri="{FF2B5EF4-FFF2-40B4-BE49-F238E27FC236}">
                <a16:creationId xmlns:a16="http://schemas.microsoft.com/office/drawing/2014/main" id="{6C50A3DB-D737-C6ED-D0AC-F47E460ECECB}"/>
              </a:ext>
            </a:extLst>
          </p:cNvPr>
          <p:cNvSpPr>
            <a:spLocks/>
          </p:cNvSpPr>
          <p:nvPr/>
        </p:nvSpPr>
        <p:spPr bwMode="auto">
          <a:xfrm>
            <a:off x="3571875" y="-92075"/>
            <a:ext cx="4367213" cy="2473325"/>
          </a:xfrm>
          <a:custGeom>
            <a:avLst/>
            <a:gdLst>
              <a:gd name="T0" fmla="*/ 0 w 2751"/>
              <a:gd name="T1" fmla="*/ 92075 h 1558"/>
              <a:gd name="T2" fmla="*/ 22225 w 2751"/>
              <a:gd name="T3" fmla="*/ 390525 h 1558"/>
              <a:gd name="T4" fmla="*/ 42863 w 2751"/>
              <a:gd name="T5" fmla="*/ 644525 h 1558"/>
              <a:gd name="T6" fmla="*/ 447675 w 2751"/>
              <a:gd name="T7" fmla="*/ 942975 h 1558"/>
              <a:gd name="T8" fmla="*/ 914400 w 2751"/>
              <a:gd name="T9" fmla="*/ 920750 h 1558"/>
              <a:gd name="T10" fmla="*/ 1042988 w 2751"/>
              <a:gd name="T11" fmla="*/ 1239838 h 1558"/>
              <a:gd name="T12" fmla="*/ 1063625 w 2751"/>
              <a:gd name="T13" fmla="*/ 1368425 h 1558"/>
              <a:gd name="T14" fmla="*/ 1212850 w 2751"/>
              <a:gd name="T15" fmla="*/ 1474788 h 1558"/>
              <a:gd name="T16" fmla="*/ 1362075 w 2751"/>
              <a:gd name="T17" fmla="*/ 1622425 h 1558"/>
              <a:gd name="T18" fmla="*/ 1531938 w 2751"/>
              <a:gd name="T19" fmla="*/ 1601788 h 1558"/>
              <a:gd name="T20" fmla="*/ 1595438 w 2751"/>
              <a:gd name="T21" fmla="*/ 1814513 h 1558"/>
              <a:gd name="T22" fmla="*/ 1871663 w 2751"/>
              <a:gd name="T23" fmla="*/ 2176463 h 1558"/>
              <a:gd name="T24" fmla="*/ 1978025 w 2751"/>
              <a:gd name="T25" fmla="*/ 2197100 h 1558"/>
              <a:gd name="T26" fmla="*/ 2000250 w 2751"/>
              <a:gd name="T27" fmla="*/ 2282825 h 1558"/>
              <a:gd name="T28" fmla="*/ 2190750 w 2751"/>
              <a:gd name="T29" fmla="*/ 2473325 h 1558"/>
              <a:gd name="T30" fmla="*/ 2446338 w 2751"/>
              <a:gd name="T31" fmla="*/ 2430463 h 1558"/>
              <a:gd name="T32" fmla="*/ 2509838 w 2751"/>
              <a:gd name="T33" fmla="*/ 2409825 h 1558"/>
              <a:gd name="T34" fmla="*/ 2595563 w 2751"/>
              <a:gd name="T35" fmla="*/ 2282825 h 1558"/>
              <a:gd name="T36" fmla="*/ 2722563 w 2751"/>
              <a:gd name="T37" fmla="*/ 1835150 h 1558"/>
              <a:gd name="T38" fmla="*/ 3062288 w 2751"/>
              <a:gd name="T39" fmla="*/ 1900238 h 1558"/>
              <a:gd name="T40" fmla="*/ 3254375 w 2751"/>
              <a:gd name="T41" fmla="*/ 1835150 h 1558"/>
              <a:gd name="T42" fmla="*/ 3360738 w 2751"/>
              <a:gd name="T43" fmla="*/ 1708150 h 1558"/>
              <a:gd name="T44" fmla="*/ 3444875 w 2751"/>
              <a:gd name="T45" fmla="*/ 1581150 h 1558"/>
              <a:gd name="T46" fmla="*/ 3509963 w 2751"/>
              <a:gd name="T47" fmla="*/ 1092200 h 1558"/>
              <a:gd name="T48" fmla="*/ 3722688 w 2751"/>
              <a:gd name="T49" fmla="*/ 1027113 h 1558"/>
              <a:gd name="T50" fmla="*/ 4232275 w 2751"/>
              <a:gd name="T51" fmla="*/ 560388 h 1558"/>
              <a:gd name="T52" fmla="*/ 4295775 w 2751"/>
              <a:gd name="T53" fmla="*/ 411163 h 1558"/>
              <a:gd name="T54" fmla="*/ 4338638 w 2751"/>
              <a:gd name="T55" fmla="*/ 284163 h 1558"/>
              <a:gd name="T56" fmla="*/ 4295775 w 2751"/>
              <a:gd name="T57" fmla="*/ 71438 h 1558"/>
              <a:gd name="T58" fmla="*/ 0 w 2751"/>
              <a:gd name="T59" fmla="*/ 92075 h 15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51" h="1558">
                <a:moveTo>
                  <a:pt x="0" y="58"/>
                </a:moveTo>
                <a:cubicBezTo>
                  <a:pt x="59" y="146"/>
                  <a:pt x="14" y="61"/>
                  <a:pt x="14" y="246"/>
                </a:cubicBezTo>
                <a:cubicBezTo>
                  <a:pt x="14" y="300"/>
                  <a:pt x="17" y="353"/>
                  <a:pt x="27" y="406"/>
                </a:cubicBezTo>
                <a:cubicBezTo>
                  <a:pt x="41" y="481"/>
                  <a:pt x="218" y="573"/>
                  <a:pt x="282" y="594"/>
                </a:cubicBezTo>
                <a:cubicBezTo>
                  <a:pt x="383" y="586"/>
                  <a:pt x="479" y="561"/>
                  <a:pt x="576" y="580"/>
                </a:cubicBezTo>
                <a:cubicBezTo>
                  <a:pt x="637" y="641"/>
                  <a:pt x="640" y="697"/>
                  <a:pt x="657" y="781"/>
                </a:cubicBezTo>
                <a:cubicBezTo>
                  <a:pt x="662" y="808"/>
                  <a:pt x="654" y="840"/>
                  <a:pt x="670" y="862"/>
                </a:cubicBezTo>
                <a:cubicBezTo>
                  <a:pt x="693" y="893"/>
                  <a:pt x="733" y="907"/>
                  <a:pt x="764" y="929"/>
                </a:cubicBezTo>
                <a:cubicBezTo>
                  <a:pt x="948" y="1060"/>
                  <a:pt x="734" y="982"/>
                  <a:pt x="858" y="1022"/>
                </a:cubicBezTo>
                <a:cubicBezTo>
                  <a:pt x="894" y="1018"/>
                  <a:pt x="930" y="1018"/>
                  <a:pt x="965" y="1009"/>
                </a:cubicBezTo>
                <a:cubicBezTo>
                  <a:pt x="1064" y="984"/>
                  <a:pt x="1025" y="890"/>
                  <a:pt x="1005" y="1143"/>
                </a:cubicBezTo>
                <a:cubicBezTo>
                  <a:pt x="1020" y="1410"/>
                  <a:pt x="959" y="1395"/>
                  <a:pt x="1179" y="1371"/>
                </a:cubicBezTo>
                <a:cubicBezTo>
                  <a:pt x="1201" y="1375"/>
                  <a:pt x="1228" y="1369"/>
                  <a:pt x="1246" y="1384"/>
                </a:cubicBezTo>
                <a:cubicBezTo>
                  <a:pt x="1260" y="1396"/>
                  <a:pt x="1253" y="1421"/>
                  <a:pt x="1260" y="1438"/>
                </a:cubicBezTo>
                <a:cubicBezTo>
                  <a:pt x="1287" y="1510"/>
                  <a:pt x="1306" y="1540"/>
                  <a:pt x="1380" y="1558"/>
                </a:cubicBezTo>
                <a:cubicBezTo>
                  <a:pt x="1434" y="1549"/>
                  <a:pt x="1488" y="1542"/>
                  <a:pt x="1541" y="1531"/>
                </a:cubicBezTo>
                <a:cubicBezTo>
                  <a:pt x="1555" y="1528"/>
                  <a:pt x="1571" y="1528"/>
                  <a:pt x="1581" y="1518"/>
                </a:cubicBezTo>
                <a:cubicBezTo>
                  <a:pt x="1604" y="1495"/>
                  <a:pt x="1635" y="1438"/>
                  <a:pt x="1635" y="1438"/>
                </a:cubicBezTo>
                <a:cubicBezTo>
                  <a:pt x="1656" y="1328"/>
                  <a:pt x="1648" y="1247"/>
                  <a:pt x="1715" y="1156"/>
                </a:cubicBezTo>
                <a:cubicBezTo>
                  <a:pt x="1799" y="1166"/>
                  <a:pt x="1852" y="1177"/>
                  <a:pt x="1929" y="1197"/>
                </a:cubicBezTo>
                <a:cubicBezTo>
                  <a:pt x="1963" y="1190"/>
                  <a:pt x="2022" y="1183"/>
                  <a:pt x="2050" y="1156"/>
                </a:cubicBezTo>
                <a:cubicBezTo>
                  <a:pt x="2191" y="1016"/>
                  <a:pt x="1974" y="1173"/>
                  <a:pt x="2117" y="1076"/>
                </a:cubicBezTo>
                <a:cubicBezTo>
                  <a:pt x="2135" y="1049"/>
                  <a:pt x="2168" y="1028"/>
                  <a:pt x="2170" y="996"/>
                </a:cubicBezTo>
                <a:cubicBezTo>
                  <a:pt x="2176" y="893"/>
                  <a:pt x="2138" y="761"/>
                  <a:pt x="2211" y="688"/>
                </a:cubicBezTo>
                <a:cubicBezTo>
                  <a:pt x="2239" y="660"/>
                  <a:pt x="2309" y="665"/>
                  <a:pt x="2345" y="647"/>
                </a:cubicBezTo>
                <a:cubicBezTo>
                  <a:pt x="2494" y="573"/>
                  <a:pt x="2574" y="489"/>
                  <a:pt x="2666" y="353"/>
                </a:cubicBezTo>
                <a:cubicBezTo>
                  <a:pt x="2704" y="236"/>
                  <a:pt x="2646" y="408"/>
                  <a:pt x="2706" y="259"/>
                </a:cubicBezTo>
                <a:cubicBezTo>
                  <a:pt x="2717" y="233"/>
                  <a:pt x="2733" y="179"/>
                  <a:pt x="2733" y="179"/>
                </a:cubicBezTo>
                <a:cubicBezTo>
                  <a:pt x="2724" y="134"/>
                  <a:pt x="2751" y="50"/>
                  <a:pt x="2706" y="45"/>
                </a:cubicBezTo>
                <a:cubicBezTo>
                  <a:pt x="2318" y="0"/>
                  <a:pt x="311" y="52"/>
                  <a:pt x="0" y="5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79" name="Picture 4" descr="nha2">
            <a:extLst>
              <a:ext uri="{FF2B5EF4-FFF2-40B4-BE49-F238E27FC236}">
                <a16:creationId xmlns:a16="http://schemas.microsoft.com/office/drawing/2014/main" id="{920E8E68-2202-538D-D5EF-9DCFAB21B62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70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Freeform 46">
            <a:extLst>
              <a:ext uri="{FF2B5EF4-FFF2-40B4-BE49-F238E27FC236}">
                <a16:creationId xmlns:a16="http://schemas.microsoft.com/office/drawing/2014/main" id="{AC9485E2-4ADB-5D53-A493-8AEBFEAE0AA8}"/>
              </a:ext>
            </a:extLst>
          </p:cNvPr>
          <p:cNvSpPr>
            <a:spLocks/>
          </p:cNvSpPr>
          <p:nvPr/>
        </p:nvSpPr>
        <p:spPr bwMode="auto">
          <a:xfrm rot="-1151363">
            <a:off x="4648200" y="-228600"/>
            <a:ext cx="1741488" cy="1890713"/>
          </a:xfrm>
          <a:custGeom>
            <a:avLst/>
            <a:gdLst>
              <a:gd name="T0" fmla="*/ 0 w 1097"/>
              <a:gd name="T1" fmla="*/ 99898 h 1287"/>
              <a:gd name="T2" fmla="*/ 233363 w 1097"/>
              <a:gd name="T3" fmla="*/ 258559 h 1287"/>
              <a:gd name="T4" fmla="*/ 425450 w 1097"/>
              <a:gd name="T5" fmla="*/ 415751 h 1287"/>
              <a:gd name="T6" fmla="*/ 552450 w 1097"/>
              <a:gd name="T7" fmla="*/ 552376 h 1287"/>
              <a:gd name="T8" fmla="*/ 573088 w 1097"/>
              <a:gd name="T9" fmla="*/ 612609 h 1287"/>
              <a:gd name="T10" fmla="*/ 658813 w 1097"/>
              <a:gd name="T11" fmla="*/ 671372 h 1287"/>
              <a:gd name="T12" fmla="*/ 744538 w 1097"/>
              <a:gd name="T13" fmla="*/ 868230 h 1287"/>
              <a:gd name="T14" fmla="*/ 808038 w 1097"/>
              <a:gd name="T15" fmla="*/ 907895 h 1287"/>
              <a:gd name="T16" fmla="*/ 914400 w 1097"/>
              <a:gd name="T17" fmla="*/ 1182614 h 1287"/>
              <a:gd name="T18" fmla="*/ 977900 w 1097"/>
              <a:gd name="T19" fmla="*/ 1890713 h 1287"/>
              <a:gd name="T20" fmla="*/ 1147763 w 1097"/>
              <a:gd name="T21" fmla="*/ 1733521 h 1287"/>
              <a:gd name="T22" fmla="*/ 998538 w 1097"/>
              <a:gd name="T23" fmla="*/ 1006324 h 1287"/>
              <a:gd name="T24" fmla="*/ 914400 w 1097"/>
              <a:gd name="T25" fmla="*/ 809466 h 1287"/>
              <a:gd name="T26" fmla="*/ 892175 w 1097"/>
              <a:gd name="T27" fmla="*/ 749234 h 1287"/>
              <a:gd name="T28" fmla="*/ 998538 w 1097"/>
              <a:gd name="T29" fmla="*/ 788899 h 1287"/>
              <a:gd name="T30" fmla="*/ 1127125 w 1097"/>
              <a:gd name="T31" fmla="*/ 828564 h 1287"/>
              <a:gd name="T32" fmla="*/ 1211263 w 1097"/>
              <a:gd name="T33" fmla="*/ 868230 h 1287"/>
              <a:gd name="T34" fmla="*/ 1339850 w 1097"/>
              <a:gd name="T35" fmla="*/ 907895 h 1287"/>
              <a:gd name="T36" fmla="*/ 1466850 w 1097"/>
              <a:gd name="T37" fmla="*/ 985756 h 1287"/>
              <a:gd name="T38" fmla="*/ 1593850 w 1097"/>
              <a:gd name="T39" fmla="*/ 1084185 h 1287"/>
              <a:gd name="T40" fmla="*/ 1658938 w 1097"/>
              <a:gd name="T41" fmla="*/ 1025422 h 1287"/>
              <a:gd name="T42" fmla="*/ 1446213 w 1097"/>
              <a:gd name="T43" fmla="*/ 788899 h 1287"/>
              <a:gd name="T44" fmla="*/ 1190625 w 1097"/>
              <a:gd name="T45" fmla="*/ 650805 h 1287"/>
              <a:gd name="T46" fmla="*/ 998538 w 1097"/>
              <a:gd name="T47" fmla="*/ 533278 h 1287"/>
              <a:gd name="T48" fmla="*/ 850900 w 1097"/>
              <a:gd name="T49" fmla="*/ 356988 h 1287"/>
              <a:gd name="T50" fmla="*/ 785813 w 1097"/>
              <a:gd name="T51" fmla="*/ 277657 h 1287"/>
              <a:gd name="T52" fmla="*/ 658813 w 1097"/>
              <a:gd name="T53" fmla="*/ 61702 h 1287"/>
              <a:gd name="T54" fmla="*/ 509588 w 1097"/>
              <a:gd name="T55" fmla="*/ 22036 h 1287"/>
              <a:gd name="T56" fmla="*/ 0 w 1097"/>
              <a:gd name="T57" fmla="*/ 99898 h 12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97" h="1287">
                <a:moveTo>
                  <a:pt x="0" y="68"/>
                </a:moveTo>
                <a:cubicBezTo>
                  <a:pt x="53" y="100"/>
                  <a:pt x="100" y="136"/>
                  <a:pt x="147" y="176"/>
                </a:cubicBezTo>
                <a:cubicBezTo>
                  <a:pt x="196" y="217"/>
                  <a:pt x="209" y="263"/>
                  <a:pt x="268" y="283"/>
                </a:cubicBezTo>
                <a:cubicBezTo>
                  <a:pt x="298" y="313"/>
                  <a:pt x="326" y="338"/>
                  <a:pt x="348" y="376"/>
                </a:cubicBezTo>
                <a:cubicBezTo>
                  <a:pt x="355" y="388"/>
                  <a:pt x="352" y="406"/>
                  <a:pt x="361" y="417"/>
                </a:cubicBezTo>
                <a:cubicBezTo>
                  <a:pt x="375" y="434"/>
                  <a:pt x="397" y="444"/>
                  <a:pt x="415" y="457"/>
                </a:cubicBezTo>
                <a:cubicBezTo>
                  <a:pt x="424" y="484"/>
                  <a:pt x="454" y="572"/>
                  <a:pt x="469" y="591"/>
                </a:cubicBezTo>
                <a:cubicBezTo>
                  <a:pt x="479" y="604"/>
                  <a:pt x="496" y="609"/>
                  <a:pt x="509" y="618"/>
                </a:cubicBezTo>
                <a:cubicBezTo>
                  <a:pt x="540" y="679"/>
                  <a:pt x="559" y="740"/>
                  <a:pt x="576" y="805"/>
                </a:cubicBezTo>
                <a:cubicBezTo>
                  <a:pt x="597" y="975"/>
                  <a:pt x="608" y="1103"/>
                  <a:pt x="616" y="1287"/>
                </a:cubicBezTo>
                <a:cubicBezTo>
                  <a:pt x="645" y="1231"/>
                  <a:pt x="662" y="1201"/>
                  <a:pt x="723" y="1180"/>
                </a:cubicBezTo>
                <a:cubicBezTo>
                  <a:pt x="707" y="731"/>
                  <a:pt x="772" y="897"/>
                  <a:pt x="629" y="685"/>
                </a:cubicBezTo>
                <a:cubicBezTo>
                  <a:pt x="574" y="514"/>
                  <a:pt x="632" y="679"/>
                  <a:pt x="576" y="551"/>
                </a:cubicBezTo>
                <a:cubicBezTo>
                  <a:pt x="570" y="538"/>
                  <a:pt x="548" y="514"/>
                  <a:pt x="562" y="510"/>
                </a:cubicBezTo>
                <a:cubicBezTo>
                  <a:pt x="585" y="504"/>
                  <a:pt x="606" y="529"/>
                  <a:pt x="629" y="537"/>
                </a:cubicBezTo>
                <a:cubicBezTo>
                  <a:pt x="656" y="547"/>
                  <a:pt x="685" y="551"/>
                  <a:pt x="710" y="564"/>
                </a:cubicBezTo>
                <a:cubicBezTo>
                  <a:pt x="728" y="573"/>
                  <a:pt x="745" y="583"/>
                  <a:pt x="763" y="591"/>
                </a:cubicBezTo>
                <a:cubicBezTo>
                  <a:pt x="777" y="597"/>
                  <a:pt x="831" y="611"/>
                  <a:pt x="844" y="618"/>
                </a:cubicBezTo>
                <a:cubicBezTo>
                  <a:pt x="872" y="634"/>
                  <a:pt x="897" y="653"/>
                  <a:pt x="924" y="671"/>
                </a:cubicBezTo>
                <a:cubicBezTo>
                  <a:pt x="1071" y="768"/>
                  <a:pt x="881" y="698"/>
                  <a:pt x="1004" y="738"/>
                </a:cubicBezTo>
                <a:cubicBezTo>
                  <a:pt x="1018" y="725"/>
                  <a:pt x="1039" y="716"/>
                  <a:pt x="1045" y="698"/>
                </a:cubicBezTo>
                <a:cubicBezTo>
                  <a:pt x="1097" y="543"/>
                  <a:pt x="1032" y="553"/>
                  <a:pt x="911" y="537"/>
                </a:cubicBezTo>
                <a:cubicBezTo>
                  <a:pt x="846" y="516"/>
                  <a:pt x="812" y="465"/>
                  <a:pt x="750" y="443"/>
                </a:cubicBezTo>
                <a:cubicBezTo>
                  <a:pt x="710" y="403"/>
                  <a:pt x="683" y="380"/>
                  <a:pt x="629" y="363"/>
                </a:cubicBezTo>
                <a:cubicBezTo>
                  <a:pt x="602" y="308"/>
                  <a:pt x="588" y="277"/>
                  <a:pt x="536" y="243"/>
                </a:cubicBezTo>
                <a:cubicBezTo>
                  <a:pt x="522" y="225"/>
                  <a:pt x="506" y="209"/>
                  <a:pt x="495" y="189"/>
                </a:cubicBezTo>
                <a:cubicBezTo>
                  <a:pt x="467" y="141"/>
                  <a:pt x="458" y="77"/>
                  <a:pt x="415" y="42"/>
                </a:cubicBezTo>
                <a:cubicBezTo>
                  <a:pt x="404" y="33"/>
                  <a:pt x="328" y="17"/>
                  <a:pt x="321" y="15"/>
                </a:cubicBezTo>
                <a:cubicBezTo>
                  <a:pt x="266" y="18"/>
                  <a:pt x="68" y="0"/>
                  <a:pt x="0" y="68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47">
            <a:extLst>
              <a:ext uri="{FF2B5EF4-FFF2-40B4-BE49-F238E27FC236}">
                <a16:creationId xmlns:a16="http://schemas.microsoft.com/office/drawing/2014/main" id="{3211C3A8-68E5-12AD-308F-4D3CDC0A94B4}"/>
              </a:ext>
            </a:extLst>
          </p:cNvPr>
          <p:cNvSpPr>
            <a:spLocks/>
          </p:cNvSpPr>
          <p:nvPr/>
        </p:nvSpPr>
        <p:spPr bwMode="auto">
          <a:xfrm>
            <a:off x="42863" y="5938838"/>
            <a:ext cx="2274887" cy="846137"/>
          </a:xfrm>
          <a:custGeom>
            <a:avLst/>
            <a:gdLst>
              <a:gd name="T0" fmla="*/ 106362 w 1433"/>
              <a:gd name="T1" fmla="*/ 376237 h 533"/>
              <a:gd name="T2" fmla="*/ 212725 w 1433"/>
              <a:gd name="T3" fmla="*/ 269875 h 533"/>
              <a:gd name="T4" fmla="*/ 319087 w 1433"/>
              <a:gd name="T5" fmla="*/ 163512 h 533"/>
              <a:gd name="T6" fmla="*/ 446087 w 1433"/>
              <a:gd name="T7" fmla="*/ 142875 h 533"/>
              <a:gd name="T8" fmla="*/ 638175 w 1433"/>
              <a:gd name="T9" fmla="*/ 185737 h 533"/>
              <a:gd name="T10" fmla="*/ 765175 w 1433"/>
              <a:gd name="T11" fmla="*/ 312737 h 533"/>
              <a:gd name="T12" fmla="*/ 850900 w 1433"/>
              <a:gd name="T13" fmla="*/ 419100 h 533"/>
              <a:gd name="T14" fmla="*/ 871537 w 1433"/>
              <a:gd name="T15" fmla="*/ 482600 h 533"/>
              <a:gd name="T16" fmla="*/ 957262 w 1433"/>
              <a:gd name="T17" fmla="*/ 611187 h 533"/>
              <a:gd name="T18" fmla="*/ 1063625 w 1433"/>
              <a:gd name="T19" fmla="*/ 823912 h 533"/>
              <a:gd name="T20" fmla="*/ 1169987 w 1433"/>
              <a:gd name="T21" fmla="*/ 504825 h 533"/>
              <a:gd name="T22" fmla="*/ 1487487 w 1433"/>
              <a:gd name="T23" fmla="*/ 376237 h 533"/>
              <a:gd name="T24" fmla="*/ 1935162 w 1433"/>
              <a:gd name="T25" fmla="*/ 398462 h 533"/>
              <a:gd name="T26" fmla="*/ 1998662 w 1433"/>
              <a:gd name="T27" fmla="*/ 419100 h 533"/>
              <a:gd name="T28" fmla="*/ 2041525 w 1433"/>
              <a:gd name="T29" fmla="*/ 482600 h 533"/>
              <a:gd name="T30" fmla="*/ 2254250 w 1433"/>
              <a:gd name="T31" fmla="*/ 738187 h 533"/>
              <a:gd name="T32" fmla="*/ 2147887 w 1433"/>
              <a:gd name="T33" fmla="*/ 695325 h 533"/>
              <a:gd name="T34" fmla="*/ 1998662 w 1433"/>
              <a:gd name="T35" fmla="*/ 611187 h 533"/>
              <a:gd name="T36" fmla="*/ 1381125 w 1433"/>
              <a:gd name="T37" fmla="*/ 717550 h 533"/>
              <a:gd name="T38" fmla="*/ 1296987 w 1433"/>
              <a:gd name="T39" fmla="*/ 760412 h 533"/>
              <a:gd name="T40" fmla="*/ 1127125 w 1433"/>
              <a:gd name="T41" fmla="*/ 801687 h 533"/>
              <a:gd name="T42" fmla="*/ 1063625 w 1433"/>
              <a:gd name="T43" fmla="*/ 760412 h 533"/>
              <a:gd name="T44" fmla="*/ 1127125 w 1433"/>
              <a:gd name="T45" fmla="*/ 482600 h 533"/>
              <a:gd name="T46" fmla="*/ 1190625 w 1433"/>
              <a:gd name="T47" fmla="*/ 334962 h 533"/>
              <a:gd name="T48" fmla="*/ 1254125 w 1433"/>
              <a:gd name="T49" fmla="*/ 79375 h 533"/>
              <a:gd name="T50" fmla="*/ 1276350 w 1433"/>
              <a:gd name="T51" fmla="*/ 15875 h 533"/>
              <a:gd name="T52" fmla="*/ 1169987 w 1433"/>
              <a:gd name="T53" fmla="*/ 36512 h 533"/>
              <a:gd name="T54" fmla="*/ 1063625 w 1433"/>
              <a:gd name="T55" fmla="*/ 185737 h 533"/>
              <a:gd name="T56" fmla="*/ 935037 w 1433"/>
              <a:gd name="T57" fmla="*/ 376237 h 533"/>
              <a:gd name="T58" fmla="*/ 828675 w 1433"/>
              <a:gd name="T59" fmla="*/ 611187 h 533"/>
              <a:gd name="T60" fmla="*/ 998537 w 1433"/>
              <a:gd name="T61" fmla="*/ 823912 h 533"/>
              <a:gd name="T62" fmla="*/ 914400 w 1433"/>
              <a:gd name="T63" fmla="*/ 781050 h 533"/>
              <a:gd name="T64" fmla="*/ 785812 w 1433"/>
              <a:gd name="T65" fmla="*/ 717550 h 533"/>
              <a:gd name="T66" fmla="*/ 319087 w 1433"/>
              <a:gd name="T67" fmla="*/ 547687 h 533"/>
              <a:gd name="T68" fmla="*/ 233362 w 1433"/>
              <a:gd name="T69" fmla="*/ 504825 h 533"/>
              <a:gd name="T70" fmla="*/ 149225 w 1433"/>
              <a:gd name="T71" fmla="*/ 461962 h 533"/>
              <a:gd name="T72" fmla="*/ 84137 w 1433"/>
              <a:gd name="T73" fmla="*/ 482600 h 533"/>
              <a:gd name="T74" fmla="*/ 0 w 1433"/>
              <a:gd name="T75" fmla="*/ 611187 h 533"/>
              <a:gd name="T76" fmla="*/ 42862 w 1433"/>
              <a:gd name="T77" fmla="*/ 398462 h 533"/>
              <a:gd name="T78" fmla="*/ 63500 w 1433"/>
              <a:gd name="T79" fmla="*/ 334962 h 533"/>
              <a:gd name="T80" fmla="*/ 212725 w 1433"/>
              <a:gd name="T81" fmla="*/ 292100 h 5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33" h="533">
                <a:moveTo>
                  <a:pt x="67" y="237"/>
                </a:moveTo>
                <a:cubicBezTo>
                  <a:pt x="139" y="130"/>
                  <a:pt x="45" y="259"/>
                  <a:pt x="134" y="170"/>
                </a:cubicBezTo>
                <a:cubicBezTo>
                  <a:pt x="169" y="135"/>
                  <a:pt x="149" y="120"/>
                  <a:pt x="201" y="103"/>
                </a:cubicBezTo>
                <a:cubicBezTo>
                  <a:pt x="227" y="94"/>
                  <a:pt x="254" y="94"/>
                  <a:pt x="281" y="90"/>
                </a:cubicBezTo>
                <a:cubicBezTo>
                  <a:pt x="285" y="91"/>
                  <a:pt x="392" y="110"/>
                  <a:pt x="402" y="117"/>
                </a:cubicBezTo>
                <a:cubicBezTo>
                  <a:pt x="433" y="139"/>
                  <a:pt x="482" y="197"/>
                  <a:pt x="482" y="197"/>
                </a:cubicBezTo>
                <a:cubicBezTo>
                  <a:pt x="514" y="297"/>
                  <a:pt x="467" y="178"/>
                  <a:pt x="536" y="264"/>
                </a:cubicBezTo>
                <a:cubicBezTo>
                  <a:pt x="545" y="275"/>
                  <a:pt x="542" y="292"/>
                  <a:pt x="549" y="304"/>
                </a:cubicBezTo>
                <a:cubicBezTo>
                  <a:pt x="565" y="332"/>
                  <a:pt x="589" y="356"/>
                  <a:pt x="603" y="385"/>
                </a:cubicBezTo>
                <a:cubicBezTo>
                  <a:pt x="626" y="432"/>
                  <a:pt x="641" y="476"/>
                  <a:pt x="670" y="519"/>
                </a:cubicBezTo>
                <a:cubicBezTo>
                  <a:pt x="679" y="482"/>
                  <a:pt x="689" y="351"/>
                  <a:pt x="737" y="318"/>
                </a:cubicBezTo>
                <a:cubicBezTo>
                  <a:pt x="807" y="269"/>
                  <a:pt x="862" y="263"/>
                  <a:pt x="937" y="237"/>
                </a:cubicBezTo>
                <a:cubicBezTo>
                  <a:pt x="1031" y="242"/>
                  <a:pt x="1125" y="243"/>
                  <a:pt x="1219" y="251"/>
                </a:cubicBezTo>
                <a:cubicBezTo>
                  <a:pt x="1233" y="252"/>
                  <a:pt x="1248" y="255"/>
                  <a:pt x="1259" y="264"/>
                </a:cubicBezTo>
                <a:cubicBezTo>
                  <a:pt x="1272" y="274"/>
                  <a:pt x="1275" y="292"/>
                  <a:pt x="1286" y="304"/>
                </a:cubicBezTo>
                <a:cubicBezTo>
                  <a:pt x="1423" y="459"/>
                  <a:pt x="1315" y="310"/>
                  <a:pt x="1420" y="465"/>
                </a:cubicBezTo>
                <a:cubicBezTo>
                  <a:pt x="1433" y="485"/>
                  <a:pt x="1375" y="449"/>
                  <a:pt x="1353" y="438"/>
                </a:cubicBezTo>
                <a:cubicBezTo>
                  <a:pt x="1321" y="422"/>
                  <a:pt x="1291" y="401"/>
                  <a:pt x="1259" y="385"/>
                </a:cubicBezTo>
                <a:cubicBezTo>
                  <a:pt x="1163" y="394"/>
                  <a:pt x="969" y="414"/>
                  <a:pt x="870" y="452"/>
                </a:cubicBezTo>
                <a:cubicBezTo>
                  <a:pt x="851" y="459"/>
                  <a:pt x="836" y="473"/>
                  <a:pt x="817" y="479"/>
                </a:cubicBezTo>
                <a:cubicBezTo>
                  <a:pt x="782" y="491"/>
                  <a:pt x="710" y="505"/>
                  <a:pt x="710" y="505"/>
                </a:cubicBezTo>
                <a:cubicBezTo>
                  <a:pt x="697" y="496"/>
                  <a:pt x="673" y="495"/>
                  <a:pt x="670" y="479"/>
                </a:cubicBezTo>
                <a:cubicBezTo>
                  <a:pt x="655" y="398"/>
                  <a:pt x="680" y="364"/>
                  <a:pt x="710" y="304"/>
                </a:cubicBezTo>
                <a:cubicBezTo>
                  <a:pt x="738" y="190"/>
                  <a:pt x="703" y="306"/>
                  <a:pt x="750" y="211"/>
                </a:cubicBezTo>
                <a:cubicBezTo>
                  <a:pt x="774" y="162"/>
                  <a:pt x="777" y="102"/>
                  <a:pt x="790" y="50"/>
                </a:cubicBezTo>
                <a:cubicBezTo>
                  <a:pt x="793" y="36"/>
                  <a:pt x="817" y="16"/>
                  <a:pt x="804" y="10"/>
                </a:cubicBezTo>
                <a:cubicBezTo>
                  <a:pt x="784" y="0"/>
                  <a:pt x="759" y="19"/>
                  <a:pt x="737" y="23"/>
                </a:cubicBezTo>
                <a:cubicBezTo>
                  <a:pt x="715" y="54"/>
                  <a:pt x="692" y="86"/>
                  <a:pt x="670" y="117"/>
                </a:cubicBezTo>
                <a:cubicBezTo>
                  <a:pt x="633" y="169"/>
                  <a:pt x="660" y="191"/>
                  <a:pt x="589" y="237"/>
                </a:cubicBezTo>
                <a:cubicBezTo>
                  <a:pt x="530" y="358"/>
                  <a:pt x="549" y="307"/>
                  <a:pt x="522" y="385"/>
                </a:cubicBezTo>
                <a:cubicBezTo>
                  <a:pt x="566" y="472"/>
                  <a:pt x="535" y="424"/>
                  <a:pt x="629" y="519"/>
                </a:cubicBezTo>
                <a:cubicBezTo>
                  <a:pt x="643" y="533"/>
                  <a:pt x="593" y="502"/>
                  <a:pt x="576" y="492"/>
                </a:cubicBezTo>
                <a:cubicBezTo>
                  <a:pt x="501" y="449"/>
                  <a:pt x="572" y="477"/>
                  <a:pt x="495" y="452"/>
                </a:cubicBezTo>
                <a:cubicBezTo>
                  <a:pt x="392" y="418"/>
                  <a:pt x="299" y="394"/>
                  <a:pt x="201" y="345"/>
                </a:cubicBezTo>
                <a:cubicBezTo>
                  <a:pt x="183" y="336"/>
                  <a:pt x="165" y="327"/>
                  <a:pt x="147" y="318"/>
                </a:cubicBezTo>
                <a:cubicBezTo>
                  <a:pt x="129" y="309"/>
                  <a:pt x="94" y="291"/>
                  <a:pt x="94" y="291"/>
                </a:cubicBezTo>
                <a:cubicBezTo>
                  <a:pt x="80" y="295"/>
                  <a:pt x="63" y="294"/>
                  <a:pt x="53" y="304"/>
                </a:cubicBezTo>
                <a:cubicBezTo>
                  <a:pt x="30" y="327"/>
                  <a:pt x="0" y="385"/>
                  <a:pt x="0" y="385"/>
                </a:cubicBezTo>
                <a:cubicBezTo>
                  <a:pt x="12" y="310"/>
                  <a:pt x="9" y="314"/>
                  <a:pt x="27" y="251"/>
                </a:cubicBezTo>
                <a:cubicBezTo>
                  <a:pt x="31" y="238"/>
                  <a:pt x="28" y="218"/>
                  <a:pt x="40" y="211"/>
                </a:cubicBezTo>
                <a:cubicBezTo>
                  <a:pt x="68" y="194"/>
                  <a:pt x="134" y="184"/>
                  <a:pt x="134" y="184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Freeform 48">
            <a:extLst>
              <a:ext uri="{FF2B5EF4-FFF2-40B4-BE49-F238E27FC236}">
                <a16:creationId xmlns:a16="http://schemas.microsoft.com/office/drawing/2014/main" id="{F41AEF27-AAD8-A152-0A26-FAF655CF8423}"/>
              </a:ext>
            </a:extLst>
          </p:cNvPr>
          <p:cNvSpPr>
            <a:spLocks/>
          </p:cNvSpPr>
          <p:nvPr/>
        </p:nvSpPr>
        <p:spPr bwMode="auto">
          <a:xfrm>
            <a:off x="3843338" y="5921375"/>
            <a:ext cx="1179512" cy="500063"/>
          </a:xfrm>
          <a:custGeom>
            <a:avLst/>
            <a:gdLst>
              <a:gd name="T0" fmla="*/ 112712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7 w 743"/>
              <a:gd name="T7" fmla="*/ 373063 h 315"/>
              <a:gd name="T8" fmla="*/ 855662 w 743"/>
              <a:gd name="T9" fmla="*/ 223838 h 315"/>
              <a:gd name="T10" fmla="*/ 1027112 w 743"/>
              <a:gd name="T11" fmla="*/ 246063 h 315"/>
              <a:gd name="T12" fmla="*/ 1111250 w 743"/>
              <a:gd name="T13" fmla="*/ 373063 h 315"/>
              <a:gd name="T14" fmla="*/ 1154112 w 743"/>
              <a:gd name="T15" fmla="*/ 436563 h 315"/>
              <a:gd name="T16" fmla="*/ 1027112 w 743"/>
              <a:gd name="T17" fmla="*/ 393700 h 315"/>
              <a:gd name="T18" fmla="*/ 558800 w 743"/>
              <a:gd name="T19" fmla="*/ 500063 h 315"/>
              <a:gd name="T20" fmla="*/ 642937 w 743"/>
              <a:gd name="T21" fmla="*/ 223838 h 315"/>
              <a:gd name="T22" fmla="*/ 642937 w 743"/>
              <a:gd name="T23" fmla="*/ 11113 h 315"/>
              <a:gd name="T24" fmla="*/ 579437 w 743"/>
              <a:gd name="T25" fmla="*/ 53975 h 315"/>
              <a:gd name="T26" fmla="*/ 515937 w 743"/>
              <a:gd name="T27" fmla="*/ 139700 h 315"/>
              <a:gd name="T28" fmla="*/ 515937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2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Freeform 49">
            <a:extLst>
              <a:ext uri="{FF2B5EF4-FFF2-40B4-BE49-F238E27FC236}">
                <a16:creationId xmlns:a16="http://schemas.microsoft.com/office/drawing/2014/main" id="{6087ACB2-3A82-4492-27E9-8D2B5EDF8EBD}"/>
              </a:ext>
            </a:extLst>
          </p:cNvPr>
          <p:cNvSpPr>
            <a:spLocks/>
          </p:cNvSpPr>
          <p:nvPr/>
        </p:nvSpPr>
        <p:spPr bwMode="auto">
          <a:xfrm>
            <a:off x="5867400" y="55626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Freeform 50">
            <a:extLst>
              <a:ext uri="{FF2B5EF4-FFF2-40B4-BE49-F238E27FC236}">
                <a16:creationId xmlns:a16="http://schemas.microsoft.com/office/drawing/2014/main" id="{DF85DA7F-8BFF-7C95-5E46-179AAD1E2FB3}"/>
              </a:ext>
            </a:extLst>
          </p:cNvPr>
          <p:cNvSpPr>
            <a:spLocks/>
          </p:cNvSpPr>
          <p:nvPr/>
        </p:nvSpPr>
        <p:spPr bwMode="auto">
          <a:xfrm>
            <a:off x="7620000" y="4800600"/>
            <a:ext cx="646113" cy="271463"/>
          </a:xfrm>
          <a:custGeom>
            <a:avLst/>
            <a:gdLst>
              <a:gd name="T0" fmla="*/ 61742 w 743"/>
              <a:gd name="T1" fmla="*/ 98244 h 315"/>
              <a:gd name="T2" fmla="*/ 259141 w 743"/>
              <a:gd name="T3" fmla="*/ 155984 h 315"/>
              <a:gd name="T4" fmla="*/ 293925 w 743"/>
              <a:gd name="T5" fmla="*/ 271463 h 315"/>
              <a:gd name="T6" fmla="*/ 317404 w 743"/>
              <a:gd name="T7" fmla="*/ 202520 h 315"/>
              <a:gd name="T8" fmla="*/ 468715 w 743"/>
              <a:gd name="T9" fmla="*/ 121512 h 315"/>
              <a:gd name="T10" fmla="*/ 562631 w 743"/>
              <a:gd name="T11" fmla="*/ 133577 h 315"/>
              <a:gd name="T12" fmla="*/ 608720 w 743"/>
              <a:gd name="T13" fmla="*/ 202520 h 315"/>
              <a:gd name="T14" fmla="*/ 632199 w 743"/>
              <a:gd name="T15" fmla="*/ 236992 h 315"/>
              <a:gd name="T16" fmla="*/ 562631 w 743"/>
              <a:gd name="T17" fmla="*/ 213723 h 315"/>
              <a:gd name="T18" fmla="*/ 306099 w 743"/>
              <a:gd name="T19" fmla="*/ 271463 h 315"/>
              <a:gd name="T20" fmla="*/ 352188 w 743"/>
              <a:gd name="T21" fmla="*/ 121512 h 315"/>
              <a:gd name="T22" fmla="*/ 352188 w 743"/>
              <a:gd name="T23" fmla="*/ 6033 h 315"/>
              <a:gd name="T24" fmla="*/ 317404 w 743"/>
              <a:gd name="T25" fmla="*/ 29301 h 315"/>
              <a:gd name="T26" fmla="*/ 282620 w 743"/>
              <a:gd name="T27" fmla="*/ 75837 h 315"/>
              <a:gd name="T28" fmla="*/ 282620 w 743"/>
              <a:gd name="T29" fmla="*/ 225788 h 315"/>
              <a:gd name="T30" fmla="*/ 306099 w 743"/>
              <a:gd name="T31" fmla="*/ 260260 h 315"/>
              <a:gd name="T32" fmla="*/ 259141 w 743"/>
              <a:gd name="T33" fmla="*/ 249057 h 315"/>
              <a:gd name="T34" fmla="*/ 224357 w 743"/>
              <a:gd name="T35" fmla="*/ 213723 h 315"/>
              <a:gd name="T36" fmla="*/ 154789 w 743"/>
              <a:gd name="T37" fmla="*/ 168049 h 315"/>
              <a:gd name="T38" fmla="*/ 26088 w 743"/>
              <a:gd name="T39" fmla="*/ 260260 h 315"/>
              <a:gd name="T40" fmla="*/ 3478 w 743"/>
              <a:gd name="T41" fmla="*/ 225788 h 315"/>
              <a:gd name="T42" fmla="*/ 38262 w 743"/>
              <a:gd name="T43" fmla="*/ 144780 h 315"/>
              <a:gd name="T44" fmla="*/ 73046 w 743"/>
              <a:gd name="T45" fmla="*/ 121512 h 315"/>
              <a:gd name="T46" fmla="*/ 61742 w 743"/>
              <a:gd name="T47" fmla="*/ 98244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51">
            <a:extLst>
              <a:ext uri="{FF2B5EF4-FFF2-40B4-BE49-F238E27FC236}">
                <a16:creationId xmlns:a16="http://schemas.microsoft.com/office/drawing/2014/main" id="{5DF97D81-C979-2F4A-C394-1AF0EA318AA8}"/>
              </a:ext>
            </a:extLst>
          </p:cNvPr>
          <p:cNvSpPr>
            <a:spLocks/>
          </p:cNvSpPr>
          <p:nvPr/>
        </p:nvSpPr>
        <p:spPr bwMode="auto">
          <a:xfrm>
            <a:off x="7696200" y="6172200"/>
            <a:ext cx="1179513" cy="500063"/>
          </a:xfrm>
          <a:custGeom>
            <a:avLst/>
            <a:gdLst>
              <a:gd name="T0" fmla="*/ 112713 w 743"/>
              <a:gd name="T1" fmla="*/ 180975 h 315"/>
              <a:gd name="T2" fmla="*/ 473075 w 743"/>
              <a:gd name="T3" fmla="*/ 287338 h 315"/>
              <a:gd name="T4" fmla="*/ 536575 w 743"/>
              <a:gd name="T5" fmla="*/ 500063 h 315"/>
              <a:gd name="T6" fmla="*/ 579438 w 743"/>
              <a:gd name="T7" fmla="*/ 373063 h 315"/>
              <a:gd name="T8" fmla="*/ 855663 w 743"/>
              <a:gd name="T9" fmla="*/ 223838 h 315"/>
              <a:gd name="T10" fmla="*/ 1027113 w 743"/>
              <a:gd name="T11" fmla="*/ 246063 h 315"/>
              <a:gd name="T12" fmla="*/ 1111250 w 743"/>
              <a:gd name="T13" fmla="*/ 373063 h 315"/>
              <a:gd name="T14" fmla="*/ 1154113 w 743"/>
              <a:gd name="T15" fmla="*/ 436563 h 315"/>
              <a:gd name="T16" fmla="*/ 1027113 w 743"/>
              <a:gd name="T17" fmla="*/ 393700 h 315"/>
              <a:gd name="T18" fmla="*/ 558800 w 743"/>
              <a:gd name="T19" fmla="*/ 500063 h 315"/>
              <a:gd name="T20" fmla="*/ 642938 w 743"/>
              <a:gd name="T21" fmla="*/ 223838 h 315"/>
              <a:gd name="T22" fmla="*/ 642938 w 743"/>
              <a:gd name="T23" fmla="*/ 11113 h 315"/>
              <a:gd name="T24" fmla="*/ 579438 w 743"/>
              <a:gd name="T25" fmla="*/ 53975 h 315"/>
              <a:gd name="T26" fmla="*/ 515938 w 743"/>
              <a:gd name="T27" fmla="*/ 139700 h 315"/>
              <a:gd name="T28" fmla="*/ 515938 w 743"/>
              <a:gd name="T29" fmla="*/ 415925 h 315"/>
              <a:gd name="T30" fmla="*/ 558800 w 743"/>
              <a:gd name="T31" fmla="*/ 479425 h 315"/>
              <a:gd name="T32" fmla="*/ 473075 w 743"/>
              <a:gd name="T33" fmla="*/ 458788 h 315"/>
              <a:gd name="T34" fmla="*/ 409575 w 743"/>
              <a:gd name="T35" fmla="*/ 393700 h 315"/>
              <a:gd name="T36" fmla="*/ 282575 w 743"/>
              <a:gd name="T37" fmla="*/ 309563 h 315"/>
              <a:gd name="T38" fmla="*/ 47625 w 743"/>
              <a:gd name="T39" fmla="*/ 479425 h 315"/>
              <a:gd name="T40" fmla="*/ 6350 w 743"/>
              <a:gd name="T41" fmla="*/ 415925 h 315"/>
              <a:gd name="T42" fmla="*/ 69850 w 743"/>
              <a:gd name="T43" fmla="*/ 266700 h 315"/>
              <a:gd name="T44" fmla="*/ 133350 w 743"/>
              <a:gd name="T45" fmla="*/ 223838 h 315"/>
              <a:gd name="T46" fmla="*/ 112713 w 743"/>
              <a:gd name="T47" fmla="*/ 180975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Freeform 52">
            <a:extLst>
              <a:ext uri="{FF2B5EF4-FFF2-40B4-BE49-F238E27FC236}">
                <a16:creationId xmlns:a16="http://schemas.microsoft.com/office/drawing/2014/main" id="{C0407D93-8162-9338-1C74-EBBC460D3CC5}"/>
              </a:ext>
            </a:extLst>
          </p:cNvPr>
          <p:cNvSpPr>
            <a:spLocks/>
          </p:cNvSpPr>
          <p:nvPr/>
        </p:nvSpPr>
        <p:spPr bwMode="auto">
          <a:xfrm>
            <a:off x="6096000" y="4191000"/>
            <a:ext cx="646113" cy="422275"/>
          </a:xfrm>
          <a:custGeom>
            <a:avLst/>
            <a:gdLst>
              <a:gd name="T0" fmla="*/ 61742 w 743"/>
              <a:gd name="T1" fmla="*/ 152823 h 315"/>
              <a:gd name="T2" fmla="*/ 259141 w 743"/>
              <a:gd name="T3" fmla="*/ 242641 h 315"/>
              <a:gd name="T4" fmla="*/ 293925 w 743"/>
              <a:gd name="T5" fmla="*/ 422275 h 315"/>
              <a:gd name="T6" fmla="*/ 317404 w 743"/>
              <a:gd name="T7" fmla="*/ 315031 h 315"/>
              <a:gd name="T8" fmla="*/ 468715 w 743"/>
              <a:gd name="T9" fmla="*/ 189018 h 315"/>
              <a:gd name="T10" fmla="*/ 562631 w 743"/>
              <a:gd name="T11" fmla="*/ 207786 h 315"/>
              <a:gd name="T12" fmla="*/ 608720 w 743"/>
              <a:gd name="T13" fmla="*/ 315031 h 315"/>
              <a:gd name="T14" fmla="*/ 632199 w 743"/>
              <a:gd name="T15" fmla="*/ 368653 h 315"/>
              <a:gd name="T16" fmla="*/ 562631 w 743"/>
              <a:gd name="T17" fmla="*/ 332458 h 315"/>
              <a:gd name="T18" fmla="*/ 306099 w 743"/>
              <a:gd name="T19" fmla="*/ 422275 h 315"/>
              <a:gd name="T20" fmla="*/ 352188 w 743"/>
              <a:gd name="T21" fmla="*/ 189018 h 315"/>
              <a:gd name="T22" fmla="*/ 352188 w 743"/>
              <a:gd name="T23" fmla="*/ 9384 h 315"/>
              <a:gd name="T24" fmla="*/ 317404 w 743"/>
              <a:gd name="T25" fmla="*/ 45579 h 315"/>
              <a:gd name="T26" fmla="*/ 282620 w 743"/>
              <a:gd name="T27" fmla="*/ 117969 h 315"/>
              <a:gd name="T28" fmla="*/ 282620 w 743"/>
              <a:gd name="T29" fmla="*/ 351226 h 315"/>
              <a:gd name="T30" fmla="*/ 306099 w 743"/>
              <a:gd name="T31" fmla="*/ 404848 h 315"/>
              <a:gd name="T32" fmla="*/ 259141 w 743"/>
              <a:gd name="T33" fmla="*/ 387421 h 315"/>
              <a:gd name="T34" fmla="*/ 224357 w 743"/>
              <a:gd name="T35" fmla="*/ 332458 h 315"/>
              <a:gd name="T36" fmla="*/ 154789 w 743"/>
              <a:gd name="T37" fmla="*/ 261408 h 315"/>
              <a:gd name="T38" fmla="*/ 26088 w 743"/>
              <a:gd name="T39" fmla="*/ 404848 h 315"/>
              <a:gd name="T40" fmla="*/ 3478 w 743"/>
              <a:gd name="T41" fmla="*/ 351226 h 315"/>
              <a:gd name="T42" fmla="*/ 38262 w 743"/>
              <a:gd name="T43" fmla="*/ 225213 h 315"/>
              <a:gd name="T44" fmla="*/ 73046 w 743"/>
              <a:gd name="T45" fmla="*/ 189018 h 315"/>
              <a:gd name="T46" fmla="*/ 61742 w 743"/>
              <a:gd name="T47" fmla="*/ 152823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Freeform 53">
            <a:extLst>
              <a:ext uri="{FF2B5EF4-FFF2-40B4-BE49-F238E27FC236}">
                <a16:creationId xmlns:a16="http://schemas.microsoft.com/office/drawing/2014/main" id="{46DBE359-EF27-E1D9-90D5-B5BC28056FB8}"/>
              </a:ext>
            </a:extLst>
          </p:cNvPr>
          <p:cNvSpPr>
            <a:spLocks/>
          </p:cNvSpPr>
          <p:nvPr/>
        </p:nvSpPr>
        <p:spPr bwMode="auto">
          <a:xfrm>
            <a:off x="7924800" y="3733800"/>
            <a:ext cx="646113" cy="269875"/>
          </a:xfrm>
          <a:custGeom>
            <a:avLst/>
            <a:gdLst>
              <a:gd name="T0" fmla="*/ 61742 w 743"/>
              <a:gd name="T1" fmla="*/ 97669 h 315"/>
              <a:gd name="T2" fmla="*/ 259141 w 743"/>
              <a:gd name="T3" fmla="*/ 155071 h 315"/>
              <a:gd name="T4" fmla="*/ 293925 w 743"/>
              <a:gd name="T5" fmla="*/ 269875 h 315"/>
              <a:gd name="T6" fmla="*/ 317404 w 743"/>
              <a:gd name="T7" fmla="*/ 201335 h 315"/>
              <a:gd name="T8" fmla="*/ 468715 w 743"/>
              <a:gd name="T9" fmla="*/ 120801 h 315"/>
              <a:gd name="T10" fmla="*/ 562631 w 743"/>
              <a:gd name="T11" fmla="*/ 132796 h 315"/>
              <a:gd name="T12" fmla="*/ 608720 w 743"/>
              <a:gd name="T13" fmla="*/ 201335 h 315"/>
              <a:gd name="T14" fmla="*/ 632199 w 743"/>
              <a:gd name="T15" fmla="*/ 235605 h 315"/>
              <a:gd name="T16" fmla="*/ 562631 w 743"/>
              <a:gd name="T17" fmla="*/ 212473 h 315"/>
              <a:gd name="T18" fmla="*/ 306099 w 743"/>
              <a:gd name="T19" fmla="*/ 269875 h 315"/>
              <a:gd name="T20" fmla="*/ 352188 w 743"/>
              <a:gd name="T21" fmla="*/ 120801 h 315"/>
              <a:gd name="T22" fmla="*/ 352188 w 743"/>
              <a:gd name="T23" fmla="*/ 5997 h 315"/>
              <a:gd name="T24" fmla="*/ 317404 w 743"/>
              <a:gd name="T25" fmla="*/ 29129 h 315"/>
              <a:gd name="T26" fmla="*/ 282620 w 743"/>
              <a:gd name="T27" fmla="*/ 75394 h 315"/>
              <a:gd name="T28" fmla="*/ 282620 w 743"/>
              <a:gd name="T29" fmla="*/ 224467 h 315"/>
              <a:gd name="T30" fmla="*/ 306099 w 743"/>
              <a:gd name="T31" fmla="*/ 258737 h 315"/>
              <a:gd name="T32" fmla="*/ 259141 w 743"/>
              <a:gd name="T33" fmla="*/ 247600 h 315"/>
              <a:gd name="T34" fmla="*/ 224357 w 743"/>
              <a:gd name="T35" fmla="*/ 212473 h 315"/>
              <a:gd name="T36" fmla="*/ 154789 w 743"/>
              <a:gd name="T37" fmla="*/ 167065 h 315"/>
              <a:gd name="T38" fmla="*/ 26088 w 743"/>
              <a:gd name="T39" fmla="*/ 258737 h 315"/>
              <a:gd name="T40" fmla="*/ 3478 w 743"/>
              <a:gd name="T41" fmla="*/ 224467 h 315"/>
              <a:gd name="T42" fmla="*/ 38262 w 743"/>
              <a:gd name="T43" fmla="*/ 143933 h 315"/>
              <a:gd name="T44" fmla="*/ 73046 w 743"/>
              <a:gd name="T45" fmla="*/ 120801 h 315"/>
              <a:gd name="T46" fmla="*/ 61742 w 743"/>
              <a:gd name="T47" fmla="*/ 9766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54">
            <a:extLst>
              <a:ext uri="{FF2B5EF4-FFF2-40B4-BE49-F238E27FC236}">
                <a16:creationId xmlns:a16="http://schemas.microsoft.com/office/drawing/2014/main" id="{2E0DECD4-CD04-122D-60FD-3E0E6FE26DA2}"/>
              </a:ext>
            </a:extLst>
          </p:cNvPr>
          <p:cNvSpPr>
            <a:spLocks/>
          </p:cNvSpPr>
          <p:nvPr/>
        </p:nvSpPr>
        <p:spPr bwMode="auto">
          <a:xfrm>
            <a:off x="6781800" y="3243263"/>
            <a:ext cx="646113" cy="185737"/>
          </a:xfrm>
          <a:custGeom>
            <a:avLst/>
            <a:gdLst>
              <a:gd name="T0" fmla="*/ 61742 w 743"/>
              <a:gd name="T1" fmla="*/ 67219 h 315"/>
              <a:gd name="T2" fmla="*/ 259141 w 743"/>
              <a:gd name="T3" fmla="*/ 106725 h 315"/>
              <a:gd name="T4" fmla="*/ 293925 w 743"/>
              <a:gd name="T5" fmla="*/ 185737 h 315"/>
              <a:gd name="T6" fmla="*/ 317404 w 743"/>
              <a:gd name="T7" fmla="*/ 138566 h 315"/>
              <a:gd name="T8" fmla="*/ 468715 w 743"/>
              <a:gd name="T9" fmla="*/ 83139 h 315"/>
              <a:gd name="T10" fmla="*/ 562631 w 743"/>
              <a:gd name="T11" fmla="*/ 91394 h 315"/>
              <a:gd name="T12" fmla="*/ 608720 w 743"/>
              <a:gd name="T13" fmla="*/ 138566 h 315"/>
              <a:gd name="T14" fmla="*/ 632199 w 743"/>
              <a:gd name="T15" fmla="*/ 162151 h 315"/>
              <a:gd name="T16" fmla="*/ 562631 w 743"/>
              <a:gd name="T17" fmla="*/ 146231 h 315"/>
              <a:gd name="T18" fmla="*/ 306099 w 743"/>
              <a:gd name="T19" fmla="*/ 185737 h 315"/>
              <a:gd name="T20" fmla="*/ 352188 w 743"/>
              <a:gd name="T21" fmla="*/ 83139 h 315"/>
              <a:gd name="T22" fmla="*/ 352188 w 743"/>
              <a:gd name="T23" fmla="*/ 4127 h 315"/>
              <a:gd name="T24" fmla="*/ 317404 w 743"/>
              <a:gd name="T25" fmla="*/ 20048 h 315"/>
              <a:gd name="T26" fmla="*/ 282620 w 743"/>
              <a:gd name="T27" fmla="*/ 51888 h 315"/>
              <a:gd name="T28" fmla="*/ 282620 w 743"/>
              <a:gd name="T29" fmla="*/ 154486 h 315"/>
              <a:gd name="T30" fmla="*/ 306099 w 743"/>
              <a:gd name="T31" fmla="*/ 178072 h 315"/>
              <a:gd name="T32" fmla="*/ 259141 w 743"/>
              <a:gd name="T33" fmla="*/ 170406 h 315"/>
              <a:gd name="T34" fmla="*/ 224357 w 743"/>
              <a:gd name="T35" fmla="*/ 146231 h 315"/>
              <a:gd name="T36" fmla="*/ 154789 w 743"/>
              <a:gd name="T37" fmla="*/ 114980 h 315"/>
              <a:gd name="T38" fmla="*/ 26088 w 743"/>
              <a:gd name="T39" fmla="*/ 178072 h 315"/>
              <a:gd name="T40" fmla="*/ 3478 w 743"/>
              <a:gd name="T41" fmla="*/ 154486 h 315"/>
              <a:gd name="T42" fmla="*/ 38262 w 743"/>
              <a:gd name="T43" fmla="*/ 99060 h 315"/>
              <a:gd name="T44" fmla="*/ 73046 w 743"/>
              <a:gd name="T45" fmla="*/ 83139 h 315"/>
              <a:gd name="T46" fmla="*/ 61742 w 743"/>
              <a:gd name="T47" fmla="*/ 6721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55">
            <a:extLst>
              <a:ext uri="{FF2B5EF4-FFF2-40B4-BE49-F238E27FC236}">
                <a16:creationId xmlns:a16="http://schemas.microsoft.com/office/drawing/2014/main" id="{8AB75D5D-659E-FA25-C167-985C87DED9C8}"/>
              </a:ext>
            </a:extLst>
          </p:cNvPr>
          <p:cNvSpPr>
            <a:spLocks/>
          </p:cNvSpPr>
          <p:nvPr/>
        </p:nvSpPr>
        <p:spPr bwMode="auto">
          <a:xfrm>
            <a:off x="5943600" y="3581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Freeform 56">
            <a:extLst>
              <a:ext uri="{FF2B5EF4-FFF2-40B4-BE49-F238E27FC236}">
                <a16:creationId xmlns:a16="http://schemas.microsoft.com/office/drawing/2014/main" id="{9D530EB7-7F2B-2024-1633-744CC14CB156}"/>
              </a:ext>
            </a:extLst>
          </p:cNvPr>
          <p:cNvSpPr>
            <a:spLocks/>
          </p:cNvSpPr>
          <p:nvPr/>
        </p:nvSpPr>
        <p:spPr bwMode="auto">
          <a:xfrm>
            <a:off x="4800600" y="39624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Freeform 57">
            <a:extLst>
              <a:ext uri="{FF2B5EF4-FFF2-40B4-BE49-F238E27FC236}">
                <a16:creationId xmlns:a16="http://schemas.microsoft.com/office/drawing/2014/main" id="{4E92DA25-5964-C7EE-EEE3-195C2DAB4723}"/>
              </a:ext>
            </a:extLst>
          </p:cNvPr>
          <p:cNvSpPr>
            <a:spLocks/>
          </p:cNvSpPr>
          <p:nvPr/>
        </p:nvSpPr>
        <p:spPr bwMode="auto">
          <a:xfrm>
            <a:off x="5181600" y="5029200"/>
            <a:ext cx="646113" cy="336550"/>
          </a:xfrm>
          <a:custGeom>
            <a:avLst/>
            <a:gdLst>
              <a:gd name="T0" fmla="*/ 61742 w 743"/>
              <a:gd name="T1" fmla="*/ 121799 h 315"/>
              <a:gd name="T2" fmla="*/ 259141 w 743"/>
              <a:gd name="T3" fmla="*/ 193383 h 315"/>
              <a:gd name="T4" fmla="*/ 293925 w 743"/>
              <a:gd name="T5" fmla="*/ 336550 h 315"/>
              <a:gd name="T6" fmla="*/ 317404 w 743"/>
              <a:gd name="T7" fmla="*/ 251077 h 315"/>
              <a:gd name="T8" fmla="*/ 468715 w 743"/>
              <a:gd name="T9" fmla="*/ 150646 h 315"/>
              <a:gd name="T10" fmla="*/ 562631 w 743"/>
              <a:gd name="T11" fmla="*/ 165604 h 315"/>
              <a:gd name="T12" fmla="*/ 608720 w 743"/>
              <a:gd name="T13" fmla="*/ 251077 h 315"/>
              <a:gd name="T14" fmla="*/ 632199 w 743"/>
              <a:gd name="T15" fmla="*/ 293813 h 315"/>
              <a:gd name="T16" fmla="*/ 562631 w 743"/>
              <a:gd name="T17" fmla="*/ 264966 h 315"/>
              <a:gd name="T18" fmla="*/ 306099 w 743"/>
              <a:gd name="T19" fmla="*/ 336550 h 315"/>
              <a:gd name="T20" fmla="*/ 352188 w 743"/>
              <a:gd name="T21" fmla="*/ 150646 h 315"/>
              <a:gd name="T22" fmla="*/ 352188 w 743"/>
              <a:gd name="T23" fmla="*/ 7479 h 315"/>
              <a:gd name="T24" fmla="*/ 317404 w 743"/>
              <a:gd name="T25" fmla="*/ 36326 h 315"/>
              <a:gd name="T26" fmla="*/ 282620 w 743"/>
              <a:gd name="T27" fmla="*/ 94020 h 315"/>
              <a:gd name="T28" fmla="*/ 282620 w 743"/>
              <a:gd name="T29" fmla="*/ 279924 h 315"/>
              <a:gd name="T30" fmla="*/ 306099 w 743"/>
              <a:gd name="T31" fmla="*/ 322661 h 315"/>
              <a:gd name="T32" fmla="*/ 259141 w 743"/>
              <a:gd name="T33" fmla="*/ 308771 h 315"/>
              <a:gd name="T34" fmla="*/ 224357 w 743"/>
              <a:gd name="T35" fmla="*/ 264966 h 315"/>
              <a:gd name="T36" fmla="*/ 154789 w 743"/>
              <a:gd name="T37" fmla="*/ 208340 h 315"/>
              <a:gd name="T38" fmla="*/ 26088 w 743"/>
              <a:gd name="T39" fmla="*/ 322661 h 315"/>
              <a:gd name="T40" fmla="*/ 3478 w 743"/>
              <a:gd name="T41" fmla="*/ 279924 h 315"/>
              <a:gd name="T42" fmla="*/ 38262 w 743"/>
              <a:gd name="T43" fmla="*/ 179493 h 315"/>
              <a:gd name="T44" fmla="*/ 73046 w 743"/>
              <a:gd name="T45" fmla="*/ 150646 h 315"/>
              <a:gd name="T46" fmla="*/ 61742 w 743"/>
              <a:gd name="T47" fmla="*/ 121799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3" h="315">
                <a:moveTo>
                  <a:pt x="71" y="114"/>
                </a:moveTo>
                <a:cubicBezTo>
                  <a:pt x="169" y="82"/>
                  <a:pt x="232" y="115"/>
                  <a:pt x="298" y="181"/>
                </a:cubicBezTo>
                <a:cubicBezTo>
                  <a:pt x="331" y="279"/>
                  <a:pt x="318" y="234"/>
                  <a:pt x="338" y="315"/>
                </a:cubicBezTo>
                <a:cubicBezTo>
                  <a:pt x="347" y="288"/>
                  <a:pt x="342" y="251"/>
                  <a:pt x="365" y="235"/>
                </a:cubicBezTo>
                <a:cubicBezTo>
                  <a:pt x="419" y="199"/>
                  <a:pt x="478" y="162"/>
                  <a:pt x="539" y="141"/>
                </a:cubicBezTo>
                <a:cubicBezTo>
                  <a:pt x="575" y="146"/>
                  <a:pt x="613" y="143"/>
                  <a:pt x="647" y="155"/>
                </a:cubicBezTo>
                <a:cubicBezTo>
                  <a:pt x="694" y="172"/>
                  <a:pt x="683" y="201"/>
                  <a:pt x="700" y="235"/>
                </a:cubicBezTo>
                <a:cubicBezTo>
                  <a:pt x="707" y="249"/>
                  <a:pt x="743" y="271"/>
                  <a:pt x="727" y="275"/>
                </a:cubicBezTo>
                <a:cubicBezTo>
                  <a:pt x="700" y="282"/>
                  <a:pt x="647" y="248"/>
                  <a:pt x="647" y="248"/>
                </a:cubicBezTo>
                <a:cubicBezTo>
                  <a:pt x="407" y="265"/>
                  <a:pt x="498" y="244"/>
                  <a:pt x="352" y="315"/>
                </a:cubicBezTo>
                <a:cubicBezTo>
                  <a:pt x="382" y="165"/>
                  <a:pt x="354" y="219"/>
                  <a:pt x="405" y="141"/>
                </a:cubicBezTo>
                <a:cubicBezTo>
                  <a:pt x="406" y="136"/>
                  <a:pt x="437" y="23"/>
                  <a:pt x="405" y="7"/>
                </a:cubicBezTo>
                <a:cubicBezTo>
                  <a:pt x="391" y="0"/>
                  <a:pt x="376" y="23"/>
                  <a:pt x="365" y="34"/>
                </a:cubicBezTo>
                <a:cubicBezTo>
                  <a:pt x="349" y="50"/>
                  <a:pt x="338" y="70"/>
                  <a:pt x="325" y="88"/>
                </a:cubicBezTo>
                <a:cubicBezTo>
                  <a:pt x="310" y="164"/>
                  <a:pt x="301" y="174"/>
                  <a:pt x="325" y="262"/>
                </a:cubicBezTo>
                <a:cubicBezTo>
                  <a:pt x="329" y="278"/>
                  <a:pt x="363" y="291"/>
                  <a:pt x="352" y="302"/>
                </a:cubicBezTo>
                <a:cubicBezTo>
                  <a:pt x="339" y="315"/>
                  <a:pt x="316" y="293"/>
                  <a:pt x="298" y="289"/>
                </a:cubicBezTo>
                <a:cubicBezTo>
                  <a:pt x="285" y="275"/>
                  <a:pt x="273" y="260"/>
                  <a:pt x="258" y="248"/>
                </a:cubicBezTo>
                <a:cubicBezTo>
                  <a:pt x="233" y="228"/>
                  <a:pt x="178" y="195"/>
                  <a:pt x="178" y="195"/>
                </a:cubicBezTo>
                <a:cubicBezTo>
                  <a:pt x="74" y="212"/>
                  <a:pt x="76" y="210"/>
                  <a:pt x="30" y="302"/>
                </a:cubicBezTo>
                <a:cubicBezTo>
                  <a:pt x="21" y="289"/>
                  <a:pt x="6" y="278"/>
                  <a:pt x="4" y="262"/>
                </a:cubicBezTo>
                <a:cubicBezTo>
                  <a:pt x="0" y="234"/>
                  <a:pt x="25" y="187"/>
                  <a:pt x="44" y="168"/>
                </a:cubicBezTo>
                <a:cubicBezTo>
                  <a:pt x="55" y="157"/>
                  <a:pt x="77" y="155"/>
                  <a:pt x="84" y="141"/>
                </a:cubicBezTo>
                <a:cubicBezTo>
                  <a:pt x="88" y="132"/>
                  <a:pt x="75" y="123"/>
                  <a:pt x="71" y="114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AutoShape 58">
            <a:extLst>
              <a:ext uri="{FF2B5EF4-FFF2-40B4-BE49-F238E27FC236}">
                <a16:creationId xmlns:a16="http://schemas.microsoft.com/office/drawing/2014/main" id="{CC7BFB6B-174A-45A0-DC50-38E2A2952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3" name="AutoShape 59">
            <a:extLst>
              <a:ext uri="{FF2B5EF4-FFF2-40B4-BE49-F238E27FC236}">
                <a16:creationId xmlns:a16="http://schemas.microsoft.com/office/drawing/2014/main" id="{786860D6-1FCF-898A-6ED5-C33D5B074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4" name="AutoShape 60">
            <a:extLst>
              <a:ext uri="{FF2B5EF4-FFF2-40B4-BE49-F238E27FC236}">
                <a16:creationId xmlns:a16="http://schemas.microsoft.com/office/drawing/2014/main" id="{AC5E8068-9E5D-0EBC-2558-305AC74C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172200"/>
            <a:ext cx="6096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5" name="AutoShape 61">
            <a:extLst>
              <a:ext uri="{FF2B5EF4-FFF2-40B4-BE49-F238E27FC236}">
                <a16:creationId xmlns:a16="http://schemas.microsoft.com/office/drawing/2014/main" id="{6E3F4FAF-A65A-BB7C-6236-96B6084D5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562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6" name="AutoShape 62">
            <a:extLst>
              <a:ext uri="{FF2B5EF4-FFF2-40B4-BE49-F238E27FC236}">
                <a16:creationId xmlns:a16="http://schemas.microsoft.com/office/drawing/2014/main" id="{623947FE-7045-FC6B-AC77-270040AC0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7" name="AutoShape 63">
            <a:extLst>
              <a:ext uri="{FF2B5EF4-FFF2-40B4-BE49-F238E27FC236}">
                <a16:creationId xmlns:a16="http://schemas.microsoft.com/office/drawing/2014/main" id="{54E935CE-0FE0-5BFC-D6B0-CD26951C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2484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8" name="AutoShape 64">
            <a:extLst>
              <a:ext uri="{FF2B5EF4-FFF2-40B4-BE49-F238E27FC236}">
                <a16:creationId xmlns:a16="http://schemas.microsoft.com/office/drawing/2014/main" id="{B2328DA3-D839-EDC1-2FCF-2C81671E9D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3800" y="6400800"/>
            <a:ext cx="609600" cy="228600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38" name="AutoShape 66">
            <a:extLst>
              <a:ext uri="{FF2B5EF4-FFF2-40B4-BE49-F238E27FC236}">
                <a16:creationId xmlns:a16="http://schemas.microsoft.com/office/drawing/2014/main" id="{506B29B5-8CDB-6E70-B668-10E8F1B4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2286000" cy="14478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200" name="Picture 67">
            <a:extLst>
              <a:ext uri="{FF2B5EF4-FFF2-40B4-BE49-F238E27FC236}">
                <a16:creationId xmlns:a16="http://schemas.microsoft.com/office/drawing/2014/main" id="{9DBAEA57-B206-22AE-8D64-377931FB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75438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71">
            <a:extLst>
              <a:ext uri="{FF2B5EF4-FFF2-40B4-BE49-F238E27FC236}">
                <a16:creationId xmlns:a16="http://schemas.microsoft.com/office/drawing/2014/main" id="{796D7E40-8462-73BC-5B72-60420150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908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44" name="Group 72">
            <a:extLst>
              <a:ext uri="{FF2B5EF4-FFF2-40B4-BE49-F238E27FC236}">
                <a16:creationId xmlns:a16="http://schemas.microsoft.com/office/drawing/2014/main" id="{A6E99C9B-B930-7768-3686-16CA354CD4FC}"/>
              </a:ext>
            </a:extLst>
          </p:cNvPr>
          <p:cNvGrpSpPr>
            <a:grpSpLocks/>
          </p:cNvGrpSpPr>
          <p:nvPr/>
        </p:nvGrpSpPr>
        <p:grpSpPr bwMode="auto">
          <a:xfrm>
            <a:off x="11201400" y="1219200"/>
            <a:ext cx="3429000" cy="4457700"/>
            <a:chOff x="1440" y="816"/>
            <a:chExt cx="3888" cy="3624"/>
          </a:xfrm>
        </p:grpSpPr>
        <p:sp>
          <p:nvSpPr>
            <p:cNvPr id="50216" name="Freeform 73">
              <a:extLst>
                <a:ext uri="{FF2B5EF4-FFF2-40B4-BE49-F238E27FC236}">
                  <a16:creationId xmlns:a16="http://schemas.microsoft.com/office/drawing/2014/main" id="{2882C415-0205-0B72-4BED-46CB216A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964"/>
              <a:ext cx="1235" cy="890"/>
            </a:xfrm>
            <a:custGeom>
              <a:avLst/>
              <a:gdLst>
                <a:gd name="T0" fmla="*/ 903 w 1235"/>
                <a:gd name="T1" fmla="*/ 91 h 890"/>
                <a:gd name="T2" fmla="*/ 1073 w 1235"/>
                <a:gd name="T3" fmla="*/ 0 h 890"/>
                <a:gd name="T4" fmla="*/ 1178 w 1235"/>
                <a:gd name="T5" fmla="*/ 39 h 890"/>
                <a:gd name="T6" fmla="*/ 1126 w 1235"/>
                <a:gd name="T7" fmla="*/ 340 h 890"/>
                <a:gd name="T8" fmla="*/ 1073 w 1235"/>
                <a:gd name="T9" fmla="*/ 458 h 890"/>
                <a:gd name="T10" fmla="*/ 1034 w 1235"/>
                <a:gd name="T11" fmla="*/ 471 h 890"/>
                <a:gd name="T12" fmla="*/ 982 w 1235"/>
                <a:gd name="T13" fmla="*/ 523 h 890"/>
                <a:gd name="T14" fmla="*/ 956 w 1235"/>
                <a:gd name="T15" fmla="*/ 563 h 890"/>
                <a:gd name="T16" fmla="*/ 825 w 1235"/>
                <a:gd name="T17" fmla="*/ 589 h 890"/>
                <a:gd name="T18" fmla="*/ 707 w 1235"/>
                <a:gd name="T19" fmla="*/ 615 h 890"/>
                <a:gd name="T20" fmla="*/ 641 w 1235"/>
                <a:gd name="T21" fmla="*/ 667 h 890"/>
                <a:gd name="T22" fmla="*/ 511 w 1235"/>
                <a:gd name="T23" fmla="*/ 707 h 890"/>
                <a:gd name="T24" fmla="*/ 327 w 1235"/>
                <a:gd name="T25" fmla="*/ 785 h 890"/>
                <a:gd name="T26" fmla="*/ 249 w 1235"/>
                <a:gd name="T27" fmla="*/ 824 h 890"/>
                <a:gd name="T28" fmla="*/ 223 w 1235"/>
                <a:gd name="T29" fmla="*/ 864 h 890"/>
                <a:gd name="T30" fmla="*/ 131 w 1235"/>
                <a:gd name="T31" fmla="*/ 890 h 890"/>
                <a:gd name="T32" fmla="*/ 65 w 1235"/>
                <a:gd name="T33" fmla="*/ 785 h 890"/>
                <a:gd name="T34" fmla="*/ 0 w 1235"/>
                <a:gd name="T35" fmla="*/ 680 h 890"/>
                <a:gd name="T36" fmla="*/ 13 w 1235"/>
                <a:gd name="T37" fmla="*/ 536 h 890"/>
                <a:gd name="T38" fmla="*/ 183 w 1235"/>
                <a:gd name="T39" fmla="*/ 419 h 890"/>
                <a:gd name="T40" fmla="*/ 550 w 1235"/>
                <a:gd name="T41" fmla="*/ 432 h 890"/>
                <a:gd name="T42" fmla="*/ 576 w 1235"/>
                <a:gd name="T43" fmla="*/ 405 h 890"/>
                <a:gd name="T44" fmla="*/ 655 w 1235"/>
                <a:gd name="T45" fmla="*/ 353 h 890"/>
                <a:gd name="T46" fmla="*/ 681 w 1235"/>
                <a:gd name="T47" fmla="*/ 248 h 890"/>
                <a:gd name="T48" fmla="*/ 720 w 1235"/>
                <a:gd name="T49" fmla="*/ 235 h 890"/>
                <a:gd name="T50" fmla="*/ 799 w 1235"/>
                <a:gd name="T51" fmla="*/ 183 h 890"/>
                <a:gd name="T52" fmla="*/ 838 w 1235"/>
                <a:gd name="T53" fmla="*/ 117 h 890"/>
                <a:gd name="T54" fmla="*/ 903 w 1235"/>
                <a:gd name="T55" fmla="*/ 91 h 8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35" h="890">
                  <a:moveTo>
                    <a:pt x="903" y="91"/>
                  </a:moveTo>
                  <a:cubicBezTo>
                    <a:pt x="967" y="49"/>
                    <a:pt x="1002" y="18"/>
                    <a:pt x="1073" y="0"/>
                  </a:cubicBezTo>
                  <a:cubicBezTo>
                    <a:pt x="1075" y="0"/>
                    <a:pt x="1176" y="11"/>
                    <a:pt x="1178" y="39"/>
                  </a:cubicBezTo>
                  <a:cubicBezTo>
                    <a:pt x="1201" y="305"/>
                    <a:pt x="1235" y="267"/>
                    <a:pt x="1126" y="340"/>
                  </a:cubicBezTo>
                  <a:cubicBezTo>
                    <a:pt x="1085" y="402"/>
                    <a:pt x="1105" y="364"/>
                    <a:pt x="1073" y="458"/>
                  </a:cubicBezTo>
                  <a:cubicBezTo>
                    <a:pt x="1069" y="471"/>
                    <a:pt x="1047" y="467"/>
                    <a:pt x="1034" y="471"/>
                  </a:cubicBezTo>
                  <a:cubicBezTo>
                    <a:pt x="1005" y="557"/>
                    <a:pt x="1045" y="471"/>
                    <a:pt x="982" y="523"/>
                  </a:cubicBezTo>
                  <a:cubicBezTo>
                    <a:pt x="970" y="533"/>
                    <a:pt x="968" y="553"/>
                    <a:pt x="956" y="563"/>
                  </a:cubicBezTo>
                  <a:cubicBezTo>
                    <a:pt x="921" y="591"/>
                    <a:pt x="869" y="582"/>
                    <a:pt x="825" y="589"/>
                  </a:cubicBezTo>
                  <a:cubicBezTo>
                    <a:pt x="773" y="598"/>
                    <a:pt x="756" y="603"/>
                    <a:pt x="707" y="615"/>
                  </a:cubicBezTo>
                  <a:cubicBezTo>
                    <a:pt x="684" y="631"/>
                    <a:pt x="665" y="653"/>
                    <a:pt x="641" y="667"/>
                  </a:cubicBezTo>
                  <a:cubicBezTo>
                    <a:pt x="604" y="689"/>
                    <a:pt x="552" y="692"/>
                    <a:pt x="511" y="707"/>
                  </a:cubicBezTo>
                  <a:cubicBezTo>
                    <a:pt x="453" y="763"/>
                    <a:pt x="407" y="772"/>
                    <a:pt x="327" y="785"/>
                  </a:cubicBezTo>
                  <a:cubicBezTo>
                    <a:pt x="296" y="795"/>
                    <a:pt x="274" y="799"/>
                    <a:pt x="249" y="824"/>
                  </a:cubicBezTo>
                  <a:cubicBezTo>
                    <a:pt x="238" y="835"/>
                    <a:pt x="235" y="854"/>
                    <a:pt x="223" y="864"/>
                  </a:cubicBezTo>
                  <a:cubicBezTo>
                    <a:pt x="215" y="870"/>
                    <a:pt x="134" y="889"/>
                    <a:pt x="131" y="890"/>
                  </a:cubicBezTo>
                  <a:cubicBezTo>
                    <a:pt x="106" y="852"/>
                    <a:pt x="98" y="817"/>
                    <a:pt x="65" y="785"/>
                  </a:cubicBezTo>
                  <a:cubicBezTo>
                    <a:pt x="50" y="741"/>
                    <a:pt x="32" y="713"/>
                    <a:pt x="0" y="680"/>
                  </a:cubicBezTo>
                  <a:cubicBezTo>
                    <a:pt x="4" y="632"/>
                    <a:pt x="6" y="584"/>
                    <a:pt x="13" y="536"/>
                  </a:cubicBezTo>
                  <a:cubicBezTo>
                    <a:pt x="24" y="458"/>
                    <a:pt x="122" y="439"/>
                    <a:pt x="183" y="419"/>
                  </a:cubicBezTo>
                  <a:cubicBezTo>
                    <a:pt x="320" y="436"/>
                    <a:pt x="406" y="442"/>
                    <a:pt x="550" y="432"/>
                  </a:cubicBezTo>
                  <a:cubicBezTo>
                    <a:pt x="559" y="423"/>
                    <a:pt x="566" y="413"/>
                    <a:pt x="576" y="405"/>
                  </a:cubicBezTo>
                  <a:cubicBezTo>
                    <a:pt x="601" y="386"/>
                    <a:pt x="655" y="353"/>
                    <a:pt x="655" y="353"/>
                  </a:cubicBezTo>
                  <a:cubicBezTo>
                    <a:pt x="662" y="318"/>
                    <a:pt x="656" y="274"/>
                    <a:pt x="681" y="248"/>
                  </a:cubicBezTo>
                  <a:cubicBezTo>
                    <a:pt x="691" y="238"/>
                    <a:pt x="708" y="242"/>
                    <a:pt x="720" y="235"/>
                  </a:cubicBezTo>
                  <a:cubicBezTo>
                    <a:pt x="748" y="220"/>
                    <a:pt x="799" y="183"/>
                    <a:pt x="799" y="183"/>
                  </a:cubicBezTo>
                  <a:cubicBezTo>
                    <a:pt x="811" y="147"/>
                    <a:pt x="807" y="141"/>
                    <a:pt x="838" y="117"/>
                  </a:cubicBezTo>
                  <a:cubicBezTo>
                    <a:pt x="931" y="47"/>
                    <a:pt x="928" y="41"/>
                    <a:pt x="903" y="9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74">
              <a:extLst>
                <a:ext uri="{FF2B5EF4-FFF2-40B4-BE49-F238E27FC236}">
                  <a16:creationId xmlns:a16="http://schemas.microsoft.com/office/drawing/2014/main" id="{8FC82D94-7577-CAAA-93B3-7DECF438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880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75">
              <a:extLst>
                <a:ext uri="{FF2B5EF4-FFF2-40B4-BE49-F238E27FC236}">
                  <a16:creationId xmlns:a16="http://schemas.microsoft.com/office/drawing/2014/main" id="{2CDCD362-5FCB-E30F-6959-AC3D7F27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496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76">
              <a:extLst>
                <a:ext uri="{FF2B5EF4-FFF2-40B4-BE49-F238E27FC236}">
                  <a16:creationId xmlns:a16="http://schemas.microsoft.com/office/drawing/2014/main" id="{EABC1BCA-5C1A-6446-3E8F-9FEF550A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784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77">
              <a:extLst>
                <a:ext uri="{FF2B5EF4-FFF2-40B4-BE49-F238E27FC236}">
                  <a16:creationId xmlns:a16="http://schemas.microsoft.com/office/drawing/2014/main" id="{E1347CEE-0CEC-EF86-1E0E-255415E5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928"/>
              <a:ext cx="510" cy="724"/>
            </a:xfrm>
            <a:custGeom>
              <a:avLst/>
              <a:gdLst>
                <a:gd name="T0" fmla="*/ 0 w 510"/>
                <a:gd name="T1" fmla="*/ 0 h 724"/>
                <a:gd name="T2" fmla="*/ 131 w 510"/>
                <a:gd name="T3" fmla="*/ 144 h 724"/>
                <a:gd name="T4" fmla="*/ 209 w 510"/>
                <a:gd name="T5" fmla="*/ 262 h 724"/>
                <a:gd name="T6" fmla="*/ 262 w 510"/>
                <a:gd name="T7" fmla="*/ 340 h 724"/>
                <a:gd name="T8" fmla="*/ 366 w 510"/>
                <a:gd name="T9" fmla="*/ 484 h 724"/>
                <a:gd name="T10" fmla="*/ 379 w 510"/>
                <a:gd name="T11" fmla="*/ 524 h 724"/>
                <a:gd name="T12" fmla="*/ 406 w 510"/>
                <a:gd name="T13" fmla="*/ 550 h 724"/>
                <a:gd name="T14" fmla="*/ 392 w 510"/>
                <a:gd name="T15" fmla="*/ 589 h 724"/>
                <a:gd name="T16" fmla="*/ 484 w 510"/>
                <a:gd name="T17" fmla="*/ 681 h 724"/>
                <a:gd name="T18" fmla="*/ 510 w 510"/>
                <a:gd name="T19" fmla="*/ 720 h 7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0" h="724">
                  <a:moveTo>
                    <a:pt x="0" y="0"/>
                  </a:moveTo>
                  <a:cubicBezTo>
                    <a:pt x="46" y="47"/>
                    <a:pt x="85" y="99"/>
                    <a:pt x="131" y="144"/>
                  </a:cubicBezTo>
                  <a:cubicBezTo>
                    <a:pt x="161" y="203"/>
                    <a:pt x="154" y="226"/>
                    <a:pt x="209" y="262"/>
                  </a:cubicBezTo>
                  <a:cubicBezTo>
                    <a:pt x="232" y="332"/>
                    <a:pt x="206" y="273"/>
                    <a:pt x="262" y="340"/>
                  </a:cubicBezTo>
                  <a:cubicBezTo>
                    <a:pt x="310" y="397"/>
                    <a:pt x="296" y="437"/>
                    <a:pt x="366" y="484"/>
                  </a:cubicBezTo>
                  <a:cubicBezTo>
                    <a:pt x="370" y="497"/>
                    <a:pt x="372" y="512"/>
                    <a:pt x="379" y="524"/>
                  </a:cubicBezTo>
                  <a:cubicBezTo>
                    <a:pt x="385" y="535"/>
                    <a:pt x="404" y="538"/>
                    <a:pt x="406" y="550"/>
                  </a:cubicBezTo>
                  <a:cubicBezTo>
                    <a:pt x="409" y="564"/>
                    <a:pt x="397" y="576"/>
                    <a:pt x="392" y="589"/>
                  </a:cubicBezTo>
                  <a:cubicBezTo>
                    <a:pt x="426" y="622"/>
                    <a:pt x="443" y="654"/>
                    <a:pt x="484" y="681"/>
                  </a:cubicBezTo>
                  <a:cubicBezTo>
                    <a:pt x="498" y="724"/>
                    <a:pt x="483" y="720"/>
                    <a:pt x="510" y="72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Freeform 78">
              <a:extLst>
                <a:ext uri="{FF2B5EF4-FFF2-40B4-BE49-F238E27FC236}">
                  <a16:creationId xmlns:a16="http://schemas.microsoft.com/office/drawing/2014/main" id="{38CE66E2-109E-D9AE-85E6-C38C24E0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920"/>
              <a:ext cx="872" cy="1034"/>
            </a:xfrm>
            <a:custGeom>
              <a:avLst/>
              <a:gdLst>
                <a:gd name="T0" fmla="*/ 144 w 872"/>
                <a:gd name="T1" fmla="*/ 13 h 1034"/>
                <a:gd name="T2" fmla="*/ 445 w 872"/>
                <a:gd name="T3" fmla="*/ 0 h 1034"/>
                <a:gd name="T4" fmla="*/ 510 w 872"/>
                <a:gd name="T5" fmla="*/ 13 h 1034"/>
                <a:gd name="T6" fmla="*/ 589 w 872"/>
                <a:gd name="T7" fmla="*/ 39 h 1034"/>
                <a:gd name="T8" fmla="*/ 667 w 872"/>
                <a:gd name="T9" fmla="*/ 196 h 1034"/>
                <a:gd name="T10" fmla="*/ 693 w 872"/>
                <a:gd name="T11" fmla="*/ 223 h 1034"/>
                <a:gd name="T12" fmla="*/ 720 w 872"/>
                <a:gd name="T13" fmla="*/ 262 h 1034"/>
                <a:gd name="T14" fmla="*/ 772 w 872"/>
                <a:gd name="T15" fmla="*/ 327 h 1034"/>
                <a:gd name="T16" fmla="*/ 785 w 872"/>
                <a:gd name="T17" fmla="*/ 367 h 1034"/>
                <a:gd name="T18" fmla="*/ 811 w 872"/>
                <a:gd name="T19" fmla="*/ 406 h 1034"/>
                <a:gd name="T20" fmla="*/ 864 w 872"/>
                <a:gd name="T21" fmla="*/ 799 h 1034"/>
                <a:gd name="T22" fmla="*/ 850 w 872"/>
                <a:gd name="T23" fmla="*/ 929 h 1034"/>
                <a:gd name="T24" fmla="*/ 772 w 872"/>
                <a:gd name="T25" fmla="*/ 956 h 1034"/>
                <a:gd name="T26" fmla="*/ 484 w 872"/>
                <a:gd name="T27" fmla="*/ 982 h 1034"/>
                <a:gd name="T28" fmla="*/ 353 w 872"/>
                <a:gd name="T29" fmla="*/ 1034 h 1034"/>
                <a:gd name="T30" fmla="*/ 209 w 872"/>
                <a:gd name="T31" fmla="*/ 1008 h 1034"/>
                <a:gd name="T32" fmla="*/ 130 w 872"/>
                <a:gd name="T33" fmla="*/ 956 h 1034"/>
                <a:gd name="T34" fmla="*/ 39 w 872"/>
                <a:gd name="T35" fmla="*/ 799 h 1034"/>
                <a:gd name="T36" fmla="*/ 26 w 872"/>
                <a:gd name="T37" fmla="*/ 746 h 1034"/>
                <a:gd name="T38" fmla="*/ 0 w 872"/>
                <a:gd name="T39" fmla="*/ 668 h 1034"/>
                <a:gd name="T40" fmla="*/ 13 w 872"/>
                <a:gd name="T41" fmla="*/ 380 h 1034"/>
                <a:gd name="T42" fmla="*/ 78 w 872"/>
                <a:gd name="T43" fmla="*/ 209 h 1034"/>
                <a:gd name="T44" fmla="*/ 91 w 872"/>
                <a:gd name="T45" fmla="*/ 170 h 1034"/>
                <a:gd name="T46" fmla="*/ 104 w 872"/>
                <a:gd name="T47" fmla="*/ 39 h 1034"/>
                <a:gd name="T48" fmla="*/ 144 w 872"/>
                <a:gd name="T49" fmla="*/ 26 h 1034"/>
                <a:gd name="T50" fmla="*/ 144 w 872"/>
                <a:gd name="T51" fmla="*/ 13 h 10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72" h="1034">
                  <a:moveTo>
                    <a:pt x="144" y="13"/>
                  </a:moveTo>
                  <a:cubicBezTo>
                    <a:pt x="244" y="9"/>
                    <a:pt x="345" y="0"/>
                    <a:pt x="445" y="0"/>
                  </a:cubicBezTo>
                  <a:cubicBezTo>
                    <a:pt x="467" y="0"/>
                    <a:pt x="489" y="7"/>
                    <a:pt x="510" y="13"/>
                  </a:cubicBezTo>
                  <a:cubicBezTo>
                    <a:pt x="537" y="20"/>
                    <a:pt x="589" y="39"/>
                    <a:pt x="589" y="39"/>
                  </a:cubicBezTo>
                  <a:cubicBezTo>
                    <a:pt x="656" y="141"/>
                    <a:pt x="631" y="88"/>
                    <a:pt x="667" y="196"/>
                  </a:cubicBezTo>
                  <a:cubicBezTo>
                    <a:pt x="671" y="208"/>
                    <a:pt x="685" y="213"/>
                    <a:pt x="693" y="223"/>
                  </a:cubicBezTo>
                  <a:cubicBezTo>
                    <a:pt x="703" y="235"/>
                    <a:pt x="711" y="249"/>
                    <a:pt x="720" y="262"/>
                  </a:cubicBezTo>
                  <a:cubicBezTo>
                    <a:pt x="753" y="362"/>
                    <a:pt x="704" y="241"/>
                    <a:pt x="772" y="327"/>
                  </a:cubicBezTo>
                  <a:cubicBezTo>
                    <a:pt x="781" y="338"/>
                    <a:pt x="779" y="354"/>
                    <a:pt x="785" y="367"/>
                  </a:cubicBezTo>
                  <a:cubicBezTo>
                    <a:pt x="792" y="381"/>
                    <a:pt x="802" y="393"/>
                    <a:pt x="811" y="406"/>
                  </a:cubicBezTo>
                  <a:cubicBezTo>
                    <a:pt x="865" y="622"/>
                    <a:pt x="843" y="339"/>
                    <a:pt x="864" y="799"/>
                  </a:cubicBezTo>
                  <a:cubicBezTo>
                    <a:pt x="859" y="842"/>
                    <a:pt x="872" y="891"/>
                    <a:pt x="850" y="929"/>
                  </a:cubicBezTo>
                  <a:cubicBezTo>
                    <a:pt x="836" y="953"/>
                    <a:pt x="798" y="947"/>
                    <a:pt x="772" y="956"/>
                  </a:cubicBezTo>
                  <a:cubicBezTo>
                    <a:pt x="658" y="995"/>
                    <a:pt x="726" y="969"/>
                    <a:pt x="484" y="982"/>
                  </a:cubicBezTo>
                  <a:cubicBezTo>
                    <a:pt x="440" y="1012"/>
                    <a:pt x="405" y="1021"/>
                    <a:pt x="353" y="1034"/>
                  </a:cubicBezTo>
                  <a:cubicBezTo>
                    <a:pt x="349" y="1033"/>
                    <a:pt x="237" y="1027"/>
                    <a:pt x="209" y="1008"/>
                  </a:cubicBezTo>
                  <a:cubicBezTo>
                    <a:pt x="112" y="944"/>
                    <a:pt x="224" y="987"/>
                    <a:pt x="130" y="956"/>
                  </a:cubicBezTo>
                  <a:cubicBezTo>
                    <a:pt x="94" y="902"/>
                    <a:pt x="74" y="851"/>
                    <a:pt x="39" y="799"/>
                  </a:cubicBezTo>
                  <a:cubicBezTo>
                    <a:pt x="35" y="781"/>
                    <a:pt x="31" y="763"/>
                    <a:pt x="26" y="746"/>
                  </a:cubicBezTo>
                  <a:cubicBezTo>
                    <a:pt x="18" y="720"/>
                    <a:pt x="0" y="668"/>
                    <a:pt x="0" y="668"/>
                  </a:cubicBezTo>
                  <a:cubicBezTo>
                    <a:pt x="2" y="631"/>
                    <a:pt x="36" y="450"/>
                    <a:pt x="13" y="380"/>
                  </a:cubicBezTo>
                  <a:cubicBezTo>
                    <a:pt x="48" y="327"/>
                    <a:pt x="58" y="270"/>
                    <a:pt x="78" y="209"/>
                  </a:cubicBezTo>
                  <a:cubicBezTo>
                    <a:pt x="82" y="196"/>
                    <a:pt x="91" y="170"/>
                    <a:pt x="91" y="170"/>
                  </a:cubicBezTo>
                  <a:cubicBezTo>
                    <a:pt x="95" y="126"/>
                    <a:pt x="89" y="80"/>
                    <a:pt x="104" y="39"/>
                  </a:cubicBezTo>
                  <a:cubicBezTo>
                    <a:pt x="109" y="26"/>
                    <a:pt x="132" y="34"/>
                    <a:pt x="144" y="26"/>
                  </a:cubicBezTo>
                  <a:cubicBezTo>
                    <a:pt x="148" y="24"/>
                    <a:pt x="144" y="17"/>
                    <a:pt x="144" y="13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Freeform 79">
              <a:extLst>
                <a:ext uri="{FF2B5EF4-FFF2-40B4-BE49-F238E27FC236}">
                  <a16:creationId xmlns:a16="http://schemas.microsoft.com/office/drawing/2014/main" id="{3226FC51-FD90-831C-F94A-CFE3146F8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959"/>
              <a:ext cx="117" cy="115"/>
            </a:xfrm>
            <a:custGeom>
              <a:avLst/>
              <a:gdLst>
                <a:gd name="T0" fmla="*/ 59 w 117"/>
                <a:gd name="T1" fmla="*/ 0 h 115"/>
                <a:gd name="T2" fmla="*/ 46 w 117"/>
                <a:gd name="T3" fmla="*/ 104 h 115"/>
                <a:gd name="T4" fmla="*/ 99 w 117"/>
                <a:gd name="T5" fmla="*/ 91 h 115"/>
                <a:gd name="T6" fmla="*/ 112 w 117"/>
                <a:gd name="T7" fmla="*/ 52 h 115"/>
                <a:gd name="T8" fmla="*/ 72 w 117"/>
                <a:gd name="T9" fmla="*/ 26 h 115"/>
                <a:gd name="T10" fmla="*/ 59 w 117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15">
                  <a:moveTo>
                    <a:pt x="59" y="0"/>
                  </a:moveTo>
                  <a:cubicBezTo>
                    <a:pt x="42" y="26"/>
                    <a:pt x="0" y="68"/>
                    <a:pt x="46" y="104"/>
                  </a:cubicBezTo>
                  <a:cubicBezTo>
                    <a:pt x="60" y="115"/>
                    <a:pt x="81" y="95"/>
                    <a:pt x="99" y="91"/>
                  </a:cubicBezTo>
                  <a:cubicBezTo>
                    <a:pt x="103" y="78"/>
                    <a:pt x="117" y="65"/>
                    <a:pt x="112" y="52"/>
                  </a:cubicBezTo>
                  <a:cubicBezTo>
                    <a:pt x="106" y="37"/>
                    <a:pt x="83" y="37"/>
                    <a:pt x="72" y="26"/>
                  </a:cubicBezTo>
                  <a:cubicBezTo>
                    <a:pt x="65" y="19"/>
                    <a:pt x="63" y="9"/>
                    <a:pt x="59" y="0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80">
              <a:extLst>
                <a:ext uri="{FF2B5EF4-FFF2-40B4-BE49-F238E27FC236}">
                  <a16:creationId xmlns:a16="http://schemas.microsoft.com/office/drawing/2014/main" id="{56F808D5-4561-6E06-F6C2-CD1EDB10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784"/>
              <a:ext cx="2832" cy="1584"/>
            </a:xfrm>
            <a:custGeom>
              <a:avLst/>
              <a:gdLst>
                <a:gd name="T0" fmla="*/ 574 w 2602"/>
                <a:gd name="T1" fmla="*/ 158 h 1444"/>
                <a:gd name="T2" fmla="*/ 403 w 2602"/>
                <a:gd name="T3" fmla="*/ 144 h 1444"/>
                <a:gd name="T4" fmla="*/ 288 w 2602"/>
                <a:gd name="T5" fmla="*/ 287 h 1444"/>
                <a:gd name="T6" fmla="*/ 189 w 2602"/>
                <a:gd name="T7" fmla="*/ 388 h 1444"/>
                <a:gd name="T8" fmla="*/ 132 w 2602"/>
                <a:gd name="T9" fmla="*/ 517 h 1444"/>
                <a:gd name="T10" fmla="*/ 118 w 2602"/>
                <a:gd name="T11" fmla="*/ 561 h 1444"/>
                <a:gd name="T12" fmla="*/ 75 w 2602"/>
                <a:gd name="T13" fmla="*/ 589 h 1444"/>
                <a:gd name="T14" fmla="*/ 61 w 2602"/>
                <a:gd name="T15" fmla="*/ 919 h 1444"/>
                <a:gd name="T16" fmla="*/ 19 w 2602"/>
                <a:gd name="T17" fmla="*/ 1149 h 1444"/>
                <a:gd name="T18" fmla="*/ 987 w 2602"/>
                <a:gd name="T19" fmla="*/ 1264 h 1444"/>
                <a:gd name="T20" fmla="*/ 959 w 2602"/>
                <a:gd name="T21" fmla="*/ 1178 h 1444"/>
                <a:gd name="T22" fmla="*/ 1058 w 2602"/>
                <a:gd name="T23" fmla="*/ 833 h 1444"/>
                <a:gd name="T24" fmla="*/ 1144 w 2602"/>
                <a:gd name="T25" fmla="*/ 660 h 1444"/>
                <a:gd name="T26" fmla="*/ 1200 w 2602"/>
                <a:gd name="T27" fmla="*/ 646 h 1444"/>
                <a:gd name="T28" fmla="*/ 1472 w 2602"/>
                <a:gd name="T29" fmla="*/ 719 h 1444"/>
                <a:gd name="T30" fmla="*/ 1642 w 2602"/>
                <a:gd name="T31" fmla="*/ 833 h 1444"/>
                <a:gd name="T32" fmla="*/ 1685 w 2602"/>
                <a:gd name="T33" fmla="*/ 876 h 1444"/>
                <a:gd name="T34" fmla="*/ 1727 w 2602"/>
                <a:gd name="T35" fmla="*/ 891 h 1444"/>
                <a:gd name="T36" fmla="*/ 1743 w 2602"/>
                <a:gd name="T37" fmla="*/ 934 h 1444"/>
                <a:gd name="T38" fmla="*/ 1998 w 2602"/>
                <a:gd name="T39" fmla="*/ 1077 h 1444"/>
                <a:gd name="T40" fmla="*/ 2127 w 2602"/>
                <a:gd name="T41" fmla="*/ 1164 h 1444"/>
                <a:gd name="T42" fmla="*/ 2312 w 2602"/>
                <a:gd name="T43" fmla="*/ 1249 h 1444"/>
                <a:gd name="T44" fmla="*/ 2440 w 2602"/>
                <a:gd name="T45" fmla="*/ 1120 h 1444"/>
                <a:gd name="T46" fmla="*/ 2597 w 2602"/>
                <a:gd name="T47" fmla="*/ 1106 h 1444"/>
                <a:gd name="T48" fmla="*/ 2639 w 2602"/>
                <a:gd name="T49" fmla="*/ 1091 h 1444"/>
                <a:gd name="T50" fmla="*/ 2654 w 2602"/>
                <a:gd name="T51" fmla="*/ 1049 h 1444"/>
                <a:gd name="T52" fmla="*/ 2739 w 2602"/>
                <a:gd name="T53" fmla="*/ 1020 h 1444"/>
                <a:gd name="T54" fmla="*/ 2768 w 2602"/>
                <a:gd name="T55" fmla="*/ 991 h 1444"/>
                <a:gd name="T56" fmla="*/ 2824 w 2602"/>
                <a:gd name="T57" fmla="*/ 976 h 1444"/>
                <a:gd name="T58" fmla="*/ 2739 w 2602"/>
                <a:gd name="T59" fmla="*/ 919 h 1444"/>
                <a:gd name="T60" fmla="*/ 2668 w 2602"/>
                <a:gd name="T61" fmla="*/ 848 h 1444"/>
                <a:gd name="T62" fmla="*/ 2597 w 2602"/>
                <a:gd name="T63" fmla="*/ 776 h 1444"/>
                <a:gd name="T64" fmla="*/ 2497 w 2602"/>
                <a:gd name="T65" fmla="*/ 618 h 1444"/>
                <a:gd name="T66" fmla="*/ 2354 w 2602"/>
                <a:gd name="T67" fmla="*/ 359 h 1444"/>
                <a:gd name="T68" fmla="*/ 2255 w 2602"/>
                <a:gd name="T69" fmla="*/ 273 h 1444"/>
                <a:gd name="T70" fmla="*/ 2027 w 2602"/>
                <a:gd name="T71" fmla="*/ 129 h 1444"/>
                <a:gd name="T72" fmla="*/ 1842 w 2602"/>
                <a:gd name="T73" fmla="*/ 58 h 1444"/>
                <a:gd name="T74" fmla="*/ 1713 w 2602"/>
                <a:gd name="T75" fmla="*/ 29 h 1444"/>
                <a:gd name="T76" fmla="*/ 1699 w 2602"/>
                <a:gd name="T77" fmla="*/ 72 h 1444"/>
                <a:gd name="T78" fmla="*/ 1556 w 2602"/>
                <a:gd name="T79" fmla="*/ 101 h 1444"/>
                <a:gd name="T80" fmla="*/ 1343 w 2602"/>
                <a:gd name="T81" fmla="*/ 129 h 1444"/>
                <a:gd name="T82" fmla="*/ 1243 w 2602"/>
                <a:gd name="T83" fmla="*/ 115 h 1444"/>
                <a:gd name="T84" fmla="*/ 1215 w 2602"/>
                <a:gd name="T85" fmla="*/ 72 h 1444"/>
                <a:gd name="T86" fmla="*/ 1100 w 2602"/>
                <a:gd name="T87" fmla="*/ 0 h 1444"/>
                <a:gd name="T88" fmla="*/ 1072 w 2602"/>
                <a:gd name="T89" fmla="*/ 87 h 1444"/>
                <a:gd name="T90" fmla="*/ 887 w 2602"/>
                <a:gd name="T91" fmla="*/ 101 h 1444"/>
                <a:gd name="T92" fmla="*/ 574 w 2602"/>
                <a:gd name="T93" fmla="*/ 158 h 1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02" h="1444">
                  <a:moveTo>
                    <a:pt x="527" y="144"/>
                  </a:moveTo>
                  <a:cubicBezTo>
                    <a:pt x="475" y="140"/>
                    <a:pt x="370" y="131"/>
                    <a:pt x="370" y="131"/>
                  </a:cubicBezTo>
                  <a:cubicBezTo>
                    <a:pt x="344" y="224"/>
                    <a:pt x="348" y="235"/>
                    <a:pt x="265" y="262"/>
                  </a:cubicBezTo>
                  <a:cubicBezTo>
                    <a:pt x="238" y="302"/>
                    <a:pt x="207" y="320"/>
                    <a:pt x="174" y="354"/>
                  </a:cubicBezTo>
                  <a:cubicBezTo>
                    <a:pt x="142" y="447"/>
                    <a:pt x="162" y="409"/>
                    <a:pt x="121" y="471"/>
                  </a:cubicBezTo>
                  <a:cubicBezTo>
                    <a:pt x="117" y="484"/>
                    <a:pt x="117" y="500"/>
                    <a:pt x="108" y="511"/>
                  </a:cubicBezTo>
                  <a:cubicBezTo>
                    <a:pt x="98" y="523"/>
                    <a:pt x="71" y="522"/>
                    <a:pt x="69" y="537"/>
                  </a:cubicBezTo>
                  <a:cubicBezTo>
                    <a:pt x="53" y="636"/>
                    <a:pt x="63" y="738"/>
                    <a:pt x="56" y="838"/>
                  </a:cubicBezTo>
                  <a:cubicBezTo>
                    <a:pt x="51" y="909"/>
                    <a:pt x="29" y="977"/>
                    <a:pt x="17" y="1047"/>
                  </a:cubicBezTo>
                  <a:cubicBezTo>
                    <a:pt x="61" y="1444"/>
                    <a:pt x="0" y="1249"/>
                    <a:pt x="907" y="1152"/>
                  </a:cubicBezTo>
                  <a:cubicBezTo>
                    <a:pt x="934" y="1149"/>
                    <a:pt x="881" y="1074"/>
                    <a:pt x="881" y="1074"/>
                  </a:cubicBezTo>
                  <a:cubicBezTo>
                    <a:pt x="892" y="993"/>
                    <a:pt x="915" y="818"/>
                    <a:pt x="972" y="759"/>
                  </a:cubicBezTo>
                  <a:cubicBezTo>
                    <a:pt x="980" y="725"/>
                    <a:pt x="1017" y="619"/>
                    <a:pt x="1051" y="602"/>
                  </a:cubicBezTo>
                  <a:cubicBezTo>
                    <a:pt x="1067" y="594"/>
                    <a:pt x="1086" y="593"/>
                    <a:pt x="1103" y="589"/>
                  </a:cubicBezTo>
                  <a:cubicBezTo>
                    <a:pt x="1190" y="603"/>
                    <a:pt x="1268" y="627"/>
                    <a:pt x="1352" y="655"/>
                  </a:cubicBezTo>
                  <a:cubicBezTo>
                    <a:pt x="1384" y="666"/>
                    <a:pt x="1470" y="739"/>
                    <a:pt x="1509" y="759"/>
                  </a:cubicBezTo>
                  <a:cubicBezTo>
                    <a:pt x="1522" y="772"/>
                    <a:pt x="1533" y="789"/>
                    <a:pt x="1548" y="799"/>
                  </a:cubicBezTo>
                  <a:cubicBezTo>
                    <a:pt x="1559" y="807"/>
                    <a:pt x="1577" y="802"/>
                    <a:pt x="1587" y="812"/>
                  </a:cubicBezTo>
                  <a:cubicBezTo>
                    <a:pt x="1597" y="822"/>
                    <a:pt x="1591" y="841"/>
                    <a:pt x="1601" y="851"/>
                  </a:cubicBezTo>
                  <a:cubicBezTo>
                    <a:pt x="1661" y="910"/>
                    <a:pt x="1757" y="956"/>
                    <a:pt x="1836" y="982"/>
                  </a:cubicBezTo>
                  <a:cubicBezTo>
                    <a:pt x="1846" y="985"/>
                    <a:pt x="1930" y="1045"/>
                    <a:pt x="1954" y="1061"/>
                  </a:cubicBezTo>
                  <a:cubicBezTo>
                    <a:pt x="2014" y="1102"/>
                    <a:pt x="2053" y="1121"/>
                    <a:pt x="2124" y="1139"/>
                  </a:cubicBezTo>
                  <a:cubicBezTo>
                    <a:pt x="2148" y="1103"/>
                    <a:pt x="2193" y="1032"/>
                    <a:pt x="2242" y="1021"/>
                  </a:cubicBezTo>
                  <a:cubicBezTo>
                    <a:pt x="2289" y="1011"/>
                    <a:pt x="2338" y="1012"/>
                    <a:pt x="2386" y="1008"/>
                  </a:cubicBezTo>
                  <a:cubicBezTo>
                    <a:pt x="2399" y="1004"/>
                    <a:pt x="2415" y="1005"/>
                    <a:pt x="2425" y="995"/>
                  </a:cubicBezTo>
                  <a:cubicBezTo>
                    <a:pt x="2435" y="985"/>
                    <a:pt x="2427" y="964"/>
                    <a:pt x="2438" y="956"/>
                  </a:cubicBezTo>
                  <a:cubicBezTo>
                    <a:pt x="2461" y="940"/>
                    <a:pt x="2517" y="930"/>
                    <a:pt x="2517" y="930"/>
                  </a:cubicBezTo>
                  <a:cubicBezTo>
                    <a:pt x="2526" y="921"/>
                    <a:pt x="2532" y="909"/>
                    <a:pt x="2543" y="903"/>
                  </a:cubicBezTo>
                  <a:cubicBezTo>
                    <a:pt x="2559" y="895"/>
                    <a:pt x="2602" y="907"/>
                    <a:pt x="2595" y="890"/>
                  </a:cubicBezTo>
                  <a:cubicBezTo>
                    <a:pt x="2583" y="861"/>
                    <a:pt x="2517" y="838"/>
                    <a:pt x="2517" y="838"/>
                  </a:cubicBezTo>
                  <a:cubicBezTo>
                    <a:pt x="2463" y="757"/>
                    <a:pt x="2523" y="836"/>
                    <a:pt x="2451" y="773"/>
                  </a:cubicBezTo>
                  <a:cubicBezTo>
                    <a:pt x="2428" y="753"/>
                    <a:pt x="2386" y="707"/>
                    <a:pt x="2386" y="707"/>
                  </a:cubicBezTo>
                  <a:cubicBezTo>
                    <a:pt x="2366" y="647"/>
                    <a:pt x="2325" y="616"/>
                    <a:pt x="2294" y="563"/>
                  </a:cubicBezTo>
                  <a:cubicBezTo>
                    <a:pt x="2254" y="494"/>
                    <a:pt x="2217" y="381"/>
                    <a:pt x="2163" y="327"/>
                  </a:cubicBezTo>
                  <a:cubicBezTo>
                    <a:pt x="2142" y="264"/>
                    <a:pt x="2128" y="286"/>
                    <a:pt x="2072" y="249"/>
                  </a:cubicBezTo>
                  <a:cubicBezTo>
                    <a:pt x="2028" y="184"/>
                    <a:pt x="1937" y="142"/>
                    <a:pt x="1862" y="118"/>
                  </a:cubicBezTo>
                  <a:cubicBezTo>
                    <a:pt x="1808" y="82"/>
                    <a:pt x="1753" y="73"/>
                    <a:pt x="1692" y="53"/>
                  </a:cubicBezTo>
                  <a:cubicBezTo>
                    <a:pt x="1650" y="9"/>
                    <a:pt x="1633" y="12"/>
                    <a:pt x="1574" y="26"/>
                  </a:cubicBezTo>
                  <a:cubicBezTo>
                    <a:pt x="1570" y="39"/>
                    <a:pt x="1572" y="57"/>
                    <a:pt x="1561" y="66"/>
                  </a:cubicBezTo>
                  <a:cubicBezTo>
                    <a:pt x="1526" y="94"/>
                    <a:pt x="1474" y="85"/>
                    <a:pt x="1430" y="92"/>
                  </a:cubicBezTo>
                  <a:cubicBezTo>
                    <a:pt x="1348" y="105"/>
                    <a:pt x="1319" y="107"/>
                    <a:pt x="1234" y="118"/>
                  </a:cubicBezTo>
                  <a:cubicBezTo>
                    <a:pt x="1203" y="114"/>
                    <a:pt x="1170" y="117"/>
                    <a:pt x="1142" y="105"/>
                  </a:cubicBezTo>
                  <a:cubicBezTo>
                    <a:pt x="1128" y="99"/>
                    <a:pt x="1126" y="78"/>
                    <a:pt x="1116" y="66"/>
                  </a:cubicBezTo>
                  <a:cubicBezTo>
                    <a:pt x="1088" y="30"/>
                    <a:pt x="1053" y="14"/>
                    <a:pt x="1011" y="0"/>
                  </a:cubicBezTo>
                  <a:cubicBezTo>
                    <a:pt x="1002" y="26"/>
                    <a:pt x="994" y="53"/>
                    <a:pt x="985" y="79"/>
                  </a:cubicBezTo>
                  <a:cubicBezTo>
                    <a:pt x="967" y="133"/>
                    <a:pt x="872" y="89"/>
                    <a:pt x="815" y="92"/>
                  </a:cubicBezTo>
                  <a:cubicBezTo>
                    <a:pt x="525" y="109"/>
                    <a:pt x="569" y="17"/>
                    <a:pt x="527" y="144"/>
                  </a:cubicBez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81">
              <a:extLst>
                <a:ext uri="{FF2B5EF4-FFF2-40B4-BE49-F238E27FC236}">
                  <a16:creationId xmlns:a16="http://schemas.microsoft.com/office/drawing/2014/main" id="{2535A056-F589-7B01-3169-515618BD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736"/>
              <a:ext cx="149" cy="94"/>
            </a:xfrm>
            <a:custGeom>
              <a:avLst/>
              <a:gdLst>
                <a:gd name="T0" fmla="*/ 42 w 149"/>
                <a:gd name="T1" fmla="*/ 0 h 94"/>
                <a:gd name="T2" fmla="*/ 68 w 149"/>
                <a:gd name="T3" fmla="*/ 92 h 94"/>
                <a:gd name="T4" fmla="*/ 120 w 149"/>
                <a:gd name="T5" fmla="*/ 79 h 94"/>
                <a:gd name="T6" fmla="*/ 42 w 14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94">
                  <a:moveTo>
                    <a:pt x="42" y="0"/>
                  </a:moveTo>
                  <a:cubicBezTo>
                    <a:pt x="5" y="56"/>
                    <a:pt x="0" y="69"/>
                    <a:pt x="68" y="92"/>
                  </a:cubicBezTo>
                  <a:cubicBezTo>
                    <a:pt x="85" y="88"/>
                    <a:pt x="111" y="94"/>
                    <a:pt x="120" y="79"/>
                  </a:cubicBezTo>
                  <a:cubicBezTo>
                    <a:pt x="149" y="29"/>
                    <a:pt x="72" y="0"/>
                    <a:pt x="42" y="0"/>
                  </a:cubicBezTo>
                  <a:close/>
                </a:path>
              </a:pathLst>
            </a:cu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82">
              <a:extLst>
                <a:ext uri="{FF2B5EF4-FFF2-40B4-BE49-F238E27FC236}">
                  <a16:creationId xmlns:a16="http://schemas.microsoft.com/office/drawing/2014/main" id="{5F2AE169-9C94-55A1-5737-22BE2AB4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4019"/>
              <a:ext cx="1018" cy="340"/>
            </a:xfrm>
            <a:custGeom>
              <a:avLst/>
              <a:gdLst>
                <a:gd name="T0" fmla="*/ 442 w 1018"/>
                <a:gd name="T1" fmla="*/ 52 h 340"/>
                <a:gd name="T2" fmla="*/ 403 w 1018"/>
                <a:gd name="T3" fmla="*/ 39 h 340"/>
                <a:gd name="T4" fmla="*/ 324 w 1018"/>
                <a:gd name="T5" fmla="*/ 92 h 340"/>
                <a:gd name="T6" fmla="*/ 285 w 1018"/>
                <a:gd name="T7" fmla="*/ 105 h 340"/>
                <a:gd name="T8" fmla="*/ 128 w 1018"/>
                <a:gd name="T9" fmla="*/ 183 h 340"/>
                <a:gd name="T10" fmla="*/ 89 w 1018"/>
                <a:gd name="T11" fmla="*/ 196 h 340"/>
                <a:gd name="T12" fmla="*/ 49 w 1018"/>
                <a:gd name="T13" fmla="*/ 209 h 340"/>
                <a:gd name="T14" fmla="*/ 36 w 1018"/>
                <a:gd name="T15" fmla="*/ 327 h 340"/>
                <a:gd name="T16" fmla="*/ 102 w 1018"/>
                <a:gd name="T17" fmla="*/ 340 h 340"/>
                <a:gd name="T18" fmla="*/ 717 w 1018"/>
                <a:gd name="T19" fmla="*/ 327 h 340"/>
                <a:gd name="T20" fmla="*/ 926 w 1018"/>
                <a:gd name="T21" fmla="*/ 275 h 340"/>
                <a:gd name="T22" fmla="*/ 1005 w 1018"/>
                <a:gd name="T23" fmla="*/ 249 h 340"/>
                <a:gd name="T24" fmla="*/ 1018 w 1018"/>
                <a:gd name="T25" fmla="*/ 209 h 340"/>
                <a:gd name="T26" fmla="*/ 848 w 1018"/>
                <a:gd name="T27" fmla="*/ 78 h 340"/>
                <a:gd name="T28" fmla="*/ 756 w 101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18" h="340">
                  <a:moveTo>
                    <a:pt x="442" y="52"/>
                  </a:moveTo>
                  <a:cubicBezTo>
                    <a:pt x="429" y="48"/>
                    <a:pt x="416" y="35"/>
                    <a:pt x="403" y="39"/>
                  </a:cubicBezTo>
                  <a:cubicBezTo>
                    <a:pt x="373" y="49"/>
                    <a:pt x="354" y="82"/>
                    <a:pt x="324" y="92"/>
                  </a:cubicBezTo>
                  <a:cubicBezTo>
                    <a:pt x="311" y="96"/>
                    <a:pt x="298" y="101"/>
                    <a:pt x="285" y="105"/>
                  </a:cubicBezTo>
                  <a:cubicBezTo>
                    <a:pt x="234" y="156"/>
                    <a:pt x="195" y="161"/>
                    <a:pt x="128" y="183"/>
                  </a:cubicBezTo>
                  <a:cubicBezTo>
                    <a:pt x="115" y="187"/>
                    <a:pt x="102" y="192"/>
                    <a:pt x="89" y="196"/>
                  </a:cubicBezTo>
                  <a:cubicBezTo>
                    <a:pt x="76" y="200"/>
                    <a:pt x="49" y="209"/>
                    <a:pt x="49" y="209"/>
                  </a:cubicBezTo>
                  <a:cubicBezTo>
                    <a:pt x="47" y="216"/>
                    <a:pt x="0" y="304"/>
                    <a:pt x="36" y="327"/>
                  </a:cubicBezTo>
                  <a:cubicBezTo>
                    <a:pt x="55" y="339"/>
                    <a:pt x="80" y="336"/>
                    <a:pt x="102" y="340"/>
                  </a:cubicBezTo>
                  <a:cubicBezTo>
                    <a:pt x="307" y="336"/>
                    <a:pt x="512" y="335"/>
                    <a:pt x="717" y="327"/>
                  </a:cubicBezTo>
                  <a:cubicBezTo>
                    <a:pt x="787" y="324"/>
                    <a:pt x="860" y="297"/>
                    <a:pt x="926" y="275"/>
                  </a:cubicBezTo>
                  <a:cubicBezTo>
                    <a:pt x="952" y="266"/>
                    <a:pt x="1005" y="249"/>
                    <a:pt x="1005" y="249"/>
                  </a:cubicBezTo>
                  <a:cubicBezTo>
                    <a:pt x="1009" y="236"/>
                    <a:pt x="1018" y="223"/>
                    <a:pt x="1018" y="209"/>
                  </a:cubicBezTo>
                  <a:cubicBezTo>
                    <a:pt x="1018" y="93"/>
                    <a:pt x="941" y="92"/>
                    <a:pt x="848" y="78"/>
                  </a:cubicBezTo>
                  <a:cubicBezTo>
                    <a:pt x="812" y="54"/>
                    <a:pt x="786" y="30"/>
                    <a:pt x="756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83">
              <a:extLst>
                <a:ext uri="{FF2B5EF4-FFF2-40B4-BE49-F238E27FC236}">
                  <a16:creationId xmlns:a16="http://schemas.microsoft.com/office/drawing/2014/main" id="{A2AF2067-E1F7-10D1-AD66-7EA3AF07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4202"/>
              <a:ext cx="392" cy="124"/>
            </a:xfrm>
            <a:custGeom>
              <a:avLst/>
              <a:gdLst>
                <a:gd name="T0" fmla="*/ 40 w 392"/>
                <a:gd name="T1" fmla="*/ 92 h 124"/>
                <a:gd name="T2" fmla="*/ 328 w 392"/>
                <a:gd name="T3" fmla="*/ 92 h 124"/>
                <a:gd name="T4" fmla="*/ 381 w 392"/>
                <a:gd name="T5" fmla="*/ 53 h 124"/>
                <a:gd name="T6" fmla="*/ 354 w 392"/>
                <a:gd name="T7" fmla="*/ 79 h 124"/>
                <a:gd name="T8" fmla="*/ 315 w 392"/>
                <a:gd name="T9" fmla="*/ 92 h 124"/>
                <a:gd name="T10" fmla="*/ 14 w 392"/>
                <a:gd name="T11" fmla="*/ 79 h 124"/>
                <a:gd name="T12" fmla="*/ 27 w 392"/>
                <a:gd name="T13" fmla="*/ 39 h 124"/>
                <a:gd name="T14" fmla="*/ 93 w 392"/>
                <a:gd name="T15" fmla="*/ 53 h 124"/>
                <a:gd name="T16" fmla="*/ 276 w 392"/>
                <a:gd name="T17" fmla="*/ 39 h 124"/>
                <a:gd name="T18" fmla="*/ 315 w 392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2" h="124">
                  <a:moveTo>
                    <a:pt x="40" y="92"/>
                  </a:moveTo>
                  <a:cubicBezTo>
                    <a:pt x="152" y="119"/>
                    <a:pt x="149" y="124"/>
                    <a:pt x="328" y="92"/>
                  </a:cubicBezTo>
                  <a:cubicBezTo>
                    <a:pt x="350" y="88"/>
                    <a:pt x="361" y="63"/>
                    <a:pt x="381" y="53"/>
                  </a:cubicBezTo>
                  <a:cubicBezTo>
                    <a:pt x="392" y="47"/>
                    <a:pt x="365" y="73"/>
                    <a:pt x="354" y="79"/>
                  </a:cubicBezTo>
                  <a:cubicBezTo>
                    <a:pt x="342" y="86"/>
                    <a:pt x="328" y="88"/>
                    <a:pt x="315" y="92"/>
                  </a:cubicBezTo>
                  <a:cubicBezTo>
                    <a:pt x="215" y="88"/>
                    <a:pt x="113" y="97"/>
                    <a:pt x="14" y="79"/>
                  </a:cubicBezTo>
                  <a:cubicBezTo>
                    <a:pt x="0" y="76"/>
                    <a:pt x="14" y="43"/>
                    <a:pt x="27" y="39"/>
                  </a:cubicBezTo>
                  <a:cubicBezTo>
                    <a:pt x="48" y="32"/>
                    <a:pt x="71" y="48"/>
                    <a:pt x="93" y="53"/>
                  </a:cubicBezTo>
                  <a:cubicBezTo>
                    <a:pt x="154" y="48"/>
                    <a:pt x="216" y="53"/>
                    <a:pt x="276" y="39"/>
                  </a:cubicBezTo>
                  <a:cubicBezTo>
                    <a:pt x="294" y="35"/>
                    <a:pt x="315" y="0"/>
                    <a:pt x="315" y="0"/>
                  </a:cubicBezTo>
                </a:path>
              </a:pathLst>
            </a:cu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84">
              <a:extLst>
                <a:ext uri="{FF2B5EF4-FFF2-40B4-BE49-F238E27FC236}">
                  <a16:creationId xmlns:a16="http://schemas.microsoft.com/office/drawing/2014/main" id="{29B92B44-E670-67D8-9D0B-81951358F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3792"/>
              <a:ext cx="768" cy="595"/>
            </a:xfrm>
            <a:custGeom>
              <a:avLst/>
              <a:gdLst>
                <a:gd name="T0" fmla="*/ 263 w 777"/>
                <a:gd name="T1" fmla="*/ 82 h 595"/>
                <a:gd name="T2" fmla="*/ 224 w 777"/>
                <a:gd name="T3" fmla="*/ 305 h 595"/>
                <a:gd name="T4" fmla="*/ 199 w 777"/>
                <a:gd name="T5" fmla="*/ 344 h 595"/>
                <a:gd name="T6" fmla="*/ 160 w 777"/>
                <a:gd name="T7" fmla="*/ 357 h 595"/>
                <a:gd name="T8" fmla="*/ 69 w 777"/>
                <a:gd name="T9" fmla="*/ 462 h 595"/>
                <a:gd name="T10" fmla="*/ 56 w 777"/>
                <a:gd name="T11" fmla="*/ 501 h 595"/>
                <a:gd name="T12" fmla="*/ 186 w 777"/>
                <a:gd name="T13" fmla="*/ 593 h 595"/>
                <a:gd name="T14" fmla="*/ 237 w 777"/>
                <a:gd name="T15" fmla="*/ 579 h 595"/>
                <a:gd name="T16" fmla="*/ 263 w 777"/>
                <a:gd name="T17" fmla="*/ 540 h 595"/>
                <a:gd name="T18" fmla="*/ 328 w 777"/>
                <a:gd name="T19" fmla="*/ 488 h 595"/>
                <a:gd name="T20" fmla="*/ 445 w 777"/>
                <a:gd name="T21" fmla="*/ 553 h 595"/>
                <a:gd name="T22" fmla="*/ 496 w 777"/>
                <a:gd name="T23" fmla="*/ 435 h 595"/>
                <a:gd name="T24" fmla="*/ 600 w 777"/>
                <a:gd name="T25" fmla="*/ 422 h 595"/>
                <a:gd name="T26" fmla="*/ 768 w 777"/>
                <a:gd name="T27" fmla="*/ 213 h 595"/>
                <a:gd name="T28" fmla="*/ 613 w 777"/>
                <a:gd name="T29" fmla="*/ 121 h 595"/>
                <a:gd name="T30" fmla="*/ 574 w 777"/>
                <a:gd name="T31" fmla="*/ 82 h 595"/>
                <a:gd name="T32" fmla="*/ 548 w 777"/>
                <a:gd name="T33" fmla="*/ 30 h 5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7" h="595">
                  <a:moveTo>
                    <a:pt x="266" y="82"/>
                  </a:moveTo>
                  <a:cubicBezTo>
                    <a:pt x="278" y="161"/>
                    <a:pt x="323" y="270"/>
                    <a:pt x="227" y="305"/>
                  </a:cubicBezTo>
                  <a:cubicBezTo>
                    <a:pt x="218" y="318"/>
                    <a:pt x="213" y="334"/>
                    <a:pt x="201" y="344"/>
                  </a:cubicBezTo>
                  <a:cubicBezTo>
                    <a:pt x="190" y="353"/>
                    <a:pt x="172" y="347"/>
                    <a:pt x="162" y="357"/>
                  </a:cubicBezTo>
                  <a:cubicBezTo>
                    <a:pt x="0" y="518"/>
                    <a:pt x="185" y="382"/>
                    <a:pt x="70" y="462"/>
                  </a:cubicBezTo>
                  <a:cubicBezTo>
                    <a:pt x="66" y="475"/>
                    <a:pt x="57" y="487"/>
                    <a:pt x="57" y="501"/>
                  </a:cubicBezTo>
                  <a:cubicBezTo>
                    <a:pt x="57" y="566"/>
                    <a:pt x="142" y="577"/>
                    <a:pt x="188" y="593"/>
                  </a:cubicBezTo>
                  <a:cubicBezTo>
                    <a:pt x="205" y="588"/>
                    <a:pt x="225" y="589"/>
                    <a:pt x="240" y="579"/>
                  </a:cubicBezTo>
                  <a:cubicBezTo>
                    <a:pt x="253" y="570"/>
                    <a:pt x="256" y="552"/>
                    <a:pt x="266" y="540"/>
                  </a:cubicBezTo>
                  <a:cubicBezTo>
                    <a:pt x="286" y="515"/>
                    <a:pt x="305" y="506"/>
                    <a:pt x="332" y="488"/>
                  </a:cubicBezTo>
                  <a:cubicBezTo>
                    <a:pt x="368" y="595"/>
                    <a:pt x="331" y="570"/>
                    <a:pt x="450" y="553"/>
                  </a:cubicBezTo>
                  <a:cubicBezTo>
                    <a:pt x="450" y="552"/>
                    <a:pt x="479" y="444"/>
                    <a:pt x="502" y="435"/>
                  </a:cubicBezTo>
                  <a:cubicBezTo>
                    <a:pt x="535" y="422"/>
                    <a:pt x="572" y="426"/>
                    <a:pt x="607" y="422"/>
                  </a:cubicBezTo>
                  <a:cubicBezTo>
                    <a:pt x="659" y="343"/>
                    <a:pt x="745" y="308"/>
                    <a:pt x="777" y="213"/>
                  </a:cubicBezTo>
                  <a:cubicBezTo>
                    <a:pt x="752" y="113"/>
                    <a:pt x="725" y="134"/>
                    <a:pt x="620" y="121"/>
                  </a:cubicBezTo>
                  <a:cubicBezTo>
                    <a:pt x="607" y="108"/>
                    <a:pt x="591" y="97"/>
                    <a:pt x="581" y="82"/>
                  </a:cubicBezTo>
                  <a:cubicBezTo>
                    <a:pt x="527" y="0"/>
                    <a:pt x="596" y="69"/>
                    <a:pt x="554" y="3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85">
              <a:extLst>
                <a:ext uri="{FF2B5EF4-FFF2-40B4-BE49-F238E27FC236}">
                  <a16:creationId xmlns:a16="http://schemas.microsoft.com/office/drawing/2014/main" id="{BFD77D9E-81CD-0B7B-7EED-BE8BE4E0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4210"/>
              <a:ext cx="558" cy="230"/>
            </a:xfrm>
            <a:custGeom>
              <a:avLst/>
              <a:gdLst>
                <a:gd name="T0" fmla="*/ 152 w 558"/>
                <a:gd name="T1" fmla="*/ 18 h 230"/>
                <a:gd name="T2" fmla="*/ 34 w 558"/>
                <a:gd name="T3" fmla="*/ 71 h 230"/>
                <a:gd name="T4" fmla="*/ 126 w 558"/>
                <a:gd name="T5" fmla="*/ 136 h 230"/>
                <a:gd name="T6" fmla="*/ 165 w 558"/>
                <a:gd name="T7" fmla="*/ 110 h 230"/>
                <a:gd name="T8" fmla="*/ 191 w 558"/>
                <a:gd name="T9" fmla="*/ 71 h 230"/>
                <a:gd name="T10" fmla="*/ 165 w 558"/>
                <a:gd name="T11" fmla="*/ 149 h 230"/>
                <a:gd name="T12" fmla="*/ 152 w 558"/>
                <a:gd name="T13" fmla="*/ 189 h 230"/>
                <a:gd name="T14" fmla="*/ 191 w 558"/>
                <a:gd name="T15" fmla="*/ 215 h 230"/>
                <a:gd name="T16" fmla="*/ 309 w 558"/>
                <a:gd name="T17" fmla="*/ 110 h 230"/>
                <a:gd name="T18" fmla="*/ 348 w 558"/>
                <a:gd name="T19" fmla="*/ 84 h 230"/>
                <a:gd name="T20" fmla="*/ 453 w 558"/>
                <a:gd name="T21" fmla="*/ 162 h 230"/>
                <a:gd name="T22" fmla="*/ 479 w 558"/>
                <a:gd name="T23" fmla="*/ 123 h 230"/>
                <a:gd name="T24" fmla="*/ 531 w 558"/>
                <a:gd name="T25" fmla="*/ 5 h 230"/>
                <a:gd name="T26" fmla="*/ 558 w 558"/>
                <a:gd name="T27" fmla="*/ 5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58" h="230">
                  <a:moveTo>
                    <a:pt x="152" y="18"/>
                  </a:moveTo>
                  <a:cubicBezTo>
                    <a:pt x="107" y="33"/>
                    <a:pt x="73" y="45"/>
                    <a:pt x="34" y="71"/>
                  </a:cubicBezTo>
                  <a:cubicBezTo>
                    <a:pt x="0" y="174"/>
                    <a:pt x="32" y="149"/>
                    <a:pt x="126" y="136"/>
                  </a:cubicBezTo>
                  <a:cubicBezTo>
                    <a:pt x="139" y="127"/>
                    <a:pt x="154" y="121"/>
                    <a:pt x="165" y="110"/>
                  </a:cubicBezTo>
                  <a:cubicBezTo>
                    <a:pt x="176" y="99"/>
                    <a:pt x="191" y="55"/>
                    <a:pt x="191" y="71"/>
                  </a:cubicBezTo>
                  <a:cubicBezTo>
                    <a:pt x="191" y="98"/>
                    <a:pt x="174" y="123"/>
                    <a:pt x="165" y="149"/>
                  </a:cubicBezTo>
                  <a:cubicBezTo>
                    <a:pt x="161" y="162"/>
                    <a:pt x="152" y="189"/>
                    <a:pt x="152" y="189"/>
                  </a:cubicBezTo>
                  <a:cubicBezTo>
                    <a:pt x="165" y="198"/>
                    <a:pt x="175" y="213"/>
                    <a:pt x="191" y="215"/>
                  </a:cubicBezTo>
                  <a:cubicBezTo>
                    <a:pt x="342" y="230"/>
                    <a:pt x="255" y="178"/>
                    <a:pt x="309" y="110"/>
                  </a:cubicBezTo>
                  <a:cubicBezTo>
                    <a:pt x="319" y="98"/>
                    <a:pt x="335" y="93"/>
                    <a:pt x="348" y="84"/>
                  </a:cubicBezTo>
                  <a:cubicBezTo>
                    <a:pt x="365" y="185"/>
                    <a:pt x="355" y="186"/>
                    <a:pt x="453" y="162"/>
                  </a:cubicBezTo>
                  <a:cubicBezTo>
                    <a:pt x="462" y="149"/>
                    <a:pt x="473" y="137"/>
                    <a:pt x="479" y="123"/>
                  </a:cubicBezTo>
                  <a:cubicBezTo>
                    <a:pt x="489" y="101"/>
                    <a:pt x="502" y="27"/>
                    <a:pt x="531" y="5"/>
                  </a:cubicBezTo>
                  <a:cubicBezTo>
                    <a:pt x="538" y="0"/>
                    <a:pt x="549" y="5"/>
                    <a:pt x="558" y="5"/>
                  </a:cubicBezTo>
                </a:path>
              </a:pathLst>
            </a:cu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86">
              <a:extLst>
                <a:ext uri="{FF2B5EF4-FFF2-40B4-BE49-F238E27FC236}">
                  <a16:creationId xmlns:a16="http://schemas.microsoft.com/office/drawing/2014/main" id="{CFA5E1F7-C1CC-05A9-3FA8-57E4E53B3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008"/>
              <a:ext cx="1239" cy="1152"/>
            </a:xfrm>
            <a:custGeom>
              <a:avLst/>
              <a:gdLst>
                <a:gd name="T0" fmla="*/ 135 w 1239"/>
                <a:gd name="T1" fmla="*/ 824 h 1152"/>
                <a:gd name="T2" fmla="*/ 148 w 1239"/>
                <a:gd name="T3" fmla="*/ 864 h 1152"/>
                <a:gd name="T4" fmla="*/ 187 w 1239"/>
                <a:gd name="T5" fmla="*/ 890 h 1152"/>
                <a:gd name="T6" fmla="*/ 213 w 1239"/>
                <a:gd name="T7" fmla="*/ 968 h 1152"/>
                <a:gd name="T8" fmla="*/ 292 w 1239"/>
                <a:gd name="T9" fmla="*/ 1073 h 1152"/>
                <a:gd name="T10" fmla="*/ 318 w 1239"/>
                <a:gd name="T11" fmla="*/ 994 h 1152"/>
                <a:gd name="T12" fmla="*/ 423 w 1239"/>
                <a:gd name="T13" fmla="*/ 1152 h 1152"/>
                <a:gd name="T14" fmla="*/ 475 w 1239"/>
                <a:gd name="T15" fmla="*/ 968 h 1152"/>
                <a:gd name="T16" fmla="*/ 580 w 1239"/>
                <a:gd name="T17" fmla="*/ 1021 h 1152"/>
                <a:gd name="T18" fmla="*/ 671 w 1239"/>
                <a:gd name="T19" fmla="*/ 1034 h 1152"/>
                <a:gd name="T20" fmla="*/ 684 w 1239"/>
                <a:gd name="T21" fmla="*/ 981 h 1152"/>
                <a:gd name="T22" fmla="*/ 855 w 1239"/>
                <a:gd name="T23" fmla="*/ 1073 h 1152"/>
                <a:gd name="T24" fmla="*/ 868 w 1239"/>
                <a:gd name="T25" fmla="*/ 955 h 1152"/>
                <a:gd name="T26" fmla="*/ 1116 w 1239"/>
                <a:gd name="T27" fmla="*/ 981 h 1152"/>
                <a:gd name="T28" fmla="*/ 1129 w 1239"/>
                <a:gd name="T29" fmla="*/ 916 h 1152"/>
                <a:gd name="T30" fmla="*/ 1103 w 1239"/>
                <a:gd name="T31" fmla="*/ 877 h 1152"/>
                <a:gd name="T32" fmla="*/ 1156 w 1239"/>
                <a:gd name="T33" fmla="*/ 903 h 1152"/>
                <a:gd name="T34" fmla="*/ 1234 w 1239"/>
                <a:gd name="T35" fmla="*/ 942 h 1152"/>
                <a:gd name="T36" fmla="*/ 1208 w 1239"/>
                <a:gd name="T37" fmla="*/ 798 h 1152"/>
                <a:gd name="T38" fmla="*/ 1195 w 1239"/>
                <a:gd name="T39" fmla="*/ 706 h 1152"/>
                <a:gd name="T40" fmla="*/ 1234 w 1239"/>
                <a:gd name="T41" fmla="*/ 680 h 1152"/>
                <a:gd name="T42" fmla="*/ 1221 w 1239"/>
                <a:gd name="T43" fmla="*/ 641 h 1152"/>
                <a:gd name="T44" fmla="*/ 1116 w 1239"/>
                <a:gd name="T45" fmla="*/ 497 h 1152"/>
                <a:gd name="T46" fmla="*/ 1077 w 1239"/>
                <a:gd name="T47" fmla="*/ 314 h 1152"/>
                <a:gd name="T48" fmla="*/ 946 w 1239"/>
                <a:gd name="T49" fmla="*/ 157 h 1152"/>
                <a:gd name="T50" fmla="*/ 514 w 1239"/>
                <a:gd name="T51" fmla="*/ 0 h 1152"/>
                <a:gd name="T52" fmla="*/ 344 w 1239"/>
                <a:gd name="T53" fmla="*/ 13 h 1152"/>
                <a:gd name="T54" fmla="*/ 265 w 1239"/>
                <a:gd name="T55" fmla="*/ 39 h 1152"/>
                <a:gd name="T56" fmla="*/ 226 w 1239"/>
                <a:gd name="T57" fmla="*/ 52 h 1152"/>
                <a:gd name="T58" fmla="*/ 187 w 1239"/>
                <a:gd name="T59" fmla="*/ 39 h 1152"/>
                <a:gd name="T60" fmla="*/ 108 w 1239"/>
                <a:gd name="T61" fmla="*/ 65 h 1152"/>
                <a:gd name="T62" fmla="*/ 82 w 1239"/>
                <a:gd name="T63" fmla="*/ 144 h 1152"/>
                <a:gd name="T64" fmla="*/ 43 w 1239"/>
                <a:gd name="T65" fmla="*/ 222 h 1152"/>
                <a:gd name="T66" fmla="*/ 4 w 1239"/>
                <a:gd name="T67" fmla="*/ 392 h 1152"/>
                <a:gd name="T68" fmla="*/ 108 w 1239"/>
                <a:gd name="T69" fmla="*/ 733 h 1152"/>
                <a:gd name="T70" fmla="*/ 121 w 1239"/>
                <a:gd name="T71" fmla="*/ 772 h 1152"/>
                <a:gd name="T72" fmla="*/ 135 w 1239"/>
                <a:gd name="T73" fmla="*/ 824 h 1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39" h="1152">
                  <a:moveTo>
                    <a:pt x="135" y="824"/>
                  </a:moveTo>
                  <a:cubicBezTo>
                    <a:pt x="139" y="837"/>
                    <a:pt x="139" y="853"/>
                    <a:pt x="148" y="864"/>
                  </a:cubicBezTo>
                  <a:cubicBezTo>
                    <a:pt x="158" y="876"/>
                    <a:pt x="179" y="877"/>
                    <a:pt x="187" y="890"/>
                  </a:cubicBezTo>
                  <a:cubicBezTo>
                    <a:pt x="202" y="913"/>
                    <a:pt x="198" y="945"/>
                    <a:pt x="213" y="968"/>
                  </a:cubicBezTo>
                  <a:cubicBezTo>
                    <a:pt x="272" y="1057"/>
                    <a:pt x="242" y="1025"/>
                    <a:pt x="292" y="1073"/>
                  </a:cubicBezTo>
                  <a:cubicBezTo>
                    <a:pt x="301" y="1047"/>
                    <a:pt x="299" y="974"/>
                    <a:pt x="318" y="994"/>
                  </a:cubicBezTo>
                  <a:cubicBezTo>
                    <a:pt x="363" y="1041"/>
                    <a:pt x="394" y="1094"/>
                    <a:pt x="423" y="1152"/>
                  </a:cubicBezTo>
                  <a:cubicBezTo>
                    <a:pt x="438" y="1090"/>
                    <a:pt x="455" y="1028"/>
                    <a:pt x="475" y="968"/>
                  </a:cubicBezTo>
                  <a:cubicBezTo>
                    <a:pt x="518" y="982"/>
                    <a:pt x="536" y="1007"/>
                    <a:pt x="580" y="1021"/>
                  </a:cubicBezTo>
                  <a:cubicBezTo>
                    <a:pt x="663" y="1076"/>
                    <a:pt x="651" y="1105"/>
                    <a:pt x="671" y="1034"/>
                  </a:cubicBezTo>
                  <a:cubicBezTo>
                    <a:pt x="676" y="1016"/>
                    <a:pt x="680" y="999"/>
                    <a:pt x="684" y="981"/>
                  </a:cubicBezTo>
                  <a:cubicBezTo>
                    <a:pt x="740" y="1037"/>
                    <a:pt x="781" y="1058"/>
                    <a:pt x="855" y="1073"/>
                  </a:cubicBezTo>
                  <a:cubicBezTo>
                    <a:pt x="859" y="1034"/>
                    <a:pt x="835" y="977"/>
                    <a:pt x="868" y="955"/>
                  </a:cubicBezTo>
                  <a:cubicBezTo>
                    <a:pt x="876" y="950"/>
                    <a:pt x="1088" y="978"/>
                    <a:pt x="1116" y="981"/>
                  </a:cubicBezTo>
                  <a:cubicBezTo>
                    <a:pt x="1148" y="950"/>
                    <a:pt x="1152" y="962"/>
                    <a:pt x="1129" y="916"/>
                  </a:cubicBezTo>
                  <a:cubicBezTo>
                    <a:pt x="1122" y="902"/>
                    <a:pt x="1089" y="884"/>
                    <a:pt x="1103" y="877"/>
                  </a:cubicBezTo>
                  <a:cubicBezTo>
                    <a:pt x="1121" y="868"/>
                    <a:pt x="1138" y="895"/>
                    <a:pt x="1156" y="903"/>
                  </a:cubicBezTo>
                  <a:cubicBezTo>
                    <a:pt x="1230" y="934"/>
                    <a:pt x="1161" y="893"/>
                    <a:pt x="1234" y="942"/>
                  </a:cubicBezTo>
                  <a:cubicBezTo>
                    <a:pt x="1233" y="934"/>
                    <a:pt x="1213" y="812"/>
                    <a:pt x="1208" y="798"/>
                  </a:cubicBezTo>
                  <a:cubicBezTo>
                    <a:pt x="1195" y="763"/>
                    <a:pt x="1078" y="628"/>
                    <a:pt x="1195" y="706"/>
                  </a:cubicBezTo>
                  <a:cubicBezTo>
                    <a:pt x="1208" y="697"/>
                    <a:pt x="1228" y="695"/>
                    <a:pt x="1234" y="680"/>
                  </a:cubicBezTo>
                  <a:cubicBezTo>
                    <a:pt x="1239" y="667"/>
                    <a:pt x="1228" y="653"/>
                    <a:pt x="1221" y="641"/>
                  </a:cubicBezTo>
                  <a:cubicBezTo>
                    <a:pt x="1193" y="589"/>
                    <a:pt x="1159" y="538"/>
                    <a:pt x="1116" y="497"/>
                  </a:cubicBezTo>
                  <a:cubicBezTo>
                    <a:pt x="1135" y="421"/>
                    <a:pt x="1120" y="378"/>
                    <a:pt x="1077" y="314"/>
                  </a:cubicBezTo>
                  <a:cubicBezTo>
                    <a:pt x="1047" y="223"/>
                    <a:pt x="1045" y="190"/>
                    <a:pt x="946" y="157"/>
                  </a:cubicBezTo>
                  <a:cubicBezTo>
                    <a:pt x="852" y="12"/>
                    <a:pt x="664" y="37"/>
                    <a:pt x="514" y="0"/>
                  </a:cubicBezTo>
                  <a:cubicBezTo>
                    <a:pt x="457" y="4"/>
                    <a:pt x="400" y="4"/>
                    <a:pt x="344" y="13"/>
                  </a:cubicBezTo>
                  <a:cubicBezTo>
                    <a:pt x="317" y="17"/>
                    <a:pt x="291" y="30"/>
                    <a:pt x="265" y="39"/>
                  </a:cubicBezTo>
                  <a:cubicBezTo>
                    <a:pt x="252" y="43"/>
                    <a:pt x="226" y="52"/>
                    <a:pt x="226" y="52"/>
                  </a:cubicBezTo>
                  <a:cubicBezTo>
                    <a:pt x="213" y="48"/>
                    <a:pt x="201" y="37"/>
                    <a:pt x="187" y="39"/>
                  </a:cubicBezTo>
                  <a:cubicBezTo>
                    <a:pt x="159" y="42"/>
                    <a:pt x="108" y="65"/>
                    <a:pt x="108" y="65"/>
                  </a:cubicBezTo>
                  <a:cubicBezTo>
                    <a:pt x="99" y="91"/>
                    <a:pt x="97" y="121"/>
                    <a:pt x="82" y="144"/>
                  </a:cubicBezTo>
                  <a:cubicBezTo>
                    <a:pt x="58" y="180"/>
                    <a:pt x="52" y="181"/>
                    <a:pt x="43" y="222"/>
                  </a:cubicBezTo>
                  <a:cubicBezTo>
                    <a:pt x="0" y="409"/>
                    <a:pt x="35" y="298"/>
                    <a:pt x="4" y="392"/>
                  </a:cubicBezTo>
                  <a:cubicBezTo>
                    <a:pt x="17" y="512"/>
                    <a:pt x="20" y="642"/>
                    <a:pt x="108" y="733"/>
                  </a:cubicBezTo>
                  <a:cubicBezTo>
                    <a:pt x="112" y="746"/>
                    <a:pt x="117" y="759"/>
                    <a:pt x="121" y="772"/>
                  </a:cubicBezTo>
                  <a:cubicBezTo>
                    <a:pt x="126" y="789"/>
                    <a:pt x="135" y="824"/>
                    <a:pt x="135" y="8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Freeform 87">
              <a:extLst>
                <a:ext uri="{FF2B5EF4-FFF2-40B4-BE49-F238E27FC236}">
                  <a16:creationId xmlns:a16="http://schemas.microsoft.com/office/drawing/2014/main" id="{4E5EC311-E0D9-FAF3-1E2B-56C0E231B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152"/>
              <a:ext cx="1132" cy="812"/>
            </a:xfrm>
            <a:custGeom>
              <a:avLst/>
              <a:gdLst>
                <a:gd name="T0" fmla="*/ 329 w 1132"/>
                <a:gd name="T1" fmla="*/ 131 h 812"/>
                <a:gd name="T2" fmla="*/ 290 w 1132"/>
                <a:gd name="T3" fmla="*/ 144 h 812"/>
                <a:gd name="T4" fmla="*/ 276 w 1132"/>
                <a:gd name="T5" fmla="*/ 183 h 812"/>
                <a:gd name="T6" fmla="*/ 237 w 1132"/>
                <a:gd name="T7" fmla="*/ 236 h 812"/>
                <a:gd name="T8" fmla="*/ 224 w 1132"/>
                <a:gd name="T9" fmla="*/ 275 h 812"/>
                <a:gd name="T10" fmla="*/ 172 w 1132"/>
                <a:gd name="T11" fmla="*/ 353 h 812"/>
                <a:gd name="T12" fmla="*/ 54 w 1132"/>
                <a:gd name="T13" fmla="*/ 484 h 812"/>
                <a:gd name="T14" fmla="*/ 15 w 1132"/>
                <a:gd name="T15" fmla="*/ 511 h 812"/>
                <a:gd name="T16" fmla="*/ 67 w 1132"/>
                <a:gd name="T17" fmla="*/ 681 h 812"/>
                <a:gd name="T18" fmla="*/ 106 w 1132"/>
                <a:gd name="T19" fmla="*/ 759 h 812"/>
                <a:gd name="T20" fmla="*/ 159 w 1132"/>
                <a:gd name="T21" fmla="*/ 772 h 812"/>
                <a:gd name="T22" fmla="*/ 263 w 1132"/>
                <a:gd name="T23" fmla="*/ 746 h 812"/>
                <a:gd name="T24" fmla="*/ 329 w 1132"/>
                <a:gd name="T25" fmla="*/ 694 h 812"/>
                <a:gd name="T26" fmla="*/ 499 w 1132"/>
                <a:gd name="T27" fmla="*/ 812 h 812"/>
                <a:gd name="T28" fmla="*/ 735 w 1132"/>
                <a:gd name="T29" fmla="*/ 799 h 812"/>
                <a:gd name="T30" fmla="*/ 1010 w 1132"/>
                <a:gd name="T31" fmla="*/ 720 h 812"/>
                <a:gd name="T32" fmla="*/ 1075 w 1132"/>
                <a:gd name="T33" fmla="*/ 484 h 812"/>
                <a:gd name="T34" fmla="*/ 1101 w 1132"/>
                <a:gd name="T35" fmla="*/ 406 h 812"/>
                <a:gd name="T36" fmla="*/ 1062 w 1132"/>
                <a:gd name="T37" fmla="*/ 118 h 812"/>
                <a:gd name="T38" fmla="*/ 996 w 1132"/>
                <a:gd name="T39" fmla="*/ 65 h 812"/>
                <a:gd name="T40" fmla="*/ 970 w 1132"/>
                <a:gd name="T41" fmla="*/ 26 h 812"/>
                <a:gd name="T42" fmla="*/ 892 w 1132"/>
                <a:gd name="T43" fmla="*/ 0 h 812"/>
                <a:gd name="T44" fmla="*/ 722 w 1132"/>
                <a:gd name="T45" fmla="*/ 79 h 812"/>
                <a:gd name="T46" fmla="*/ 342 w 1132"/>
                <a:gd name="T47" fmla="*/ 79 h 812"/>
                <a:gd name="T48" fmla="*/ 250 w 1132"/>
                <a:gd name="T49" fmla="*/ 170 h 8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2" h="812">
                  <a:moveTo>
                    <a:pt x="329" y="131"/>
                  </a:moveTo>
                  <a:cubicBezTo>
                    <a:pt x="316" y="135"/>
                    <a:pt x="300" y="134"/>
                    <a:pt x="290" y="144"/>
                  </a:cubicBezTo>
                  <a:cubicBezTo>
                    <a:pt x="280" y="154"/>
                    <a:pt x="283" y="171"/>
                    <a:pt x="276" y="183"/>
                  </a:cubicBezTo>
                  <a:cubicBezTo>
                    <a:pt x="265" y="202"/>
                    <a:pt x="250" y="218"/>
                    <a:pt x="237" y="236"/>
                  </a:cubicBezTo>
                  <a:cubicBezTo>
                    <a:pt x="233" y="249"/>
                    <a:pt x="231" y="263"/>
                    <a:pt x="224" y="275"/>
                  </a:cubicBezTo>
                  <a:cubicBezTo>
                    <a:pt x="209" y="302"/>
                    <a:pt x="172" y="353"/>
                    <a:pt x="172" y="353"/>
                  </a:cubicBezTo>
                  <a:cubicBezTo>
                    <a:pt x="155" y="440"/>
                    <a:pt x="138" y="456"/>
                    <a:pt x="54" y="484"/>
                  </a:cubicBezTo>
                  <a:cubicBezTo>
                    <a:pt x="41" y="493"/>
                    <a:pt x="18" y="496"/>
                    <a:pt x="15" y="511"/>
                  </a:cubicBezTo>
                  <a:cubicBezTo>
                    <a:pt x="0" y="578"/>
                    <a:pt x="41" y="628"/>
                    <a:pt x="67" y="681"/>
                  </a:cubicBezTo>
                  <a:cubicBezTo>
                    <a:pt x="80" y="706"/>
                    <a:pt x="79" y="741"/>
                    <a:pt x="106" y="759"/>
                  </a:cubicBezTo>
                  <a:cubicBezTo>
                    <a:pt x="121" y="769"/>
                    <a:pt x="141" y="768"/>
                    <a:pt x="159" y="772"/>
                  </a:cubicBezTo>
                  <a:cubicBezTo>
                    <a:pt x="174" y="769"/>
                    <a:pt x="243" y="758"/>
                    <a:pt x="263" y="746"/>
                  </a:cubicBezTo>
                  <a:cubicBezTo>
                    <a:pt x="287" y="732"/>
                    <a:pt x="306" y="710"/>
                    <a:pt x="329" y="694"/>
                  </a:cubicBezTo>
                  <a:cubicBezTo>
                    <a:pt x="393" y="715"/>
                    <a:pt x="452" y="763"/>
                    <a:pt x="499" y="812"/>
                  </a:cubicBezTo>
                  <a:cubicBezTo>
                    <a:pt x="578" y="808"/>
                    <a:pt x="657" y="806"/>
                    <a:pt x="735" y="799"/>
                  </a:cubicBezTo>
                  <a:cubicBezTo>
                    <a:pt x="827" y="790"/>
                    <a:pt x="918" y="738"/>
                    <a:pt x="1010" y="720"/>
                  </a:cubicBezTo>
                  <a:cubicBezTo>
                    <a:pt x="1058" y="647"/>
                    <a:pt x="1048" y="564"/>
                    <a:pt x="1075" y="484"/>
                  </a:cubicBezTo>
                  <a:cubicBezTo>
                    <a:pt x="1084" y="458"/>
                    <a:pt x="1101" y="406"/>
                    <a:pt x="1101" y="406"/>
                  </a:cubicBezTo>
                  <a:cubicBezTo>
                    <a:pt x="1098" y="344"/>
                    <a:pt x="1132" y="188"/>
                    <a:pt x="1062" y="118"/>
                  </a:cubicBezTo>
                  <a:cubicBezTo>
                    <a:pt x="992" y="48"/>
                    <a:pt x="1051" y="133"/>
                    <a:pt x="996" y="65"/>
                  </a:cubicBezTo>
                  <a:cubicBezTo>
                    <a:pt x="986" y="53"/>
                    <a:pt x="983" y="34"/>
                    <a:pt x="970" y="26"/>
                  </a:cubicBezTo>
                  <a:cubicBezTo>
                    <a:pt x="947" y="11"/>
                    <a:pt x="892" y="0"/>
                    <a:pt x="892" y="0"/>
                  </a:cubicBezTo>
                  <a:cubicBezTo>
                    <a:pt x="820" y="14"/>
                    <a:pt x="774" y="25"/>
                    <a:pt x="722" y="79"/>
                  </a:cubicBezTo>
                  <a:cubicBezTo>
                    <a:pt x="582" y="54"/>
                    <a:pt x="529" y="39"/>
                    <a:pt x="342" y="79"/>
                  </a:cubicBezTo>
                  <a:cubicBezTo>
                    <a:pt x="341" y="79"/>
                    <a:pt x="269" y="151"/>
                    <a:pt x="250" y="170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88">
              <a:extLst>
                <a:ext uri="{FF2B5EF4-FFF2-40B4-BE49-F238E27FC236}">
                  <a16:creationId xmlns:a16="http://schemas.microsoft.com/office/drawing/2014/main" id="{9F914225-75D9-E036-10B8-066DFB21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807"/>
              <a:ext cx="157" cy="59"/>
            </a:xfrm>
            <a:custGeom>
              <a:avLst/>
              <a:gdLst>
                <a:gd name="T0" fmla="*/ 0 w 157"/>
                <a:gd name="T1" fmla="*/ 52 h 59"/>
                <a:gd name="T2" fmla="*/ 157 w 157"/>
                <a:gd name="T3" fmla="*/ 0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59">
                  <a:moveTo>
                    <a:pt x="0" y="52"/>
                  </a:moveTo>
                  <a:cubicBezTo>
                    <a:pt x="10" y="51"/>
                    <a:pt x="157" y="59"/>
                    <a:pt x="15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89">
              <a:extLst>
                <a:ext uri="{FF2B5EF4-FFF2-40B4-BE49-F238E27FC236}">
                  <a16:creationId xmlns:a16="http://schemas.microsoft.com/office/drawing/2014/main" id="{3FE64017-4A99-0EC5-CCC4-C591B7B7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642"/>
              <a:ext cx="123" cy="165"/>
            </a:xfrm>
            <a:custGeom>
              <a:avLst/>
              <a:gdLst>
                <a:gd name="T0" fmla="*/ 30 w 123"/>
                <a:gd name="T1" fmla="*/ 47 h 165"/>
                <a:gd name="T2" fmla="*/ 43 w 123"/>
                <a:gd name="T3" fmla="*/ 7 h 165"/>
                <a:gd name="T4" fmla="*/ 108 w 123"/>
                <a:gd name="T5" fmla="*/ 21 h 165"/>
                <a:gd name="T6" fmla="*/ 95 w 123"/>
                <a:gd name="T7" fmla="*/ 165 h 165"/>
                <a:gd name="T8" fmla="*/ 3 w 123"/>
                <a:gd name="T9" fmla="*/ 112 h 165"/>
                <a:gd name="T10" fmla="*/ 30 w 123"/>
                <a:gd name="T11" fmla="*/ 47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165">
                  <a:moveTo>
                    <a:pt x="30" y="47"/>
                  </a:moveTo>
                  <a:cubicBezTo>
                    <a:pt x="34" y="34"/>
                    <a:pt x="30" y="11"/>
                    <a:pt x="43" y="7"/>
                  </a:cubicBezTo>
                  <a:cubicBezTo>
                    <a:pt x="64" y="0"/>
                    <a:pt x="101" y="0"/>
                    <a:pt x="108" y="21"/>
                  </a:cubicBezTo>
                  <a:cubicBezTo>
                    <a:pt x="123" y="67"/>
                    <a:pt x="99" y="117"/>
                    <a:pt x="95" y="165"/>
                  </a:cubicBezTo>
                  <a:cubicBezTo>
                    <a:pt x="63" y="156"/>
                    <a:pt x="17" y="153"/>
                    <a:pt x="3" y="112"/>
                  </a:cubicBezTo>
                  <a:cubicBezTo>
                    <a:pt x="0" y="104"/>
                    <a:pt x="25" y="57"/>
                    <a:pt x="30" y="4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90">
              <a:extLst>
                <a:ext uri="{FF2B5EF4-FFF2-40B4-BE49-F238E27FC236}">
                  <a16:creationId xmlns:a16="http://schemas.microsoft.com/office/drawing/2014/main" id="{9194A1B0-01B6-5253-A5F6-005FF692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1676"/>
              <a:ext cx="119" cy="78"/>
            </a:xfrm>
            <a:custGeom>
              <a:avLst/>
              <a:gdLst>
                <a:gd name="T0" fmla="*/ 72 w 119"/>
                <a:gd name="T1" fmla="*/ 0 h 78"/>
                <a:gd name="T2" fmla="*/ 7 w 119"/>
                <a:gd name="T3" fmla="*/ 52 h 78"/>
                <a:gd name="T4" fmla="*/ 46 w 119"/>
                <a:gd name="T5" fmla="*/ 78 h 78"/>
                <a:gd name="T6" fmla="*/ 72 w 119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78">
                  <a:moveTo>
                    <a:pt x="72" y="0"/>
                  </a:moveTo>
                  <a:cubicBezTo>
                    <a:pt x="54" y="6"/>
                    <a:pt x="0" y="15"/>
                    <a:pt x="7" y="52"/>
                  </a:cubicBezTo>
                  <a:cubicBezTo>
                    <a:pt x="10" y="67"/>
                    <a:pt x="33" y="69"/>
                    <a:pt x="46" y="78"/>
                  </a:cubicBezTo>
                  <a:cubicBezTo>
                    <a:pt x="102" y="59"/>
                    <a:pt x="119" y="4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91">
              <a:extLst>
                <a:ext uri="{FF2B5EF4-FFF2-40B4-BE49-F238E27FC236}">
                  <a16:creationId xmlns:a16="http://schemas.microsoft.com/office/drawing/2014/main" id="{C5A7CD47-5ED6-012B-7C2F-F51E7E6B5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885"/>
              <a:ext cx="393" cy="268"/>
            </a:xfrm>
            <a:custGeom>
              <a:avLst/>
              <a:gdLst>
                <a:gd name="T0" fmla="*/ 65 w 393"/>
                <a:gd name="T1" fmla="*/ 254 h 268"/>
                <a:gd name="T2" fmla="*/ 0 w 393"/>
                <a:gd name="T3" fmla="*/ 149 h 268"/>
                <a:gd name="T4" fmla="*/ 13 w 393"/>
                <a:gd name="T5" fmla="*/ 71 h 268"/>
                <a:gd name="T6" fmla="*/ 170 w 393"/>
                <a:gd name="T7" fmla="*/ 5 h 268"/>
                <a:gd name="T8" fmla="*/ 366 w 393"/>
                <a:gd name="T9" fmla="*/ 58 h 268"/>
                <a:gd name="T10" fmla="*/ 353 w 393"/>
                <a:gd name="T11" fmla="*/ 241 h 268"/>
                <a:gd name="T12" fmla="*/ 65 w 393"/>
                <a:gd name="T13" fmla="*/ 254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3" h="268">
                  <a:moveTo>
                    <a:pt x="65" y="254"/>
                  </a:moveTo>
                  <a:cubicBezTo>
                    <a:pt x="39" y="215"/>
                    <a:pt x="15" y="193"/>
                    <a:pt x="0" y="149"/>
                  </a:cubicBezTo>
                  <a:cubicBezTo>
                    <a:pt x="4" y="123"/>
                    <a:pt x="4" y="96"/>
                    <a:pt x="13" y="71"/>
                  </a:cubicBezTo>
                  <a:cubicBezTo>
                    <a:pt x="31" y="23"/>
                    <a:pt x="130" y="18"/>
                    <a:pt x="170" y="5"/>
                  </a:cubicBezTo>
                  <a:cubicBezTo>
                    <a:pt x="255" y="13"/>
                    <a:pt x="310" y="0"/>
                    <a:pt x="366" y="58"/>
                  </a:cubicBezTo>
                  <a:cubicBezTo>
                    <a:pt x="362" y="119"/>
                    <a:pt x="393" y="195"/>
                    <a:pt x="353" y="241"/>
                  </a:cubicBezTo>
                  <a:cubicBezTo>
                    <a:pt x="348" y="247"/>
                    <a:pt x="92" y="268"/>
                    <a:pt x="65" y="25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Freeform 92">
              <a:extLst>
                <a:ext uri="{FF2B5EF4-FFF2-40B4-BE49-F238E27FC236}">
                  <a16:creationId xmlns:a16="http://schemas.microsoft.com/office/drawing/2014/main" id="{3E26F48D-70A0-1726-D59C-F09E4B2F5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939"/>
              <a:ext cx="225" cy="200"/>
            </a:xfrm>
            <a:custGeom>
              <a:avLst/>
              <a:gdLst>
                <a:gd name="T0" fmla="*/ 92 w 225"/>
                <a:gd name="T1" fmla="*/ 200 h 200"/>
                <a:gd name="T2" fmla="*/ 27 w 225"/>
                <a:gd name="T3" fmla="*/ 134 h 200"/>
                <a:gd name="T4" fmla="*/ 0 w 225"/>
                <a:gd name="T5" fmla="*/ 56 h 200"/>
                <a:gd name="T6" fmla="*/ 131 w 225"/>
                <a:gd name="T7" fmla="*/ 17 h 200"/>
                <a:gd name="T8" fmla="*/ 144 w 225"/>
                <a:gd name="T9" fmla="*/ 69 h 200"/>
                <a:gd name="T10" fmla="*/ 118 w 225"/>
                <a:gd name="T11" fmla="*/ 30 h 200"/>
                <a:gd name="T12" fmla="*/ 158 w 225"/>
                <a:gd name="T13" fmla="*/ 43 h 200"/>
                <a:gd name="T14" fmla="*/ 184 w 225"/>
                <a:gd name="T15" fmla="*/ 174 h 200"/>
                <a:gd name="T16" fmla="*/ 105 w 225"/>
                <a:gd name="T17" fmla="*/ 187 h 200"/>
                <a:gd name="T18" fmla="*/ 92 w 225"/>
                <a:gd name="T19" fmla="*/ 200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200">
                  <a:moveTo>
                    <a:pt x="92" y="200"/>
                  </a:moveTo>
                  <a:cubicBezTo>
                    <a:pt x="55" y="175"/>
                    <a:pt x="46" y="177"/>
                    <a:pt x="27" y="134"/>
                  </a:cubicBezTo>
                  <a:cubicBezTo>
                    <a:pt x="16" y="109"/>
                    <a:pt x="0" y="56"/>
                    <a:pt x="0" y="56"/>
                  </a:cubicBezTo>
                  <a:cubicBezTo>
                    <a:pt x="58" y="0"/>
                    <a:pt x="48" y="0"/>
                    <a:pt x="131" y="17"/>
                  </a:cubicBezTo>
                  <a:cubicBezTo>
                    <a:pt x="135" y="34"/>
                    <a:pt x="157" y="56"/>
                    <a:pt x="144" y="69"/>
                  </a:cubicBezTo>
                  <a:cubicBezTo>
                    <a:pt x="133" y="80"/>
                    <a:pt x="111" y="44"/>
                    <a:pt x="118" y="30"/>
                  </a:cubicBezTo>
                  <a:cubicBezTo>
                    <a:pt x="125" y="18"/>
                    <a:pt x="145" y="39"/>
                    <a:pt x="158" y="43"/>
                  </a:cubicBezTo>
                  <a:cubicBezTo>
                    <a:pt x="169" y="75"/>
                    <a:pt x="225" y="145"/>
                    <a:pt x="184" y="174"/>
                  </a:cubicBezTo>
                  <a:cubicBezTo>
                    <a:pt x="162" y="190"/>
                    <a:pt x="131" y="180"/>
                    <a:pt x="105" y="187"/>
                  </a:cubicBezTo>
                  <a:cubicBezTo>
                    <a:pt x="99" y="189"/>
                    <a:pt x="96" y="196"/>
                    <a:pt x="92" y="20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Freeform 93">
              <a:extLst>
                <a:ext uri="{FF2B5EF4-FFF2-40B4-BE49-F238E27FC236}">
                  <a16:creationId xmlns:a16="http://schemas.microsoft.com/office/drawing/2014/main" id="{0DA5688E-207D-0E50-C5D2-DF0C5A2D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908"/>
              <a:ext cx="245" cy="195"/>
            </a:xfrm>
            <a:custGeom>
              <a:avLst/>
              <a:gdLst>
                <a:gd name="T0" fmla="*/ 9 w 245"/>
                <a:gd name="T1" fmla="*/ 192 h 195"/>
                <a:gd name="T2" fmla="*/ 88 w 245"/>
                <a:gd name="T3" fmla="*/ 8 h 195"/>
                <a:gd name="T4" fmla="*/ 205 w 245"/>
                <a:gd name="T5" fmla="*/ 21 h 195"/>
                <a:gd name="T6" fmla="*/ 232 w 245"/>
                <a:gd name="T7" fmla="*/ 100 h 195"/>
                <a:gd name="T8" fmla="*/ 245 w 245"/>
                <a:gd name="T9" fmla="*/ 139 h 195"/>
                <a:gd name="T10" fmla="*/ 9 w 245"/>
                <a:gd name="T11" fmla="*/ 192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" h="195">
                  <a:moveTo>
                    <a:pt x="9" y="192"/>
                  </a:moveTo>
                  <a:cubicBezTo>
                    <a:pt x="21" y="105"/>
                    <a:pt x="0" y="36"/>
                    <a:pt x="88" y="8"/>
                  </a:cubicBezTo>
                  <a:cubicBezTo>
                    <a:pt x="127" y="12"/>
                    <a:pt x="172" y="0"/>
                    <a:pt x="205" y="21"/>
                  </a:cubicBezTo>
                  <a:cubicBezTo>
                    <a:pt x="228" y="36"/>
                    <a:pt x="223" y="74"/>
                    <a:pt x="232" y="100"/>
                  </a:cubicBezTo>
                  <a:cubicBezTo>
                    <a:pt x="236" y="113"/>
                    <a:pt x="245" y="139"/>
                    <a:pt x="245" y="139"/>
                  </a:cubicBezTo>
                  <a:cubicBezTo>
                    <a:pt x="187" y="195"/>
                    <a:pt x="86" y="192"/>
                    <a:pt x="9" y="19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Freeform 94">
              <a:extLst>
                <a:ext uri="{FF2B5EF4-FFF2-40B4-BE49-F238E27FC236}">
                  <a16:creationId xmlns:a16="http://schemas.microsoft.com/office/drawing/2014/main" id="{97139C6E-5022-BA40-33D3-F389E83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754"/>
              <a:ext cx="543" cy="223"/>
            </a:xfrm>
            <a:custGeom>
              <a:avLst/>
              <a:gdLst>
                <a:gd name="T0" fmla="*/ 0 w 543"/>
                <a:gd name="T1" fmla="*/ 210 h 223"/>
                <a:gd name="T2" fmla="*/ 39 w 543"/>
                <a:gd name="T3" fmla="*/ 197 h 223"/>
                <a:gd name="T4" fmla="*/ 92 w 543"/>
                <a:gd name="T5" fmla="*/ 144 h 223"/>
                <a:gd name="T6" fmla="*/ 118 w 543"/>
                <a:gd name="T7" fmla="*/ 197 h 223"/>
                <a:gd name="T8" fmla="*/ 157 w 543"/>
                <a:gd name="T9" fmla="*/ 223 h 223"/>
                <a:gd name="T10" fmla="*/ 223 w 543"/>
                <a:gd name="T11" fmla="*/ 131 h 223"/>
                <a:gd name="T12" fmla="*/ 262 w 543"/>
                <a:gd name="T13" fmla="*/ 105 h 223"/>
                <a:gd name="T14" fmla="*/ 314 w 543"/>
                <a:gd name="T15" fmla="*/ 131 h 223"/>
                <a:gd name="T16" fmla="*/ 353 w 543"/>
                <a:gd name="T17" fmla="*/ 157 h 223"/>
                <a:gd name="T18" fmla="*/ 367 w 543"/>
                <a:gd name="T19" fmla="*/ 118 h 223"/>
                <a:gd name="T20" fmla="*/ 380 w 543"/>
                <a:gd name="T21" fmla="*/ 53 h 223"/>
                <a:gd name="T22" fmla="*/ 497 w 543"/>
                <a:gd name="T23" fmla="*/ 105 h 223"/>
                <a:gd name="T24" fmla="*/ 524 w 543"/>
                <a:gd name="T25" fmla="*/ 0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3" h="223">
                  <a:moveTo>
                    <a:pt x="0" y="210"/>
                  </a:moveTo>
                  <a:cubicBezTo>
                    <a:pt x="13" y="206"/>
                    <a:pt x="28" y="205"/>
                    <a:pt x="39" y="197"/>
                  </a:cubicBezTo>
                  <a:cubicBezTo>
                    <a:pt x="59" y="182"/>
                    <a:pt x="92" y="144"/>
                    <a:pt x="92" y="144"/>
                  </a:cubicBezTo>
                  <a:cubicBezTo>
                    <a:pt x="187" y="176"/>
                    <a:pt x="91" y="129"/>
                    <a:pt x="118" y="197"/>
                  </a:cubicBezTo>
                  <a:cubicBezTo>
                    <a:pt x="124" y="212"/>
                    <a:pt x="144" y="214"/>
                    <a:pt x="157" y="223"/>
                  </a:cubicBezTo>
                  <a:cubicBezTo>
                    <a:pt x="222" y="201"/>
                    <a:pt x="192" y="223"/>
                    <a:pt x="223" y="131"/>
                  </a:cubicBezTo>
                  <a:cubicBezTo>
                    <a:pt x="228" y="116"/>
                    <a:pt x="249" y="114"/>
                    <a:pt x="262" y="105"/>
                  </a:cubicBezTo>
                  <a:cubicBezTo>
                    <a:pt x="279" y="114"/>
                    <a:pt x="297" y="121"/>
                    <a:pt x="314" y="131"/>
                  </a:cubicBezTo>
                  <a:cubicBezTo>
                    <a:pt x="328" y="139"/>
                    <a:pt x="338" y="161"/>
                    <a:pt x="353" y="157"/>
                  </a:cubicBezTo>
                  <a:cubicBezTo>
                    <a:pt x="366" y="154"/>
                    <a:pt x="364" y="131"/>
                    <a:pt x="367" y="118"/>
                  </a:cubicBezTo>
                  <a:cubicBezTo>
                    <a:pt x="373" y="97"/>
                    <a:pt x="376" y="75"/>
                    <a:pt x="380" y="53"/>
                  </a:cubicBezTo>
                  <a:cubicBezTo>
                    <a:pt x="473" y="84"/>
                    <a:pt x="435" y="64"/>
                    <a:pt x="497" y="105"/>
                  </a:cubicBezTo>
                  <a:cubicBezTo>
                    <a:pt x="543" y="61"/>
                    <a:pt x="524" y="91"/>
                    <a:pt x="5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Freeform 95">
              <a:extLst>
                <a:ext uri="{FF2B5EF4-FFF2-40B4-BE49-F238E27FC236}">
                  <a16:creationId xmlns:a16="http://schemas.microsoft.com/office/drawing/2014/main" id="{3DF5A7C9-8A0F-7863-BB78-4594CF84A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296"/>
              <a:ext cx="150" cy="157"/>
            </a:xfrm>
            <a:custGeom>
              <a:avLst/>
              <a:gdLst>
                <a:gd name="T0" fmla="*/ 0 w 150"/>
                <a:gd name="T1" fmla="*/ 0 h 157"/>
                <a:gd name="T2" fmla="*/ 53 w 150"/>
                <a:gd name="T3" fmla="*/ 13 h 157"/>
                <a:gd name="T4" fmla="*/ 118 w 150"/>
                <a:gd name="T5" fmla="*/ 26 h 157"/>
                <a:gd name="T6" fmla="*/ 144 w 150"/>
                <a:gd name="T7" fmla="*/ 157 h 1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" h="157">
                  <a:moveTo>
                    <a:pt x="0" y="0"/>
                  </a:moveTo>
                  <a:cubicBezTo>
                    <a:pt x="18" y="4"/>
                    <a:pt x="35" y="9"/>
                    <a:pt x="53" y="13"/>
                  </a:cubicBezTo>
                  <a:cubicBezTo>
                    <a:pt x="75" y="18"/>
                    <a:pt x="102" y="10"/>
                    <a:pt x="118" y="26"/>
                  </a:cubicBezTo>
                  <a:cubicBezTo>
                    <a:pt x="150" y="58"/>
                    <a:pt x="144" y="117"/>
                    <a:pt x="144" y="15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Freeform 96">
              <a:extLst>
                <a:ext uri="{FF2B5EF4-FFF2-40B4-BE49-F238E27FC236}">
                  <a16:creationId xmlns:a16="http://schemas.microsoft.com/office/drawing/2014/main" id="{0AA34E05-140C-3E8D-1C6D-74B31B439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367"/>
              <a:ext cx="161" cy="136"/>
            </a:xfrm>
            <a:custGeom>
              <a:avLst/>
              <a:gdLst>
                <a:gd name="T0" fmla="*/ 118 w 161"/>
                <a:gd name="T1" fmla="*/ 8 h 136"/>
                <a:gd name="T2" fmla="*/ 0 w 161"/>
                <a:gd name="T3" fmla="*/ 73 h 136"/>
                <a:gd name="T4" fmla="*/ 13 w 161"/>
                <a:gd name="T5" fmla="*/ 112 h 136"/>
                <a:gd name="T6" fmla="*/ 144 w 161"/>
                <a:gd name="T7" fmla="*/ 112 h 136"/>
                <a:gd name="T8" fmla="*/ 118 w 161"/>
                <a:gd name="T9" fmla="*/ 8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136">
                  <a:moveTo>
                    <a:pt x="118" y="8"/>
                  </a:moveTo>
                  <a:cubicBezTo>
                    <a:pt x="0" y="37"/>
                    <a:pt x="24" y="0"/>
                    <a:pt x="0" y="73"/>
                  </a:cubicBezTo>
                  <a:cubicBezTo>
                    <a:pt x="4" y="86"/>
                    <a:pt x="3" y="102"/>
                    <a:pt x="13" y="112"/>
                  </a:cubicBezTo>
                  <a:cubicBezTo>
                    <a:pt x="37" y="136"/>
                    <a:pt x="137" y="124"/>
                    <a:pt x="144" y="112"/>
                  </a:cubicBezTo>
                  <a:cubicBezTo>
                    <a:pt x="161" y="81"/>
                    <a:pt x="127" y="43"/>
                    <a:pt x="118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Freeform 97">
              <a:extLst>
                <a:ext uri="{FF2B5EF4-FFF2-40B4-BE49-F238E27FC236}">
                  <a16:creationId xmlns:a16="http://schemas.microsoft.com/office/drawing/2014/main" id="{59563A03-2A2A-D19D-C32A-D6B2B213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396"/>
              <a:ext cx="106" cy="115"/>
            </a:xfrm>
            <a:custGeom>
              <a:avLst/>
              <a:gdLst>
                <a:gd name="T0" fmla="*/ 51 w 106"/>
                <a:gd name="T1" fmla="*/ 82 h 115"/>
                <a:gd name="T2" fmla="*/ 39 w 106"/>
                <a:gd name="T3" fmla="*/ 6 h 115"/>
                <a:gd name="T4" fmla="*/ 76 w 106"/>
                <a:gd name="T5" fmla="*/ 19 h 115"/>
                <a:gd name="T6" fmla="*/ 76 w 106"/>
                <a:gd name="T7" fmla="*/ 107 h 115"/>
                <a:gd name="T8" fmla="*/ 39 w 106"/>
                <a:gd name="T9" fmla="*/ 94 h 115"/>
                <a:gd name="T10" fmla="*/ 51 w 106"/>
                <a:gd name="T11" fmla="*/ 82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15">
                  <a:moveTo>
                    <a:pt x="51" y="82"/>
                  </a:moveTo>
                  <a:cubicBezTo>
                    <a:pt x="43" y="70"/>
                    <a:pt x="0" y="26"/>
                    <a:pt x="39" y="6"/>
                  </a:cubicBezTo>
                  <a:cubicBezTo>
                    <a:pt x="51" y="0"/>
                    <a:pt x="64" y="15"/>
                    <a:pt x="76" y="19"/>
                  </a:cubicBezTo>
                  <a:cubicBezTo>
                    <a:pt x="84" y="42"/>
                    <a:pt x="106" y="85"/>
                    <a:pt x="76" y="107"/>
                  </a:cubicBezTo>
                  <a:cubicBezTo>
                    <a:pt x="65" y="115"/>
                    <a:pt x="48" y="103"/>
                    <a:pt x="39" y="94"/>
                  </a:cubicBezTo>
                  <a:cubicBezTo>
                    <a:pt x="35" y="90"/>
                    <a:pt x="47" y="86"/>
                    <a:pt x="51" y="8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Freeform 98">
              <a:extLst>
                <a:ext uri="{FF2B5EF4-FFF2-40B4-BE49-F238E27FC236}">
                  <a16:creationId xmlns:a16="http://schemas.microsoft.com/office/drawing/2014/main" id="{3C867C8A-704F-0EFF-1807-590A9192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3338"/>
              <a:ext cx="825" cy="109"/>
            </a:xfrm>
            <a:custGeom>
              <a:avLst/>
              <a:gdLst>
                <a:gd name="T0" fmla="*/ 0 w 825"/>
                <a:gd name="T1" fmla="*/ 0 h 109"/>
                <a:gd name="T2" fmla="*/ 432 w 825"/>
                <a:gd name="T3" fmla="*/ 79 h 109"/>
                <a:gd name="T4" fmla="*/ 550 w 825"/>
                <a:gd name="T5" fmla="*/ 105 h 109"/>
                <a:gd name="T6" fmla="*/ 825 w 825"/>
                <a:gd name="T7" fmla="*/ 105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5" h="109">
                  <a:moveTo>
                    <a:pt x="0" y="0"/>
                  </a:moveTo>
                  <a:cubicBezTo>
                    <a:pt x="147" y="21"/>
                    <a:pt x="287" y="55"/>
                    <a:pt x="432" y="79"/>
                  </a:cubicBezTo>
                  <a:cubicBezTo>
                    <a:pt x="472" y="86"/>
                    <a:pt x="510" y="103"/>
                    <a:pt x="550" y="105"/>
                  </a:cubicBezTo>
                  <a:cubicBezTo>
                    <a:pt x="642" y="109"/>
                    <a:pt x="733" y="105"/>
                    <a:pt x="825" y="1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Freeform 99">
              <a:extLst>
                <a:ext uri="{FF2B5EF4-FFF2-40B4-BE49-F238E27FC236}">
                  <a16:creationId xmlns:a16="http://schemas.microsoft.com/office/drawing/2014/main" id="{368B69C1-A6EC-E6C5-2083-50F6BAD1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3364"/>
              <a:ext cx="406" cy="501"/>
            </a:xfrm>
            <a:custGeom>
              <a:avLst/>
              <a:gdLst>
                <a:gd name="T0" fmla="*/ 0 w 406"/>
                <a:gd name="T1" fmla="*/ 0 h 501"/>
                <a:gd name="T2" fmla="*/ 52 w 406"/>
                <a:gd name="T3" fmla="*/ 157 h 501"/>
                <a:gd name="T4" fmla="*/ 118 w 406"/>
                <a:gd name="T5" fmla="*/ 223 h 501"/>
                <a:gd name="T6" fmla="*/ 222 w 406"/>
                <a:gd name="T7" fmla="*/ 341 h 501"/>
                <a:gd name="T8" fmla="*/ 340 w 406"/>
                <a:gd name="T9" fmla="*/ 459 h 501"/>
                <a:gd name="T10" fmla="*/ 406 w 406"/>
                <a:gd name="T11" fmla="*/ 498 h 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" h="501">
                  <a:moveTo>
                    <a:pt x="0" y="0"/>
                  </a:moveTo>
                  <a:cubicBezTo>
                    <a:pt x="10" y="51"/>
                    <a:pt x="19" y="114"/>
                    <a:pt x="52" y="157"/>
                  </a:cubicBezTo>
                  <a:cubicBezTo>
                    <a:pt x="71" y="182"/>
                    <a:pt x="118" y="223"/>
                    <a:pt x="118" y="223"/>
                  </a:cubicBezTo>
                  <a:cubicBezTo>
                    <a:pt x="137" y="281"/>
                    <a:pt x="174" y="304"/>
                    <a:pt x="222" y="341"/>
                  </a:cubicBezTo>
                  <a:cubicBezTo>
                    <a:pt x="260" y="415"/>
                    <a:pt x="272" y="416"/>
                    <a:pt x="340" y="459"/>
                  </a:cubicBezTo>
                  <a:cubicBezTo>
                    <a:pt x="406" y="501"/>
                    <a:pt x="369" y="498"/>
                    <a:pt x="406" y="4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Freeform 100">
              <a:extLst>
                <a:ext uri="{FF2B5EF4-FFF2-40B4-BE49-F238E27FC236}">
                  <a16:creationId xmlns:a16="http://schemas.microsoft.com/office/drawing/2014/main" id="{C6A38999-9258-FFDB-B8CC-966E7819A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430"/>
              <a:ext cx="393" cy="41"/>
            </a:xfrm>
            <a:custGeom>
              <a:avLst/>
              <a:gdLst>
                <a:gd name="T0" fmla="*/ 393 w 393"/>
                <a:gd name="T1" fmla="*/ 0 h 41"/>
                <a:gd name="T2" fmla="*/ 0 w 393"/>
                <a:gd name="T3" fmla="*/ 13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3" h="41">
                  <a:moveTo>
                    <a:pt x="393" y="0"/>
                  </a:moveTo>
                  <a:cubicBezTo>
                    <a:pt x="231" y="41"/>
                    <a:pt x="359" y="13"/>
                    <a:pt x="0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Freeform 101">
              <a:extLst>
                <a:ext uri="{FF2B5EF4-FFF2-40B4-BE49-F238E27FC236}">
                  <a16:creationId xmlns:a16="http://schemas.microsoft.com/office/drawing/2014/main" id="{8173A2CD-27B3-45AF-1676-86C131AE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985"/>
              <a:ext cx="99" cy="589"/>
            </a:xfrm>
            <a:custGeom>
              <a:avLst/>
              <a:gdLst>
                <a:gd name="T0" fmla="*/ 0 w 99"/>
                <a:gd name="T1" fmla="*/ 0 h 589"/>
                <a:gd name="T2" fmla="*/ 14 w 99"/>
                <a:gd name="T3" fmla="*/ 118 h 589"/>
                <a:gd name="T4" fmla="*/ 53 w 99"/>
                <a:gd name="T5" fmla="*/ 314 h 589"/>
                <a:gd name="T6" fmla="*/ 14 w 99"/>
                <a:gd name="T7" fmla="*/ 589 h 5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589">
                  <a:moveTo>
                    <a:pt x="0" y="0"/>
                  </a:moveTo>
                  <a:cubicBezTo>
                    <a:pt x="32" y="91"/>
                    <a:pt x="36" y="52"/>
                    <a:pt x="14" y="118"/>
                  </a:cubicBezTo>
                  <a:cubicBezTo>
                    <a:pt x="36" y="185"/>
                    <a:pt x="44" y="243"/>
                    <a:pt x="53" y="314"/>
                  </a:cubicBezTo>
                  <a:cubicBezTo>
                    <a:pt x="39" y="575"/>
                    <a:pt x="99" y="504"/>
                    <a:pt x="14" y="58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102">
              <a:extLst>
                <a:ext uri="{FF2B5EF4-FFF2-40B4-BE49-F238E27FC236}">
                  <a16:creationId xmlns:a16="http://schemas.microsoft.com/office/drawing/2014/main" id="{54934D8E-A1D0-B05C-088B-BC9EAEDF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2985"/>
              <a:ext cx="209" cy="353"/>
            </a:xfrm>
            <a:custGeom>
              <a:avLst/>
              <a:gdLst>
                <a:gd name="T0" fmla="*/ 0 w 209"/>
                <a:gd name="T1" fmla="*/ 0 h 353"/>
                <a:gd name="T2" fmla="*/ 118 w 209"/>
                <a:gd name="T3" fmla="*/ 183 h 353"/>
                <a:gd name="T4" fmla="*/ 170 w 209"/>
                <a:gd name="T5" fmla="*/ 262 h 353"/>
                <a:gd name="T6" fmla="*/ 196 w 209"/>
                <a:gd name="T7" fmla="*/ 301 h 353"/>
                <a:gd name="T8" fmla="*/ 209 w 209"/>
                <a:gd name="T9" fmla="*/ 353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353">
                  <a:moveTo>
                    <a:pt x="0" y="0"/>
                  </a:moveTo>
                  <a:cubicBezTo>
                    <a:pt x="25" y="74"/>
                    <a:pt x="74" y="124"/>
                    <a:pt x="118" y="183"/>
                  </a:cubicBezTo>
                  <a:cubicBezTo>
                    <a:pt x="137" y="208"/>
                    <a:pt x="153" y="236"/>
                    <a:pt x="170" y="262"/>
                  </a:cubicBezTo>
                  <a:cubicBezTo>
                    <a:pt x="179" y="275"/>
                    <a:pt x="196" y="301"/>
                    <a:pt x="196" y="301"/>
                  </a:cubicBezTo>
                  <a:cubicBezTo>
                    <a:pt x="200" y="318"/>
                    <a:pt x="209" y="353"/>
                    <a:pt x="209" y="3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Freeform 103">
              <a:extLst>
                <a:ext uri="{FF2B5EF4-FFF2-40B4-BE49-F238E27FC236}">
                  <a16:creationId xmlns:a16="http://schemas.microsoft.com/office/drawing/2014/main" id="{C7BE09BA-1465-5621-BCD5-2AB345CA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912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Freeform 104">
              <a:extLst>
                <a:ext uri="{FF2B5EF4-FFF2-40B4-BE49-F238E27FC236}">
                  <a16:creationId xmlns:a16="http://schemas.microsoft.com/office/drawing/2014/main" id="{5F567DC6-00C4-D275-6369-AF3490041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816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Freeform 105">
              <a:extLst>
                <a:ext uri="{FF2B5EF4-FFF2-40B4-BE49-F238E27FC236}">
                  <a16:creationId xmlns:a16="http://schemas.microsoft.com/office/drawing/2014/main" id="{7E2ECDE5-0316-9185-C0F9-20404327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928"/>
              <a:ext cx="48" cy="458"/>
            </a:xfrm>
            <a:custGeom>
              <a:avLst/>
              <a:gdLst>
                <a:gd name="T0" fmla="*/ 26 w 296"/>
                <a:gd name="T1" fmla="*/ 148 h 458"/>
                <a:gd name="T2" fmla="*/ 19 w 296"/>
                <a:gd name="T3" fmla="*/ 174 h 458"/>
                <a:gd name="T4" fmla="*/ 13 w 296"/>
                <a:gd name="T5" fmla="*/ 305 h 458"/>
                <a:gd name="T6" fmla="*/ 4 w 296"/>
                <a:gd name="T7" fmla="*/ 384 h 458"/>
                <a:gd name="T8" fmla="*/ 2 w 296"/>
                <a:gd name="T9" fmla="*/ 423 h 458"/>
                <a:gd name="T10" fmla="*/ 6 w 296"/>
                <a:gd name="T11" fmla="*/ 384 h 458"/>
                <a:gd name="T12" fmla="*/ 9 w 296"/>
                <a:gd name="T13" fmla="*/ 449 h 458"/>
                <a:gd name="T14" fmla="*/ 15 w 296"/>
                <a:gd name="T15" fmla="*/ 423 h 458"/>
                <a:gd name="T16" fmla="*/ 24 w 296"/>
                <a:gd name="T17" fmla="*/ 345 h 458"/>
                <a:gd name="T18" fmla="*/ 38 w 296"/>
                <a:gd name="T19" fmla="*/ 201 h 458"/>
                <a:gd name="T20" fmla="*/ 34 w 296"/>
                <a:gd name="T21" fmla="*/ 83 h 458"/>
                <a:gd name="T22" fmla="*/ 32 w 296"/>
                <a:gd name="T23" fmla="*/ 122 h 458"/>
                <a:gd name="T24" fmla="*/ 26 w 296"/>
                <a:gd name="T25" fmla="*/ 148 h 4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6" h="458">
                  <a:moveTo>
                    <a:pt x="158" y="148"/>
                  </a:moveTo>
                  <a:cubicBezTo>
                    <a:pt x="145" y="157"/>
                    <a:pt x="127" y="161"/>
                    <a:pt x="119" y="174"/>
                  </a:cubicBezTo>
                  <a:cubicBezTo>
                    <a:pt x="56" y="276"/>
                    <a:pt x="121" y="222"/>
                    <a:pt x="79" y="305"/>
                  </a:cubicBezTo>
                  <a:cubicBezTo>
                    <a:pt x="65" y="333"/>
                    <a:pt x="44" y="358"/>
                    <a:pt x="27" y="384"/>
                  </a:cubicBezTo>
                  <a:cubicBezTo>
                    <a:pt x="19" y="395"/>
                    <a:pt x="0" y="423"/>
                    <a:pt x="14" y="423"/>
                  </a:cubicBezTo>
                  <a:cubicBezTo>
                    <a:pt x="30" y="423"/>
                    <a:pt x="31" y="397"/>
                    <a:pt x="40" y="384"/>
                  </a:cubicBezTo>
                  <a:cubicBezTo>
                    <a:pt x="44" y="406"/>
                    <a:pt x="35" y="436"/>
                    <a:pt x="53" y="449"/>
                  </a:cubicBezTo>
                  <a:cubicBezTo>
                    <a:pt x="66" y="458"/>
                    <a:pt x="82" y="435"/>
                    <a:pt x="93" y="423"/>
                  </a:cubicBezTo>
                  <a:cubicBezTo>
                    <a:pt x="114" y="400"/>
                    <a:pt x="145" y="345"/>
                    <a:pt x="145" y="345"/>
                  </a:cubicBezTo>
                  <a:cubicBezTo>
                    <a:pt x="171" y="266"/>
                    <a:pt x="166" y="247"/>
                    <a:pt x="237" y="201"/>
                  </a:cubicBezTo>
                  <a:cubicBezTo>
                    <a:pt x="250" y="161"/>
                    <a:pt x="296" y="0"/>
                    <a:pt x="210" y="83"/>
                  </a:cubicBezTo>
                  <a:cubicBezTo>
                    <a:pt x="206" y="96"/>
                    <a:pt x="206" y="111"/>
                    <a:pt x="197" y="122"/>
                  </a:cubicBezTo>
                  <a:cubicBezTo>
                    <a:pt x="187" y="134"/>
                    <a:pt x="158" y="148"/>
                    <a:pt x="158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106">
              <a:extLst>
                <a:ext uri="{FF2B5EF4-FFF2-40B4-BE49-F238E27FC236}">
                  <a16:creationId xmlns:a16="http://schemas.microsoft.com/office/drawing/2014/main" id="{71C5FF60-F969-618C-33F5-6341070F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832"/>
              <a:ext cx="1345" cy="933"/>
            </a:xfrm>
            <a:custGeom>
              <a:avLst/>
              <a:gdLst>
                <a:gd name="T0" fmla="*/ 178 w 1345"/>
                <a:gd name="T1" fmla="*/ 37 h 933"/>
                <a:gd name="T2" fmla="*/ 37 w 1345"/>
                <a:gd name="T3" fmla="*/ 88 h 933"/>
                <a:gd name="T4" fmla="*/ 12 w 1345"/>
                <a:gd name="T5" fmla="*/ 126 h 933"/>
                <a:gd name="T6" fmla="*/ 152 w 1345"/>
                <a:gd name="T7" fmla="*/ 280 h 933"/>
                <a:gd name="T8" fmla="*/ 293 w 1345"/>
                <a:gd name="T9" fmla="*/ 472 h 933"/>
                <a:gd name="T10" fmla="*/ 498 w 1345"/>
                <a:gd name="T11" fmla="*/ 626 h 933"/>
                <a:gd name="T12" fmla="*/ 575 w 1345"/>
                <a:gd name="T13" fmla="*/ 690 h 933"/>
                <a:gd name="T14" fmla="*/ 613 w 1345"/>
                <a:gd name="T15" fmla="*/ 702 h 933"/>
                <a:gd name="T16" fmla="*/ 703 w 1345"/>
                <a:gd name="T17" fmla="*/ 754 h 933"/>
                <a:gd name="T18" fmla="*/ 972 w 1345"/>
                <a:gd name="T19" fmla="*/ 792 h 933"/>
                <a:gd name="T20" fmla="*/ 1215 w 1345"/>
                <a:gd name="T21" fmla="*/ 907 h 933"/>
                <a:gd name="T22" fmla="*/ 1253 w 1345"/>
                <a:gd name="T23" fmla="*/ 792 h 933"/>
                <a:gd name="T24" fmla="*/ 1317 w 1345"/>
                <a:gd name="T25" fmla="*/ 715 h 933"/>
                <a:gd name="T26" fmla="*/ 1330 w 1345"/>
                <a:gd name="T27" fmla="*/ 626 h 933"/>
                <a:gd name="T28" fmla="*/ 1343 w 1345"/>
                <a:gd name="T29" fmla="*/ 574 h 933"/>
                <a:gd name="T30" fmla="*/ 1240 w 1345"/>
                <a:gd name="T31" fmla="*/ 446 h 933"/>
                <a:gd name="T32" fmla="*/ 1100 w 1345"/>
                <a:gd name="T33" fmla="*/ 498 h 933"/>
                <a:gd name="T34" fmla="*/ 792 w 1345"/>
                <a:gd name="T35" fmla="*/ 382 h 933"/>
                <a:gd name="T36" fmla="*/ 703 w 1345"/>
                <a:gd name="T37" fmla="*/ 306 h 933"/>
                <a:gd name="T38" fmla="*/ 639 w 1345"/>
                <a:gd name="T39" fmla="*/ 254 h 933"/>
                <a:gd name="T40" fmla="*/ 408 w 1345"/>
                <a:gd name="T41" fmla="*/ 62 h 933"/>
                <a:gd name="T42" fmla="*/ 370 w 1345"/>
                <a:gd name="T43" fmla="*/ 37 h 933"/>
                <a:gd name="T44" fmla="*/ 268 w 1345"/>
                <a:gd name="T45" fmla="*/ 11 h 933"/>
                <a:gd name="T46" fmla="*/ 178 w 1345"/>
                <a:gd name="T47" fmla="*/ 37 h 9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45" h="933">
                  <a:moveTo>
                    <a:pt x="178" y="37"/>
                  </a:moveTo>
                  <a:cubicBezTo>
                    <a:pt x="61" y="66"/>
                    <a:pt x="105" y="43"/>
                    <a:pt x="37" y="88"/>
                  </a:cubicBezTo>
                  <a:cubicBezTo>
                    <a:pt x="29" y="101"/>
                    <a:pt x="14" y="111"/>
                    <a:pt x="12" y="126"/>
                  </a:cubicBezTo>
                  <a:cubicBezTo>
                    <a:pt x="0" y="229"/>
                    <a:pt x="69" y="263"/>
                    <a:pt x="152" y="280"/>
                  </a:cubicBezTo>
                  <a:cubicBezTo>
                    <a:pt x="180" y="362"/>
                    <a:pt x="231" y="417"/>
                    <a:pt x="293" y="472"/>
                  </a:cubicBezTo>
                  <a:cubicBezTo>
                    <a:pt x="373" y="544"/>
                    <a:pt x="401" y="577"/>
                    <a:pt x="498" y="626"/>
                  </a:cubicBezTo>
                  <a:cubicBezTo>
                    <a:pt x="585" y="669"/>
                    <a:pt x="485" y="630"/>
                    <a:pt x="575" y="690"/>
                  </a:cubicBezTo>
                  <a:cubicBezTo>
                    <a:pt x="586" y="697"/>
                    <a:pt x="601" y="697"/>
                    <a:pt x="613" y="702"/>
                  </a:cubicBezTo>
                  <a:cubicBezTo>
                    <a:pt x="645" y="716"/>
                    <a:pt x="670" y="742"/>
                    <a:pt x="703" y="754"/>
                  </a:cubicBezTo>
                  <a:cubicBezTo>
                    <a:pt x="795" y="787"/>
                    <a:pt x="872" y="784"/>
                    <a:pt x="972" y="792"/>
                  </a:cubicBezTo>
                  <a:cubicBezTo>
                    <a:pt x="1059" y="822"/>
                    <a:pt x="1124" y="884"/>
                    <a:pt x="1215" y="907"/>
                  </a:cubicBezTo>
                  <a:cubicBezTo>
                    <a:pt x="1273" y="819"/>
                    <a:pt x="1205" y="933"/>
                    <a:pt x="1253" y="792"/>
                  </a:cubicBezTo>
                  <a:cubicBezTo>
                    <a:pt x="1261" y="768"/>
                    <a:pt x="1301" y="731"/>
                    <a:pt x="1317" y="715"/>
                  </a:cubicBezTo>
                  <a:cubicBezTo>
                    <a:pt x="1321" y="685"/>
                    <a:pt x="1325" y="655"/>
                    <a:pt x="1330" y="626"/>
                  </a:cubicBezTo>
                  <a:cubicBezTo>
                    <a:pt x="1333" y="608"/>
                    <a:pt x="1345" y="592"/>
                    <a:pt x="1343" y="574"/>
                  </a:cubicBezTo>
                  <a:cubicBezTo>
                    <a:pt x="1336" y="510"/>
                    <a:pt x="1288" y="478"/>
                    <a:pt x="1240" y="446"/>
                  </a:cubicBezTo>
                  <a:cubicBezTo>
                    <a:pt x="1171" y="460"/>
                    <a:pt x="1161" y="477"/>
                    <a:pt x="1100" y="498"/>
                  </a:cubicBezTo>
                  <a:cubicBezTo>
                    <a:pt x="987" y="475"/>
                    <a:pt x="888" y="446"/>
                    <a:pt x="792" y="382"/>
                  </a:cubicBezTo>
                  <a:cubicBezTo>
                    <a:pt x="690" y="246"/>
                    <a:pt x="820" y="403"/>
                    <a:pt x="703" y="306"/>
                  </a:cubicBezTo>
                  <a:cubicBezTo>
                    <a:pt x="624" y="240"/>
                    <a:pt x="731" y="285"/>
                    <a:pt x="639" y="254"/>
                  </a:cubicBezTo>
                  <a:cubicBezTo>
                    <a:pt x="575" y="170"/>
                    <a:pt x="495" y="120"/>
                    <a:pt x="408" y="62"/>
                  </a:cubicBezTo>
                  <a:cubicBezTo>
                    <a:pt x="395" y="54"/>
                    <a:pt x="383" y="45"/>
                    <a:pt x="370" y="37"/>
                  </a:cubicBezTo>
                  <a:cubicBezTo>
                    <a:pt x="341" y="18"/>
                    <a:pt x="268" y="11"/>
                    <a:pt x="268" y="11"/>
                  </a:cubicBezTo>
                  <a:cubicBezTo>
                    <a:pt x="159" y="25"/>
                    <a:pt x="141" y="0"/>
                    <a:pt x="178" y="3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Freeform 107">
              <a:extLst>
                <a:ext uri="{FF2B5EF4-FFF2-40B4-BE49-F238E27FC236}">
                  <a16:creationId xmlns:a16="http://schemas.microsoft.com/office/drawing/2014/main" id="{3958F765-A6E8-A5AF-4467-DA9859B4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736"/>
              <a:ext cx="1375" cy="262"/>
            </a:xfrm>
            <a:custGeom>
              <a:avLst/>
              <a:gdLst>
                <a:gd name="T0" fmla="*/ 70 w 1035"/>
                <a:gd name="T1" fmla="*/ 180 h 170"/>
                <a:gd name="T2" fmla="*/ 870 w 1035"/>
                <a:gd name="T3" fmla="*/ 100 h 170"/>
                <a:gd name="T4" fmla="*/ 922 w 1035"/>
                <a:gd name="T5" fmla="*/ 80 h 170"/>
                <a:gd name="T6" fmla="*/ 1027 w 1035"/>
                <a:gd name="T7" fmla="*/ 0 h 170"/>
                <a:gd name="T8" fmla="*/ 1375 w 1035"/>
                <a:gd name="T9" fmla="*/ 140 h 170"/>
                <a:gd name="T10" fmla="*/ 748 w 1035"/>
                <a:gd name="T11" fmla="*/ 222 h 170"/>
                <a:gd name="T12" fmla="*/ 522 w 1035"/>
                <a:gd name="T13" fmla="*/ 262 h 170"/>
                <a:gd name="T14" fmla="*/ 36 w 1035"/>
                <a:gd name="T15" fmla="*/ 242 h 170"/>
                <a:gd name="T16" fmla="*/ 0 w 1035"/>
                <a:gd name="T17" fmla="*/ 202 h 170"/>
                <a:gd name="T18" fmla="*/ 105 w 1035"/>
                <a:gd name="T19" fmla="*/ 140 h 170"/>
                <a:gd name="T20" fmla="*/ 70 w 1035"/>
                <a:gd name="T21" fmla="*/ 18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5" h="170">
                  <a:moveTo>
                    <a:pt x="53" y="117"/>
                  </a:moveTo>
                  <a:cubicBezTo>
                    <a:pt x="256" y="105"/>
                    <a:pt x="452" y="77"/>
                    <a:pt x="655" y="65"/>
                  </a:cubicBezTo>
                  <a:cubicBezTo>
                    <a:pt x="668" y="61"/>
                    <a:pt x="682" y="59"/>
                    <a:pt x="694" y="52"/>
                  </a:cubicBezTo>
                  <a:cubicBezTo>
                    <a:pt x="722" y="37"/>
                    <a:pt x="773" y="0"/>
                    <a:pt x="773" y="0"/>
                  </a:cubicBezTo>
                  <a:cubicBezTo>
                    <a:pt x="809" y="107"/>
                    <a:pt x="943" y="84"/>
                    <a:pt x="1035" y="91"/>
                  </a:cubicBezTo>
                  <a:cubicBezTo>
                    <a:pt x="921" y="128"/>
                    <a:pt x="693" y="132"/>
                    <a:pt x="563" y="144"/>
                  </a:cubicBezTo>
                  <a:cubicBezTo>
                    <a:pt x="496" y="127"/>
                    <a:pt x="451" y="131"/>
                    <a:pt x="393" y="170"/>
                  </a:cubicBezTo>
                  <a:cubicBezTo>
                    <a:pt x="271" y="166"/>
                    <a:pt x="148" y="169"/>
                    <a:pt x="27" y="157"/>
                  </a:cubicBezTo>
                  <a:cubicBezTo>
                    <a:pt x="15" y="156"/>
                    <a:pt x="0" y="143"/>
                    <a:pt x="0" y="131"/>
                  </a:cubicBezTo>
                  <a:cubicBezTo>
                    <a:pt x="0" y="101"/>
                    <a:pt x="70" y="93"/>
                    <a:pt x="79" y="91"/>
                  </a:cubicBezTo>
                  <a:cubicBezTo>
                    <a:pt x="50" y="135"/>
                    <a:pt x="53" y="147"/>
                    <a:pt x="53" y="1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Freeform 108">
              <a:extLst>
                <a:ext uri="{FF2B5EF4-FFF2-40B4-BE49-F238E27FC236}">
                  <a16:creationId xmlns:a16="http://schemas.microsoft.com/office/drawing/2014/main" id="{2AF6D9F9-C9BF-F5DA-2EDC-8AFEBFF5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824"/>
              <a:ext cx="1152" cy="1087"/>
            </a:xfrm>
            <a:custGeom>
              <a:avLst/>
              <a:gdLst>
                <a:gd name="T0" fmla="*/ 406 w 1152"/>
                <a:gd name="T1" fmla="*/ 0 h 1087"/>
                <a:gd name="T2" fmla="*/ 0 w 1152"/>
                <a:gd name="T3" fmla="*/ 171 h 1087"/>
                <a:gd name="T4" fmla="*/ 118 w 1152"/>
                <a:gd name="T5" fmla="*/ 445 h 1087"/>
                <a:gd name="T6" fmla="*/ 170 w 1152"/>
                <a:gd name="T7" fmla="*/ 537 h 1087"/>
                <a:gd name="T8" fmla="*/ 235 w 1152"/>
                <a:gd name="T9" fmla="*/ 760 h 1087"/>
                <a:gd name="T10" fmla="*/ 301 w 1152"/>
                <a:gd name="T11" fmla="*/ 812 h 1087"/>
                <a:gd name="T12" fmla="*/ 327 w 1152"/>
                <a:gd name="T13" fmla="*/ 851 h 1087"/>
                <a:gd name="T14" fmla="*/ 314 w 1152"/>
                <a:gd name="T15" fmla="*/ 891 h 1087"/>
                <a:gd name="T16" fmla="*/ 392 w 1152"/>
                <a:gd name="T17" fmla="*/ 943 h 1087"/>
                <a:gd name="T18" fmla="*/ 445 w 1152"/>
                <a:gd name="T19" fmla="*/ 1008 h 1087"/>
                <a:gd name="T20" fmla="*/ 550 w 1152"/>
                <a:gd name="T21" fmla="*/ 1087 h 1087"/>
                <a:gd name="T22" fmla="*/ 824 w 1152"/>
                <a:gd name="T23" fmla="*/ 1074 h 1087"/>
                <a:gd name="T24" fmla="*/ 1152 w 1152"/>
                <a:gd name="T25" fmla="*/ 956 h 1087"/>
                <a:gd name="T26" fmla="*/ 955 w 1152"/>
                <a:gd name="T27" fmla="*/ 851 h 1087"/>
                <a:gd name="T28" fmla="*/ 890 w 1152"/>
                <a:gd name="T29" fmla="*/ 799 h 1087"/>
                <a:gd name="T30" fmla="*/ 851 w 1152"/>
                <a:gd name="T31" fmla="*/ 773 h 1087"/>
                <a:gd name="T32" fmla="*/ 759 w 1152"/>
                <a:gd name="T33" fmla="*/ 694 h 1087"/>
                <a:gd name="T34" fmla="*/ 641 w 1152"/>
                <a:gd name="T35" fmla="*/ 576 h 1087"/>
                <a:gd name="T36" fmla="*/ 536 w 1152"/>
                <a:gd name="T37" fmla="*/ 485 h 1087"/>
                <a:gd name="T38" fmla="*/ 458 w 1152"/>
                <a:gd name="T39" fmla="*/ 380 h 1087"/>
                <a:gd name="T40" fmla="*/ 406 w 1152"/>
                <a:gd name="T41" fmla="*/ 315 h 1087"/>
                <a:gd name="T42" fmla="*/ 392 w 1152"/>
                <a:gd name="T43" fmla="*/ 275 h 1087"/>
                <a:gd name="T44" fmla="*/ 353 w 1152"/>
                <a:gd name="T45" fmla="*/ 92 h 10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2" h="1087">
                  <a:moveTo>
                    <a:pt x="406" y="0"/>
                  </a:moveTo>
                  <a:cubicBezTo>
                    <a:pt x="303" y="103"/>
                    <a:pt x="139" y="141"/>
                    <a:pt x="0" y="171"/>
                  </a:cubicBezTo>
                  <a:cubicBezTo>
                    <a:pt x="32" y="268"/>
                    <a:pt x="60" y="361"/>
                    <a:pt x="118" y="445"/>
                  </a:cubicBezTo>
                  <a:cubicBezTo>
                    <a:pt x="154" y="591"/>
                    <a:pt x="99" y="409"/>
                    <a:pt x="170" y="537"/>
                  </a:cubicBezTo>
                  <a:cubicBezTo>
                    <a:pt x="188" y="570"/>
                    <a:pt x="224" y="750"/>
                    <a:pt x="235" y="760"/>
                  </a:cubicBezTo>
                  <a:cubicBezTo>
                    <a:pt x="273" y="797"/>
                    <a:pt x="252" y="779"/>
                    <a:pt x="301" y="812"/>
                  </a:cubicBezTo>
                  <a:cubicBezTo>
                    <a:pt x="310" y="825"/>
                    <a:pt x="324" y="836"/>
                    <a:pt x="327" y="851"/>
                  </a:cubicBezTo>
                  <a:cubicBezTo>
                    <a:pt x="329" y="865"/>
                    <a:pt x="306" y="880"/>
                    <a:pt x="314" y="891"/>
                  </a:cubicBezTo>
                  <a:cubicBezTo>
                    <a:pt x="332" y="917"/>
                    <a:pt x="366" y="926"/>
                    <a:pt x="392" y="943"/>
                  </a:cubicBezTo>
                  <a:cubicBezTo>
                    <a:pt x="422" y="963"/>
                    <a:pt x="423" y="980"/>
                    <a:pt x="445" y="1008"/>
                  </a:cubicBezTo>
                  <a:cubicBezTo>
                    <a:pt x="472" y="1042"/>
                    <a:pt x="550" y="1087"/>
                    <a:pt x="550" y="1087"/>
                  </a:cubicBezTo>
                  <a:cubicBezTo>
                    <a:pt x="641" y="1083"/>
                    <a:pt x="733" y="1082"/>
                    <a:pt x="824" y="1074"/>
                  </a:cubicBezTo>
                  <a:cubicBezTo>
                    <a:pt x="941" y="1064"/>
                    <a:pt x="1045" y="991"/>
                    <a:pt x="1152" y="956"/>
                  </a:cubicBezTo>
                  <a:cubicBezTo>
                    <a:pt x="1123" y="842"/>
                    <a:pt x="1069" y="864"/>
                    <a:pt x="955" y="851"/>
                  </a:cubicBezTo>
                  <a:cubicBezTo>
                    <a:pt x="879" y="826"/>
                    <a:pt x="949" y="858"/>
                    <a:pt x="890" y="799"/>
                  </a:cubicBezTo>
                  <a:cubicBezTo>
                    <a:pt x="879" y="788"/>
                    <a:pt x="863" y="783"/>
                    <a:pt x="851" y="773"/>
                  </a:cubicBezTo>
                  <a:cubicBezTo>
                    <a:pt x="740" y="678"/>
                    <a:pt x="848" y="754"/>
                    <a:pt x="759" y="694"/>
                  </a:cubicBezTo>
                  <a:cubicBezTo>
                    <a:pt x="718" y="632"/>
                    <a:pt x="709" y="599"/>
                    <a:pt x="641" y="576"/>
                  </a:cubicBezTo>
                  <a:cubicBezTo>
                    <a:pt x="610" y="530"/>
                    <a:pt x="590" y="502"/>
                    <a:pt x="536" y="485"/>
                  </a:cubicBezTo>
                  <a:cubicBezTo>
                    <a:pt x="519" y="433"/>
                    <a:pt x="504" y="411"/>
                    <a:pt x="458" y="380"/>
                  </a:cubicBezTo>
                  <a:cubicBezTo>
                    <a:pt x="425" y="282"/>
                    <a:pt x="473" y="398"/>
                    <a:pt x="406" y="315"/>
                  </a:cubicBezTo>
                  <a:cubicBezTo>
                    <a:pt x="397" y="304"/>
                    <a:pt x="398" y="288"/>
                    <a:pt x="392" y="275"/>
                  </a:cubicBezTo>
                  <a:cubicBezTo>
                    <a:pt x="346" y="185"/>
                    <a:pt x="353" y="217"/>
                    <a:pt x="353" y="9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Freeform 109">
              <a:extLst>
                <a:ext uri="{FF2B5EF4-FFF2-40B4-BE49-F238E27FC236}">
                  <a16:creationId xmlns:a16="http://schemas.microsoft.com/office/drawing/2014/main" id="{3535822F-F531-6E2A-E2A0-3CA80D838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968"/>
              <a:ext cx="386" cy="1129"/>
            </a:xfrm>
            <a:custGeom>
              <a:avLst/>
              <a:gdLst>
                <a:gd name="T0" fmla="*/ 124 w 386"/>
                <a:gd name="T1" fmla="*/ 26 h 1129"/>
                <a:gd name="T2" fmla="*/ 177 w 386"/>
                <a:gd name="T3" fmla="*/ 39 h 1129"/>
                <a:gd name="T4" fmla="*/ 321 w 386"/>
                <a:gd name="T5" fmla="*/ 91 h 1129"/>
                <a:gd name="T6" fmla="*/ 386 w 386"/>
                <a:gd name="T7" fmla="*/ 1113 h 1129"/>
                <a:gd name="T8" fmla="*/ 137 w 386"/>
                <a:gd name="T9" fmla="*/ 1126 h 1129"/>
                <a:gd name="T10" fmla="*/ 20 w 386"/>
                <a:gd name="T11" fmla="*/ 1099 h 1129"/>
                <a:gd name="T12" fmla="*/ 33 w 386"/>
                <a:gd name="T13" fmla="*/ 1008 h 1129"/>
                <a:gd name="T14" fmla="*/ 85 w 386"/>
                <a:gd name="T15" fmla="*/ 785 h 1129"/>
                <a:gd name="T16" fmla="*/ 124 w 386"/>
                <a:gd name="T17" fmla="*/ 26 h 1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6" h="1129">
                  <a:moveTo>
                    <a:pt x="124" y="26"/>
                  </a:moveTo>
                  <a:cubicBezTo>
                    <a:pt x="142" y="30"/>
                    <a:pt x="159" y="37"/>
                    <a:pt x="177" y="39"/>
                  </a:cubicBezTo>
                  <a:cubicBezTo>
                    <a:pt x="345" y="60"/>
                    <a:pt x="351" y="0"/>
                    <a:pt x="321" y="91"/>
                  </a:cubicBezTo>
                  <a:cubicBezTo>
                    <a:pt x="327" y="487"/>
                    <a:pt x="276" y="774"/>
                    <a:pt x="386" y="1113"/>
                  </a:cubicBezTo>
                  <a:cubicBezTo>
                    <a:pt x="303" y="1117"/>
                    <a:pt x="220" y="1129"/>
                    <a:pt x="137" y="1126"/>
                  </a:cubicBezTo>
                  <a:cubicBezTo>
                    <a:pt x="97" y="1124"/>
                    <a:pt x="46" y="1129"/>
                    <a:pt x="20" y="1099"/>
                  </a:cubicBezTo>
                  <a:cubicBezTo>
                    <a:pt x="0" y="1076"/>
                    <a:pt x="28" y="1038"/>
                    <a:pt x="33" y="1008"/>
                  </a:cubicBezTo>
                  <a:cubicBezTo>
                    <a:pt x="45" y="932"/>
                    <a:pt x="61" y="858"/>
                    <a:pt x="85" y="785"/>
                  </a:cubicBezTo>
                  <a:cubicBezTo>
                    <a:pt x="6" y="548"/>
                    <a:pt x="100" y="272"/>
                    <a:pt x="124" y="26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82" name="Oval 110">
            <a:extLst>
              <a:ext uri="{FF2B5EF4-FFF2-40B4-BE49-F238E27FC236}">
                <a16:creationId xmlns:a16="http://schemas.microsoft.com/office/drawing/2014/main" id="{DBA6312E-E9B8-A48F-7E1A-1809C475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860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3" name="Oval 111">
            <a:extLst>
              <a:ext uri="{FF2B5EF4-FFF2-40B4-BE49-F238E27FC236}">
                <a16:creationId xmlns:a16="http://schemas.microsoft.com/office/drawing/2014/main" id="{C940DA64-CD3C-15FF-CD9A-A15A0B8D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4" name="Oval 112">
            <a:extLst>
              <a:ext uri="{FF2B5EF4-FFF2-40B4-BE49-F238E27FC236}">
                <a16:creationId xmlns:a16="http://schemas.microsoft.com/office/drawing/2014/main" id="{C14DAB41-ADF5-649F-0862-32CD8901D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2578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5" name="Oval 113">
            <a:extLst>
              <a:ext uri="{FF2B5EF4-FFF2-40B4-BE49-F238E27FC236}">
                <a16:creationId xmlns:a16="http://schemas.microsoft.com/office/drawing/2014/main" id="{6A750E03-7227-5CD9-839D-241D4AF7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7912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6" name="Oval 114">
            <a:extLst>
              <a:ext uri="{FF2B5EF4-FFF2-40B4-BE49-F238E27FC236}">
                <a16:creationId xmlns:a16="http://schemas.microsoft.com/office/drawing/2014/main" id="{D64D7981-CED9-4767-11B8-1050E580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0960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7" name="Oval 115">
            <a:extLst>
              <a:ext uri="{FF2B5EF4-FFF2-40B4-BE49-F238E27FC236}">
                <a16:creationId xmlns:a16="http://schemas.microsoft.com/office/drawing/2014/main" id="{42E490E2-95FA-76D6-723B-467FA38C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6388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8" name="Oval 116">
            <a:extLst>
              <a:ext uri="{FF2B5EF4-FFF2-40B4-BE49-F238E27FC236}">
                <a16:creationId xmlns:a16="http://schemas.microsoft.com/office/drawing/2014/main" id="{365CF183-DF60-2E02-5538-AE66577E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38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89" name="Oval 117">
            <a:extLst>
              <a:ext uri="{FF2B5EF4-FFF2-40B4-BE49-F238E27FC236}">
                <a16:creationId xmlns:a16="http://schemas.microsoft.com/office/drawing/2014/main" id="{BBC4319C-09DD-FC16-9B2B-2C0A66F68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2672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90" name="Oval 118">
            <a:extLst>
              <a:ext uri="{FF2B5EF4-FFF2-40B4-BE49-F238E27FC236}">
                <a16:creationId xmlns:a16="http://schemas.microsoft.com/office/drawing/2014/main" id="{2574B0A4-52FD-3069-AFB0-F77E3FFF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0960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91" name="Oval 119">
            <a:extLst>
              <a:ext uri="{FF2B5EF4-FFF2-40B4-BE49-F238E27FC236}">
                <a16:creationId xmlns:a16="http://schemas.microsoft.com/office/drawing/2014/main" id="{AD3652D7-09BB-4719-D037-83E5D3DF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92" name="Oval 120">
            <a:extLst>
              <a:ext uri="{FF2B5EF4-FFF2-40B4-BE49-F238E27FC236}">
                <a16:creationId xmlns:a16="http://schemas.microsoft.com/office/drawing/2014/main" id="{51FB897F-FBAC-EA95-08D8-470A222C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94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93" name="Oval 121">
            <a:extLst>
              <a:ext uri="{FF2B5EF4-FFF2-40B4-BE49-F238E27FC236}">
                <a16:creationId xmlns:a16="http://schemas.microsoft.com/office/drawing/2014/main" id="{1741B71A-0801-BC4E-E8AF-12D19549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7432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94" name="Oval 122">
            <a:extLst>
              <a:ext uri="{FF2B5EF4-FFF2-40B4-BE49-F238E27FC236}">
                <a16:creationId xmlns:a16="http://schemas.microsoft.com/office/drawing/2014/main" id="{82719F31-FC38-1EB0-54FF-300CA8E4F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00400"/>
            <a:ext cx="76200" cy="762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0.16131 C -0.02118 0.13959 -0.01042 0.14675 -0.02986 0.13658 C -0.04479 0.11278 -0.04618 0.11786 -0.07465 0.1211 C -0.09948 0.12942 -0.09844 0.14883 -0.11597 0.16131 C -0.11806 0.16432 -0.11927 0.16801 -0.12205 0.17056 C -0.12743 0.17541 -0.13976 0.18303 -0.13976 0.18327 C -0.16302 0.17495 -0.18056 0.16016 -0.20226 0.14906 C -0.21215 0.14398 -0.22257 0.13959 -0.23194 0.13358 C -0.23819 0.12988 -0.24375 0.12526 -0.24983 0.1211 C -0.2526 0.11902 -0.25521 0.11532 -0.25868 0.11486 C -0.29045 0.11139 -0.27656 0.1137 -0.30035 0.10862 C -0.31719 0.10977 -0.3342 0.10816 -0.35069 0.11185 C -0.35764 0.11347 -0.36858 0.1241 -0.36858 0.12433 C -0.37257 0.13034 -0.37639 0.13658 -0.38038 0.14282 C -0.38299 0.14675 -0.38351 0.1516 -0.38628 0.15507 C -0.38958 0.159 -0.40382 0.1657 -0.40729 0.16755 C -0.41823 0.16177 -0.42031 0.16224 -0.42812 0.15207 C -0.43333 0.14513 -0.4349 0.13312 -0.44288 0.13034 C -0.44896 0.12826 -0.46042 0.1241 -0.46042 0.12433 C -0.47257 0.12549 -0.48646 0.12341 -0.49653 0.13034 C -0.50295 0.13496 -0.51788 0.15507 -0.52292 0.16131 C -0.52535 0.16408 -0.52604 0.16848 -0.52882 0.17056 C -0.53229 0.17287 -0.53698 0.17264 -0.54097 0.17379 C -0.54497 0.17264 -0.54931 0.17287 -0.55278 0.17056 C -0.55573 0.16848 -0.55625 0.16385 -0.55868 0.16131 C -0.56111 0.15877 -0.56493 0.15715 -0.56771 0.15507 C -0.58299 0.12364 -0.56389 0.15576 -0.58247 0.13959 C -0.60399 0.12087 -0.57969 0.1315 -0.60052 0.1241 C -0.62257 0.12641 -0.63889 0.12734 -0.65677 0.13959 C -0.66128 0.14652 -0.6625 0.156 -0.66875 0.16131 C -0.67187 0.16408 -0.67639 0.16339 -0.68056 0.16455 C -0.68299 0.17148 -0.68316 0.18095 -0.69531 0.17679 C -0.69861 0.17564 -0.69878 0.17032 -0.70122 0.16755 C -0.70677 0.16108 -0.71302 0.1553 -0.7191 0.14906 C -0.7217 0.14629 -0.7224 0.14236 -0.72517 0.13959 C -0.72743 0.13704 -0.73125 0.13612 -0.73385 0.13358 C -0.74028 0.1278 -0.74601 0.1211 -0.75191 0.11486 C -0.75625 0.11024 -0.76962 0.10862 -0.76962 0.10885 C -0.78733 0.10977 -0.80538 0.10908 -0.82309 0.11185 C -0.83038 0.11301 -0.83437 0.12225 -0.83785 0.12734 C -0.84931 0.14375 -0.85434 0.15299 -0.87361 0.15831 C -0.89132 0.15553 -0.90382 0.14906 -0.92083 0.14906 " pathEditMode="relative" rAng="0" ptsTypes="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28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-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8" grpId="0" animBg="1"/>
      <p:bldP spid="28782" grpId="0" animBg="1"/>
      <p:bldP spid="28783" grpId="0" animBg="1"/>
      <p:bldP spid="28784" grpId="0" animBg="1"/>
      <p:bldP spid="28785" grpId="0" animBg="1"/>
      <p:bldP spid="28786" grpId="0" animBg="1"/>
      <p:bldP spid="28787" grpId="0" animBg="1"/>
      <p:bldP spid="28788" grpId="0" animBg="1"/>
      <p:bldP spid="28789" grpId="0" animBg="1"/>
      <p:bldP spid="28790" grpId="0" animBg="1"/>
      <p:bldP spid="28791" grpId="0" animBg="1"/>
      <p:bldP spid="28792" grpId="0" animBg="1"/>
      <p:bldP spid="28793" grpId="0" animBg="1"/>
      <p:bldP spid="287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4">
            <a:extLst>
              <a:ext uri="{FF2B5EF4-FFF2-40B4-BE49-F238E27FC236}">
                <a16:creationId xmlns:a16="http://schemas.microsoft.com/office/drawing/2014/main" id="{B7244961-F33D-117D-F384-C7FC504F2BB5}"/>
              </a:ext>
            </a:extLst>
          </p:cNvPr>
          <p:cNvSpPr>
            <a:spLocks/>
          </p:cNvSpPr>
          <p:nvPr/>
        </p:nvSpPr>
        <p:spPr bwMode="auto">
          <a:xfrm>
            <a:off x="0" y="2773363"/>
            <a:ext cx="9144000" cy="296862"/>
          </a:xfrm>
          <a:custGeom>
            <a:avLst/>
            <a:gdLst>
              <a:gd name="T0" fmla="*/ 0 w 5760"/>
              <a:gd name="T1" fmla="*/ 260350 h 187"/>
              <a:gd name="T2" fmla="*/ 5507038 w 5760"/>
              <a:gd name="T3" fmla="*/ 260350 h 187"/>
              <a:gd name="T4" fmla="*/ 6503988 w 5760"/>
              <a:gd name="T5" fmla="*/ 136525 h 187"/>
              <a:gd name="T6" fmla="*/ 7813675 w 5760"/>
              <a:gd name="T7" fmla="*/ 115887 h 187"/>
              <a:gd name="T8" fmla="*/ 8769350 w 5760"/>
              <a:gd name="T9" fmla="*/ 136525 h 187"/>
              <a:gd name="T10" fmla="*/ 9144000 w 5760"/>
              <a:gd name="T11" fmla="*/ 177800 h 1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187">
                <a:moveTo>
                  <a:pt x="0" y="164"/>
                </a:moveTo>
                <a:cubicBezTo>
                  <a:pt x="1158" y="177"/>
                  <a:pt x="2311" y="187"/>
                  <a:pt x="3469" y="164"/>
                </a:cubicBezTo>
                <a:cubicBezTo>
                  <a:pt x="3679" y="138"/>
                  <a:pt x="3887" y="109"/>
                  <a:pt x="4097" y="86"/>
                </a:cubicBezTo>
                <a:cubicBezTo>
                  <a:pt x="4360" y="0"/>
                  <a:pt x="4659" y="68"/>
                  <a:pt x="4922" y="73"/>
                </a:cubicBezTo>
                <a:cubicBezTo>
                  <a:pt x="5123" y="77"/>
                  <a:pt x="5323" y="82"/>
                  <a:pt x="5524" y="86"/>
                </a:cubicBezTo>
                <a:cubicBezTo>
                  <a:pt x="5600" y="94"/>
                  <a:pt x="5683" y="112"/>
                  <a:pt x="5760" y="112"/>
                </a:cubicBezTo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Freeform 9">
            <a:extLst>
              <a:ext uri="{FF2B5EF4-FFF2-40B4-BE49-F238E27FC236}">
                <a16:creationId xmlns:a16="http://schemas.microsoft.com/office/drawing/2014/main" id="{12BD4CBA-E8D0-55EC-6C97-3D11C0486FFE}"/>
              </a:ext>
            </a:extLst>
          </p:cNvPr>
          <p:cNvSpPr>
            <a:spLocks/>
          </p:cNvSpPr>
          <p:nvPr/>
        </p:nvSpPr>
        <p:spPr bwMode="auto">
          <a:xfrm>
            <a:off x="-304800" y="-228600"/>
            <a:ext cx="9829800" cy="3810000"/>
          </a:xfrm>
          <a:custGeom>
            <a:avLst/>
            <a:gdLst>
              <a:gd name="T0" fmla="*/ 188376 w 6314"/>
              <a:gd name="T1" fmla="*/ 175376 h 2368"/>
              <a:gd name="T2" fmla="*/ 8014541 w 6314"/>
              <a:gd name="T3" fmla="*/ 196292 h 2368"/>
              <a:gd name="T4" fmla="*/ 9135456 w 6314"/>
              <a:gd name="T5" fmla="*/ 217209 h 2368"/>
              <a:gd name="T6" fmla="*/ 9155694 w 6314"/>
              <a:gd name="T7" fmla="*/ 997551 h 2368"/>
              <a:gd name="T8" fmla="*/ 8911273 w 6314"/>
              <a:gd name="T9" fmla="*/ 3187335 h 2368"/>
              <a:gd name="T10" fmla="*/ 6608727 w 6314"/>
              <a:gd name="T11" fmla="*/ 3103670 h 2368"/>
              <a:gd name="T12" fmla="*/ 6404783 w 6314"/>
              <a:gd name="T13" fmla="*/ 3124586 h 2368"/>
              <a:gd name="T14" fmla="*/ 6425021 w 6314"/>
              <a:gd name="T15" fmla="*/ 3187335 h 2368"/>
              <a:gd name="T16" fmla="*/ 7158286 w 6314"/>
              <a:gd name="T17" fmla="*/ 3208252 h 2368"/>
              <a:gd name="T18" fmla="*/ 7240798 w 6314"/>
              <a:gd name="T19" fmla="*/ 3166419 h 2368"/>
              <a:gd name="T20" fmla="*/ 7178525 w 6314"/>
              <a:gd name="T21" fmla="*/ 3145503 h 2368"/>
              <a:gd name="T22" fmla="*/ 6505976 w 6314"/>
              <a:gd name="T23" fmla="*/ 3103670 h 2368"/>
              <a:gd name="T24" fmla="*/ 6364305 w 6314"/>
              <a:gd name="T25" fmla="*/ 3124586 h 2368"/>
              <a:gd name="T26" fmla="*/ 6384544 w 6314"/>
              <a:gd name="T27" fmla="*/ 3208252 h 2368"/>
              <a:gd name="T28" fmla="*/ 6873387 w 6314"/>
              <a:gd name="T29" fmla="*/ 3229168 h 2368"/>
              <a:gd name="T30" fmla="*/ 7057093 w 6314"/>
              <a:gd name="T31" fmla="*/ 3208252 h 2368"/>
              <a:gd name="T32" fmla="*/ 6994820 w 6314"/>
              <a:gd name="T33" fmla="*/ 3166419 h 2368"/>
              <a:gd name="T34" fmla="*/ 6913865 w 6314"/>
              <a:gd name="T35" fmla="*/ 3145503 h 2368"/>
              <a:gd name="T36" fmla="*/ 6669443 w 6314"/>
              <a:gd name="T37" fmla="*/ 3061837 h 2368"/>
              <a:gd name="T38" fmla="*/ 6404783 w 6314"/>
              <a:gd name="T39" fmla="*/ 3082753 h 2368"/>
              <a:gd name="T40" fmla="*/ 6425021 w 6314"/>
              <a:gd name="T41" fmla="*/ 3145503 h 2368"/>
              <a:gd name="T42" fmla="*/ 6526215 w 6314"/>
              <a:gd name="T43" fmla="*/ 3187335 h 2368"/>
              <a:gd name="T44" fmla="*/ 6689682 w 6314"/>
              <a:gd name="T45" fmla="*/ 3166419 h 2368"/>
              <a:gd name="T46" fmla="*/ 6628966 w 6314"/>
              <a:gd name="T47" fmla="*/ 3124586 h 2368"/>
              <a:gd name="T48" fmla="*/ 6546454 w 6314"/>
              <a:gd name="T49" fmla="*/ 3103670 h 2368"/>
              <a:gd name="T50" fmla="*/ 6281793 w 6314"/>
              <a:gd name="T51" fmla="*/ 3124586 h 2368"/>
              <a:gd name="T52" fmla="*/ 6302032 w 6314"/>
              <a:gd name="T53" fmla="*/ 3187335 h 2368"/>
              <a:gd name="T54" fmla="*/ 6364305 w 6314"/>
              <a:gd name="T55" fmla="*/ 3208252 h 2368"/>
              <a:gd name="T56" fmla="*/ 6445260 w 6314"/>
              <a:gd name="T57" fmla="*/ 3145503 h 2368"/>
              <a:gd name="T58" fmla="*/ 6322271 w 6314"/>
              <a:gd name="T59" fmla="*/ 3166419 h 2368"/>
              <a:gd name="T60" fmla="*/ 6344066 w 6314"/>
              <a:gd name="T61" fmla="*/ 3229168 h 2368"/>
              <a:gd name="T62" fmla="*/ 6425021 w 6314"/>
              <a:gd name="T63" fmla="*/ 3250084 h 2368"/>
              <a:gd name="T64" fmla="*/ 4183192 w 6314"/>
              <a:gd name="T65" fmla="*/ 3229168 h 2368"/>
              <a:gd name="T66" fmla="*/ 3510643 w 6314"/>
              <a:gd name="T67" fmla="*/ 3166419 h 2368"/>
              <a:gd name="T68" fmla="*/ 3306699 w 6314"/>
              <a:gd name="T69" fmla="*/ 3103670 h 2368"/>
              <a:gd name="T70" fmla="*/ 3163471 w 6314"/>
              <a:gd name="T71" fmla="*/ 3124586 h 2368"/>
              <a:gd name="T72" fmla="*/ 3183709 w 6314"/>
              <a:gd name="T73" fmla="*/ 3187335 h 2368"/>
              <a:gd name="T74" fmla="*/ 3470165 w 6314"/>
              <a:gd name="T75" fmla="*/ 3166419 h 2368"/>
              <a:gd name="T76" fmla="*/ 4102237 w 6314"/>
              <a:gd name="T77" fmla="*/ 3187335 h 2368"/>
              <a:gd name="T78" fmla="*/ 4284385 w 6314"/>
              <a:gd name="T79" fmla="*/ 3229168 h 2368"/>
              <a:gd name="T80" fmla="*/ 4427613 w 6314"/>
              <a:gd name="T81" fmla="*/ 3314443 h 2368"/>
              <a:gd name="T82" fmla="*/ 4570841 w 6314"/>
              <a:gd name="T83" fmla="*/ 3293526 h 2368"/>
              <a:gd name="T84" fmla="*/ 4528807 w 6314"/>
              <a:gd name="T85" fmla="*/ 3250084 h 2368"/>
              <a:gd name="T86" fmla="*/ 4326420 w 6314"/>
              <a:gd name="T87" fmla="*/ 3187335 h 2368"/>
              <a:gd name="T88" fmla="*/ 4183192 w 6314"/>
              <a:gd name="T89" fmla="*/ 3208252 h 2368"/>
              <a:gd name="T90" fmla="*/ 4243908 w 6314"/>
              <a:gd name="T91" fmla="*/ 3229168 h 2368"/>
              <a:gd name="T92" fmla="*/ 4387136 w 6314"/>
              <a:gd name="T93" fmla="*/ 3250084 h 2368"/>
              <a:gd name="T94" fmla="*/ 4223669 w 6314"/>
              <a:gd name="T95" fmla="*/ 3208252 h 2368"/>
              <a:gd name="T96" fmla="*/ 4264147 w 6314"/>
              <a:gd name="T97" fmla="*/ 3271001 h 2368"/>
              <a:gd name="T98" fmla="*/ 4243908 w 6314"/>
              <a:gd name="T99" fmla="*/ 3271001 h 2368"/>
              <a:gd name="T100" fmla="*/ 4183192 w 6314"/>
              <a:gd name="T101" fmla="*/ 3250084 h 2368"/>
              <a:gd name="T102" fmla="*/ 3266221 w 6314"/>
              <a:gd name="T103" fmla="*/ 3314443 h 2368"/>
              <a:gd name="T104" fmla="*/ 1941362 w 6314"/>
              <a:gd name="T105" fmla="*/ 3250084 h 2368"/>
              <a:gd name="T106" fmla="*/ 188376 w 6314"/>
              <a:gd name="T107" fmla="*/ 2471351 h 2368"/>
              <a:gd name="T108" fmla="*/ 168137 w 6314"/>
              <a:gd name="T109" fmla="*/ 1924307 h 2368"/>
              <a:gd name="T110" fmla="*/ 127660 w 6314"/>
              <a:gd name="T111" fmla="*/ 1755367 h 2368"/>
              <a:gd name="T112" fmla="*/ 107421 w 6314"/>
              <a:gd name="T113" fmla="*/ 576005 h 2368"/>
              <a:gd name="T114" fmla="*/ 188376 w 6314"/>
              <a:gd name="T115" fmla="*/ 175376 h 23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14" h="2368">
                <a:moveTo>
                  <a:pt x="121" y="109"/>
                </a:moveTo>
                <a:cubicBezTo>
                  <a:pt x="1797" y="125"/>
                  <a:pt x="3472" y="112"/>
                  <a:pt x="5148" y="122"/>
                </a:cubicBezTo>
                <a:cubicBezTo>
                  <a:pt x="5388" y="126"/>
                  <a:pt x="5669" y="0"/>
                  <a:pt x="5868" y="135"/>
                </a:cubicBezTo>
                <a:cubicBezTo>
                  <a:pt x="6002" y="226"/>
                  <a:pt x="5881" y="458"/>
                  <a:pt x="5881" y="620"/>
                </a:cubicBezTo>
                <a:cubicBezTo>
                  <a:pt x="5881" y="2015"/>
                  <a:pt x="6314" y="1928"/>
                  <a:pt x="5724" y="1981"/>
                </a:cubicBezTo>
                <a:cubicBezTo>
                  <a:pt x="4989" y="1973"/>
                  <a:pt x="4798" y="1968"/>
                  <a:pt x="4245" y="1929"/>
                </a:cubicBezTo>
                <a:cubicBezTo>
                  <a:pt x="4201" y="1933"/>
                  <a:pt x="4154" y="1924"/>
                  <a:pt x="4114" y="1942"/>
                </a:cubicBezTo>
                <a:cubicBezTo>
                  <a:pt x="4101" y="1948"/>
                  <a:pt x="4113" y="1980"/>
                  <a:pt x="4127" y="1981"/>
                </a:cubicBezTo>
                <a:cubicBezTo>
                  <a:pt x="4283" y="1998"/>
                  <a:pt x="4441" y="1990"/>
                  <a:pt x="4598" y="1994"/>
                </a:cubicBezTo>
                <a:cubicBezTo>
                  <a:pt x="4616" y="1985"/>
                  <a:pt x="4645" y="1987"/>
                  <a:pt x="4651" y="1968"/>
                </a:cubicBezTo>
                <a:cubicBezTo>
                  <a:pt x="4655" y="1955"/>
                  <a:pt x="4625" y="1956"/>
                  <a:pt x="4611" y="1955"/>
                </a:cubicBezTo>
                <a:cubicBezTo>
                  <a:pt x="4467" y="1943"/>
                  <a:pt x="4179" y="1929"/>
                  <a:pt x="4179" y="1929"/>
                </a:cubicBezTo>
                <a:cubicBezTo>
                  <a:pt x="4149" y="1933"/>
                  <a:pt x="4112" y="1922"/>
                  <a:pt x="4088" y="1942"/>
                </a:cubicBezTo>
                <a:cubicBezTo>
                  <a:pt x="4074" y="1953"/>
                  <a:pt x="4083" y="1991"/>
                  <a:pt x="4101" y="1994"/>
                </a:cubicBezTo>
                <a:cubicBezTo>
                  <a:pt x="4204" y="2014"/>
                  <a:pt x="4310" y="2003"/>
                  <a:pt x="4415" y="2007"/>
                </a:cubicBezTo>
                <a:cubicBezTo>
                  <a:pt x="4454" y="2003"/>
                  <a:pt x="4498" y="2012"/>
                  <a:pt x="4533" y="1994"/>
                </a:cubicBezTo>
                <a:cubicBezTo>
                  <a:pt x="4547" y="1987"/>
                  <a:pt x="4508" y="1974"/>
                  <a:pt x="4493" y="1968"/>
                </a:cubicBezTo>
                <a:cubicBezTo>
                  <a:pt x="4477" y="1961"/>
                  <a:pt x="4458" y="1959"/>
                  <a:pt x="4441" y="1955"/>
                </a:cubicBezTo>
                <a:cubicBezTo>
                  <a:pt x="4380" y="1941"/>
                  <a:pt x="4340" y="1931"/>
                  <a:pt x="4284" y="1903"/>
                </a:cubicBezTo>
                <a:cubicBezTo>
                  <a:pt x="4227" y="1907"/>
                  <a:pt x="4168" y="1898"/>
                  <a:pt x="4114" y="1916"/>
                </a:cubicBezTo>
                <a:cubicBezTo>
                  <a:pt x="4101" y="1920"/>
                  <a:pt x="4116" y="1946"/>
                  <a:pt x="4127" y="1955"/>
                </a:cubicBezTo>
                <a:cubicBezTo>
                  <a:pt x="4145" y="1970"/>
                  <a:pt x="4170" y="1972"/>
                  <a:pt x="4192" y="1981"/>
                </a:cubicBezTo>
                <a:cubicBezTo>
                  <a:pt x="4227" y="1977"/>
                  <a:pt x="4267" y="1986"/>
                  <a:pt x="4297" y="1968"/>
                </a:cubicBezTo>
                <a:cubicBezTo>
                  <a:pt x="4310" y="1960"/>
                  <a:pt x="4272" y="1948"/>
                  <a:pt x="4258" y="1942"/>
                </a:cubicBezTo>
                <a:cubicBezTo>
                  <a:pt x="4241" y="1935"/>
                  <a:pt x="4223" y="1933"/>
                  <a:pt x="4205" y="1929"/>
                </a:cubicBezTo>
                <a:cubicBezTo>
                  <a:pt x="4148" y="1933"/>
                  <a:pt x="4089" y="1924"/>
                  <a:pt x="4035" y="1942"/>
                </a:cubicBezTo>
                <a:cubicBezTo>
                  <a:pt x="4022" y="1946"/>
                  <a:pt x="4038" y="1971"/>
                  <a:pt x="4048" y="1981"/>
                </a:cubicBezTo>
                <a:cubicBezTo>
                  <a:pt x="4058" y="1991"/>
                  <a:pt x="4075" y="1990"/>
                  <a:pt x="4088" y="1994"/>
                </a:cubicBezTo>
                <a:cubicBezTo>
                  <a:pt x="4297" y="1975"/>
                  <a:pt x="4247" y="1982"/>
                  <a:pt x="4140" y="1955"/>
                </a:cubicBezTo>
                <a:cubicBezTo>
                  <a:pt x="4114" y="1959"/>
                  <a:pt x="4082" y="1951"/>
                  <a:pt x="4061" y="1968"/>
                </a:cubicBezTo>
                <a:cubicBezTo>
                  <a:pt x="4050" y="1977"/>
                  <a:pt x="4064" y="1998"/>
                  <a:pt x="4075" y="2007"/>
                </a:cubicBezTo>
                <a:cubicBezTo>
                  <a:pt x="4089" y="2018"/>
                  <a:pt x="4110" y="2016"/>
                  <a:pt x="4127" y="2020"/>
                </a:cubicBezTo>
                <a:cubicBezTo>
                  <a:pt x="3647" y="2048"/>
                  <a:pt x="3166" y="2044"/>
                  <a:pt x="2687" y="2007"/>
                </a:cubicBezTo>
                <a:cubicBezTo>
                  <a:pt x="2535" y="1969"/>
                  <a:pt x="2433" y="1975"/>
                  <a:pt x="2255" y="1968"/>
                </a:cubicBezTo>
                <a:cubicBezTo>
                  <a:pt x="2212" y="1954"/>
                  <a:pt x="2167" y="1943"/>
                  <a:pt x="2124" y="1929"/>
                </a:cubicBezTo>
                <a:cubicBezTo>
                  <a:pt x="2093" y="1933"/>
                  <a:pt x="2058" y="1925"/>
                  <a:pt x="2032" y="1942"/>
                </a:cubicBezTo>
                <a:cubicBezTo>
                  <a:pt x="2021" y="1950"/>
                  <a:pt x="2031" y="1979"/>
                  <a:pt x="2045" y="1981"/>
                </a:cubicBezTo>
                <a:cubicBezTo>
                  <a:pt x="2106" y="1989"/>
                  <a:pt x="2168" y="1972"/>
                  <a:pt x="2229" y="1968"/>
                </a:cubicBezTo>
                <a:cubicBezTo>
                  <a:pt x="2374" y="1978"/>
                  <a:pt x="2492" y="1995"/>
                  <a:pt x="2635" y="1981"/>
                </a:cubicBezTo>
                <a:cubicBezTo>
                  <a:pt x="2639" y="1982"/>
                  <a:pt x="2742" y="2001"/>
                  <a:pt x="2752" y="2007"/>
                </a:cubicBezTo>
                <a:cubicBezTo>
                  <a:pt x="2873" y="2077"/>
                  <a:pt x="2709" y="2026"/>
                  <a:pt x="2844" y="2060"/>
                </a:cubicBezTo>
                <a:cubicBezTo>
                  <a:pt x="2875" y="2081"/>
                  <a:pt x="2907" y="2120"/>
                  <a:pt x="2936" y="2047"/>
                </a:cubicBezTo>
                <a:cubicBezTo>
                  <a:pt x="2941" y="2035"/>
                  <a:pt x="2920" y="2027"/>
                  <a:pt x="2909" y="2020"/>
                </a:cubicBezTo>
                <a:cubicBezTo>
                  <a:pt x="2873" y="1998"/>
                  <a:pt x="2819" y="1994"/>
                  <a:pt x="2779" y="1981"/>
                </a:cubicBezTo>
                <a:cubicBezTo>
                  <a:pt x="2748" y="1985"/>
                  <a:pt x="2715" y="1980"/>
                  <a:pt x="2687" y="1994"/>
                </a:cubicBezTo>
                <a:cubicBezTo>
                  <a:pt x="2675" y="2000"/>
                  <a:pt x="2713" y="2004"/>
                  <a:pt x="2726" y="2007"/>
                </a:cubicBezTo>
                <a:cubicBezTo>
                  <a:pt x="2756" y="2013"/>
                  <a:pt x="2787" y="2016"/>
                  <a:pt x="2818" y="2020"/>
                </a:cubicBezTo>
                <a:lnTo>
                  <a:pt x="2713" y="1994"/>
                </a:lnTo>
                <a:cubicBezTo>
                  <a:pt x="2584" y="2020"/>
                  <a:pt x="2683" y="2014"/>
                  <a:pt x="2739" y="2033"/>
                </a:cubicBezTo>
                <a:cubicBezTo>
                  <a:pt x="2789" y="2085"/>
                  <a:pt x="2758" y="2050"/>
                  <a:pt x="2726" y="2033"/>
                </a:cubicBezTo>
                <a:cubicBezTo>
                  <a:pt x="2714" y="2027"/>
                  <a:pt x="2700" y="2024"/>
                  <a:pt x="2687" y="2020"/>
                </a:cubicBezTo>
                <a:cubicBezTo>
                  <a:pt x="2548" y="2024"/>
                  <a:pt x="2270" y="2003"/>
                  <a:pt x="2098" y="2060"/>
                </a:cubicBezTo>
                <a:cubicBezTo>
                  <a:pt x="1348" y="2047"/>
                  <a:pt x="1583" y="2087"/>
                  <a:pt x="1247" y="2020"/>
                </a:cubicBezTo>
                <a:cubicBezTo>
                  <a:pt x="0" y="2034"/>
                  <a:pt x="95" y="2368"/>
                  <a:pt x="121" y="1536"/>
                </a:cubicBezTo>
                <a:cubicBezTo>
                  <a:pt x="117" y="1423"/>
                  <a:pt x="118" y="1309"/>
                  <a:pt x="108" y="1196"/>
                </a:cubicBezTo>
                <a:cubicBezTo>
                  <a:pt x="105" y="1160"/>
                  <a:pt x="82" y="1091"/>
                  <a:pt x="82" y="1091"/>
                </a:cubicBezTo>
                <a:cubicBezTo>
                  <a:pt x="78" y="847"/>
                  <a:pt x="69" y="602"/>
                  <a:pt x="69" y="358"/>
                </a:cubicBezTo>
                <a:cubicBezTo>
                  <a:pt x="69" y="293"/>
                  <a:pt x="68" y="162"/>
                  <a:pt x="121" y="109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Freeform 11">
            <a:extLst>
              <a:ext uri="{FF2B5EF4-FFF2-40B4-BE49-F238E27FC236}">
                <a16:creationId xmlns:a16="http://schemas.microsoft.com/office/drawing/2014/main" id="{24B1B822-29FF-8D20-4FDA-337D46123C8D}"/>
              </a:ext>
            </a:extLst>
          </p:cNvPr>
          <p:cNvSpPr>
            <a:spLocks/>
          </p:cNvSpPr>
          <p:nvPr/>
        </p:nvSpPr>
        <p:spPr bwMode="auto">
          <a:xfrm>
            <a:off x="1219200" y="712788"/>
            <a:ext cx="2436813" cy="2662237"/>
          </a:xfrm>
          <a:custGeom>
            <a:avLst/>
            <a:gdLst>
              <a:gd name="T0" fmla="*/ 463550 w 1535"/>
              <a:gd name="T1" fmla="*/ 784225 h 1677"/>
              <a:gd name="T2" fmla="*/ 1192213 w 1535"/>
              <a:gd name="T3" fmla="*/ 2341562 h 1677"/>
              <a:gd name="T4" fmla="*/ 1773238 w 1535"/>
              <a:gd name="T5" fmla="*/ 2425700 h 1677"/>
              <a:gd name="T6" fmla="*/ 2001838 w 1535"/>
              <a:gd name="T7" fmla="*/ 2405062 h 1677"/>
              <a:gd name="T8" fmla="*/ 2022475 w 1535"/>
              <a:gd name="T9" fmla="*/ 2259012 h 1677"/>
              <a:gd name="T10" fmla="*/ 2063750 w 1535"/>
              <a:gd name="T11" fmla="*/ 2133600 h 1677"/>
              <a:gd name="T12" fmla="*/ 2084388 w 1535"/>
              <a:gd name="T13" fmla="*/ 2071687 h 1677"/>
              <a:gd name="T14" fmla="*/ 1981200 w 1535"/>
              <a:gd name="T15" fmla="*/ 430212 h 1677"/>
              <a:gd name="T16" fmla="*/ 1835150 w 1535"/>
              <a:gd name="T17" fmla="*/ 284162 h 1677"/>
              <a:gd name="T18" fmla="*/ 1544638 w 1535"/>
              <a:gd name="T19" fmla="*/ 98425 h 1677"/>
              <a:gd name="T20" fmla="*/ 1336675 w 1535"/>
              <a:gd name="T21" fmla="*/ 14287 h 1677"/>
              <a:gd name="T22" fmla="*/ 920750 w 1535"/>
              <a:gd name="T23" fmla="*/ 55562 h 1677"/>
              <a:gd name="T24" fmla="*/ 879475 w 1535"/>
              <a:gd name="T25" fmla="*/ 98425 h 1677"/>
              <a:gd name="T26" fmla="*/ 755650 w 1535"/>
              <a:gd name="T27" fmla="*/ 139700 h 1677"/>
              <a:gd name="T28" fmla="*/ 630238 w 1535"/>
              <a:gd name="T29" fmla="*/ 284162 h 1677"/>
              <a:gd name="T30" fmla="*/ 506413 w 1535"/>
              <a:gd name="T31" fmla="*/ 471487 h 1677"/>
              <a:gd name="T32" fmla="*/ 401638 w 1535"/>
              <a:gd name="T33" fmla="*/ 784225 h 1677"/>
              <a:gd name="T34" fmla="*/ 463550 w 1535"/>
              <a:gd name="T35" fmla="*/ 784225 h 16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35" h="1677">
                <a:moveTo>
                  <a:pt x="292" y="494"/>
                </a:moveTo>
                <a:cubicBezTo>
                  <a:pt x="307" y="1677"/>
                  <a:pt x="0" y="1502"/>
                  <a:pt x="751" y="1475"/>
                </a:cubicBezTo>
                <a:cubicBezTo>
                  <a:pt x="874" y="1487"/>
                  <a:pt x="994" y="1511"/>
                  <a:pt x="1117" y="1528"/>
                </a:cubicBezTo>
                <a:cubicBezTo>
                  <a:pt x="1165" y="1524"/>
                  <a:pt x="1221" y="1542"/>
                  <a:pt x="1261" y="1515"/>
                </a:cubicBezTo>
                <a:cubicBezTo>
                  <a:pt x="1287" y="1498"/>
                  <a:pt x="1267" y="1453"/>
                  <a:pt x="1274" y="1423"/>
                </a:cubicBezTo>
                <a:cubicBezTo>
                  <a:pt x="1280" y="1396"/>
                  <a:pt x="1291" y="1370"/>
                  <a:pt x="1300" y="1344"/>
                </a:cubicBezTo>
                <a:cubicBezTo>
                  <a:pt x="1304" y="1331"/>
                  <a:pt x="1313" y="1305"/>
                  <a:pt x="1313" y="1305"/>
                </a:cubicBezTo>
                <a:cubicBezTo>
                  <a:pt x="1217" y="1016"/>
                  <a:pt x="1535" y="462"/>
                  <a:pt x="1248" y="271"/>
                </a:cubicBezTo>
                <a:cubicBezTo>
                  <a:pt x="1188" y="180"/>
                  <a:pt x="1226" y="202"/>
                  <a:pt x="1156" y="179"/>
                </a:cubicBezTo>
                <a:cubicBezTo>
                  <a:pt x="1103" y="144"/>
                  <a:pt x="1035" y="83"/>
                  <a:pt x="973" y="62"/>
                </a:cubicBezTo>
                <a:cubicBezTo>
                  <a:pt x="933" y="21"/>
                  <a:pt x="899" y="20"/>
                  <a:pt x="842" y="9"/>
                </a:cubicBezTo>
                <a:cubicBezTo>
                  <a:pt x="754" y="15"/>
                  <a:pt x="660" y="0"/>
                  <a:pt x="580" y="35"/>
                </a:cubicBezTo>
                <a:cubicBezTo>
                  <a:pt x="569" y="40"/>
                  <a:pt x="565" y="56"/>
                  <a:pt x="554" y="62"/>
                </a:cubicBezTo>
                <a:cubicBezTo>
                  <a:pt x="530" y="74"/>
                  <a:pt x="476" y="88"/>
                  <a:pt x="476" y="88"/>
                </a:cubicBezTo>
                <a:cubicBezTo>
                  <a:pt x="459" y="138"/>
                  <a:pt x="441" y="150"/>
                  <a:pt x="397" y="179"/>
                </a:cubicBezTo>
                <a:cubicBezTo>
                  <a:pt x="379" y="233"/>
                  <a:pt x="367" y="265"/>
                  <a:pt x="319" y="297"/>
                </a:cubicBezTo>
                <a:cubicBezTo>
                  <a:pt x="296" y="362"/>
                  <a:pt x="274" y="428"/>
                  <a:pt x="253" y="494"/>
                </a:cubicBezTo>
                <a:cubicBezTo>
                  <a:pt x="249" y="506"/>
                  <a:pt x="279" y="494"/>
                  <a:pt x="292" y="49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Freeform 12">
            <a:extLst>
              <a:ext uri="{FF2B5EF4-FFF2-40B4-BE49-F238E27FC236}">
                <a16:creationId xmlns:a16="http://schemas.microsoft.com/office/drawing/2014/main" id="{0A1C092D-5E2F-9CF4-A816-E42F4B639122}"/>
              </a:ext>
            </a:extLst>
          </p:cNvPr>
          <p:cNvSpPr>
            <a:spLocks/>
          </p:cNvSpPr>
          <p:nvPr/>
        </p:nvSpPr>
        <p:spPr bwMode="auto">
          <a:xfrm>
            <a:off x="1600200" y="13716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Freeform 13">
            <a:extLst>
              <a:ext uri="{FF2B5EF4-FFF2-40B4-BE49-F238E27FC236}">
                <a16:creationId xmlns:a16="http://schemas.microsoft.com/office/drawing/2014/main" id="{75F8BE07-F559-6D56-8345-37D46278A8E1}"/>
              </a:ext>
            </a:extLst>
          </p:cNvPr>
          <p:cNvSpPr>
            <a:spLocks/>
          </p:cNvSpPr>
          <p:nvPr/>
        </p:nvSpPr>
        <p:spPr bwMode="auto">
          <a:xfrm>
            <a:off x="3124200" y="1447800"/>
            <a:ext cx="276225" cy="1654175"/>
          </a:xfrm>
          <a:custGeom>
            <a:avLst/>
            <a:gdLst>
              <a:gd name="T0" fmla="*/ 95250 w 174"/>
              <a:gd name="T1" fmla="*/ 0 h 1042"/>
              <a:gd name="T2" fmla="*/ 138113 w 174"/>
              <a:gd name="T3" fmla="*/ 42863 h 1042"/>
              <a:gd name="T4" fmla="*/ 220663 w 174"/>
              <a:gd name="T5" fmla="*/ 63500 h 1042"/>
              <a:gd name="T6" fmla="*/ 158750 w 174"/>
              <a:gd name="T7" fmla="*/ 1350963 h 1042"/>
              <a:gd name="T8" fmla="*/ 138113 w 174"/>
              <a:gd name="T9" fmla="*/ 1620838 h 1042"/>
              <a:gd name="T10" fmla="*/ 33338 w 174"/>
              <a:gd name="T11" fmla="*/ 1579563 h 1042"/>
              <a:gd name="T12" fmla="*/ 33338 w 174"/>
              <a:gd name="T13" fmla="*/ 125413 h 10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4" h="1042">
                <a:moveTo>
                  <a:pt x="60" y="0"/>
                </a:moveTo>
                <a:cubicBezTo>
                  <a:pt x="69" y="9"/>
                  <a:pt x="76" y="21"/>
                  <a:pt x="87" y="27"/>
                </a:cubicBezTo>
                <a:cubicBezTo>
                  <a:pt x="103" y="35"/>
                  <a:pt x="138" y="22"/>
                  <a:pt x="139" y="40"/>
                </a:cubicBezTo>
                <a:cubicBezTo>
                  <a:pt x="174" y="678"/>
                  <a:pt x="162" y="539"/>
                  <a:pt x="100" y="851"/>
                </a:cubicBezTo>
                <a:cubicBezTo>
                  <a:pt x="96" y="908"/>
                  <a:pt x="114" y="971"/>
                  <a:pt x="87" y="1021"/>
                </a:cubicBezTo>
                <a:cubicBezTo>
                  <a:pt x="76" y="1042"/>
                  <a:pt x="23" y="1019"/>
                  <a:pt x="21" y="995"/>
                </a:cubicBezTo>
                <a:cubicBezTo>
                  <a:pt x="0" y="690"/>
                  <a:pt x="21" y="384"/>
                  <a:pt x="21" y="79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Freeform 14">
            <a:extLst>
              <a:ext uri="{FF2B5EF4-FFF2-40B4-BE49-F238E27FC236}">
                <a16:creationId xmlns:a16="http://schemas.microsoft.com/office/drawing/2014/main" id="{40FCBFDF-DC31-7AF0-A38D-474DB18FB87C}"/>
              </a:ext>
            </a:extLst>
          </p:cNvPr>
          <p:cNvSpPr>
            <a:spLocks/>
          </p:cNvSpPr>
          <p:nvPr/>
        </p:nvSpPr>
        <p:spPr bwMode="auto">
          <a:xfrm>
            <a:off x="1358900" y="2944813"/>
            <a:ext cx="1966913" cy="207962"/>
          </a:xfrm>
          <a:custGeom>
            <a:avLst/>
            <a:gdLst>
              <a:gd name="T0" fmla="*/ 261938 w 1239"/>
              <a:gd name="T1" fmla="*/ 6350 h 131"/>
              <a:gd name="T2" fmla="*/ 1820863 w 1239"/>
              <a:gd name="T3" fmla="*/ 68262 h 131"/>
              <a:gd name="T4" fmla="*/ 1903413 w 1239"/>
              <a:gd name="T5" fmla="*/ 130175 h 131"/>
              <a:gd name="T6" fmla="*/ 1966913 w 1239"/>
              <a:gd name="T7" fmla="*/ 152400 h 131"/>
              <a:gd name="T8" fmla="*/ 1903413 w 1239"/>
              <a:gd name="T9" fmla="*/ 173037 h 131"/>
              <a:gd name="T10" fmla="*/ 511175 w 1239"/>
              <a:gd name="T11" fmla="*/ 193675 h 131"/>
              <a:gd name="T12" fmla="*/ 220663 w 1239"/>
              <a:gd name="T13" fmla="*/ 152400 h 131"/>
              <a:gd name="T14" fmla="*/ 261938 w 1239"/>
              <a:gd name="T15" fmla="*/ 6350 h 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9" h="131">
                <a:moveTo>
                  <a:pt x="165" y="4"/>
                </a:moveTo>
                <a:cubicBezTo>
                  <a:pt x="530" y="124"/>
                  <a:pt x="216" y="30"/>
                  <a:pt x="1147" y="43"/>
                </a:cubicBezTo>
                <a:cubicBezTo>
                  <a:pt x="1164" y="56"/>
                  <a:pt x="1180" y="71"/>
                  <a:pt x="1199" y="82"/>
                </a:cubicBezTo>
                <a:cubicBezTo>
                  <a:pt x="1211" y="89"/>
                  <a:pt x="1239" y="82"/>
                  <a:pt x="1239" y="96"/>
                </a:cubicBezTo>
                <a:cubicBezTo>
                  <a:pt x="1239" y="110"/>
                  <a:pt x="1213" y="109"/>
                  <a:pt x="1199" y="109"/>
                </a:cubicBezTo>
                <a:cubicBezTo>
                  <a:pt x="907" y="117"/>
                  <a:pt x="614" y="118"/>
                  <a:pt x="322" y="122"/>
                </a:cubicBezTo>
                <a:cubicBezTo>
                  <a:pt x="261" y="113"/>
                  <a:pt x="190" y="131"/>
                  <a:pt x="139" y="96"/>
                </a:cubicBezTo>
                <a:cubicBezTo>
                  <a:pt x="0" y="0"/>
                  <a:pt x="142" y="4"/>
                  <a:pt x="165" y="4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Freeform 15">
            <a:extLst>
              <a:ext uri="{FF2B5EF4-FFF2-40B4-BE49-F238E27FC236}">
                <a16:creationId xmlns:a16="http://schemas.microsoft.com/office/drawing/2014/main" id="{4039739A-D105-C6B4-1792-0AC4F6CADCF7}"/>
              </a:ext>
            </a:extLst>
          </p:cNvPr>
          <p:cNvSpPr>
            <a:spLocks/>
          </p:cNvSpPr>
          <p:nvPr/>
        </p:nvSpPr>
        <p:spPr bwMode="auto">
          <a:xfrm>
            <a:off x="1620838" y="703263"/>
            <a:ext cx="1770062" cy="820737"/>
          </a:xfrm>
          <a:custGeom>
            <a:avLst/>
            <a:gdLst>
              <a:gd name="T0" fmla="*/ 166687 w 1115"/>
              <a:gd name="T1" fmla="*/ 730250 h 517"/>
              <a:gd name="T2" fmla="*/ 457200 w 1115"/>
              <a:gd name="T3" fmla="*/ 357187 h 517"/>
              <a:gd name="T4" fmla="*/ 831850 w 1115"/>
              <a:gd name="T5" fmla="*/ 252412 h 517"/>
              <a:gd name="T6" fmla="*/ 1247775 w 1115"/>
              <a:gd name="T7" fmla="*/ 273050 h 517"/>
              <a:gd name="T8" fmla="*/ 1412875 w 1115"/>
              <a:gd name="T9" fmla="*/ 377825 h 517"/>
              <a:gd name="T10" fmla="*/ 1538287 w 1115"/>
              <a:gd name="T11" fmla="*/ 522287 h 517"/>
              <a:gd name="T12" fmla="*/ 1641475 w 1115"/>
              <a:gd name="T13" fmla="*/ 688975 h 517"/>
              <a:gd name="T14" fmla="*/ 1620837 w 1115"/>
              <a:gd name="T15" fmla="*/ 793750 h 517"/>
              <a:gd name="T16" fmla="*/ 1746250 w 1115"/>
              <a:gd name="T17" fmla="*/ 771525 h 517"/>
              <a:gd name="T18" fmla="*/ 1641475 w 1115"/>
              <a:gd name="T19" fmla="*/ 542925 h 517"/>
              <a:gd name="T20" fmla="*/ 1579562 w 1115"/>
              <a:gd name="T21" fmla="*/ 419100 h 517"/>
              <a:gd name="T22" fmla="*/ 1497012 w 1115"/>
              <a:gd name="T23" fmla="*/ 211137 h 517"/>
              <a:gd name="T24" fmla="*/ 1392237 w 1115"/>
              <a:gd name="T25" fmla="*/ 149225 h 517"/>
              <a:gd name="T26" fmla="*/ 1330325 w 1115"/>
              <a:gd name="T27" fmla="*/ 107950 h 517"/>
              <a:gd name="T28" fmla="*/ 1289050 w 1115"/>
              <a:gd name="T29" fmla="*/ 65087 h 517"/>
              <a:gd name="T30" fmla="*/ 1060450 w 1115"/>
              <a:gd name="T31" fmla="*/ 3175 h 517"/>
              <a:gd name="T32" fmla="*/ 457200 w 1115"/>
              <a:gd name="T33" fmla="*/ 65087 h 517"/>
              <a:gd name="T34" fmla="*/ 374650 w 1115"/>
              <a:gd name="T35" fmla="*/ 169862 h 517"/>
              <a:gd name="T36" fmla="*/ 249237 w 1115"/>
              <a:gd name="T37" fmla="*/ 231775 h 517"/>
              <a:gd name="T38" fmla="*/ 207962 w 1115"/>
              <a:gd name="T39" fmla="*/ 293687 h 517"/>
              <a:gd name="T40" fmla="*/ 104775 w 1115"/>
              <a:gd name="T41" fmla="*/ 398462 h 517"/>
              <a:gd name="T42" fmla="*/ 82550 w 1115"/>
              <a:gd name="T43" fmla="*/ 460375 h 517"/>
              <a:gd name="T44" fmla="*/ 61912 w 1115"/>
              <a:gd name="T45" fmla="*/ 606425 h 517"/>
              <a:gd name="T46" fmla="*/ 0 w 1115"/>
              <a:gd name="T47" fmla="*/ 730250 h 517"/>
              <a:gd name="T48" fmla="*/ 166687 w 1115"/>
              <a:gd name="T49" fmla="*/ 730250 h 5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5" h="517">
                <a:moveTo>
                  <a:pt x="105" y="460"/>
                </a:moveTo>
                <a:cubicBezTo>
                  <a:pt x="140" y="356"/>
                  <a:pt x="176" y="262"/>
                  <a:pt x="288" y="225"/>
                </a:cubicBezTo>
                <a:cubicBezTo>
                  <a:pt x="346" y="165"/>
                  <a:pt x="446" y="169"/>
                  <a:pt x="524" y="159"/>
                </a:cubicBezTo>
                <a:cubicBezTo>
                  <a:pt x="612" y="137"/>
                  <a:pt x="698" y="151"/>
                  <a:pt x="786" y="172"/>
                </a:cubicBezTo>
                <a:cubicBezTo>
                  <a:pt x="825" y="198"/>
                  <a:pt x="846" y="223"/>
                  <a:pt x="890" y="238"/>
                </a:cubicBezTo>
                <a:cubicBezTo>
                  <a:pt x="908" y="292"/>
                  <a:pt x="926" y="294"/>
                  <a:pt x="969" y="329"/>
                </a:cubicBezTo>
                <a:cubicBezTo>
                  <a:pt x="1004" y="357"/>
                  <a:pt x="1020" y="393"/>
                  <a:pt x="1034" y="434"/>
                </a:cubicBezTo>
                <a:cubicBezTo>
                  <a:pt x="1030" y="456"/>
                  <a:pt x="1003" y="486"/>
                  <a:pt x="1021" y="500"/>
                </a:cubicBezTo>
                <a:cubicBezTo>
                  <a:pt x="1042" y="517"/>
                  <a:pt x="1087" y="509"/>
                  <a:pt x="1100" y="486"/>
                </a:cubicBezTo>
                <a:cubicBezTo>
                  <a:pt x="1115" y="461"/>
                  <a:pt x="1058" y="367"/>
                  <a:pt x="1034" y="342"/>
                </a:cubicBezTo>
                <a:cubicBezTo>
                  <a:pt x="1001" y="244"/>
                  <a:pt x="1045" y="365"/>
                  <a:pt x="995" y="264"/>
                </a:cubicBezTo>
                <a:cubicBezTo>
                  <a:pt x="972" y="219"/>
                  <a:pt x="977" y="174"/>
                  <a:pt x="943" y="133"/>
                </a:cubicBezTo>
                <a:cubicBezTo>
                  <a:pt x="909" y="91"/>
                  <a:pt x="925" y="118"/>
                  <a:pt x="877" y="94"/>
                </a:cubicBezTo>
                <a:cubicBezTo>
                  <a:pt x="863" y="87"/>
                  <a:pt x="850" y="78"/>
                  <a:pt x="838" y="68"/>
                </a:cubicBezTo>
                <a:cubicBezTo>
                  <a:pt x="828" y="60"/>
                  <a:pt x="823" y="47"/>
                  <a:pt x="812" y="41"/>
                </a:cubicBezTo>
                <a:cubicBezTo>
                  <a:pt x="771" y="16"/>
                  <a:pt x="713" y="17"/>
                  <a:pt x="668" y="2"/>
                </a:cubicBezTo>
                <a:cubicBezTo>
                  <a:pt x="540" y="8"/>
                  <a:pt x="411" y="0"/>
                  <a:pt x="288" y="41"/>
                </a:cubicBezTo>
                <a:cubicBezTo>
                  <a:pt x="169" y="124"/>
                  <a:pt x="314" y="12"/>
                  <a:pt x="236" y="107"/>
                </a:cubicBezTo>
                <a:cubicBezTo>
                  <a:pt x="218" y="129"/>
                  <a:pt x="182" y="138"/>
                  <a:pt x="157" y="146"/>
                </a:cubicBezTo>
                <a:cubicBezTo>
                  <a:pt x="148" y="159"/>
                  <a:pt x="141" y="173"/>
                  <a:pt x="131" y="185"/>
                </a:cubicBezTo>
                <a:cubicBezTo>
                  <a:pt x="111" y="208"/>
                  <a:pt x="66" y="251"/>
                  <a:pt x="66" y="251"/>
                </a:cubicBezTo>
                <a:cubicBezTo>
                  <a:pt x="61" y="264"/>
                  <a:pt x="55" y="276"/>
                  <a:pt x="52" y="290"/>
                </a:cubicBezTo>
                <a:cubicBezTo>
                  <a:pt x="46" y="320"/>
                  <a:pt x="48" y="352"/>
                  <a:pt x="39" y="382"/>
                </a:cubicBezTo>
                <a:cubicBezTo>
                  <a:pt x="31" y="410"/>
                  <a:pt x="9" y="432"/>
                  <a:pt x="0" y="460"/>
                </a:cubicBezTo>
                <a:cubicBezTo>
                  <a:pt x="70" y="477"/>
                  <a:pt x="35" y="477"/>
                  <a:pt x="105" y="460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Freeform 17">
            <a:extLst>
              <a:ext uri="{FF2B5EF4-FFF2-40B4-BE49-F238E27FC236}">
                <a16:creationId xmlns:a16="http://schemas.microsoft.com/office/drawing/2014/main" id="{DBC2EC5D-6690-79E6-5DE6-55A8301AFEEB}"/>
              </a:ext>
            </a:extLst>
          </p:cNvPr>
          <p:cNvSpPr>
            <a:spLocks/>
          </p:cNvSpPr>
          <p:nvPr/>
        </p:nvSpPr>
        <p:spPr bwMode="auto">
          <a:xfrm>
            <a:off x="-180975" y="747713"/>
            <a:ext cx="2293938" cy="2743200"/>
          </a:xfrm>
          <a:custGeom>
            <a:avLst/>
            <a:gdLst>
              <a:gd name="T0" fmla="*/ 160338 w 1445"/>
              <a:gd name="T1" fmla="*/ 457200 h 1728"/>
              <a:gd name="T2" fmla="*/ 368300 w 1445"/>
              <a:gd name="T3" fmla="*/ 84138 h 1728"/>
              <a:gd name="T4" fmla="*/ 576263 w 1445"/>
              <a:gd name="T5" fmla="*/ 0 h 1728"/>
              <a:gd name="T6" fmla="*/ 1365250 w 1445"/>
              <a:gd name="T7" fmla="*/ 20638 h 1728"/>
              <a:gd name="T8" fmla="*/ 1470025 w 1445"/>
              <a:gd name="T9" fmla="*/ 41275 h 1728"/>
              <a:gd name="T10" fmla="*/ 1573213 w 1445"/>
              <a:gd name="T11" fmla="*/ 125413 h 1728"/>
              <a:gd name="T12" fmla="*/ 1698625 w 1445"/>
              <a:gd name="T13" fmla="*/ 374650 h 1728"/>
              <a:gd name="T14" fmla="*/ 1739900 w 1445"/>
              <a:gd name="T15" fmla="*/ 436563 h 1728"/>
              <a:gd name="T16" fmla="*/ 1801813 w 1445"/>
              <a:gd name="T17" fmla="*/ 623888 h 1728"/>
              <a:gd name="T18" fmla="*/ 1822450 w 1445"/>
              <a:gd name="T19" fmla="*/ 685800 h 1728"/>
              <a:gd name="T20" fmla="*/ 450850 w 1445"/>
              <a:gd name="T21" fmla="*/ 2370138 h 1728"/>
              <a:gd name="T22" fmla="*/ 77788 w 1445"/>
              <a:gd name="T23" fmla="*/ 2224088 h 1728"/>
              <a:gd name="T24" fmla="*/ 98425 w 1445"/>
              <a:gd name="T25" fmla="*/ 1933575 h 1728"/>
              <a:gd name="T26" fmla="*/ 119063 w 1445"/>
              <a:gd name="T27" fmla="*/ 415925 h 1728"/>
              <a:gd name="T28" fmla="*/ 160338 w 1445"/>
              <a:gd name="T29" fmla="*/ 354013 h 1728"/>
              <a:gd name="T30" fmla="*/ 160338 w 1445"/>
              <a:gd name="T31" fmla="*/ 228600 h 17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5" h="1728">
                <a:moveTo>
                  <a:pt x="101" y="288"/>
                </a:moveTo>
                <a:cubicBezTo>
                  <a:pt x="115" y="163"/>
                  <a:pt x="105" y="95"/>
                  <a:pt x="232" y="53"/>
                </a:cubicBezTo>
                <a:cubicBezTo>
                  <a:pt x="272" y="12"/>
                  <a:pt x="306" y="11"/>
                  <a:pt x="363" y="0"/>
                </a:cubicBezTo>
                <a:cubicBezTo>
                  <a:pt x="529" y="4"/>
                  <a:pt x="694" y="5"/>
                  <a:pt x="860" y="13"/>
                </a:cubicBezTo>
                <a:cubicBezTo>
                  <a:pt x="882" y="14"/>
                  <a:pt x="907" y="15"/>
                  <a:pt x="926" y="26"/>
                </a:cubicBezTo>
                <a:cubicBezTo>
                  <a:pt x="1092" y="122"/>
                  <a:pt x="823" y="23"/>
                  <a:pt x="991" y="79"/>
                </a:cubicBezTo>
                <a:cubicBezTo>
                  <a:pt x="1058" y="180"/>
                  <a:pt x="1033" y="127"/>
                  <a:pt x="1070" y="236"/>
                </a:cubicBezTo>
                <a:cubicBezTo>
                  <a:pt x="1075" y="251"/>
                  <a:pt x="1090" y="261"/>
                  <a:pt x="1096" y="275"/>
                </a:cubicBezTo>
                <a:cubicBezTo>
                  <a:pt x="1113" y="313"/>
                  <a:pt x="1122" y="354"/>
                  <a:pt x="1135" y="393"/>
                </a:cubicBezTo>
                <a:cubicBezTo>
                  <a:pt x="1139" y="406"/>
                  <a:pt x="1148" y="432"/>
                  <a:pt x="1148" y="432"/>
                </a:cubicBezTo>
                <a:cubicBezTo>
                  <a:pt x="1115" y="1728"/>
                  <a:pt x="1445" y="1474"/>
                  <a:pt x="284" y="1493"/>
                </a:cubicBezTo>
                <a:cubicBezTo>
                  <a:pt x="0" y="1473"/>
                  <a:pt x="169" y="1521"/>
                  <a:pt x="49" y="1401"/>
                </a:cubicBezTo>
                <a:cubicBezTo>
                  <a:pt x="53" y="1340"/>
                  <a:pt x="61" y="1279"/>
                  <a:pt x="62" y="1218"/>
                </a:cubicBezTo>
                <a:cubicBezTo>
                  <a:pt x="69" y="899"/>
                  <a:pt x="63" y="580"/>
                  <a:pt x="75" y="262"/>
                </a:cubicBezTo>
                <a:cubicBezTo>
                  <a:pt x="76" y="246"/>
                  <a:pt x="98" y="238"/>
                  <a:pt x="101" y="223"/>
                </a:cubicBezTo>
                <a:cubicBezTo>
                  <a:pt x="107" y="197"/>
                  <a:pt x="101" y="170"/>
                  <a:pt x="101" y="144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Freeform 19">
            <a:extLst>
              <a:ext uri="{FF2B5EF4-FFF2-40B4-BE49-F238E27FC236}">
                <a16:creationId xmlns:a16="http://schemas.microsoft.com/office/drawing/2014/main" id="{EB379327-DA21-FFE8-277E-823A24E1E21D}"/>
              </a:ext>
            </a:extLst>
          </p:cNvPr>
          <p:cNvSpPr>
            <a:spLocks/>
          </p:cNvSpPr>
          <p:nvPr/>
        </p:nvSpPr>
        <p:spPr bwMode="auto">
          <a:xfrm>
            <a:off x="-76200" y="1143000"/>
            <a:ext cx="298450" cy="2108200"/>
          </a:xfrm>
          <a:custGeom>
            <a:avLst/>
            <a:gdLst>
              <a:gd name="T0" fmla="*/ 56848 w 210"/>
              <a:gd name="T1" fmla="*/ 0 h 1328"/>
              <a:gd name="T2" fmla="*/ 93799 w 210"/>
              <a:gd name="T3" fmla="*/ 1081088 h 1328"/>
              <a:gd name="T4" fmla="*/ 75323 w 210"/>
              <a:gd name="T5" fmla="*/ 1954213 h 1328"/>
              <a:gd name="T6" fmla="*/ 0 w 210"/>
              <a:gd name="T7" fmla="*/ 1870075 h 1328"/>
              <a:gd name="T8" fmla="*/ 18475 w 210"/>
              <a:gd name="T9" fmla="*/ 103188 h 1328"/>
              <a:gd name="T10" fmla="*/ 56848 w 210"/>
              <a:gd name="T11" fmla="*/ 0 h 1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" h="1328">
                <a:moveTo>
                  <a:pt x="40" y="0"/>
                </a:moveTo>
                <a:cubicBezTo>
                  <a:pt x="210" y="57"/>
                  <a:pt x="80" y="494"/>
                  <a:pt x="66" y="681"/>
                </a:cubicBezTo>
                <a:cubicBezTo>
                  <a:pt x="62" y="864"/>
                  <a:pt x="71" y="1049"/>
                  <a:pt x="53" y="1231"/>
                </a:cubicBezTo>
                <a:cubicBezTo>
                  <a:pt x="43" y="1328"/>
                  <a:pt x="0" y="1178"/>
                  <a:pt x="0" y="1178"/>
                </a:cubicBezTo>
                <a:cubicBezTo>
                  <a:pt x="4" y="807"/>
                  <a:pt x="4" y="436"/>
                  <a:pt x="13" y="65"/>
                </a:cubicBezTo>
                <a:cubicBezTo>
                  <a:pt x="14" y="22"/>
                  <a:pt x="19" y="21"/>
                  <a:pt x="40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Freeform 20">
            <a:extLst>
              <a:ext uri="{FF2B5EF4-FFF2-40B4-BE49-F238E27FC236}">
                <a16:creationId xmlns:a16="http://schemas.microsoft.com/office/drawing/2014/main" id="{A51050F4-A317-01E7-85F4-B37E6036E5E7}"/>
              </a:ext>
            </a:extLst>
          </p:cNvPr>
          <p:cNvSpPr>
            <a:spLocks/>
          </p:cNvSpPr>
          <p:nvPr/>
        </p:nvSpPr>
        <p:spPr bwMode="auto">
          <a:xfrm>
            <a:off x="0" y="609600"/>
            <a:ext cx="1641475" cy="852488"/>
          </a:xfrm>
          <a:custGeom>
            <a:avLst/>
            <a:gdLst>
              <a:gd name="T0" fmla="*/ 0 w 1034"/>
              <a:gd name="T1" fmla="*/ 539750 h 537"/>
              <a:gd name="T2" fmla="*/ 207963 w 1034"/>
              <a:gd name="T3" fmla="*/ 144463 h 537"/>
              <a:gd name="T4" fmla="*/ 311150 w 1034"/>
              <a:gd name="T5" fmla="*/ 41275 h 537"/>
              <a:gd name="T6" fmla="*/ 436563 w 1034"/>
              <a:gd name="T7" fmla="*/ 0 h 537"/>
              <a:gd name="T8" fmla="*/ 1184275 w 1034"/>
              <a:gd name="T9" fmla="*/ 20638 h 537"/>
              <a:gd name="T10" fmla="*/ 1309688 w 1034"/>
              <a:gd name="T11" fmla="*/ 61913 h 537"/>
              <a:gd name="T12" fmla="*/ 1371600 w 1034"/>
              <a:gd name="T13" fmla="*/ 103188 h 537"/>
              <a:gd name="T14" fmla="*/ 1538288 w 1034"/>
              <a:gd name="T15" fmla="*/ 539750 h 537"/>
              <a:gd name="T16" fmla="*/ 1641475 w 1034"/>
              <a:gd name="T17" fmla="*/ 809625 h 537"/>
              <a:gd name="T18" fmla="*/ 1600200 w 1034"/>
              <a:gd name="T19" fmla="*/ 852488 h 537"/>
              <a:gd name="T20" fmla="*/ 1538288 w 1034"/>
              <a:gd name="T21" fmla="*/ 747713 h 537"/>
              <a:gd name="T22" fmla="*/ 1309688 w 1034"/>
              <a:gd name="T23" fmla="*/ 436563 h 537"/>
              <a:gd name="T24" fmla="*/ 1038225 w 1034"/>
              <a:gd name="T25" fmla="*/ 144463 h 537"/>
              <a:gd name="T26" fmla="*/ 415925 w 1034"/>
              <a:gd name="T27" fmla="*/ 166688 h 537"/>
              <a:gd name="T28" fmla="*/ 290513 w 1034"/>
              <a:gd name="T29" fmla="*/ 207963 h 537"/>
              <a:gd name="T30" fmla="*/ 228600 w 1034"/>
              <a:gd name="T31" fmla="*/ 228600 h 537"/>
              <a:gd name="T32" fmla="*/ 144463 w 1034"/>
              <a:gd name="T33" fmla="*/ 352425 h 537"/>
              <a:gd name="T34" fmla="*/ 103188 w 1034"/>
              <a:gd name="T35" fmla="*/ 560388 h 537"/>
              <a:gd name="T36" fmla="*/ 0 w 1034"/>
              <a:gd name="T37" fmla="*/ 539750 h 5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4" h="537">
                <a:moveTo>
                  <a:pt x="0" y="340"/>
                </a:moveTo>
                <a:cubicBezTo>
                  <a:pt x="33" y="241"/>
                  <a:pt x="38" y="154"/>
                  <a:pt x="131" y="91"/>
                </a:cubicBezTo>
                <a:cubicBezTo>
                  <a:pt x="155" y="56"/>
                  <a:pt x="155" y="44"/>
                  <a:pt x="196" y="26"/>
                </a:cubicBezTo>
                <a:cubicBezTo>
                  <a:pt x="221" y="15"/>
                  <a:pt x="275" y="0"/>
                  <a:pt x="275" y="0"/>
                </a:cubicBezTo>
                <a:cubicBezTo>
                  <a:pt x="432" y="4"/>
                  <a:pt x="589" y="2"/>
                  <a:pt x="746" y="13"/>
                </a:cubicBezTo>
                <a:cubicBezTo>
                  <a:pt x="774" y="15"/>
                  <a:pt x="825" y="39"/>
                  <a:pt x="825" y="39"/>
                </a:cubicBezTo>
                <a:cubicBezTo>
                  <a:pt x="838" y="48"/>
                  <a:pt x="856" y="52"/>
                  <a:pt x="864" y="65"/>
                </a:cubicBezTo>
                <a:cubicBezTo>
                  <a:pt x="915" y="147"/>
                  <a:pt x="898" y="272"/>
                  <a:pt x="969" y="340"/>
                </a:cubicBezTo>
                <a:cubicBezTo>
                  <a:pt x="1005" y="414"/>
                  <a:pt x="1020" y="424"/>
                  <a:pt x="1034" y="510"/>
                </a:cubicBezTo>
                <a:cubicBezTo>
                  <a:pt x="1025" y="519"/>
                  <a:pt x="1020" y="537"/>
                  <a:pt x="1008" y="537"/>
                </a:cubicBezTo>
                <a:cubicBezTo>
                  <a:pt x="985" y="537"/>
                  <a:pt x="972" y="481"/>
                  <a:pt x="969" y="471"/>
                </a:cubicBezTo>
                <a:cubicBezTo>
                  <a:pt x="935" y="356"/>
                  <a:pt x="899" y="349"/>
                  <a:pt x="825" y="275"/>
                </a:cubicBezTo>
                <a:cubicBezTo>
                  <a:pt x="789" y="169"/>
                  <a:pt x="768" y="131"/>
                  <a:pt x="654" y="91"/>
                </a:cubicBezTo>
                <a:cubicBezTo>
                  <a:pt x="523" y="96"/>
                  <a:pt x="392" y="94"/>
                  <a:pt x="262" y="105"/>
                </a:cubicBezTo>
                <a:cubicBezTo>
                  <a:pt x="234" y="107"/>
                  <a:pt x="209" y="122"/>
                  <a:pt x="183" y="131"/>
                </a:cubicBezTo>
                <a:cubicBezTo>
                  <a:pt x="170" y="135"/>
                  <a:pt x="144" y="144"/>
                  <a:pt x="144" y="144"/>
                </a:cubicBezTo>
                <a:cubicBezTo>
                  <a:pt x="126" y="170"/>
                  <a:pt x="95" y="191"/>
                  <a:pt x="91" y="222"/>
                </a:cubicBezTo>
                <a:cubicBezTo>
                  <a:pt x="90" y="227"/>
                  <a:pt x="79" y="342"/>
                  <a:pt x="65" y="353"/>
                </a:cubicBezTo>
                <a:cubicBezTo>
                  <a:pt x="16" y="392"/>
                  <a:pt x="14" y="369"/>
                  <a:pt x="0" y="34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Freeform 21">
            <a:extLst>
              <a:ext uri="{FF2B5EF4-FFF2-40B4-BE49-F238E27FC236}">
                <a16:creationId xmlns:a16="http://schemas.microsoft.com/office/drawing/2014/main" id="{9F8B47A7-BAA2-AC6B-A9CD-44DC8854320E}"/>
              </a:ext>
            </a:extLst>
          </p:cNvPr>
          <p:cNvSpPr>
            <a:spLocks/>
          </p:cNvSpPr>
          <p:nvPr/>
        </p:nvSpPr>
        <p:spPr bwMode="auto">
          <a:xfrm>
            <a:off x="1109663" y="1725613"/>
            <a:ext cx="812800" cy="314325"/>
          </a:xfrm>
          <a:custGeom>
            <a:avLst/>
            <a:gdLst>
              <a:gd name="T0" fmla="*/ 657225 w 512"/>
              <a:gd name="T1" fmla="*/ 41275 h 198"/>
              <a:gd name="T2" fmla="*/ 53975 w 512"/>
              <a:gd name="T3" fmla="*/ 61913 h 198"/>
              <a:gd name="T4" fmla="*/ 74613 w 512"/>
              <a:gd name="T5" fmla="*/ 228600 h 198"/>
              <a:gd name="T6" fmla="*/ 677863 w 512"/>
              <a:gd name="T7" fmla="*/ 249238 h 198"/>
              <a:gd name="T8" fmla="*/ 698500 w 512"/>
              <a:gd name="T9" fmla="*/ 82550 h 198"/>
              <a:gd name="T10" fmla="*/ 636588 w 512"/>
              <a:gd name="T11" fmla="*/ 61913 h 198"/>
              <a:gd name="T12" fmla="*/ 657225 w 512"/>
              <a:gd name="T13" fmla="*/ 41275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" h="198">
                <a:moveTo>
                  <a:pt x="414" y="26"/>
                </a:moveTo>
                <a:cubicBezTo>
                  <a:pt x="287" y="30"/>
                  <a:pt x="155" y="0"/>
                  <a:pt x="34" y="39"/>
                </a:cubicBezTo>
                <a:cubicBezTo>
                  <a:pt x="0" y="50"/>
                  <a:pt x="13" y="134"/>
                  <a:pt x="47" y="144"/>
                </a:cubicBezTo>
                <a:cubicBezTo>
                  <a:pt x="168" y="180"/>
                  <a:pt x="300" y="153"/>
                  <a:pt x="427" y="157"/>
                </a:cubicBezTo>
                <a:cubicBezTo>
                  <a:pt x="489" y="178"/>
                  <a:pt x="512" y="198"/>
                  <a:pt x="440" y="52"/>
                </a:cubicBezTo>
                <a:cubicBezTo>
                  <a:pt x="434" y="40"/>
                  <a:pt x="411" y="49"/>
                  <a:pt x="401" y="39"/>
                </a:cubicBezTo>
                <a:cubicBezTo>
                  <a:pt x="397" y="35"/>
                  <a:pt x="410" y="30"/>
                  <a:pt x="414" y="26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Freeform 22">
            <a:extLst>
              <a:ext uri="{FF2B5EF4-FFF2-40B4-BE49-F238E27FC236}">
                <a16:creationId xmlns:a16="http://schemas.microsoft.com/office/drawing/2014/main" id="{552B917E-F844-6D63-FD07-DC50C8847C86}"/>
              </a:ext>
            </a:extLst>
          </p:cNvPr>
          <p:cNvSpPr>
            <a:spLocks/>
          </p:cNvSpPr>
          <p:nvPr/>
        </p:nvSpPr>
        <p:spPr bwMode="auto">
          <a:xfrm>
            <a:off x="1193800" y="1779588"/>
            <a:ext cx="163513" cy="166687"/>
          </a:xfrm>
          <a:custGeom>
            <a:avLst/>
            <a:gdLst>
              <a:gd name="T0" fmla="*/ 136525 w 103"/>
              <a:gd name="T1" fmla="*/ 49212 h 105"/>
              <a:gd name="T2" fmla="*/ 11113 w 103"/>
              <a:gd name="T3" fmla="*/ 49212 h 105"/>
              <a:gd name="T4" fmla="*/ 31750 w 103"/>
              <a:gd name="T5" fmla="*/ 152400 h 105"/>
              <a:gd name="T6" fmla="*/ 136525 w 103"/>
              <a:gd name="T7" fmla="*/ 49212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Freeform 23">
            <a:extLst>
              <a:ext uri="{FF2B5EF4-FFF2-40B4-BE49-F238E27FC236}">
                <a16:creationId xmlns:a16="http://schemas.microsoft.com/office/drawing/2014/main" id="{BC61D896-C670-5A97-32FC-4C5E48B48653}"/>
              </a:ext>
            </a:extLst>
          </p:cNvPr>
          <p:cNvSpPr>
            <a:spLocks/>
          </p:cNvSpPr>
          <p:nvPr/>
        </p:nvSpPr>
        <p:spPr bwMode="auto">
          <a:xfrm>
            <a:off x="1447800" y="1828800"/>
            <a:ext cx="163513" cy="166688"/>
          </a:xfrm>
          <a:custGeom>
            <a:avLst/>
            <a:gdLst>
              <a:gd name="T0" fmla="*/ 136525 w 103"/>
              <a:gd name="T1" fmla="*/ 49213 h 105"/>
              <a:gd name="T2" fmla="*/ 11113 w 103"/>
              <a:gd name="T3" fmla="*/ 49213 h 105"/>
              <a:gd name="T4" fmla="*/ 31750 w 103"/>
              <a:gd name="T5" fmla="*/ 152400 h 105"/>
              <a:gd name="T6" fmla="*/ 136525 w 103"/>
              <a:gd name="T7" fmla="*/ 49213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" h="105">
                <a:moveTo>
                  <a:pt x="86" y="31"/>
                </a:moveTo>
                <a:cubicBezTo>
                  <a:pt x="75" y="27"/>
                  <a:pt x="18" y="0"/>
                  <a:pt x="7" y="31"/>
                </a:cubicBezTo>
                <a:cubicBezTo>
                  <a:pt x="0" y="52"/>
                  <a:pt x="16" y="74"/>
                  <a:pt x="20" y="96"/>
                </a:cubicBezTo>
                <a:cubicBezTo>
                  <a:pt x="103" y="80"/>
                  <a:pt x="86" y="105"/>
                  <a:pt x="86" y="31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Freeform 24">
            <a:extLst>
              <a:ext uri="{FF2B5EF4-FFF2-40B4-BE49-F238E27FC236}">
                <a16:creationId xmlns:a16="http://schemas.microsoft.com/office/drawing/2014/main" id="{78F9F581-ABC5-0300-CB20-C13539DB4833}"/>
              </a:ext>
            </a:extLst>
          </p:cNvPr>
          <p:cNvSpPr>
            <a:spLocks/>
          </p:cNvSpPr>
          <p:nvPr/>
        </p:nvSpPr>
        <p:spPr bwMode="auto">
          <a:xfrm>
            <a:off x="290513" y="811213"/>
            <a:ext cx="41275" cy="2306637"/>
          </a:xfrm>
          <a:custGeom>
            <a:avLst/>
            <a:gdLst>
              <a:gd name="T0" fmla="*/ 41275 w 26"/>
              <a:gd name="T1" fmla="*/ 0 h 1453"/>
              <a:gd name="T2" fmla="*/ 0 w 26"/>
              <a:gd name="T3" fmla="*/ 2306637 h 14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" h="1453">
                <a:moveTo>
                  <a:pt x="26" y="0"/>
                </a:moveTo>
                <a:cubicBezTo>
                  <a:pt x="16" y="516"/>
                  <a:pt x="0" y="938"/>
                  <a:pt x="0" y="1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Freeform 25">
            <a:extLst>
              <a:ext uri="{FF2B5EF4-FFF2-40B4-BE49-F238E27FC236}">
                <a16:creationId xmlns:a16="http://schemas.microsoft.com/office/drawing/2014/main" id="{B3FC8B25-32AB-9440-19E9-4494EB640F78}"/>
              </a:ext>
            </a:extLst>
          </p:cNvPr>
          <p:cNvSpPr>
            <a:spLocks/>
          </p:cNvSpPr>
          <p:nvPr/>
        </p:nvSpPr>
        <p:spPr bwMode="auto">
          <a:xfrm>
            <a:off x="457200" y="914400"/>
            <a:ext cx="152400" cy="2209800"/>
          </a:xfrm>
          <a:custGeom>
            <a:avLst/>
            <a:gdLst>
              <a:gd name="T0" fmla="*/ 8659 w 88"/>
              <a:gd name="T1" fmla="*/ 0 h 1479"/>
              <a:gd name="T2" fmla="*/ 77932 w 88"/>
              <a:gd name="T3" fmla="*/ 684306 h 1479"/>
              <a:gd name="T4" fmla="*/ 145473 w 88"/>
              <a:gd name="T5" fmla="*/ 1211729 h 1479"/>
              <a:gd name="T6" fmla="*/ 145473 w 88"/>
              <a:gd name="T7" fmla="*/ 2209800 h 14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1479">
                <a:moveTo>
                  <a:pt x="5" y="0"/>
                </a:moveTo>
                <a:cubicBezTo>
                  <a:pt x="13" y="135"/>
                  <a:pt x="0" y="328"/>
                  <a:pt x="45" y="458"/>
                </a:cubicBezTo>
                <a:cubicBezTo>
                  <a:pt x="53" y="566"/>
                  <a:pt x="82" y="704"/>
                  <a:pt x="84" y="811"/>
                </a:cubicBezTo>
                <a:cubicBezTo>
                  <a:pt x="88" y="1034"/>
                  <a:pt x="84" y="1256"/>
                  <a:pt x="84" y="14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Freeform 26">
            <a:extLst>
              <a:ext uri="{FF2B5EF4-FFF2-40B4-BE49-F238E27FC236}">
                <a16:creationId xmlns:a16="http://schemas.microsoft.com/office/drawing/2014/main" id="{521491D6-CB1D-B9E5-0D3F-6D460609F5ED}"/>
              </a:ext>
            </a:extLst>
          </p:cNvPr>
          <p:cNvSpPr>
            <a:spLocks/>
          </p:cNvSpPr>
          <p:nvPr/>
        </p:nvSpPr>
        <p:spPr bwMode="auto">
          <a:xfrm>
            <a:off x="747713" y="811213"/>
            <a:ext cx="261937" cy="2160587"/>
          </a:xfrm>
          <a:custGeom>
            <a:avLst/>
            <a:gdLst>
              <a:gd name="T0" fmla="*/ 0 w 165"/>
              <a:gd name="T1" fmla="*/ 0 h 1361"/>
              <a:gd name="T2" fmla="*/ 104775 w 165"/>
              <a:gd name="T3" fmla="*/ 457200 h 1361"/>
              <a:gd name="T4" fmla="*/ 187325 w 165"/>
              <a:gd name="T5" fmla="*/ 871537 h 1361"/>
              <a:gd name="T6" fmla="*/ 207962 w 165"/>
              <a:gd name="T7" fmla="*/ 2160587 h 13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5" h="1361">
                <a:moveTo>
                  <a:pt x="0" y="0"/>
                </a:moveTo>
                <a:cubicBezTo>
                  <a:pt x="18" y="112"/>
                  <a:pt x="44" y="183"/>
                  <a:pt x="66" y="288"/>
                </a:cubicBezTo>
                <a:cubicBezTo>
                  <a:pt x="85" y="375"/>
                  <a:pt x="90" y="464"/>
                  <a:pt x="118" y="549"/>
                </a:cubicBezTo>
                <a:cubicBezTo>
                  <a:pt x="165" y="879"/>
                  <a:pt x="131" y="610"/>
                  <a:pt x="131" y="13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Freeform 27">
            <a:extLst>
              <a:ext uri="{FF2B5EF4-FFF2-40B4-BE49-F238E27FC236}">
                <a16:creationId xmlns:a16="http://schemas.microsoft.com/office/drawing/2014/main" id="{07476FA3-F80F-5B64-9F74-94E3969D7F4E}"/>
              </a:ext>
            </a:extLst>
          </p:cNvPr>
          <p:cNvSpPr>
            <a:spLocks/>
          </p:cNvSpPr>
          <p:nvPr/>
        </p:nvSpPr>
        <p:spPr bwMode="auto">
          <a:xfrm>
            <a:off x="1101725" y="788988"/>
            <a:ext cx="207963" cy="957262"/>
          </a:xfrm>
          <a:custGeom>
            <a:avLst/>
            <a:gdLst>
              <a:gd name="T0" fmla="*/ 0 w 131"/>
              <a:gd name="T1" fmla="*/ 0 h 603"/>
              <a:gd name="T2" fmla="*/ 144463 w 131"/>
              <a:gd name="T3" fmla="*/ 333375 h 603"/>
              <a:gd name="T4" fmla="*/ 207963 w 131"/>
              <a:gd name="T5" fmla="*/ 957262 h 6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" h="603">
                <a:moveTo>
                  <a:pt x="0" y="0"/>
                </a:moveTo>
                <a:cubicBezTo>
                  <a:pt x="34" y="69"/>
                  <a:pt x="57" y="141"/>
                  <a:pt x="91" y="210"/>
                </a:cubicBezTo>
                <a:cubicBezTo>
                  <a:pt x="119" y="342"/>
                  <a:pt x="131" y="469"/>
                  <a:pt x="131" y="6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Freeform 28">
            <a:extLst>
              <a:ext uri="{FF2B5EF4-FFF2-40B4-BE49-F238E27FC236}">
                <a16:creationId xmlns:a16="http://schemas.microsoft.com/office/drawing/2014/main" id="{5EF6CC06-83D7-F853-E8CA-8068CD3C5D87}"/>
              </a:ext>
            </a:extLst>
          </p:cNvPr>
          <p:cNvSpPr>
            <a:spLocks/>
          </p:cNvSpPr>
          <p:nvPr/>
        </p:nvSpPr>
        <p:spPr bwMode="auto">
          <a:xfrm>
            <a:off x="1350963" y="2057400"/>
            <a:ext cx="96837" cy="914400"/>
          </a:xfrm>
          <a:custGeom>
            <a:avLst/>
            <a:gdLst>
              <a:gd name="T0" fmla="*/ 0 w 68"/>
              <a:gd name="T1" fmla="*/ 0 h 707"/>
              <a:gd name="T2" fmla="*/ 37026 w 68"/>
              <a:gd name="T3" fmla="*/ 914400 h 7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" h="707">
                <a:moveTo>
                  <a:pt x="0" y="0"/>
                </a:moveTo>
                <a:cubicBezTo>
                  <a:pt x="68" y="271"/>
                  <a:pt x="26" y="153"/>
                  <a:pt x="26" y="7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Freeform 30">
            <a:extLst>
              <a:ext uri="{FF2B5EF4-FFF2-40B4-BE49-F238E27FC236}">
                <a16:creationId xmlns:a16="http://schemas.microsoft.com/office/drawing/2014/main" id="{2155E766-656F-BCE9-6676-E1C8FB988E88}"/>
              </a:ext>
            </a:extLst>
          </p:cNvPr>
          <p:cNvSpPr>
            <a:spLocks/>
          </p:cNvSpPr>
          <p:nvPr/>
        </p:nvSpPr>
        <p:spPr bwMode="auto">
          <a:xfrm>
            <a:off x="1443038" y="2589213"/>
            <a:ext cx="344487" cy="153987"/>
          </a:xfrm>
          <a:custGeom>
            <a:avLst/>
            <a:gdLst>
              <a:gd name="T0" fmla="*/ 74612 w 217"/>
              <a:gd name="T1" fmla="*/ 7937 h 97"/>
              <a:gd name="T2" fmla="*/ 323850 w 217"/>
              <a:gd name="T3" fmla="*/ 28575 h 97"/>
              <a:gd name="T4" fmla="*/ 303212 w 217"/>
              <a:gd name="T5" fmla="*/ 92075 h 97"/>
              <a:gd name="T6" fmla="*/ 239712 w 217"/>
              <a:gd name="T7" fmla="*/ 112712 h 97"/>
              <a:gd name="T8" fmla="*/ 74612 w 217"/>
              <a:gd name="T9" fmla="*/ 793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Freeform 31">
            <a:extLst>
              <a:ext uri="{FF2B5EF4-FFF2-40B4-BE49-F238E27FC236}">
                <a16:creationId xmlns:a16="http://schemas.microsoft.com/office/drawing/2014/main" id="{7AEA73D8-5E5E-5EAE-EF56-4BA05521CEED}"/>
              </a:ext>
            </a:extLst>
          </p:cNvPr>
          <p:cNvSpPr>
            <a:spLocks/>
          </p:cNvSpPr>
          <p:nvPr/>
        </p:nvSpPr>
        <p:spPr bwMode="auto">
          <a:xfrm>
            <a:off x="1371600" y="1447800"/>
            <a:ext cx="344488" cy="153988"/>
          </a:xfrm>
          <a:custGeom>
            <a:avLst/>
            <a:gdLst>
              <a:gd name="T0" fmla="*/ 74613 w 217"/>
              <a:gd name="T1" fmla="*/ 7938 h 97"/>
              <a:gd name="T2" fmla="*/ 323850 w 217"/>
              <a:gd name="T3" fmla="*/ 28575 h 97"/>
              <a:gd name="T4" fmla="*/ 303213 w 217"/>
              <a:gd name="T5" fmla="*/ 92075 h 97"/>
              <a:gd name="T6" fmla="*/ 239713 w 217"/>
              <a:gd name="T7" fmla="*/ 112713 h 97"/>
              <a:gd name="T8" fmla="*/ 74613 w 217"/>
              <a:gd name="T9" fmla="*/ 7938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" h="97">
                <a:moveTo>
                  <a:pt x="47" y="5"/>
                </a:moveTo>
                <a:cubicBezTo>
                  <a:pt x="99" y="9"/>
                  <a:pt x="155" y="0"/>
                  <a:pt x="204" y="18"/>
                </a:cubicBezTo>
                <a:cubicBezTo>
                  <a:pt x="217" y="23"/>
                  <a:pt x="201" y="48"/>
                  <a:pt x="191" y="58"/>
                </a:cubicBezTo>
                <a:cubicBezTo>
                  <a:pt x="181" y="68"/>
                  <a:pt x="164" y="67"/>
                  <a:pt x="151" y="71"/>
                </a:cubicBezTo>
                <a:cubicBezTo>
                  <a:pt x="0" y="56"/>
                  <a:pt x="0" y="97"/>
                  <a:pt x="47" y="5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Freeform 32">
            <a:extLst>
              <a:ext uri="{FF2B5EF4-FFF2-40B4-BE49-F238E27FC236}">
                <a16:creationId xmlns:a16="http://schemas.microsoft.com/office/drawing/2014/main" id="{6DD546A8-6447-92C0-2591-A0EFDBF91649}"/>
              </a:ext>
            </a:extLst>
          </p:cNvPr>
          <p:cNvSpPr>
            <a:spLocks/>
          </p:cNvSpPr>
          <p:nvPr/>
        </p:nvSpPr>
        <p:spPr bwMode="auto">
          <a:xfrm>
            <a:off x="3498850" y="1727200"/>
            <a:ext cx="2825750" cy="711200"/>
          </a:xfrm>
          <a:custGeom>
            <a:avLst/>
            <a:gdLst>
              <a:gd name="T0" fmla="*/ 552521 w 1790"/>
              <a:gd name="T1" fmla="*/ 146084 h 555"/>
              <a:gd name="T2" fmla="*/ 2825750 w 1790"/>
              <a:gd name="T3" fmla="*/ 226815 h 555"/>
              <a:gd name="T4" fmla="*/ 1245540 w 1790"/>
              <a:gd name="T5" fmla="*/ 386995 h 555"/>
              <a:gd name="T6" fmla="*/ 157863 w 1790"/>
              <a:gd name="T7" fmla="*/ 370337 h 555"/>
              <a:gd name="T8" fmla="*/ 118397 w 1790"/>
              <a:gd name="T9" fmla="*/ 322923 h 555"/>
              <a:gd name="T10" fmla="*/ 0 w 1790"/>
              <a:gd name="T11" fmla="*/ 226815 h 555"/>
              <a:gd name="T12" fmla="*/ 711963 w 1790"/>
              <a:gd name="T13" fmla="*/ 162743 h 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0" h="555">
                <a:moveTo>
                  <a:pt x="350" y="114"/>
                </a:moveTo>
                <a:cubicBezTo>
                  <a:pt x="839" y="128"/>
                  <a:pt x="1306" y="155"/>
                  <a:pt x="1790" y="177"/>
                </a:cubicBezTo>
                <a:cubicBezTo>
                  <a:pt x="1699" y="555"/>
                  <a:pt x="1090" y="298"/>
                  <a:pt x="789" y="302"/>
                </a:cubicBezTo>
                <a:cubicBezTo>
                  <a:pt x="559" y="298"/>
                  <a:pt x="329" y="305"/>
                  <a:pt x="100" y="289"/>
                </a:cubicBezTo>
                <a:cubicBezTo>
                  <a:pt x="85" y="288"/>
                  <a:pt x="85" y="263"/>
                  <a:pt x="75" y="252"/>
                </a:cubicBezTo>
                <a:cubicBezTo>
                  <a:pt x="51" y="226"/>
                  <a:pt x="0" y="177"/>
                  <a:pt x="0" y="177"/>
                </a:cubicBezTo>
                <a:cubicBezTo>
                  <a:pt x="89" y="0"/>
                  <a:pt x="6" y="127"/>
                  <a:pt x="451" y="127"/>
                </a:cubicBezTo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Freeform 33">
            <a:extLst>
              <a:ext uri="{FF2B5EF4-FFF2-40B4-BE49-F238E27FC236}">
                <a16:creationId xmlns:a16="http://schemas.microsoft.com/office/drawing/2014/main" id="{EA03BAC4-7E8C-3A30-EBBF-DEA06CFC5B17}"/>
              </a:ext>
            </a:extLst>
          </p:cNvPr>
          <p:cNvSpPr>
            <a:spLocks/>
          </p:cNvSpPr>
          <p:nvPr/>
        </p:nvSpPr>
        <p:spPr bwMode="auto">
          <a:xfrm rot="390012">
            <a:off x="3429000" y="1524000"/>
            <a:ext cx="3138488" cy="2222500"/>
          </a:xfrm>
          <a:custGeom>
            <a:avLst/>
            <a:gdLst>
              <a:gd name="T0" fmla="*/ 114300 w 1977"/>
              <a:gd name="T1" fmla="*/ 746125 h 1400"/>
              <a:gd name="T2" fmla="*/ 173038 w 1977"/>
              <a:gd name="T3" fmla="*/ 1004888 h 1400"/>
              <a:gd name="T4" fmla="*/ 53975 w 1977"/>
              <a:gd name="T5" fmla="*/ 1998663 h 1400"/>
              <a:gd name="T6" fmla="*/ 33338 w 1977"/>
              <a:gd name="T7" fmla="*/ 2117725 h 1400"/>
              <a:gd name="T8" fmla="*/ 14288 w 1977"/>
              <a:gd name="T9" fmla="*/ 2176463 h 1400"/>
              <a:gd name="T10" fmla="*/ 73025 w 1977"/>
              <a:gd name="T11" fmla="*/ 2157413 h 1400"/>
              <a:gd name="T12" fmla="*/ 2339975 w 1977"/>
              <a:gd name="T13" fmla="*/ 2136775 h 1400"/>
              <a:gd name="T14" fmla="*/ 2559050 w 1977"/>
              <a:gd name="T15" fmla="*/ 2078038 h 1400"/>
              <a:gd name="T16" fmla="*/ 2776538 w 1977"/>
              <a:gd name="T17" fmla="*/ 1998663 h 1400"/>
              <a:gd name="T18" fmla="*/ 3074988 w 1977"/>
              <a:gd name="T19" fmla="*/ 2078038 h 1400"/>
              <a:gd name="T20" fmla="*/ 3074988 w 1977"/>
              <a:gd name="T21" fmla="*/ 1839913 h 1400"/>
              <a:gd name="T22" fmla="*/ 2976563 w 1977"/>
              <a:gd name="T23" fmla="*/ 1541463 h 1400"/>
              <a:gd name="T24" fmla="*/ 2897188 w 1977"/>
              <a:gd name="T25" fmla="*/ 1362075 h 1400"/>
              <a:gd name="T26" fmla="*/ 2836863 w 1977"/>
              <a:gd name="T27" fmla="*/ 1243013 h 1400"/>
              <a:gd name="T28" fmla="*/ 114300 w 1977"/>
              <a:gd name="T29" fmla="*/ 746125 h 14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77" h="1400">
                <a:moveTo>
                  <a:pt x="72" y="470"/>
                </a:moveTo>
                <a:cubicBezTo>
                  <a:pt x="90" y="525"/>
                  <a:pt x="100" y="576"/>
                  <a:pt x="109" y="633"/>
                </a:cubicBezTo>
                <a:cubicBezTo>
                  <a:pt x="105" y="771"/>
                  <a:pt x="140" y="1097"/>
                  <a:pt x="34" y="1259"/>
                </a:cubicBezTo>
                <a:cubicBezTo>
                  <a:pt x="30" y="1284"/>
                  <a:pt x="27" y="1309"/>
                  <a:pt x="21" y="1334"/>
                </a:cubicBezTo>
                <a:cubicBezTo>
                  <a:pt x="18" y="1347"/>
                  <a:pt x="0" y="1362"/>
                  <a:pt x="9" y="1371"/>
                </a:cubicBezTo>
                <a:cubicBezTo>
                  <a:pt x="18" y="1380"/>
                  <a:pt x="34" y="1363"/>
                  <a:pt x="46" y="1359"/>
                </a:cubicBezTo>
                <a:cubicBezTo>
                  <a:pt x="521" y="1382"/>
                  <a:pt x="1000" y="1400"/>
                  <a:pt x="1474" y="1346"/>
                </a:cubicBezTo>
                <a:cubicBezTo>
                  <a:pt x="1521" y="1331"/>
                  <a:pt x="1563" y="1318"/>
                  <a:pt x="1612" y="1309"/>
                </a:cubicBezTo>
                <a:cubicBezTo>
                  <a:pt x="1659" y="1285"/>
                  <a:pt x="1698" y="1271"/>
                  <a:pt x="1749" y="1259"/>
                </a:cubicBezTo>
                <a:cubicBezTo>
                  <a:pt x="1813" y="1271"/>
                  <a:pt x="1874" y="1293"/>
                  <a:pt x="1937" y="1309"/>
                </a:cubicBezTo>
                <a:cubicBezTo>
                  <a:pt x="1977" y="1249"/>
                  <a:pt x="1959" y="1223"/>
                  <a:pt x="1937" y="1159"/>
                </a:cubicBezTo>
                <a:cubicBezTo>
                  <a:pt x="1923" y="1118"/>
                  <a:pt x="1900" y="1008"/>
                  <a:pt x="1875" y="971"/>
                </a:cubicBezTo>
                <a:cubicBezTo>
                  <a:pt x="1850" y="933"/>
                  <a:pt x="1844" y="898"/>
                  <a:pt x="1825" y="858"/>
                </a:cubicBezTo>
                <a:cubicBezTo>
                  <a:pt x="1771" y="747"/>
                  <a:pt x="1824" y="888"/>
                  <a:pt x="1787" y="783"/>
                </a:cubicBezTo>
                <a:cubicBezTo>
                  <a:pt x="1729" y="0"/>
                  <a:pt x="1074" y="477"/>
                  <a:pt x="72" y="470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Freeform 34">
            <a:extLst>
              <a:ext uri="{FF2B5EF4-FFF2-40B4-BE49-F238E27FC236}">
                <a16:creationId xmlns:a16="http://schemas.microsoft.com/office/drawing/2014/main" id="{3939B61B-89CA-4CB3-25C8-C5952F8DF707}"/>
              </a:ext>
            </a:extLst>
          </p:cNvPr>
          <p:cNvSpPr>
            <a:spLocks/>
          </p:cNvSpPr>
          <p:nvPr/>
        </p:nvSpPr>
        <p:spPr bwMode="auto">
          <a:xfrm>
            <a:off x="3557588" y="1973263"/>
            <a:ext cx="2743200" cy="474662"/>
          </a:xfrm>
          <a:custGeom>
            <a:avLst/>
            <a:gdLst>
              <a:gd name="T0" fmla="*/ 0 w 1728"/>
              <a:gd name="T1" fmla="*/ 53975 h 299"/>
              <a:gd name="T2" fmla="*/ 2743200 w 1728"/>
              <a:gd name="T3" fmla="*/ 114300 h 299"/>
              <a:gd name="T4" fmla="*/ 2644775 w 1728"/>
              <a:gd name="T5" fmla="*/ 273050 h 299"/>
              <a:gd name="T6" fmla="*/ 2624138 w 1728"/>
              <a:gd name="T7" fmla="*/ 452437 h 299"/>
              <a:gd name="T8" fmla="*/ 2584450 w 1728"/>
              <a:gd name="T9" fmla="*/ 392112 h 299"/>
              <a:gd name="T10" fmla="*/ 2525713 w 1728"/>
              <a:gd name="T11" fmla="*/ 352425 h 299"/>
              <a:gd name="T12" fmla="*/ 2465388 w 1728"/>
              <a:gd name="T13" fmla="*/ 292100 h 299"/>
              <a:gd name="T14" fmla="*/ 2047875 w 1728"/>
              <a:gd name="T15" fmla="*/ 173037 h 299"/>
              <a:gd name="T16" fmla="*/ 577850 w 1728"/>
              <a:gd name="T17" fmla="*/ 193675 h 299"/>
              <a:gd name="T18" fmla="*/ 60325 w 1728"/>
              <a:gd name="T19" fmla="*/ 153987 h 299"/>
              <a:gd name="T20" fmla="*/ 0 w 1728"/>
              <a:gd name="T21" fmla="*/ 53975 h 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28" h="299">
                <a:moveTo>
                  <a:pt x="0" y="34"/>
                </a:moveTo>
                <a:cubicBezTo>
                  <a:pt x="680" y="40"/>
                  <a:pt x="1130" y="41"/>
                  <a:pt x="1728" y="72"/>
                </a:cubicBezTo>
                <a:cubicBezTo>
                  <a:pt x="1677" y="106"/>
                  <a:pt x="1684" y="116"/>
                  <a:pt x="1666" y="172"/>
                </a:cubicBezTo>
                <a:cubicBezTo>
                  <a:pt x="1662" y="210"/>
                  <a:pt x="1670" y="251"/>
                  <a:pt x="1653" y="285"/>
                </a:cubicBezTo>
                <a:cubicBezTo>
                  <a:pt x="1646" y="299"/>
                  <a:pt x="1639" y="258"/>
                  <a:pt x="1628" y="247"/>
                </a:cubicBezTo>
                <a:cubicBezTo>
                  <a:pt x="1618" y="236"/>
                  <a:pt x="1602" y="232"/>
                  <a:pt x="1591" y="222"/>
                </a:cubicBezTo>
                <a:cubicBezTo>
                  <a:pt x="1577" y="210"/>
                  <a:pt x="1569" y="193"/>
                  <a:pt x="1553" y="184"/>
                </a:cubicBezTo>
                <a:cubicBezTo>
                  <a:pt x="1493" y="150"/>
                  <a:pt x="1357" y="121"/>
                  <a:pt x="1290" y="109"/>
                </a:cubicBezTo>
                <a:cubicBezTo>
                  <a:pt x="981" y="113"/>
                  <a:pt x="673" y="125"/>
                  <a:pt x="364" y="122"/>
                </a:cubicBezTo>
                <a:cubicBezTo>
                  <a:pt x="255" y="121"/>
                  <a:pt x="145" y="116"/>
                  <a:pt x="38" y="97"/>
                </a:cubicBezTo>
                <a:cubicBezTo>
                  <a:pt x="20" y="94"/>
                  <a:pt x="0" y="0"/>
                  <a:pt x="0" y="3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Freeform 35">
            <a:extLst>
              <a:ext uri="{FF2B5EF4-FFF2-40B4-BE49-F238E27FC236}">
                <a16:creationId xmlns:a16="http://schemas.microsoft.com/office/drawing/2014/main" id="{786072D9-4154-BAFD-B98C-4428057D2F4E}"/>
              </a:ext>
            </a:extLst>
          </p:cNvPr>
          <p:cNvSpPr>
            <a:spLocks/>
          </p:cNvSpPr>
          <p:nvPr/>
        </p:nvSpPr>
        <p:spPr bwMode="auto">
          <a:xfrm>
            <a:off x="3836988" y="2505075"/>
            <a:ext cx="1847850" cy="1385888"/>
          </a:xfrm>
          <a:custGeom>
            <a:avLst/>
            <a:gdLst>
              <a:gd name="T0" fmla="*/ 19050 w 1164"/>
              <a:gd name="T1" fmla="*/ 1052513 h 873"/>
              <a:gd name="T2" fmla="*/ 79375 w 1164"/>
              <a:gd name="T3" fmla="*/ 674688 h 873"/>
              <a:gd name="T4" fmla="*/ 177800 w 1164"/>
              <a:gd name="T5" fmla="*/ 496888 h 873"/>
              <a:gd name="T6" fmla="*/ 198438 w 1164"/>
              <a:gd name="T7" fmla="*/ 436563 h 873"/>
              <a:gd name="T8" fmla="*/ 396875 w 1164"/>
              <a:gd name="T9" fmla="*/ 158750 h 873"/>
              <a:gd name="T10" fmla="*/ 595313 w 1164"/>
              <a:gd name="T11" fmla="*/ 39688 h 873"/>
              <a:gd name="T12" fmla="*/ 1012825 w 1164"/>
              <a:gd name="T13" fmla="*/ 0 h 873"/>
              <a:gd name="T14" fmla="*/ 1589088 w 1164"/>
              <a:gd name="T15" fmla="*/ 158750 h 873"/>
              <a:gd name="T16" fmla="*/ 1670050 w 1164"/>
              <a:gd name="T17" fmla="*/ 317500 h 873"/>
              <a:gd name="T18" fmla="*/ 1670050 w 1164"/>
              <a:gd name="T19" fmla="*/ 436563 h 873"/>
              <a:gd name="T20" fmla="*/ 1768475 w 1164"/>
              <a:gd name="T21" fmla="*/ 735013 h 873"/>
              <a:gd name="T22" fmla="*/ 1847850 w 1164"/>
              <a:gd name="T23" fmla="*/ 1173163 h 873"/>
              <a:gd name="T24" fmla="*/ 1252538 w 1164"/>
              <a:gd name="T25" fmla="*/ 1212850 h 873"/>
              <a:gd name="T26" fmla="*/ 98425 w 1164"/>
              <a:gd name="T27" fmla="*/ 1192213 h 873"/>
              <a:gd name="T28" fmla="*/ 0 w 1164"/>
              <a:gd name="T29" fmla="*/ 1112838 h 873"/>
              <a:gd name="T30" fmla="*/ 19050 w 1164"/>
              <a:gd name="T31" fmla="*/ 1052513 h 873"/>
              <a:gd name="T32" fmla="*/ 39688 w 1164"/>
              <a:gd name="T33" fmla="*/ 973138 h 873"/>
              <a:gd name="T34" fmla="*/ 19050 w 1164"/>
              <a:gd name="T35" fmla="*/ 1052513 h 8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64" h="873">
                <a:moveTo>
                  <a:pt x="12" y="663"/>
                </a:moveTo>
                <a:cubicBezTo>
                  <a:pt x="77" y="567"/>
                  <a:pt x="26" y="656"/>
                  <a:pt x="50" y="425"/>
                </a:cubicBezTo>
                <a:cubicBezTo>
                  <a:pt x="54" y="385"/>
                  <a:pt x="94" y="339"/>
                  <a:pt x="112" y="313"/>
                </a:cubicBezTo>
                <a:cubicBezTo>
                  <a:pt x="119" y="302"/>
                  <a:pt x="118" y="287"/>
                  <a:pt x="125" y="275"/>
                </a:cubicBezTo>
                <a:cubicBezTo>
                  <a:pt x="154" y="223"/>
                  <a:pt x="205" y="144"/>
                  <a:pt x="250" y="100"/>
                </a:cubicBezTo>
                <a:cubicBezTo>
                  <a:pt x="261" y="89"/>
                  <a:pt x="363" y="27"/>
                  <a:pt x="375" y="25"/>
                </a:cubicBezTo>
                <a:cubicBezTo>
                  <a:pt x="462" y="11"/>
                  <a:pt x="638" y="0"/>
                  <a:pt x="638" y="0"/>
                </a:cubicBezTo>
                <a:cubicBezTo>
                  <a:pt x="788" y="13"/>
                  <a:pt x="876" y="15"/>
                  <a:pt x="1001" y="100"/>
                </a:cubicBezTo>
                <a:cubicBezTo>
                  <a:pt x="1016" y="141"/>
                  <a:pt x="1020" y="169"/>
                  <a:pt x="1052" y="200"/>
                </a:cubicBezTo>
                <a:cubicBezTo>
                  <a:pt x="1084" y="303"/>
                  <a:pt x="1052" y="174"/>
                  <a:pt x="1052" y="275"/>
                </a:cubicBezTo>
                <a:cubicBezTo>
                  <a:pt x="1052" y="326"/>
                  <a:pt x="1102" y="409"/>
                  <a:pt x="1114" y="463"/>
                </a:cubicBezTo>
                <a:cubicBezTo>
                  <a:pt x="1135" y="555"/>
                  <a:pt x="1151" y="646"/>
                  <a:pt x="1164" y="739"/>
                </a:cubicBezTo>
                <a:cubicBezTo>
                  <a:pt x="1073" y="873"/>
                  <a:pt x="1157" y="773"/>
                  <a:pt x="789" y="764"/>
                </a:cubicBezTo>
                <a:cubicBezTo>
                  <a:pt x="547" y="758"/>
                  <a:pt x="304" y="755"/>
                  <a:pt x="62" y="751"/>
                </a:cubicBezTo>
                <a:cubicBezTo>
                  <a:pt x="21" y="741"/>
                  <a:pt x="0" y="751"/>
                  <a:pt x="0" y="701"/>
                </a:cubicBezTo>
                <a:cubicBezTo>
                  <a:pt x="0" y="688"/>
                  <a:pt x="8" y="676"/>
                  <a:pt x="12" y="663"/>
                </a:cubicBezTo>
                <a:cubicBezTo>
                  <a:pt x="17" y="646"/>
                  <a:pt x="25" y="613"/>
                  <a:pt x="25" y="613"/>
                </a:cubicBezTo>
                <a:cubicBezTo>
                  <a:pt x="25" y="613"/>
                  <a:pt x="16" y="646"/>
                  <a:pt x="12" y="66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Freeform 36">
            <a:extLst>
              <a:ext uri="{FF2B5EF4-FFF2-40B4-BE49-F238E27FC236}">
                <a16:creationId xmlns:a16="http://schemas.microsoft.com/office/drawing/2014/main" id="{FAC25F2E-FFB9-FDDC-4153-9A751351D14F}"/>
              </a:ext>
            </a:extLst>
          </p:cNvPr>
          <p:cNvSpPr>
            <a:spLocks/>
          </p:cNvSpPr>
          <p:nvPr/>
        </p:nvSpPr>
        <p:spPr bwMode="auto">
          <a:xfrm>
            <a:off x="3824288" y="2322513"/>
            <a:ext cx="1966912" cy="1411287"/>
          </a:xfrm>
          <a:custGeom>
            <a:avLst/>
            <a:gdLst>
              <a:gd name="T0" fmla="*/ 44938 w 1138"/>
              <a:gd name="T1" fmla="*/ 1281741 h 926"/>
              <a:gd name="T2" fmla="*/ 134815 w 1138"/>
              <a:gd name="T3" fmla="*/ 862623 h 926"/>
              <a:gd name="T4" fmla="*/ 271358 w 1138"/>
              <a:gd name="T5" fmla="*/ 423691 h 926"/>
              <a:gd name="T6" fmla="*/ 361234 w 1138"/>
              <a:gd name="T7" fmla="*/ 304814 h 926"/>
              <a:gd name="T8" fmla="*/ 587654 w 1138"/>
              <a:gd name="T9" fmla="*/ 105161 h 926"/>
              <a:gd name="T10" fmla="*/ 1697283 w 1138"/>
              <a:gd name="T11" fmla="*/ 224038 h 926"/>
              <a:gd name="T12" fmla="*/ 1854566 w 1138"/>
              <a:gd name="T13" fmla="*/ 583718 h 926"/>
              <a:gd name="T14" fmla="*/ 1946171 w 1138"/>
              <a:gd name="T15" fmla="*/ 1082088 h 926"/>
              <a:gd name="T16" fmla="*/ 1921974 w 1138"/>
              <a:gd name="T17" fmla="*/ 1380806 h 926"/>
              <a:gd name="T18" fmla="*/ 1809628 w 1138"/>
              <a:gd name="T19" fmla="*/ 1360993 h 926"/>
              <a:gd name="T20" fmla="*/ 1697283 w 1138"/>
              <a:gd name="T21" fmla="*/ 702595 h 926"/>
              <a:gd name="T22" fmla="*/ 1583209 w 1138"/>
              <a:gd name="T23" fmla="*/ 463317 h 926"/>
              <a:gd name="T24" fmla="*/ 1515801 w 1138"/>
              <a:gd name="T25" fmla="*/ 344439 h 926"/>
              <a:gd name="T26" fmla="*/ 1401727 w 1138"/>
              <a:gd name="T27" fmla="*/ 243851 h 926"/>
              <a:gd name="T28" fmla="*/ 1266913 w 1138"/>
              <a:gd name="T29" fmla="*/ 204225 h 926"/>
              <a:gd name="T30" fmla="*/ 769135 w 1138"/>
              <a:gd name="T31" fmla="*/ 263664 h 926"/>
              <a:gd name="T32" fmla="*/ 520246 w 1138"/>
              <a:gd name="T33" fmla="*/ 344439 h 926"/>
              <a:gd name="T34" fmla="*/ 475308 w 1138"/>
              <a:gd name="T35" fmla="*/ 403878 h 926"/>
              <a:gd name="T36" fmla="*/ 406173 w 1138"/>
              <a:gd name="T37" fmla="*/ 423691 h 926"/>
              <a:gd name="T38" fmla="*/ 361234 w 1138"/>
              <a:gd name="T39" fmla="*/ 643157 h 926"/>
              <a:gd name="T40" fmla="*/ 293827 w 1138"/>
              <a:gd name="T41" fmla="*/ 822997 h 926"/>
              <a:gd name="T42" fmla="*/ 203950 w 1138"/>
              <a:gd name="T43" fmla="*/ 1121714 h 926"/>
              <a:gd name="T44" fmla="*/ 112346 w 1138"/>
              <a:gd name="T45" fmla="*/ 1341180 h 926"/>
              <a:gd name="T46" fmla="*/ 44938 w 1138"/>
              <a:gd name="T47" fmla="*/ 1321367 h 926"/>
              <a:gd name="T48" fmla="*/ 0 w 1138"/>
              <a:gd name="T49" fmla="*/ 1261928 h 926"/>
              <a:gd name="T50" fmla="*/ 44938 w 1138"/>
              <a:gd name="T51" fmla="*/ 1281741 h 9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8" h="926">
                <a:moveTo>
                  <a:pt x="26" y="841"/>
                </a:moveTo>
                <a:cubicBezTo>
                  <a:pt x="35" y="708"/>
                  <a:pt x="16" y="659"/>
                  <a:pt x="78" y="566"/>
                </a:cubicBezTo>
                <a:cubicBezTo>
                  <a:pt x="97" y="490"/>
                  <a:pt x="116" y="339"/>
                  <a:pt x="157" y="278"/>
                </a:cubicBezTo>
                <a:cubicBezTo>
                  <a:pt x="174" y="252"/>
                  <a:pt x="183" y="218"/>
                  <a:pt x="209" y="200"/>
                </a:cubicBezTo>
                <a:cubicBezTo>
                  <a:pt x="262" y="163"/>
                  <a:pt x="304" y="122"/>
                  <a:pt x="340" y="69"/>
                </a:cubicBezTo>
                <a:cubicBezTo>
                  <a:pt x="476" y="72"/>
                  <a:pt x="829" y="0"/>
                  <a:pt x="982" y="147"/>
                </a:cubicBezTo>
                <a:cubicBezTo>
                  <a:pt x="1008" y="227"/>
                  <a:pt x="1026" y="313"/>
                  <a:pt x="1073" y="383"/>
                </a:cubicBezTo>
                <a:cubicBezTo>
                  <a:pt x="1101" y="495"/>
                  <a:pt x="1115" y="594"/>
                  <a:pt x="1126" y="710"/>
                </a:cubicBezTo>
                <a:cubicBezTo>
                  <a:pt x="1121" y="775"/>
                  <a:pt x="1138" y="846"/>
                  <a:pt x="1112" y="906"/>
                </a:cubicBezTo>
                <a:cubicBezTo>
                  <a:pt x="1103" y="926"/>
                  <a:pt x="1052" y="915"/>
                  <a:pt x="1047" y="893"/>
                </a:cubicBezTo>
                <a:cubicBezTo>
                  <a:pt x="1018" y="768"/>
                  <a:pt x="1088" y="572"/>
                  <a:pt x="982" y="461"/>
                </a:cubicBezTo>
                <a:cubicBezTo>
                  <a:pt x="961" y="399"/>
                  <a:pt x="943" y="359"/>
                  <a:pt x="916" y="304"/>
                </a:cubicBezTo>
                <a:cubicBezTo>
                  <a:pt x="890" y="252"/>
                  <a:pt x="920" y="275"/>
                  <a:pt x="877" y="226"/>
                </a:cubicBezTo>
                <a:cubicBezTo>
                  <a:pt x="856" y="203"/>
                  <a:pt x="833" y="182"/>
                  <a:pt x="811" y="160"/>
                </a:cubicBezTo>
                <a:cubicBezTo>
                  <a:pt x="792" y="141"/>
                  <a:pt x="733" y="134"/>
                  <a:pt x="733" y="134"/>
                </a:cubicBezTo>
                <a:cubicBezTo>
                  <a:pt x="637" y="150"/>
                  <a:pt x="541" y="159"/>
                  <a:pt x="445" y="173"/>
                </a:cubicBezTo>
                <a:cubicBezTo>
                  <a:pt x="368" y="147"/>
                  <a:pt x="360" y="186"/>
                  <a:pt x="301" y="226"/>
                </a:cubicBezTo>
                <a:cubicBezTo>
                  <a:pt x="292" y="239"/>
                  <a:pt x="287" y="255"/>
                  <a:pt x="275" y="265"/>
                </a:cubicBezTo>
                <a:cubicBezTo>
                  <a:pt x="264" y="274"/>
                  <a:pt x="244" y="267"/>
                  <a:pt x="235" y="278"/>
                </a:cubicBezTo>
                <a:cubicBezTo>
                  <a:pt x="204" y="316"/>
                  <a:pt x="220" y="374"/>
                  <a:pt x="209" y="422"/>
                </a:cubicBezTo>
                <a:cubicBezTo>
                  <a:pt x="208" y="426"/>
                  <a:pt x="177" y="518"/>
                  <a:pt x="170" y="540"/>
                </a:cubicBezTo>
                <a:cubicBezTo>
                  <a:pt x="147" y="609"/>
                  <a:pt x="159" y="674"/>
                  <a:pt x="118" y="736"/>
                </a:cubicBezTo>
                <a:cubicBezTo>
                  <a:pt x="103" y="805"/>
                  <a:pt x="85" y="819"/>
                  <a:pt x="65" y="880"/>
                </a:cubicBezTo>
                <a:cubicBezTo>
                  <a:pt x="52" y="876"/>
                  <a:pt x="37" y="876"/>
                  <a:pt x="26" y="867"/>
                </a:cubicBezTo>
                <a:cubicBezTo>
                  <a:pt x="14" y="857"/>
                  <a:pt x="0" y="844"/>
                  <a:pt x="0" y="828"/>
                </a:cubicBezTo>
                <a:cubicBezTo>
                  <a:pt x="0" y="818"/>
                  <a:pt x="17" y="837"/>
                  <a:pt x="26" y="84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Freeform 37">
            <a:extLst>
              <a:ext uri="{FF2B5EF4-FFF2-40B4-BE49-F238E27FC236}">
                <a16:creationId xmlns:a16="http://schemas.microsoft.com/office/drawing/2014/main" id="{DEC3FFAB-BF8B-EFA1-DD2B-EEAA353CE24E}"/>
              </a:ext>
            </a:extLst>
          </p:cNvPr>
          <p:cNvSpPr>
            <a:spLocks/>
          </p:cNvSpPr>
          <p:nvPr/>
        </p:nvSpPr>
        <p:spPr bwMode="auto">
          <a:xfrm>
            <a:off x="3325813" y="3332163"/>
            <a:ext cx="606425" cy="263525"/>
          </a:xfrm>
          <a:custGeom>
            <a:avLst/>
            <a:gdLst>
              <a:gd name="T0" fmla="*/ 61913 w 382"/>
              <a:gd name="T1" fmla="*/ 96838 h 166"/>
              <a:gd name="T2" fmla="*/ 477838 w 382"/>
              <a:gd name="T3" fmla="*/ 263525 h 166"/>
              <a:gd name="T4" fmla="*/ 0 w 382"/>
              <a:gd name="T5" fmla="*/ 200025 h 166"/>
              <a:gd name="T6" fmla="*/ 61913 w 382"/>
              <a:gd name="T7" fmla="*/ 76200 h 166"/>
              <a:gd name="T8" fmla="*/ 61913 w 382"/>
              <a:gd name="T9" fmla="*/ 96838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2" h="166">
                <a:moveTo>
                  <a:pt x="39" y="61"/>
                </a:moveTo>
                <a:cubicBezTo>
                  <a:pt x="220" y="70"/>
                  <a:pt x="382" y="0"/>
                  <a:pt x="301" y="166"/>
                </a:cubicBezTo>
                <a:cubicBezTo>
                  <a:pt x="200" y="153"/>
                  <a:pt x="101" y="137"/>
                  <a:pt x="0" y="126"/>
                </a:cubicBezTo>
                <a:cubicBezTo>
                  <a:pt x="11" y="94"/>
                  <a:pt x="14" y="73"/>
                  <a:pt x="39" y="48"/>
                </a:cubicBezTo>
                <a:cubicBezTo>
                  <a:pt x="42" y="45"/>
                  <a:pt x="39" y="57"/>
                  <a:pt x="39" y="6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38">
            <a:extLst>
              <a:ext uri="{FF2B5EF4-FFF2-40B4-BE49-F238E27FC236}">
                <a16:creationId xmlns:a16="http://schemas.microsoft.com/office/drawing/2014/main" id="{41542DA6-2907-FE06-77CB-4A52B769AAFD}"/>
              </a:ext>
            </a:extLst>
          </p:cNvPr>
          <p:cNvSpPr>
            <a:spLocks/>
          </p:cNvSpPr>
          <p:nvPr/>
        </p:nvSpPr>
        <p:spPr bwMode="auto">
          <a:xfrm>
            <a:off x="5621338" y="3473450"/>
            <a:ext cx="879475" cy="309563"/>
          </a:xfrm>
          <a:custGeom>
            <a:avLst/>
            <a:gdLst>
              <a:gd name="T0" fmla="*/ 155575 w 554"/>
              <a:gd name="T1" fmla="*/ 163513 h 195"/>
              <a:gd name="T2" fmla="*/ 779463 w 554"/>
              <a:gd name="T3" fmla="*/ 309563 h 195"/>
              <a:gd name="T4" fmla="*/ 31750 w 554"/>
              <a:gd name="T5" fmla="*/ 287338 h 195"/>
              <a:gd name="T6" fmla="*/ 11113 w 554"/>
              <a:gd name="T7" fmla="*/ 204788 h 195"/>
              <a:gd name="T8" fmla="*/ 73025 w 554"/>
              <a:gd name="T9" fmla="*/ 184150 h 195"/>
              <a:gd name="T10" fmla="*/ 155575 w 554"/>
              <a:gd name="T11" fmla="*/ 163513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4" h="195">
                <a:moveTo>
                  <a:pt x="98" y="103"/>
                </a:moveTo>
                <a:cubicBezTo>
                  <a:pt x="237" y="108"/>
                  <a:pt x="554" y="0"/>
                  <a:pt x="491" y="195"/>
                </a:cubicBezTo>
                <a:cubicBezTo>
                  <a:pt x="302" y="144"/>
                  <a:pt x="350" y="170"/>
                  <a:pt x="20" y="181"/>
                </a:cubicBezTo>
                <a:cubicBezTo>
                  <a:pt x="16" y="164"/>
                  <a:pt x="0" y="146"/>
                  <a:pt x="7" y="129"/>
                </a:cubicBezTo>
                <a:cubicBezTo>
                  <a:pt x="12" y="116"/>
                  <a:pt x="33" y="120"/>
                  <a:pt x="46" y="116"/>
                </a:cubicBezTo>
                <a:cubicBezTo>
                  <a:pt x="63" y="111"/>
                  <a:pt x="81" y="107"/>
                  <a:pt x="98" y="103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AutoShape 40">
            <a:extLst>
              <a:ext uri="{FF2B5EF4-FFF2-40B4-BE49-F238E27FC236}">
                <a16:creationId xmlns:a16="http://schemas.microsoft.com/office/drawing/2014/main" id="{4E05C642-31B2-19F3-F639-5CD645C4B45A}"/>
              </a:ext>
            </a:extLst>
          </p:cNvPr>
          <p:cNvSpPr>
            <a:spLocks noChangeArrowheads="1"/>
          </p:cNvSpPr>
          <p:nvPr/>
        </p:nvSpPr>
        <p:spPr bwMode="auto">
          <a:xfrm rot="8391623">
            <a:off x="3505200" y="3962400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0" name="AutoShape 41">
            <a:extLst>
              <a:ext uri="{FF2B5EF4-FFF2-40B4-BE49-F238E27FC236}">
                <a16:creationId xmlns:a16="http://schemas.microsoft.com/office/drawing/2014/main" id="{317E320D-0BC7-42C0-E133-ADCE2956FC93}"/>
              </a:ext>
            </a:extLst>
          </p:cNvPr>
          <p:cNvSpPr>
            <a:spLocks noChangeArrowheads="1"/>
          </p:cNvSpPr>
          <p:nvPr/>
        </p:nvSpPr>
        <p:spPr bwMode="auto">
          <a:xfrm rot="6863952">
            <a:off x="3728243" y="4196557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1" name="AutoShape 42">
            <a:extLst>
              <a:ext uri="{FF2B5EF4-FFF2-40B4-BE49-F238E27FC236}">
                <a16:creationId xmlns:a16="http://schemas.microsoft.com/office/drawing/2014/main" id="{C7C973B9-F9D8-AB81-69AF-0DB854DA6724}"/>
              </a:ext>
            </a:extLst>
          </p:cNvPr>
          <p:cNvSpPr>
            <a:spLocks noChangeArrowheads="1"/>
          </p:cNvSpPr>
          <p:nvPr/>
        </p:nvSpPr>
        <p:spPr bwMode="auto">
          <a:xfrm rot="4006718" flipH="1">
            <a:off x="4414043" y="4196557"/>
            <a:ext cx="1535113" cy="152400"/>
          </a:xfrm>
          <a:prstGeom prst="flowChartMagneticDrum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2" name="Freeform 43">
            <a:extLst>
              <a:ext uri="{FF2B5EF4-FFF2-40B4-BE49-F238E27FC236}">
                <a16:creationId xmlns:a16="http://schemas.microsoft.com/office/drawing/2014/main" id="{AFBD7082-BC0A-ECEA-FAA3-04D815DCA8C0}"/>
              </a:ext>
            </a:extLst>
          </p:cNvPr>
          <p:cNvSpPr>
            <a:spLocks/>
          </p:cNvSpPr>
          <p:nvPr/>
        </p:nvSpPr>
        <p:spPr bwMode="auto">
          <a:xfrm>
            <a:off x="4049713" y="3783013"/>
            <a:ext cx="522287" cy="450850"/>
          </a:xfrm>
          <a:custGeom>
            <a:avLst/>
            <a:gdLst>
              <a:gd name="T0" fmla="*/ 23812 w 329"/>
              <a:gd name="T1" fmla="*/ 414338 h 284"/>
              <a:gd name="T2" fmla="*/ 106362 w 329"/>
              <a:gd name="T3" fmla="*/ 290513 h 284"/>
              <a:gd name="T4" fmla="*/ 168275 w 329"/>
              <a:gd name="T5" fmla="*/ 249238 h 284"/>
              <a:gd name="T6" fmla="*/ 211137 w 329"/>
              <a:gd name="T7" fmla="*/ 206375 h 284"/>
              <a:gd name="T8" fmla="*/ 334962 w 329"/>
              <a:gd name="T9" fmla="*/ 144463 h 284"/>
              <a:gd name="T10" fmla="*/ 522287 w 329"/>
              <a:gd name="T11" fmla="*/ 0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9" h="284">
                <a:moveTo>
                  <a:pt x="15" y="261"/>
                </a:moveTo>
                <a:cubicBezTo>
                  <a:pt x="113" y="196"/>
                  <a:pt x="0" y="284"/>
                  <a:pt x="67" y="183"/>
                </a:cubicBezTo>
                <a:cubicBezTo>
                  <a:pt x="76" y="170"/>
                  <a:pt x="94" y="167"/>
                  <a:pt x="106" y="157"/>
                </a:cubicBezTo>
                <a:cubicBezTo>
                  <a:pt x="116" y="149"/>
                  <a:pt x="123" y="138"/>
                  <a:pt x="133" y="130"/>
                </a:cubicBezTo>
                <a:cubicBezTo>
                  <a:pt x="194" y="81"/>
                  <a:pt x="147" y="123"/>
                  <a:pt x="211" y="91"/>
                </a:cubicBezTo>
                <a:cubicBezTo>
                  <a:pt x="250" y="71"/>
                  <a:pt x="298" y="31"/>
                  <a:pt x="32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Freeform 44">
            <a:extLst>
              <a:ext uri="{FF2B5EF4-FFF2-40B4-BE49-F238E27FC236}">
                <a16:creationId xmlns:a16="http://schemas.microsoft.com/office/drawing/2014/main" id="{506E78D4-4BB1-147F-6DC7-8A9919546566}"/>
              </a:ext>
            </a:extLst>
          </p:cNvPr>
          <p:cNvSpPr>
            <a:spLocks/>
          </p:cNvSpPr>
          <p:nvPr/>
        </p:nvSpPr>
        <p:spPr bwMode="auto">
          <a:xfrm>
            <a:off x="4364038" y="3927475"/>
            <a:ext cx="269875" cy="603250"/>
          </a:xfrm>
          <a:custGeom>
            <a:avLst/>
            <a:gdLst>
              <a:gd name="T0" fmla="*/ 0 w 170"/>
              <a:gd name="T1" fmla="*/ 603250 h 380"/>
              <a:gd name="T2" fmla="*/ 207963 w 170"/>
              <a:gd name="T3" fmla="*/ 166688 h 380"/>
              <a:gd name="T4" fmla="*/ 269875 w 170"/>
              <a:gd name="T5" fmla="*/ 0 h 3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380">
                <a:moveTo>
                  <a:pt x="0" y="380"/>
                </a:moveTo>
                <a:cubicBezTo>
                  <a:pt x="23" y="265"/>
                  <a:pt x="46" y="190"/>
                  <a:pt x="131" y="105"/>
                </a:cubicBezTo>
                <a:cubicBezTo>
                  <a:pt x="160" y="17"/>
                  <a:pt x="145" y="51"/>
                  <a:pt x="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4" name="Freeform 45">
            <a:extLst>
              <a:ext uri="{FF2B5EF4-FFF2-40B4-BE49-F238E27FC236}">
                <a16:creationId xmlns:a16="http://schemas.microsoft.com/office/drawing/2014/main" id="{1564C83D-3A2D-98A3-4042-96CC6F5B1A3B}"/>
              </a:ext>
            </a:extLst>
          </p:cNvPr>
          <p:cNvSpPr>
            <a:spLocks/>
          </p:cNvSpPr>
          <p:nvPr/>
        </p:nvSpPr>
        <p:spPr bwMode="auto">
          <a:xfrm>
            <a:off x="4979988" y="3906838"/>
            <a:ext cx="465137" cy="914400"/>
          </a:xfrm>
          <a:custGeom>
            <a:avLst/>
            <a:gdLst>
              <a:gd name="T0" fmla="*/ 465137 w 293"/>
              <a:gd name="T1" fmla="*/ 914400 h 576"/>
              <a:gd name="T2" fmla="*/ 381000 w 293"/>
              <a:gd name="T3" fmla="*/ 811213 h 576"/>
              <a:gd name="T4" fmla="*/ 319087 w 293"/>
              <a:gd name="T5" fmla="*/ 685800 h 576"/>
              <a:gd name="T6" fmla="*/ 152400 w 293"/>
              <a:gd name="T7" fmla="*/ 519113 h 576"/>
              <a:gd name="T8" fmla="*/ 111125 w 293"/>
              <a:gd name="T9" fmla="*/ 436563 h 576"/>
              <a:gd name="T10" fmla="*/ 28575 w 293"/>
              <a:gd name="T11" fmla="*/ 311150 h 576"/>
              <a:gd name="T12" fmla="*/ 7937 w 293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3" h="576">
                <a:moveTo>
                  <a:pt x="293" y="576"/>
                </a:moveTo>
                <a:cubicBezTo>
                  <a:pt x="277" y="553"/>
                  <a:pt x="254" y="535"/>
                  <a:pt x="240" y="511"/>
                </a:cubicBezTo>
                <a:cubicBezTo>
                  <a:pt x="195" y="437"/>
                  <a:pt x="265" y="504"/>
                  <a:pt x="201" y="432"/>
                </a:cubicBezTo>
                <a:cubicBezTo>
                  <a:pt x="168" y="395"/>
                  <a:pt x="131" y="362"/>
                  <a:pt x="96" y="327"/>
                </a:cubicBezTo>
                <a:cubicBezTo>
                  <a:pt x="82" y="313"/>
                  <a:pt x="80" y="292"/>
                  <a:pt x="70" y="275"/>
                </a:cubicBezTo>
                <a:cubicBezTo>
                  <a:pt x="54" y="248"/>
                  <a:pt x="18" y="196"/>
                  <a:pt x="18" y="196"/>
                </a:cubicBezTo>
                <a:cubicBezTo>
                  <a:pt x="0" y="70"/>
                  <a:pt x="5" y="136"/>
                  <a:pt x="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Freeform 46">
            <a:extLst>
              <a:ext uri="{FF2B5EF4-FFF2-40B4-BE49-F238E27FC236}">
                <a16:creationId xmlns:a16="http://schemas.microsoft.com/office/drawing/2014/main" id="{E8EB8AD0-5514-0A40-F8E9-AE87E6B8D860}"/>
              </a:ext>
            </a:extLst>
          </p:cNvPr>
          <p:cNvSpPr>
            <a:spLocks/>
          </p:cNvSpPr>
          <p:nvPr/>
        </p:nvSpPr>
        <p:spPr bwMode="auto">
          <a:xfrm>
            <a:off x="4284663" y="2822575"/>
            <a:ext cx="1036637" cy="846138"/>
          </a:xfrm>
          <a:custGeom>
            <a:avLst/>
            <a:gdLst>
              <a:gd name="T0" fmla="*/ 390525 w 653"/>
              <a:gd name="T1" fmla="*/ 752475 h 533"/>
              <a:gd name="T2" fmla="*/ 184150 w 653"/>
              <a:gd name="T3" fmla="*/ 647700 h 533"/>
              <a:gd name="T4" fmla="*/ 79375 w 653"/>
              <a:gd name="T5" fmla="*/ 544513 h 533"/>
              <a:gd name="T6" fmla="*/ 141287 w 653"/>
              <a:gd name="T7" fmla="*/ 398463 h 533"/>
              <a:gd name="T8" fmla="*/ 184150 w 653"/>
              <a:gd name="T9" fmla="*/ 585788 h 533"/>
              <a:gd name="T10" fmla="*/ 225425 w 653"/>
              <a:gd name="T11" fmla="*/ 523875 h 533"/>
              <a:gd name="T12" fmla="*/ 184150 w 653"/>
              <a:gd name="T13" fmla="*/ 460375 h 533"/>
              <a:gd name="T14" fmla="*/ 100012 w 653"/>
              <a:gd name="T15" fmla="*/ 357188 h 533"/>
              <a:gd name="T16" fmla="*/ 38100 w 653"/>
              <a:gd name="T17" fmla="*/ 231775 h 533"/>
              <a:gd name="T18" fmla="*/ 17462 w 653"/>
              <a:gd name="T19" fmla="*/ 169863 h 533"/>
              <a:gd name="T20" fmla="*/ 100012 w 653"/>
              <a:gd name="T21" fmla="*/ 190500 h 533"/>
              <a:gd name="T22" fmla="*/ 307975 w 653"/>
              <a:gd name="T23" fmla="*/ 439738 h 533"/>
              <a:gd name="T24" fmla="*/ 412750 w 653"/>
              <a:gd name="T25" fmla="*/ 107950 h 533"/>
              <a:gd name="T26" fmla="*/ 474662 w 653"/>
              <a:gd name="T27" fmla="*/ 315913 h 533"/>
              <a:gd name="T28" fmla="*/ 495300 w 653"/>
              <a:gd name="T29" fmla="*/ 503238 h 533"/>
              <a:gd name="T30" fmla="*/ 536575 w 653"/>
              <a:gd name="T31" fmla="*/ 439738 h 533"/>
              <a:gd name="T32" fmla="*/ 641350 w 653"/>
              <a:gd name="T33" fmla="*/ 274638 h 533"/>
              <a:gd name="T34" fmla="*/ 661987 w 653"/>
              <a:gd name="T35" fmla="*/ 336550 h 533"/>
              <a:gd name="T36" fmla="*/ 682625 w 653"/>
              <a:gd name="T37" fmla="*/ 585788 h 533"/>
              <a:gd name="T38" fmla="*/ 703262 w 653"/>
              <a:gd name="T39" fmla="*/ 503238 h 533"/>
              <a:gd name="T40" fmla="*/ 744537 w 653"/>
              <a:gd name="T41" fmla="*/ 439738 h 533"/>
              <a:gd name="T42" fmla="*/ 806450 w 653"/>
              <a:gd name="T43" fmla="*/ 231775 h 533"/>
              <a:gd name="T44" fmla="*/ 827087 w 653"/>
              <a:gd name="T45" fmla="*/ 439738 h 533"/>
              <a:gd name="T46" fmla="*/ 806450 w 653"/>
              <a:gd name="T47" fmla="*/ 357188 h 533"/>
              <a:gd name="T48" fmla="*/ 847725 w 653"/>
              <a:gd name="T49" fmla="*/ 295275 h 533"/>
              <a:gd name="T50" fmla="*/ 931862 w 653"/>
              <a:gd name="T51" fmla="*/ 149225 h 533"/>
              <a:gd name="T52" fmla="*/ 952500 w 653"/>
              <a:gd name="T53" fmla="*/ 211138 h 533"/>
              <a:gd name="T54" fmla="*/ 993775 w 653"/>
              <a:gd name="T55" fmla="*/ 211138 h 533"/>
              <a:gd name="T56" fmla="*/ 1014412 w 653"/>
              <a:gd name="T57" fmla="*/ 274638 h 533"/>
              <a:gd name="T58" fmla="*/ 1035050 w 653"/>
              <a:gd name="T59" fmla="*/ 398463 h 533"/>
              <a:gd name="T60" fmla="*/ 1014412 w 653"/>
              <a:gd name="T61" fmla="*/ 627063 h 533"/>
              <a:gd name="T62" fmla="*/ 827087 w 653"/>
              <a:gd name="T63" fmla="*/ 709613 h 533"/>
              <a:gd name="T64" fmla="*/ 390525 w 653"/>
              <a:gd name="T65" fmla="*/ 752475 h 5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3" h="533">
                <a:moveTo>
                  <a:pt x="246" y="474"/>
                </a:moveTo>
                <a:cubicBezTo>
                  <a:pt x="205" y="460"/>
                  <a:pt x="150" y="434"/>
                  <a:pt x="116" y="408"/>
                </a:cubicBezTo>
                <a:cubicBezTo>
                  <a:pt x="92" y="389"/>
                  <a:pt x="50" y="343"/>
                  <a:pt x="50" y="343"/>
                </a:cubicBezTo>
                <a:cubicBezTo>
                  <a:pt x="31" y="283"/>
                  <a:pt x="26" y="272"/>
                  <a:pt x="89" y="251"/>
                </a:cubicBezTo>
                <a:cubicBezTo>
                  <a:pt x="47" y="314"/>
                  <a:pt x="54" y="329"/>
                  <a:pt x="116" y="369"/>
                </a:cubicBezTo>
                <a:cubicBezTo>
                  <a:pt x="125" y="356"/>
                  <a:pt x="142" y="346"/>
                  <a:pt x="142" y="330"/>
                </a:cubicBezTo>
                <a:cubicBezTo>
                  <a:pt x="142" y="314"/>
                  <a:pt x="123" y="304"/>
                  <a:pt x="116" y="290"/>
                </a:cubicBezTo>
                <a:cubicBezTo>
                  <a:pt x="85" y="228"/>
                  <a:pt x="127" y="268"/>
                  <a:pt x="63" y="225"/>
                </a:cubicBezTo>
                <a:cubicBezTo>
                  <a:pt x="31" y="99"/>
                  <a:pt x="73" y="229"/>
                  <a:pt x="24" y="146"/>
                </a:cubicBezTo>
                <a:cubicBezTo>
                  <a:pt x="17" y="134"/>
                  <a:pt x="0" y="115"/>
                  <a:pt x="11" y="107"/>
                </a:cubicBezTo>
                <a:cubicBezTo>
                  <a:pt x="26" y="97"/>
                  <a:pt x="46" y="116"/>
                  <a:pt x="63" y="120"/>
                </a:cubicBezTo>
                <a:cubicBezTo>
                  <a:pt x="110" y="167"/>
                  <a:pt x="157" y="221"/>
                  <a:pt x="194" y="277"/>
                </a:cubicBezTo>
                <a:cubicBezTo>
                  <a:pt x="225" y="185"/>
                  <a:pt x="134" y="27"/>
                  <a:pt x="260" y="68"/>
                </a:cubicBezTo>
                <a:cubicBezTo>
                  <a:pt x="292" y="163"/>
                  <a:pt x="279" y="119"/>
                  <a:pt x="299" y="199"/>
                </a:cubicBezTo>
                <a:cubicBezTo>
                  <a:pt x="303" y="238"/>
                  <a:pt x="294" y="282"/>
                  <a:pt x="312" y="317"/>
                </a:cubicBezTo>
                <a:cubicBezTo>
                  <a:pt x="319" y="331"/>
                  <a:pt x="331" y="291"/>
                  <a:pt x="338" y="277"/>
                </a:cubicBezTo>
                <a:cubicBezTo>
                  <a:pt x="359" y="235"/>
                  <a:pt x="369" y="207"/>
                  <a:pt x="404" y="173"/>
                </a:cubicBezTo>
                <a:cubicBezTo>
                  <a:pt x="408" y="186"/>
                  <a:pt x="415" y="198"/>
                  <a:pt x="417" y="212"/>
                </a:cubicBezTo>
                <a:cubicBezTo>
                  <a:pt x="424" y="264"/>
                  <a:pt x="417" y="318"/>
                  <a:pt x="430" y="369"/>
                </a:cubicBezTo>
                <a:cubicBezTo>
                  <a:pt x="434" y="386"/>
                  <a:pt x="436" y="333"/>
                  <a:pt x="443" y="317"/>
                </a:cubicBezTo>
                <a:cubicBezTo>
                  <a:pt x="449" y="302"/>
                  <a:pt x="462" y="291"/>
                  <a:pt x="469" y="277"/>
                </a:cubicBezTo>
                <a:cubicBezTo>
                  <a:pt x="489" y="237"/>
                  <a:pt x="494" y="188"/>
                  <a:pt x="508" y="146"/>
                </a:cubicBezTo>
                <a:cubicBezTo>
                  <a:pt x="512" y="190"/>
                  <a:pt x="521" y="233"/>
                  <a:pt x="521" y="277"/>
                </a:cubicBezTo>
                <a:cubicBezTo>
                  <a:pt x="521" y="295"/>
                  <a:pt x="505" y="243"/>
                  <a:pt x="508" y="225"/>
                </a:cubicBezTo>
                <a:cubicBezTo>
                  <a:pt x="510" y="210"/>
                  <a:pt x="525" y="199"/>
                  <a:pt x="534" y="186"/>
                </a:cubicBezTo>
                <a:cubicBezTo>
                  <a:pt x="554" y="91"/>
                  <a:pt x="540" y="0"/>
                  <a:pt x="587" y="94"/>
                </a:cubicBezTo>
                <a:cubicBezTo>
                  <a:pt x="593" y="106"/>
                  <a:pt x="596" y="120"/>
                  <a:pt x="600" y="133"/>
                </a:cubicBezTo>
                <a:cubicBezTo>
                  <a:pt x="627" y="324"/>
                  <a:pt x="599" y="187"/>
                  <a:pt x="626" y="133"/>
                </a:cubicBezTo>
                <a:cubicBezTo>
                  <a:pt x="632" y="120"/>
                  <a:pt x="636" y="159"/>
                  <a:pt x="639" y="173"/>
                </a:cubicBezTo>
                <a:cubicBezTo>
                  <a:pt x="645" y="199"/>
                  <a:pt x="648" y="225"/>
                  <a:pt x="652" y="251"/>
                </a:cubicBezTo>
                <a:cubicBezTo>
                  <a:pt x="648" y="299"/>
                  <a:pt x="653" y="349"/>
                  <a:pt x="639" y="395"/>
                </a:cubicBezTo>
                <a:cubicBezTo>
                  <a:pt x="626" y="436"/>
                  <a:pt x="521" y="447"/>
                  <a:pt x="521" y="447"/>
                </a:cubicBezTo>
                <a:cubicBezTo>
                  <a:pt x="438" y="533"/>
                  <a:pt x="356" y="491"/>
                  <a:pt x="246" y="474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Freeform 53">
            <a:extLst>
              <a:ext uri="{FF2B5EF4-FFF2-40B4-BE49-F238E27FC236}">
                <a16:creationId xmlns:a16="http://schemas.microsoft.com/office/drawing/2014/main" id="{D4D58197-81E0-0AE5-2EC6-937A692EE727}"/>
              </a:ext>
            </a:extLst>
          </p:cNvPr>
          <p:cNvSpPr>
            <a:spLocks/>
          </p:cNvSpPr>
          <p:nvPr/>
        </p:nvSpPr>
        <p:spPr bwMode="auto">
          <a:xfrm>
            <a:off x="6400800" y="-228600"/>
            <a:ext cx="2868613" cy="4059238"/>
          </a:xfrm>
          <a:custGeom>
            <a:avLst/>
            <a:gdLst>
              <a:gd name="T0" fmla="*/ 0 w 1881"/>
              <a:gd name="T1" fmla="*/ 166103 h 2566"/>
              <a:gd name="T2" fmla="*/ 179956 w 1881"/>
              <a:gd name="T3" fmla="*/ 476162 h 2566"/>
              <a:gd name="T4" fmla="*/ 399562 w 1881"/>
              <a:gd name="T5" fmla="*/ 746672 h 2566"/>
              <a:gd name="T6" fmla="*/ 419388 w 1881"/>
              <a:gd name="T7" fmla="*/ 808367 h 2566"/>
              <a:gd name="T8" fmla="*/ 480390 w 1881"/>
              <a:gd name="T9" fmla="*/ 828932 h 2566"/>
              <a:gd name="T10" fmla="*/ 719822 w 1881"/>
              <a:gd name="T11" fmla="*/ 952323 h 2566"/>
              <a:gd name="T12" fmla="*/ 959254 w 1881"/>
              <a:gd name="T13" fmla="*/ 1056731 h 2566"/>
              <a:gd name="T14" fmla="*/ 1018731 w 1881"/>
              <a:gd name="T15" fmla="*/ 1097861 h 2566"/>
              <a:gd name="T16" fmla="*/ 1018731 w 1881"/>
              <a:gd name="T17" fmla="*/ 1138991 h 2566"/>
              <a:gd name="T18" fmla="*/ 1078208 w 1881"/>
              <a:gd name="T19" fmla="*/ 1263964 h 2566"/>
              <a:gd name="T20" fmla="*/ 1717203 w 1881"/>
              <a:gd name="T21" fmla="*/ 1407920 h 2566"/>
              <a:gd name="T22" fmla="*/ 1677551 w 1881"/>
              <a:gd name="T23" fmla="*/ 1594588 h 2566"/>
              <a:gd name="T24" fmla="*/ 2096939 w 1881"/>
              <a:gd name="T25" fmla="*/ 1760691 h 2566"/>
              <a:gd name="T26" fmla="*/ 2176242 w 1881"/>
              <a:gd name="T27" fmla="*/ 1740125 h 2566"/>
              <a:gd name="T28" fmla="*/ 2096939 w 1881"/>
              <a:gd name="T29" fmla="*/ 1906228 h 2566"/>
              <a:gd name="T30" fmla="*/ 2017637 w 1881"/>
              <a:gd name="T31" fmla="*/ 2009054 h 2566"/>
              <a:gd name="T32" fmla="*/ 1897158 w 1881"/>
              <a:gd name="T33" fmla="*/ 2175157 h 2566"/>
              <a:gd name="T34" fmla="*/ 1798030 w 1881"/>
              <a:gd name="T35" fmla="*/ 2298547 h 2566"/>
              <a:gd name="T36" fmla="*/ 1756854 w 1881"/>
              <a:gd name="T37" fmla="*/ 2423520 h 2566"/>
              <a:gd name="T38" fmla="*/ 1717203 w 1881"/>
              <a:gd name="T39" fmla="*/ 2630753 h 2566"/>
              <a:gd name="T40" fmla="*/ 1916984 w 1881"/>
              <a:gd name="T41" fmla="*/ 3002507 h 2566"/>
              <a:gd name="T42" fmla="*/ 1817856 w 1881"/>
              <a:gd name="T43" fmla="*/ 3106915 h 2566"/>
              <a:gd name="T44" fmla="*/ 1756854 w 1881"/>
              <a:gd name="T45" fmla="*/ 3168610 h 2566"/>
              <a:gd name="T46" fmla="*/ 2077114 w 1881"/>
              <a:gd name="T47" fmla="*/ 3355278 h 2566"/>
              <a:gd name="T48" fmla="*/ 1936809 w 1881"/>
              <a:gd name="T49" fmla="*/ 3396408 h 2566"/>
              <a:gd name="T50" fmla="*/ 1877333 w 1881"/>
              <a:gd name="T51" fmla="*/ 3437539 h 2566"/>
              <a:gd name="T52" fmla="*/ 1756854 w 1881"/>
              <a:gd name="T53" fmla="*/ 3480251 h 2566"/>
              <a:gd name="T54" fmla="*/ 1756854 w 1881"/>
              <a:gd name="T55" fmla="*/ 3624207 h 2566"/>
              <a:gd name="T56" fmla="*/ 1837681 w 1881"/>
              <a:gd name="T57" fmla="*/ 3644772 h 2566"/>
              <a:gd name="T58" fmla="*/ 2037463 w 1881"/>
              <a:gd name="T59" fmla="*/ 3749179 h 2566"/>
              <a:gd name="T60" fmla="*/ 2595630 w 1881"/>
              <a:gd name="T61" fmla="*/ 3790310 h 2566"/>
              <a:gd name="T62" fmla="*/ 2795411 w 1881"/>
              <a:gd name="T63" fmla="*/ 4059238 h 2566"/>
              <a:gd name="T64" fmla="*/ 2795411 w 1881"/>
              <a:gd name="T65" fmla="*/ 3127480 h 2566"/>
              <a:gd name="T66" fmla="*/ 2735934 w 1881"/>
              <a:gd name="T67" fmla="*/ 1243399 h 2566"/>
              <a:gd name="T68" fmla="*/ 2716108 w 1881"/>
              <a:gd name="T69" fmla="*/ 291076 h 2566"/>
              <a:gd name="T70" fmla="*/ 2696283 w 1881"/>
              <a:gd name="T71" fmla="*/ 227798 h 2566"/>
              <a:gd name="T72" fmla="*/ 2575804 w 1881"/>
              <a:gd name="T73" fmla="*/ 145538 h 2566"/>
              <a:gd name="T74" fmla="*/ 2476676 w 1881"/>
              <a:gd name="T75" fmla="*/ 41130 h 2566"/>
              <a:gd name="T76" fmla="*/ 2356197 w 1881"/>
              <a:gd name="T77" fmla="*/ 0 h 2566"/>
              <a:gd name="T78" fmla="*/ 2156416 w 1881"/>
              <a:gd name="T79" fmla="*/ 41130 h 2566"/>
              <a:gd name="T80" fmla="*/ 1936809 w 1881"/>
              <a:gd name="T81" fmla="*/ 124973 h 2566"/>
              <a:gd name="T82" fmla="*/ 1258164 w 1881"/>
              <a:gd name="T83" fmla="*/ 145538 h 2566"/>
              <a:gd name="T84" fmla="*/ 0 w 1881"/>
              <a:gd name="T85" fmla="*/ 166103 h 25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81" h="2566">
                <a:moveTo>
                  <a:pt x="0" y="105"/>
                </a:moveTo>
                <a:cubicBezTo>
                  <a:pt x="28" y="182"/>
                  <a:pt x="60" y="243"/>
                  <a:pt x="118" y="301"/>
                </a:cubicBezTo>
                <a:cubicBezTo>
                  <a:pt x="143" y="378"/>
                  <a:pt x="208" y="416"/>
                  <a:pt x="262" y="472"/>
                </a:cubicBezTo>
                <a:cubicBezTo>
                  <a:pt x="266" y="485"/>
                  <a:pt x="265" y="501"/>
                  <a:pt x="275" y="511"/>
                </a:cubicBezTo>
                <a:cubicBezTo>
                  <a:pt x="285" y="521"/>
                  <a:pt x="302" y="518"/>
                  <a:pt x="315" y="524"/>
                </a:cubicBezTo>
                <a:cubicBezTo>
                  <a:pt x="368" y="550"/>
                  <a:pt x="415" y="584"/>
                  <a:pt x="472" y="602"/>
                </a:cubicBezTo>
                <a:cubicBezTo>
                  <a:pt x="515" y="646"/>
                  <a:pt x="572" y="654"/>
                  <a:pt x="629" y="668"/>
                </a:cubicBezTo>
                <a:cubicBezTo>
                  <a:pt x="642" y="677"/>
                  <a:pt x="653" y="689"/>
                  <a:pt x="668" y="694"/>
                </a:cubicBezTo>
                <a:cubicBezTo>
                  <a:pt x="738" y="717"/>
                  <a:pt x="809" y="697"/>
                  <a:pt x="668" y="720"/>
                </a:cubicBezTo>
                <a:cubicBezTo>
                  <a:pt x="677" y="747"/>
                  <a:pt x="683" y="780"/>
                  <a:pt x="707" y="799"/>
                </a:cubicBezTo>
                <a:cubicBezTo>
                  <a:pt x="799" y="875"/>
                  <a:pt x="1026" y="883"/>
                  <a:pt x="1126" y="890"/>
                </a:cubicBezTo>
                <a:cubicBezTo>
                  <a:pt x="1121" y="909"/>
                  <a:pt x="1100" y="993"/>
                  <a:pt x="1100" y="1008"/>
                </a:cubicBezTo>
                <a:cubicBezTo>
                  <a:pt x="1100" y="1111"/>
                  <a:pt x="1340" y="1110"/>
                  <a:pt x="1375" y="1113"/>
                </a:cubicBezTo>
                <a:cubicBezTo>
                  <a:pt x="1392" y="1109"/>
                  <a:pt x="1420" y="1083"/>
                  <a:pt x="1427" y="1100"/>
                </a:cubicBezTo>
                <a:cubicBezTo>
                  <a:pt x="1444" y="1142"/>
                  <a:pt x="1399" y="1180"/>
                  <a:pt x="1375" y="1205"/>
                </a:cubicBezTo>
                <a:cubicBezTo>
                  <a:pt x="1350" y="1280"/>
                  <a:pt x="1381" y="1213"/>
                  <a:pt x="1323" y="1270"/>
                </a:cubicBezTo>
                <a:cubicBezTo>
                  <a:pt x="1293" y="1299"/>
                  <a:pt x="1271" y="1343"/>
                  <a:pt x="1244" y="1375"/>
                </a:cubicBezTo>
                <a:cubicBezTo>
                  <a:pt x="1161" y="1475"/>
                  <a:pt x="1244" y="1356"/>
                  <a:pt x="1179" y="1453"/>
                </a:cubicBezTo>
                <a:cubicBezTo>
                  <a:pt x="1170" y="1479"/>
                  <a:pt x="1157" y="1505"/>
                  <a:pt x="1152" y="1532"/>
                </a:cubicBezTo>
                <a:cubicBezTo>
                  <a:pt x="1143" y="1576"/>
                  <a:pt x="1126" y="1663"/>
                  <a:pt x="1126" y="1663"/>
                </a:cubicBezTo>
                <a:cubicBezTo>
                  <a:pt x="1139" y="1827"/>
                  <a:pt x="1109" y="1861"/>
                  <a:pt x="1257" y="1898"/>
                </a:cubicBezTo>
                <a:cubicBezTo>
                  <a:pt x="1235" y="1920"/>
                  <a:pt x="1214" y="1942"/>
                  <a:pt x="1192" y="1964"/>
                </a:cubicBezTo>
                <a:cubicBezTo>
                  <a:pt x="1179" y="1977"/>
                  <a:pt x="1152" y="2003"/>
                  <a:pt x="1152" y="2003"/>
                </a:cubicBezTo>
                <a:cubicBezTo>
                  <a:pt x="1187" y="2135"/>
                  <a:pt x="1224" y="2107"/>
                  <a:pt x="1362" y="2121"/>
                </a:cubicBezTo>
                <a:cubicBezTo>
                  <a:pt x="1347" y="2125"/>
                  <a:pt x="1288" y="2138"/>
                  <a:pt x="1270" y="2147"/>
                </a:cubicBezTo>
                <a:cubicBezTo>
                  <a:pt x="1256" y="2154"/>
                  <a:pt x="1245" y="2167"/>
                  <a:pt x="1231" y="2173"/>
                </a:cubicBezTo>
                <a:cubicBezTo>
                  <a:pt x="1206" y="2184"/>
                  <a:pt x="1152" y="2200"/>
                  <a:pt x="1152" y="2200"/>
                </a:cubicBezTo>
                <a:cubicBezTo>
                  <a:pt x="1143" y="2228"/>
                  <a:pt x="1123" y="2263"/>
                  <a:pt x="1152" y="2291"/>
                </a:cubicBezTo>
                <a:cubicBezTo>
                  <a:pt x="1165" y="2304"/>
                  <a:pt x="1187" y="2300"/>
                  <a:pt x="1205" y="2304"/>
                </a:cubicBezTo>
                <a:cubicBezTo>
                  <a:pt x="1246" y="2325"/>
                  <a:pt x="1290" y="2363"/>
                  <a:pt x="1336" y="2370"/>
                </a:cubicBezTo>
                <a:cubicBezTo>
                  <a:pt x="1431" y="2384"/>
                  <a:pt x="1627" y="2392"/>
                  <a:pt x="1702" y="2396"/>
                </a:cubicBezTo>
                <a:cubicBezTo>
                  <a:pt x="1761" y="2434"/>
                  <a:pt x="1811" y="2499"/>
                  <a:pt x="1833" y="2566"/>
                </a:cubicBezTo>
                <a:cubicBezTo>
                  <a:pt x="1881" y="2327"/>
                  <a:pt x="1842" y="2545"/>
                  <a:pt x="1833" y="1977"/>
                </a:cubicBezTo>
                <a:cubicBezTo>
                  <a:pt x="1814" y="828"/>
                  <a:pt x="1871" y="1251"/>
                  <a:pt x="1794" y="786"/>
                </a:cubicBezTo>
                <a:cubicBezTo>
                  <a:pt x="1790" y="585"/>
                  <a:pt x="1789" y="385"/>
                  <a:pt x="1781" y="184"/>
                </a:cubicBezTo>
                <a:cubicBezTo>
                  <a:pt x="1780" y="170"/>
                  <a:pt x="1778" y="154"/>
                  <a:pt x="1768" y="144"/>
                </a:cubicBezTo>
                <a:cubicBezTo>
                  <a:pt x="1746" y="122"/>
                  <a:pt x="1711" y="114"/>
                  <a:pt x="1689" y="92"/>
                </a:cubicBezTo>
                <a:cubicBezTo>
                  <a:pt x="1667" y="70"/>
                  <a:pt x="1646" y="48"/>
                  <a:pt x="1624" y="26"/>
                </a:cubicBezTo>
                <a:cubicBezTo>
                  <a:pt x="1605" y="6"/>
                  <a:pt x="1545" y="0"/>
                  <a:pt x="1545" y="0"/>
                </a:cubicBezTo>
                <a:cubicBezTo>
                  <a:pt x="1532" y="2"/>
                  <a:pt x="1441" y="10"/>
                  <a:pt x="1414" y="26"/>
                </a:cubicBezTo>
                <a:cubicBezTo>
                  <a:pt x="1366" y="55"/>
                  <a:pt x="1333" y="76"/>
                  <a:pt x="1270" y="79"/>
                </a:cubicBezTo>
                <a:cubicBezTo>
                  <a:pt x="1122" y="87"/>
                  <a:pt x="973" y="88"/>
                  <a:pt x="825" y="92"/>
                </a:cubicBezTo>
                <a:cubicBezTo>
                  <a:pt x="473" y="131"/>
                  <a:pt x="747" y="105"/>
                  <a:pt x="0" y="105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Freeform 54">
            <a:extLst>
              <a:ext uri="{FF2B5EF4-FFF2-40B4-BE49-F238E27FC236}">
                <a16:creationId xmlns:a16="http://schemas.microsoft.com/office/drawing/2014/main" id="{623BB2D8-A095-1149-DB1B-1509BCB7BC33}"/>
              </a:ext>
            </a:extLst>
          </p:cNvPr>
          <p:cNvSpPr>
            <a:spLocks/>
          </p:cNvSpPr>
          <p:nvPr/>
        </p:nvSpPr>
        <p:spPr bwMode="auto">
          <a:xfrm>
            <a:off x="7335838" y="41275"/>
            <a:ext cx="269875" cy="914400"/>
          </a:xfrm>
          <a:custGeom>
            <a:avLst/>
            <a:gdLst>
              <a:gd name="T0" fmla="*/ 0 w 170"/>
              <a:gd name="T1" fmla="*/ 0 h 576"/>
              <a:gd name="T2" fmla="*/ 166688 w 170"/>
              <a:gd name="T3" fmla="*/ 747713 h 576"/>
              <a:gd name="T4" fmla="*/ 269875 w 170"/>
              <a:gd name="T5" fmla="*/ 91440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576">
                <a:moveTo>
                  <a:pt x="0" y="0"/>
                </a:moveTo>
                <a:cubicBezTo>
                  <a:pt x="10" y="159"/>
                  <a:pt x="13" y="333"/>
                  <a:pt x="105" y="471"/>
                </a:cubicBezTo>
                <a:cubicBezTo>
                  <a:pt x="119" y="515"/>
                  <a:pt x="137" y="543"/>
                  <a:pt x="17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Freeform 55">
            <a:extLst>
              <a:ext uri="{FF2B5EF4-FFF2-40B4-BE49-F238E27FC236}">
                <a16:creationId xmlns:a16="http://schemas.microsoft.com/office/drawing/2014/main" id="{18EA686B-F2C4-C004-E705-F708B79ADA4E}"/>
              </a:ext>
            </a:extLst>
          </p:cNvPr>
          <p:cNvSpPr>
            <a:spLocks/>
          </p:cNvSpPr>
          <p:nvPr/>
        </p:nvSpPr>
        <p:spPr bwMode="auto">
          <a:xfrm>
            <a:off x="8001000" y="61913"/>
            <a:ext cx="166688" cy="1227137"/>
          </a:xfrm>
          <a:custGeom>
            <a:avLst/>
            <a:gdLst>
              <a:gd name="T0" fmla="*/ 0 w 105"/>
              <a:gd name="T1" fmla="*/ 0 h 773"/>
              <a:gd name="T2" fmla="*/ 20638 w 105"/>
              <a:gd name="T3" fmla="*/ 292100 h 773"/>
              <a:gd name="T4" fmla="*/ 41275 w 105"/>
              <a:gd name="T5" fmla="*/ 1081087 h 773"/>
              <a:gd name="T6" fmla="*/ 166688 w 105"/>
              <a:gd name="T7" fmla="*/ 1227137 h 7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" h="773">
                <a:moveTo>
                  <a:pt x="0" y="0"/>
                </a:moveTo>
                <a:cubicBezTo>
                  <a:pt x="4" y="61"/>
                  <a:pt x="11" y="123"/>
                  <a:pt x="13" y="184"/>
                </a:cubicBezTo>
                <a:cubicBezTo>
                  <a:pt x="19" y="350"/>
                  <a:pt x="15" y="516"/>
                  <a:pt x="26" y="681"/>
                </a:cubicBezTo>
                <a:cubicBezTo>
                  <a:pt x="31" y="748"/>
                  <a:pt x="45" y="773"/>
                  <a:pt x="105" y="7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Freeform 56">
            <a:extLst>
              <a:ext uri="{FF2B5EF4-FFF2-40B4-BE49-F238E27FC236}">
                <a16:creationId xmlns:a16="http://schemas.microsoft.com/office/drawing/2014/main" id="{B377B90E-32E6-9888-3154-7108609CEE9D}"/>
              </a:ext>
            </a:extLst>
          </p:cNvPr>
          <p:cNvSpPr>
            <a:spLocks/>
          </p:cNvSpPr>
          <p:nvPr/>
        </p:nvSpPr>
        <p:spPr bwMode="auto">
          <a:xfrm>
            <a:off x="8321675" y="-103188"/>
            <a:ext cx="406400" cy="2963863"/>
          </a:xfrm>
          <a:custGeom>
            <a:avLst/>
            <a:gdLst>
              <a:gd name="T0" fmla="*/ 406400 w 256"/>
              <a:gd name="T1" fmla="*/ 0 h 1867"/>
              <a:gd name="T2" fmla="*/ 239713 w 256"/>
              <a:gd name="T3" fmla="*/ 311150 h 1867"/>
              <a:gd name="T4" fmla="*/ 219075 w 256"/>
              <a:gd name="T5" fmla="*/ 1266825 h 1867"/>
              <a:gd name="T6" fmla="*/ 282575 w 256"/>
              <a:gd name="T7" fmla="*/ 1703388 h 1867"/>
              <a:gd name="T8" fmla="*/ 303213 w 256"/>
              <a:gd name="T9" fmla="*/ 2057400 h 1867"/>
              <a:gd name="T10" fmla="*/ 239713 w 256"/>
              <a:gd name="T11" fmla="*/ 2119313 h 1867"/>
              <a:gd name="T12" fmla="*/ 115888 w 256"/>
              <a:gd name="T13" fmla="*/ 2263775 h 1867"/>
              <a:gd name="T14" fmla="*/ 95250 w 256"/>
              <a:gd name="T15" fmla="*/ 2327275 h 1867"/>
              <a:gd name="T16" fmla="*/ 74613 w 256"/>
              <a:gd name="T17" fmla="*/ 2700338 h 1867"/>
              <a:gd name="T18" fmla="*/ 11113 w 256"/>
              <a:gd name="T19" fmla="*/ 2949575 h 1867"/>
              <a:gd name="T20" fmla="*/ 53975 w 256"/>
              <a:gd name="T21" fmla="*/ 2949575 h 1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6" h="1867">
                <a:moveTo>
                  <a:pt x="256" y="0"/>
                </a:moveTo>
                <a:cubicBezTo>
                  <a:pt x="232" y="72"/>
                  <a:pt x="177" y="125"/>
                  <a:pt x="151" y="196"/>
                </a:cubicBezTo>
                <a:cubicBezTo>
                  <a:pt x="147" y="397"/>
                  <a:pt x="146" y="597"/>
                  <a:pt x="138" y="798"/>
                </a:cubicBezTo>
                <a:cubicBezTo>
                  <a:pt x="134" y="894"/>
                  <a:pt x="81" y="1010"/>
                  <a:pt x="178" y="1073"/>
                </a:cubicBezTo>
                <a:cubicBezTo>
                  <a:pt x="221" y="1138"/>
                  <a:pt x="239" y="1225"/>
                  <a:pt x="191" y="1296"/>
                </a:cubicBezTo>
                <a:cubicBezTo>
                  <a:pt x="181" y="1311"/>
                  <a:pt x="163" y="1321"/>
                  <a:pt x="151" y="1335"/>
                </a:cubicBezTo>
                <a:cubicBezTo>
                  <a:pt x="108" y="1386"/>
                  <a:pt x="140" y="1404"/>
                  <a:pt x="73" y="1426"/>
                </a:cubicBezTo>
                <a:cubicBezTo>
                  <a:pt x="69" y="1439"/>
                  <a:pt x="61" y="1452"/>
                  <a:pt x="60" y="1466"/>
                </a:cubicBezTo>
                <a:cubicBezTo>
                  <a:pt x="53" y="1544"/>
                  <a:pt x="54" y="1623"/>
                  <a:pt x="47" y="1701"/>
                </a:cubicBezTo>
                <a:cubicBezTo>
                  <a:pt x="44" y="1735"/>
                  <a:pt x="0" y="1831"/>
                  <a:pt x="7" y="1858"/>
                </a:cubicBezTo>
                <a:cubicBezTo>
                  <a:pt x="9" y="1867"/>
                  <a:pt x="25" y="1858"/>
                  <a:pt x="34" y="18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Freeform 57">
            <a:extLst>
              <a:ext uri="{FF2B5EF4-FFF2-40B4-BE49-F238E27FC236}">
                <a16:creationId xmlns:a16="http://schemas.microsoft.com/office/drawing/2014/main" id="{EA073AB6-9108-086B-1B5D-B4615086B14E}"/>
              </a:ext>
            </a:extLst>
          </p:cNvPr>
          <p:cNvSpPr>
            <a:spLocks/>
          </p:cNvSpPr>
          <p:nvPr/>
        </p:nvSpPr>
        <p:spPr bwMode="auto">
          <a:xfrm>
            <a:off x="8561388" y="1641475"/>
            <a:ext cx="487362" cy="1600200"/>
          </a:xfrm>
          <a:custGeom>
            <a:avLst/>
            <a:gdLst>
              <a:gd name="T0" fmla="*/ 457200 w 307"/>
              <a:gd name="T1" fmla="*/ 0 h 1008"/>
              <a:gd name="T2" fmla="*/ 292100 w 307"/>
              <a:gd name="T3" fmla="*/ 1081088 h 1008"/>
              <a:gd name="T4" fmla="*/ 228600 w 307"/>
              <a:gd name="T5" fmla="*/ 1227138 h 1008"/>
              <a:gd name="T6" fmla="*/ 104775 w 307"/>
              <a:gd name="T7" fmla="*/ 1455738 h 1008"/>
              <a:gd name="T8" fmla="*/ 0 w 307"/>
              <a:gd name="T9" fmla="*/ 160020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7" h="1008">
                <a:moveTo>
                  <a:pt x="288" y="0"/>
                </a:moveTo>
                <a:cubicBezTo>
                  <a:pt x="282" y="188"/>
                  <a:pt x="307" y="496"/>
                  <a:pt x="184" y="681"/>
                </a:cubicBezTo>
                <a:cubicBezTo>
                  <a:pt x="154" y="830"/>
                  <a:pt x="195" y="689"/>
                  <a:pt x="144" y="773"/>
                </a:cubicBezTo>
                <a:cubicBezTo>
                  <a:pt x="115" y="821"/>
                  <a:pt x="106" y="876"/>
                  <a:pt x="66" y="917"/>
                </a:cubicBezTo>
                <a:cubicBezTo>
                  <a:pt x="52" y="959"/>
                  <a:pt x="33" y="978"/>
                  <a:pt x="0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Freeform 58">
            <a:extLst>
              <a:ext uri="{FF2B5EF4-FFF2-40B4-BE49-F238E27FC236}">
                <a16:creationId xmlns:a16="http://schemas.microsoft.com/office/drawing/2014/main" id="{7F283631-C183-74AB-0E91-BFC36B3EB2D8}"/>
              </a:ext>
            </a:extLst>
          </p:cNvPr>
          <p:cNvSpPr>
            <a:spLocks/>
          </p:cNvSpPr>
          <p:nvPr/>
        </p:nvSpPr>
        <p:spPr bwMode="auto">
          <a:xfrm>
            <a:off x="8229600" y="1143000"/>
            <a:ext cx="933450" cy="788988"/>
          </a:xfrm>
          <a:custGeom>
            <a:avLst/>
            <a:gdLst>
              <a:gd name="T0" fmla="*/ 346075 w 588"/>
              <a:gd name="T1" fmla="*/ 290513 h 497"/>
              <a:gd name="T2" fmla="*/ 201613 w 588"/>
              <a:gd name="T3" fmla="*/ 228600 h 497"/>
              <a:gd name="T4" fmla="*/ 76200 w 588"/>
              <a:gd name="T5" fmla="*/ 269875 h 497"/>
              <a:gd name="T6" fmla="*/ 55563 w 588"/>
              <a:gd name="T7" fmla="*/ 457200 h 497"/>
              <a:gd name="T8" fmla="*/ 180975 w 588"/>
              <a:gd name="T9" fmla="*/ 498475 h 497"/>
              <a:gd name="T10" fmla="*/ 201613 w 588"/>
              <a:gd name="T11" fmla="*/ 685800 h 497"/>
              <a:gd name="T12" fmla="*/ 222250 w 588"/>
              <a:gd name="T13" fmla="*/ 747713 h 497"/>
              <a:gd name="T14" fmla="*/ 387350 w 588"/>
              <a:gd name="T15" fmla="*/ 788988 h 497"/>
              <a:gd name="T16" fmla="*/ 450850 w 588"/>
              <a:gd name="T17" fmla="*/ 644525 h 497"/>
              <a:gd name="T18" fmla="*/ 533400 w 588"/>
              <a:gd name="T19" fmla="*/ 623888 h 497"/>
              <a:gd name="T20" fmla="*/ 658813 w 588"/>
              <a:gd name="T21" fmla="*/ 665163 h 497"/>
              <a:gd name="T22" fmla="*/ 908050 w 588"/>
              <a:gd name="T23" fmla="*/ 539750 h 497"/>
              <a:gd name="T24" fmla="*/ 782638 w 588"/>
              <a:gd name="T25" fmla="*/ 207963 h 497"/>
              <a:gd name="T26" fmla="*/ 720725 w 588"/>
              <a:gd name="T27" fmla="*/ 249238 h 497"/>
              <a:gd name="T28" fmla="*/ 638175 w 588"/>
              <a:gd name="T29" fmla="*/ 103188 h 497"/>
              <a:gd name="T30" fmla="*/ 595313 w 588"/>
              <a:gd name="T31" fmla="*/ 61913 h 497"/>
              <a:gd name="T32" fmla="*/ 554038 w 588"/>
              <a:gd name="T33" fmla="*/ 0 h 497"/>
              <a:gd name="T34" fmla="*/ 366713 w 588"/>
              <a:gd name="T35" fmla="*/ 146050 h 497"/>
              <a:gd name="T36" fmla="*/ 346075 w 588"/>
              <a:gd name="T37" fmla="*/ 290513 h 4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8" h="497">
                <a:moveTo>
                  <a:pt x="218" y="183"/>
                </a:moveTo>
                <a:cubicBezTo>
                  <a:pt x="191" y="165"/>
                  <a:pt x="164" y="140"/>
                  <a:pt x="127" y="144"/>
                </a:cubicBezTo>
                <a:cubicBezTo>
                  <a:pt x="99" y="147"/>
                  <a:pt x="48" y="170"/>
                  <a:pt x="48" y="170"/>
                </a:cubicBezTo>
                <a:cubicBezTo>
                  <a:pt x="45" y="180"/>
                  <a:pt x="0" y="263"/>
                  <a:pt x="35" y="288"/>
                </a:cubicBezTo>
                <a:cubicBezTo>
                  <a:pt x="58" y="304"/>
                  <a:pt x="114" y="314"/>
                  <a:pt x="114" y="314"/>
                </a:cubicBezTo>
                <a:cubicBezTo>
                  <a:pt x="118" y="353"/>
                  <a:pt x="121" y="393"/>
                  <a:pt x="127" y="432"/>
                </a:cubicBezTo>
                <a:cubicBezTo>
                  <a:pt x="129" y="446"/>
                  <a:pt x="130" y="461"/>
                  <a:pt x="140" y="471"/>
                </a:cubicBezTo>
                <a:cubicBezTo>
                  <a:pt x="165" y="496"/>
                  <a:pt x="209" y="490"/>
                  <a:pt x="244" y="497"/>
                </a:cubicBezTo>
                <a:cubicBezTo>
                  <a:pt x="307" y="477"/>
                  <a:pt x="304" y="466"/>
                  <a:pt x="284" y="406"/>
                </a:cubicBezTo>
                <a:cubicBezTo>
                  <a:pt x="301" y="402"/>
                  <a:pt x="318" y="391"/>
                  <a:pt x="336" y="393"/>
                </a:cubicBezTo>
                <a:cubicBezTo>
                  <a:pt x="364" y="396"/>
                  <a:pt x="415" y="419"/>
                  <a:pt x="415" y="419"/>
                </a:cubicBezTo>
                <a:cubicBezTo>
                  <a:pt x="521" y="406"/>
                  <a:pt x="522" y="417"/>
                  <a:pt x="572" y="340"/>
                </a:cubicBezTo>
                <a:cubicBezTo>
                  <a:pt x="559" y="188"/>
                  <a:pt x="588" y="194"/>
                  <a:pt x="493" y="131"/>
                </a:cubicBezTo>
                <a:cubicBezTo>
                  <a:pt x="480" y="140"/>
                  <a:pt x="470" y="157"/>
                  <a:pt x="454" y="157"/>
                </a:cubicBezTo>
                <a:cubicBezTo>
                  <a:pt x="400" y="157"/>
                  <a:pt x="413" y="91"/>
                  <a:pt x="402" y="65"/>
                </a:cubicBezTo>
                <a:cubicBezTo>
                  <a:pt x="397" y="54"/>
                  <a:pt x="383" y="49"/>
                  <a:pt x="375" y="39"/>
                </a:cubicBezTo>
                <a:cubicBezTo>
                  <a:pt x="365" y="27"/>
                  <a:pt x="358" y="13"/>
                  <a:pt x="349" y="0"/>
                </a:cubicBezTo>
                <a:cubicBezTo>
                  <a:pt x="278" y="18"/>
                  <a:pt x="271" y="33"/>
                  <a:pt x="231" y="92"/>
                </a:cubicBezTo>
                <a:cubicBezTo>
                  <a:pt x="217" y="200"/>
                  <a:pt x="218" y="231"/>
                  <a:pt x="218" y="18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2" name="Freeform 59">
            <a:extLst>
              <a:ext uri="{FF2B5EF4-FFF2-40B4-BE49-F238E27FC236}">
                <a16:creationId xmlns:a16="http://schemas.microsoft.com/office/drawing/2014/main" id="{325D608A-2EF2-2DC7-9A21-2BB69A803BD4}"/>
              </a:ext>
            </a:extLst>
          </p:cNvPr>
          <p:cNvSpPr>
            <a:spLocks/>
          </p:cNvSpPr>
          <p:nvPr/>
        </p:nvSpPr>
        <p:spPr bwMode="auto">
          <a:xfrm>
            <a:off x="8450263" y="1449388"/>
            <a:ext cx="382587" cy="319087"/>
          </a:xfrm>
          <a:custGeom>
            <a:avLst/>
            <a:gdLst>
              <a:gd name="T0" fmla="*/ 361950 w 241"/>
              <a:gd name="T1" fmla="*/ 68262 h 201"/>
              <a:gd name="T2" fmla="*/ 174625 w 241"/>
              <a:gd name="T3" fmla="*/ 25400 h 201"/>
              <a:gd name="T4" fmla="*/ 90487 w 241"/>
              <a:gd name="T5" fmla="*/ 276225 h 201"/>
              <a:gd name="T6" fmla="*/ 215900 w 241"/>
              <a:gd name="T7" fmla="*/ 317500 h 201"/>
              <a:gd name="T8" fmla="*/ 361950 w 241"/>
              <a:gd name="T9" fmla="*/ 296862 h 201"/>
              <a:gd name="T10" fmla="*/ 382587 w 241"/>
              <a:gd name="T11" fmla="*/ 233362 h 201"/>
              <a:gd name="T12" fmla="*/ 361950 w 241"/>
              <a:gd name="T13" fmla="*/ 68262 h 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1" h="201">
                <a:moveTo>
                  <a:pt x="228" y="43"/>
                </a:moveTo>
                <a:cubicBezTo>
                  <a:pt x="185" y="0"/>
                  <a:pt x="169" y="1"/>
                  <a:pt x="110" y="16"/>
                </a:cubicBezTo>
                <a:cubicBezTo>
                  <a:pt x="60" y="49"/>
                  <a:pt x="0" y="101"/>
                  <a:pt x="57" y="174"/>
                </a:cubicBezTo>
                <a:cubicBezTo>
                  <a:pt x="74" y="196"/>
                  <a:pt x="136" y="200"/>
                  <a:pt x="136" y="200"/>
                </a:cubicBezTo>
                <a:cubicBezTo>
                  <a:pt x="167" y="196"/>
                  <a:pt x="200" y="201"/>
                  <a:pt x="228" y="187"/>
                </a:cubicBezTo>
                <a:cubicBezTo>
                  <a:pt x="241" y="181"/>
                  <a:pt x="241" y="161"/>
                  <a:pt x="241" y="147"/>
                </a:cubicBezTo>
                <a:cubicBezTo>
                  <a:pt x="241" y="112"/>
                  <a:pt x="232" y="78"/>
                  <a:pt x="228" y="43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3" name="Freeform 60">
            <a:extLst>
              <a:ext uri="{FF2B5EF4-FFF2-40B4-BE49-F238E27FC236}">
                <a16:creationId xmlns:a16="http://schemas.microsoft.com/office/drawing/2014/main" id="{E1983687-C288-D066-872F-185C6D8BEC76}"/>
              </a:ext>
            </a:extLst>
          </p:cNvPr>
          <p:cNvSpPr>
            <a:spLocks/>
          </p:cNvSpPr>
          <p:nvPr/>
        </p:nvSpPr>
        <p:spPr bwMode="auto">
          <a:xfrm>
            <a:off x="8007350" y="1849438"/>
            <a:ext cx="1190625" cy="1371600"/>
          </a:xfrm>
          <a:custGeom>
            <a:avLst/>
            <a:gdLst>
              <a:gd name="T0" fmla="*/ 679450 w 750"/>
              <a:gd name="T1" fmla="*/ 0 h 864"/>
              <a:gd name="T2" fmla="*/ 658813 w 750"/>
              <a:gd name="T3" fmla="*/ 82550 h 864"/>
              <a:gd name="T4" fmla="*/ 533400 w 750"/>
              <a:gd name="T5" fmla="*/ 166688 h 864"/>
              <a:gd name="T6" fmla="*/ 409575 w 750"/>
              <a:gd name="T7" fmla="*/ 333375 h 864"/>
              <a:gd name="T8" fmla="*/ 304800 w 750"/>
              <a:gd name="T9" fmla="*/ 519113 h 864"/>
              <a:gd name="T10" fmla="*/ 180975 w 750"/>
              <a:gd name="T11" fmla="*/ 768350 h 864"/>
              <a:gd name="T12" fmla="*/ 96838 w 750"/>
              <a:gd name="T13" fmla="*/ 873125 h 864"/>
              <a:gd name="T14" fmla="*/ 76200 w 750"/>
              <a:gd name="T15" fmla="*/ 935038 h 864"/>
              <a:gd name="T16" fmla="*/ 14288 w 750"/>
              <a:gd name="T17" fmla="*/ 1019175 h 864"/>
              <a:gd name="T18" fmla="*/ 96838 w 750"/>
              <a:gd name="T19" fmla="*/ 935038 h 864"/>
              <a:gd name="T20" fmla="*/ 304800 w 750"/>
              <a:gd name="T21" fmla="*/ 747713 h 864"/>
              <a:gd name="T22" fmla="*/ 388938 w 750"/>
              <a:gd name="T23" fmla="*/ 790575 h 864"/>
              <a:gd name="T24" fmla="*/ 388938 w 750"/>
              <a:gd name="T25" fmla="*/ 790575 h 864"/>
              <a:gd name="T26" fmla="*/ 430213 w 750"/>
              <a:gd name="T27" fmla="*/ 747713 h 864"/>
              <a:gd name="T28" fmla="*/ 512763 w 750"/>
              <a:gd name="T29" fmla="*/ 623888 h 864"/>
              <a:gd name="T30" fmla="*/ 596900 w 750"/>
              <a:gd name="T31" fmla="*/ 457200 h 864"/>
              <a:gd name="T32" fmla="*/ 658813 w 750"/>
              <a:gd name="T33" fmla="*/ 207963 h 864"/>
              <a:gd name="T34" fmla="*/ 658813 w 750"/>
              <a:gd name="T35" fmla="*/ 20638 h 864"/>
              <a:gd name="T36" fmla="*/ 741363 w 750"/>
              <a:gd name="T37" fmla="*/ 41275 h 864"/>
              <a:gd name="T38" fmla="*/ 866775 w 750"/>
              <a:gd name="T39" fmla="*/ 228600 h 864"/>
              <a:gd name="T40" fmla="*/ 887413 w 750"/>
              <a:gd name="T41" fmla="*/ 290513 h 864"/>
              <a:gd name="T42" fmla="*/ 928688 w 750"/>
              <a:gd name="T43" fmla="*/ 333375 h 864"/>
              <a:gd name="T44" fmla="*/ 1074738 w 750"/>
              <a:gd name="T45" fmla="*/ 603250 h 864"/>
              <a:gd name="T46" fmla="*/ 1116013 w 750"/>
              <a:gd name="T47" fmla="*/ 727075 h 864"/>
              <a:gd name="T48" fmla="*/ 1177925 w 750"/>
              <a:gd name="T49" fmla="*/ 852488 h 864"/>
              <a:gd name="T50" fmla="*/ 1157288 w 750"/>
              <a:gd name="T51" fmla="*/ 914400 h 864"/>
              <a:gd name="T52" fmla="*/ 1177925 w 750"/>
              <a:gd name="T53" fmla="*/ 996950 h 864"/>
              <a:gd name="T54" fmla="*/ 1136650 w 750"/>
              <a:gd name="T55" fmla="*/ 914400 h 864"/>
              <a:gd name="T56" fmla="*/ 1116013 w 750"/>
              <a:gd name="T57" fmla="*/ 852488 h 864"/>
              <a:gd name="T58" fmla="*/ 1011238 w 750"/>
              <a:gd name="T59" fmla="*/ 768350 h 864"/>
              <a:gd name="T60" fmla="*/ 1011238 w 750"/>
              <a:gd name="T61" fmla="*/ 1371600 h 864"/>
              <a:gd name="T62" fmla="*/ 908050 w 750"/>
              <a:gd name="T63" fmla="*/ 1247775 h 864"/>
              <a:gd name="T64" fmla="*/ 887413 w 750"/>
              <a:gd name="T65" fmla="*/ 1184275 h 864"/>
              <a:gd name="T66" fmla="*/ 804863 w 750"/>
              <a:gd name="T67" fmla="*/ 1060450 h 864"/>
              <a:gd name="T68" fmla="*/ 679450 w 750"/>
              <a:gd name="T69" fmla="*/ 0 h 8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50" h="864">
                <a:moveTo>
                  <a:pt x="428" y="0"/>
                </a:moveTo>
                <a:cubicBezTo>
                  <a:pt x="424" y="17"/>
                  <a:pt x="427" y="39"/>
                  <a:pt x="415" y="52"/>
                </a:cubicBezTo>
                <a:cubicBezTo>
                  <a:pt x="394" y="76"/>
                  <a:pt x="336" y="105"/>
                  <a:pt x="336" y="105"/>
                </a:cubicBezTo>
                <a:cubicBezTo>
                  <a:pt x="318" y="160"/>
                  <a:pt x="290" y="161"/>
                  <a:pt x="258" y="210"/>
                </a:cubicBezTo>
                <a:cubicBezTo>
                  <a:pt x="245" y="263"/>
                  <a:pt x="231" y="289"/>
                  <a:pt x="192" y="327"/>
                </a:cubicBezTo>
                <a:cubicBezTo>
                  <a:pt x="174" y="381"/>
                  <a:pt x="146" y="437"/>
                  <a:pt x="114" y="484"/>
                </a:cubicBezTo>
                <a:cubicBezTo>
                  <a:pt x="82" y="583"/>
                  <a:pt x="129" y="467"/>
                  <a:pt x="61" y="550"/>
                </a:cubicBezTo>
                <a:cubicBezTo>
                  <a:pt x="52" y="561"/>
                  <a:pt x="55" y="577"/>
                  <a:pt x="48" y="589"/>
                </a:cubicBezTo>
                <a:cubicBezTo>
                  <a:pt x="37" y="608"/>
                  <a:pt x="22" y="624"/>
                  <a:pt x="9" y="642"/>
                </a:cubicBezTo>
                <a:cubicBezTo>
                  <a:pt x="36" y="560"/>
                  <a:pt x="0" y="635"/>
                  <a:pt x="61" y="589"/>
                </a:cubicBezTo>
                <a:cubicBezTo>
                  <a:pt x="71" y="581"/>
                  <a:pt x="175" y="489"/>
                  <a:pt x="192" y="471"/>
                </a:cubicBezTo>
                <a:cubicBezTo>
                  <a:pt x="226" y="603"/>
                  <a:pt x="208" y="610"/>
                  <a:pt x="245" y="498"/>
                </a:cubicBezTo>
                <a:cubicBezTo>
                  <a:pt x="254" y="489"/>
                  <a:pt x="262" y="480"/>
                  <a:pt x="271" y="471"/>
                </a:cubicBezTo>
                <a:cubicBezTo>
                  <a:pt x="315" y="340"/>
                  <a:pt x="241" y="542"/>
                  <a:pt x="323" y="393"/>
                </a:cubicBezTo>
                <a:cubicBezTo>
                  <a:pt x="396" y="261"/>
                  <a:pt x="310" y="352"/>
                  <a:pt x="376" y="288"/>
                </a:cubicBezTo>
                <a:cubicBezTo>
                  <a:pt x="393" y="236"/>
                  <a:pt x="404" y="185"/>
                  <a:pt x="415" y="131"/>
                </a:cubicBezTo>
                <a:cubicBezTo>
                  <a:pt x="408" y="104"/>
                  <a:pt x="384" y="38"/>
                  <a:pt x="415" y="13"/>
                </a:cubicBezTo>
                <a:cubicBezTo>
                  <a:pt x="429" y="2"/>
                  <a:pt x="450" y="22"/>
                  <a:pt x="467" y="26"/>
                </a:cubicBezTo>
                <a:cubicBezTo>
                  <a:pt x="494" y="80"/>
                  <a:pt x="522" y="96"/>
                  <a:pt x="546" y="144"/>
                </a:cubicBezTo>
                <a:cubicBezTo>
                  <a:pt x="552" y="156"/>
                  <a:pt x="552" y="171"/>
                  <a:pt x="559" y="183"/>
                </a:cubicBezTo>
                <a:cubicBezTo>
                  <a:pt x="565" y="194"/>
                  <a:pt x="578" y="200"/>
                  <a:pt x="585" y="210"/>
                </a:cubicBezTo>
                <a:cubicBezTo>
                  <a:pt x="614" y="254"/>
                  <a:pt x="655" y="331"/>
                  <a:pt x="677" y="380"/>
                </a:cubicBezTo>
                <a:cubicBezTo>
                  <a:pt x="688" y="405"/>
                  <a:pt x="688" y="435"/>
                  <a:pt x="703" y="458"/>
                </a:cubicBezTo>
                <a:cubicBezTo>
                  <a:pt x="736" y="509"/>
                  <a:pt x="724" y="483"/>
                  <a:pt x="742" y="537"/>
                </a:cubicBezTo>
                <a:cubicBezTo>
                  <a:pt x="738" y="550"/>
                  <a:pt x="729" y="562"/>
                  <a:pt x="729" y="576"/>
                </a:cubicBezTo>
                <a:cubicBezTo>
                  <a:pt x="729" y="594"/>
                  <a:pt x="750" y="644"/>
                  <a:pt x="742" y="628"/>
                </a:cubicBezTo>
                <a:cubicBezTo>
                  <a:pt x="733" y="611"/>
                  <a:pt x="724" y="594"/>
                  <a:pt x="716" y="576"/>
                </a:cubicBezTo>
                <a:cubicBezTo>
                  <a:pt x="711" y="563"/>
                  <a:pt x="712" y="548"/>
                  <a:pt x="703" y="537"/>
                </a:cubicBezTo>
                <a:cubicBezTo>
                  <a:pt x="685" y="515"/>
                  <a:pt x="657" y="504"/>
                  <a:pt x="637" y="484"/>
                </a:cubicBezTo>
                <a:cubicBezTo>
                  <a:pt x="666" y="619"/>
                  <a:pt x="657" y="729"/>
                  <a:pt x="637" y="864"/>
                </a:cubicBezTo>
                <a:cubicBezTo>
                  <a:pt x="618" y="836"/>
                  <a:pt x="591" y="814"/>
                  <a:pt x="572" y="786"/>
                </a:cubicBezTo>
                <a:cubicBezTo>
                  <a:pt x="564" y="774"/>
                  <a:pt x="566" y="758"/>
                  <a:pt x="559" y="746"/>
                </a:cubicBezTo>
                <a:cubicBezTo>
                  <a:pt x="544" y="719"/>
                  <a:pt x="507" y="668"/>
                  <a:pt x="507" y="668"/>
                </a:cubicBezTo>
                <a:cubicBezTo>
                  <a:pt x="421" y="343"/>
                  <a:pt x="458" y="576"/>
                  <a:pt x="428" y="0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4" name="Freeform 61">
            <a:extLst>
              <a:ext uri="{FF2B5EF4-FFF2-40B4-BE49-F238E27FC236}">
                <a16:creationId xmlns:a16="http://schemas.microsoft.com/office/drawing/2014/main" id="{1994AAA4-2F1A-DE9C-6179-E49E349B6B3A}"/>
              </a:ext>
            </a:extLst>
          </p:cNvPr>
          <p:cNvSpPr>
            <a:spLocks/>
          </p:cNvSpPr>
          <p:nvPr/>
        </p:nvSpPr>
        <p:spPr bwMode="auto">
          <a:xfrm>
            <a:off x="6873875" y="3698875"/>
            <a:ext cx="2041525" cy="2346325"/>
          </a:xfrm>
          <a:custGeom>
            <a:avLst/>
            <a:gdLst>
              <a:gd name="T0" fmla="*/ 87313 w 1286"/>
              <a:gd name="T1" fmla="*/ 84138 h 1478"/>
              <a:gd name="T2" fmla="*/ 461963 w 1286"/>
              <a:gd name="T3" fmla="*/ 61913 h 1478"/>
              <a:gd name="T4" fmla="*/ 523875 w 1286"/>
              <a:gd name="T5" fmla="*/ 20638 h 1478"/>
              <a:gd name="T6" fmla="*/ 628650 w 1286"/>
              <a:gd name="T7" fmla="*/ 0 h 1478"/>
              <a:gd name="T8" fmla="*/ 773113 w 1286"/>
              <a:gd name="T9" fmla="*/ 20638 h 1478"/>
              <a:gd name="T10" fmla="*/ 815975 w 1286"/>
              <a:gd name="T11" fmla="*/ 61913 h 1478"/>
              <a:gd name="T12" fmla="*/ 939800 w 1286"/>
              <a:gd name="T13" fmla="*/ 104775 h 1478"/>
              <a:gd name="T14" fmla="*/ 1147763 w 1286"/>
              <a:gd name="T15" fmla="*/ 312738 h 1478"/>
              <a:gd name="T16" fmla="*/ 1397000 w 1286"/>
              <a:gd name="T17" fmla="*/ 685800 h 1478"/>
              <a:gd name="T18" fmla="*/ 1438275 w 1286"/>
              <a:gd name="T19" fmla="*/ 831850 h 1478"/>
              <a:gd name="T20" fmla="*/ 1522413 w 1286"/>
              <a:gd name="T21" fmla="*/ 998538 h 1478"/>
              <a:gd name="T22" fmla="*/ 1646238 w 1286"/>
              <a:gd name="T23" fmla="*/ 1392238 h 1478"/>
              <a:gd name="T24" fmla="*/ 1771650 w 1286"/>
              <a:gd name="T25" fmla="*/ 1600200 h 1478"/>
              <a:gd name="T26" fmla="*/ 1833563 w 1286"/>
              <a:gd name="T27" fmla="*/ 1704975 h 1478"/>
              <a:gd name="T28" fmla="*/ 2000250 w 1286"/>
              <a:gd name="T29" fmla="*/ 2016125 h 1478"/>
              <a:gd name="T30" fmla="*/ 2041525 w 1286"/>
              <a:gd name="T31" fmla="*/ 2162175 h 1478"/>
              <a:gd name="T32" fmla="*/ 1895475 w 1286"/>
              <a:gd name="T33" fmla="*/ 2286000 h 1478"/>
              <a:gd name="T34" fmla="*/ 1335088 w 1286"/>
              <a:gd name="T35" fmla="*/ 2306638 h 1478"/>
              <a:gd name="T36" fmla="*/ 877888 w 1286"/>
              <a:gd name="T37" fmla="*/ 2327275 h 1478"/>
              <a:gd name="T38" fmla="*/ 649288 w 1286"/>
              <a:gd name="T39" fmla="*/ 1890713 h 1478"/>
              <a:gd name="T40" fmla="*/ 608013 w 1286"/>
              <a:gd name="T41" fmla="*/ 1766888 h 1478"/>
              <a:gd name="T42" fmla="*/ 566738 w 1286"/>
              <a:gd name="T43" fmla="*/ 1704975 h 1478"/>
              <a:gd name="T44" fmla="*/ 544513 w 1286"/>
              <a:gd name="T45" fmla="*/ 1641475 h 1478"/>
              <a:gd name="T46" fmla="*/ 461963 w 1286"/>
              <a:gd name="T47" fmla="*/ 1350963 h 1478"/>
              <a:gd name="T48" fmla="*/ 400050 w 1286"/>
              <a:gd name="T49" fmla="*/ 1289050 h 1478"/>
              <a:gd name="T50" fmla="*/ 212725 w 1286"/>
              <a:gd name="T51" fmla="*/ 582613 h 1478"/>
              <a:gd name="T52" fmla="*/ 46038 w 1286"/>
              <a:gd name="T53" fmla="*/ 290513 h 1478"/>
              <a:gd name="T54" fmla="*/ 4763 w 1286"/>
              <a:gd name="T55" fmla="*/ 146050 h 1478"/>
              <a:gd name="T56" fmla="*/ 87313 w 1286"/>
              <a:gd name="T57" fmla="*/ 84138 h 14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6" h="1478">
                <a:moveTo>
                  <a:pt x="55" y="53"/>
                </a:moveTo>
                <a:cubicBezTo>
                  <a:pt x="134" y="48"/>
                  <a:pt x="213" y="50"/>
                  <a:pt x="291" y="39"/>
                </a:cubicBezTo>
                <a:cubicBezTo>
                  <a:pt x="306" y="37"/>
                  <a:pt x="315" y="18"/>
                  <a:pt x="330" y="13"/>
                </a:cubicBezTo>
                <a:cubicBezTo>
                  <a:pt x="351" y="5"/>
                  <a:pt x="374" y="4"/>
                  <a:pt x="396" y="0"/>
                </a:cubicBezTo>
                <a:cubicBezTo>
                  <a:pt x="426" y="4"/>
                  <a:pt x="458" y="3"/>
                  <a:pt x="487" y="13"/>
                </a:cubicBezTo>
                <a:cubicBezTo>
                  <a:pt x="499" y="17"/>
                  <a:pt x="503" y="33"/>
                  <a:pt x="514" y="39"/>
                </a:cubicBezTo>
                <a:cubicBezTo>
                  <a:pt x="539" y="51"/>
                  <a:pt x="592" y="66"/>
                  <a:pt x="592" y="66"/>
                </a:cubicBezTo>
                <a:cubicBezTo>
                  <a:pt x="629" y="122"/>
                  <a:pt x="684" y="139"/>
                  <a:pt x="723" y="197"/>
                </a:cubicBezTo>
                <a:cubicBezTo>
                  <a:pt x="775" y="276"/>
                  <a:pt x="828" y="353"/>
                  <a:pt x="880" y="432"/>
                </a:cubicBezTo>
                <a:cubicBezTo>
                  <a:pt x="884" y="448"/>
                  <a:pt x="897" y="505"/>
                  <a:pt x="906" y="524"/>
                </a:cubicBezTo>
                <a:cubicBezTo>
                  <a:pt x="949" y="607"/>
                  <a:pt x="924" y="511"/>
                  <a:pt x="959" y="629"/>
                </a:cubicBezTo>
                <a:cubicBezTo>
                  <a:pt x="984" y="714"/>
                  <a:pt x="1002" y="795"/>
                  <a:pt x="1037" y="877"/>
                </a:cubicBezTo>
                <a:cubicBezTo>
                  <a:pt x="1057" y="924"/>
                  <a:pt x="1100" y="960"/>
                  <a:pt x="1116" y="1008"/>
                </a:cubicBezTo>
                <a:cubicBezTo>
                  <a:pt x="1133" y="1059"/>
                  <a:pt x="1119" y="1037"/>
                  <a:pt x="1155" y="1074"/>
                </a:cubicBezTo>
                <a:cubicBezTo>
                  <a:pt x="1181" y="1153"/>
                  <a:pt x="1189" y="1222"/>
                  <a:pt x="1260" y="1270"/>
                </a:cubicBezTo>
                <a:cubicBezTo>
                  <a:pt x="1268" y="1301"/>
                  <a:pt x="1286" y="1330"/>
                  <a:pt x="1286" y="1362"/>
                </a:cubicBezTo>
                <a:cubicBezTo>
                  <a:pt x="1286" y="1407"/>
                  <a:pt x="1234" y="1437"/>
                  <a:pt x="1194" y="1440"/>
                </a:cubicBezTo>
                <a:cubicBezTo>
                  <a:pt x="1077" y="1448"/>
                  <a:pt x="959" y="1449"/>
                  <a:pt x="841" y="1453"/>
                </a:cubicBezTo>
                <a:cubicBezTo>
                  <a:pt x="714" y="1478"/>
                  <a:pt x="719" y="1478"/>
                  <a:pt x="553" y="1466"/>
                </a:cubicBezTo>
                <a:cubicBezTo>
                  <a:pt x="519" y="1365"/>
                  <a:pt x="485" y="1270"/>
                  <a:pt x="409" y="1191"/>
                </a:cubicBezTo>
                <a:cubicBezTo>
                  <a:pt x="400" y="1165"/>
                  <a:pt x="392" y="1139"/>
                  <a:pt x="383" y="1113"/>
                </a:cubicBezTo>
                <a:cubicBezTo>
                  <a:pt x="378" y="1098"/>
                  <a:pt x="364" y="1088"/>
                  <a:pt x="357" y="1074"/>
                </a:cubicBezTo>
                <a:cubicBezTo>
                  <a:pt x="351" y="1061"/>
                  <a:pt x="347" y="1048"/>
                  <a:pt x="343" y="1034"/>
                </a:cubicBezTo>
                <a:cubicBezTo>
                  <a:pt x="331" y="993"/>
                  <a:pt x="312" y="888"/>
                  <a:pt x="291" y="851"/>
                </a:cubicBezTo>
                <a:cubicBezTo>
                  <a:pt x="282" y="835"/>
                  <a:pt x="265" y="825"/>
                  <a:pt x="252" y="812"/>
                </a:cubicBezTo>
                <a:cubicBezTo>
                  <a:pt x="203" y="665"/>
                  <a:pt x="224" y="501"/>
                  <a:pt x="134" y="367"/>
                </a:cubicBezTo>
                <a:cubicBezTo>
                  <a:pt x="120" y="325"/>
                  <a:pt x="63" y="219"/>
                  <a:pt x="29" y="183"/>
                </a:cubicBezTo>
                <a:cubicBezTo>
                  <a:pt x="25" y="172"/>
                  <a:pt x="0" y="99"/>
                  <a:pt x="3" y="92"/>
                </a:cubicBezTo>
                <a:cubicBezTo>
                  <a:pt x="12" y="72"/>
                  <a:pt x="38" y="66"/>
                  <a:pt x="55" y="53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5" name="Freeform 62">
            <a:extLst>
              <a:ext uri="{FF2B5EF4-FFF2-40B4-BE49-F238E27FC236}">
                <a16:creationId xmlns:a16="http://schemas.microsoft.com/office/drawing/2014/main" id="{B7E9E8D8-55F4-F7FC-926E-884E043CD967}"/>
              </a:ext>
            </a:extLst>
          </p:cNvPr>
          <p:cNvSpPr>
            <a:spLocks/>
          </p:cNvSpPr>
          <p:nvPr/>
        </p:nvSpPr>
        <p:spPr bwMode="auto">
          <a:xfrm>
            <a:off x="7710488" y="5853113"/>
            <a:ext cx="1258887" cy="277812"/>
          </a:xfrm>
          <a:custGeom>
            <a:avLst/>
            <a:gdLst>
              <a:gd name="T0" fmla="*/ 61912 w 793"/>
              <a:gd name="T1" fmla="*/ 173037 h 175"/>
              <a:gd name="T2" fmla="*/ 581025 w 793"/>
              <a:gd name="T3" fmla="*/ 28575 h 175"/>
              <a:gd name="T4" fmla="*/ 1184275 w 793"/>
              <a:gd name="T5" fmla="*/ 49212 h 175"/>
              <a:gd name="T6" fmla="*/ 1246187 w 793"/>
              <a:gd name="T7" fmla="*/ 69850 h 175"/>
              <a:gd name="T8" fmla="*/ 1225550 w 793"/>
              <a:gd name="T9" fmla="*/ 236537 h 175"/>
              <a:gd name="T10" fmla="*/ 1101725 w 793"/>
              <a:gd name="T11" fmla="*/ 277812 h 175"/>
              <a:gd name="T12" fmla="*/ 144462 w 793"/>
              <a:gd name="T13" fmla="*/ 257175 h 175"/>
              <a:gd name="T14" fmla="*/ 61912 w 793"/>
              <a:gd name="T15" fmla="*/ 173037 h 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175">
                <a:moveTo>
                  <a:pt x="39" y="109"/>
                </a:moveTo>
                <a:cubicBezTo>
                  <a:pt x="205" y="0"/>
                  <a:pt x="113" y="34"/>
                  <a:pt x="366" y="18"/>
                </a:cubicBezTo>
                <a:cubicBezTo>
                  <a:pt x="493" y="22"/>
                  <a:pt x="620" y="23"/>
                  <a:pt x="746" y="31"/>
                </a:cubicBezTo>
                <a:cubicBezTo>
                  <a:pt x="760" y="32"/>
                  <a:pt x="782" y="31"/>
                  <a:pt x="785" y="44"/>
                </a:cubicBezTo>
                <a:cubicBezTo>
                  <a:pt x="793" y="78"/>
                  <a:pt x="792" y="120"/>
                  <a:pt x="772" y="149"/>
                </a:cubicBezTo>
                <a:cubicBezTo>
                  <a:pt x="756" y="172"/>
                  <a:pt x="694" y="175"/>
                  <a:pt x="694" y="175"/>
                </a:cubicBezTo>
                <a:cubicBezTo>
                  <a:pt x="493" y="171"/>
                  <a:pt x="292" y="174"/>
                  <a:pt x="91" y="162"/>
                </a:cubicBezTo>
                <a:cubicBezTo>
                  <a:pt x="73" y="161"/>
                  <a:pt x="0" y="70"/>
                  <a:pt x="39" y="109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Freeform 63">
            <a:extLst>
              <a:ext uri="{FF2B5EF4-FFF2-40B4-BE49-F238E27FC236}">
                <a16:creationId xmlns:a16="http://schemas.microsoft.com/office/drawing/2014/main" id="{F3660342-63B0-D402-F39D-2295FA782C69}"/>
              </a:ext>
            </a:extLst>
          </p:cNvPr>
          <p:cNvSpPr>
            <a:spLocks/>
          </p:cNvSpPr>
          <p:nvPr/>
        </p:nvSpPr>
        <p:spPr bwMode="auto">
          <a:xfrm>
            <a:off x="8001000" y="5829300"/>
            <a:ext cx="685800" cy="280988"/>
          </a:xfrm>
          <a:custGeom>
            <a:avLst/>
            <a:gdLst>
              <a:gd name="T0" fmla="*/ 685800 w 432"/>
              <a:gd name="T1" fmla="*/ 155575 h 177"/>
              <a:gd name="T2" fmla="*/ 498475 w 432"/>
              <a:gd name="T3" fmla="*/ 73025 h 177"/>
              <a:gd name="T4" fmla="*/ 0 w 432"/>
              <a:gd name="T5" fmla="*/ 176213 h 177"/>
              <a:gd name="T6" fmla="*/ 415925 w 432"/>
              <a:gd name="T7" fmla="*/ 280988 h 177"/>
              <a:gd name="T8" fmla="*/ 582613 w 432"/>
              <a:gd name="T9" fmla="*/ 217488 h 177"/>
              <a:gd name="T10" fmla="*/ 560388 w 432"/>
              <a:gd name="T11" fmla="*/ 155575 h 177"/>
              <a:gd name="T12" fmla="*/ 436563 w 432"/>
              <a:gd name="T13" fmla="*/ 114300 h 177"/>
              <a:gd name="T14" fmla="*/ 166688 w 432"/>
              <a:gd name="T15" fmla="*/ 134938 h 177"/>
              <a:gd name="T16" fmla="*/ 187325 w 432"/>
              <a:gd name="T17" fmla="*/ 196850 h 177"/>
              <a:gd name="T18" fmla="*/ 290513 w 432"/>
              <a:gd name="T19" fmla="*/ 217488 h 177"/>
              <a:gd name="T20" fmla="*/ 539750 w 432"/>
              <a:gd name="T21" fmla="*/ 217488 h 1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2" h="177">
                <a:moveTo>
                  <a:pt x="432" y="98"/>
                </a:moveTo>
                <a:cubicBezTo>
                  <a:pt x="389" y="84"/>
                  <a:pt x="357" y="60"/>
                  <a:pt x="314" y="46"/>
                </a:cubicBezTo>
                <a:cubicBezTo>
                  <a:pt x="233" y="50"/>
                  <a:pt x="37" y="0"/>
                  <a:pt x="0" y="111"/>
                </a:cubicBezTo>
                <a:cubicBezTo>
                  <a:pt x="80" y="164"/>
                  <a:pt x="169" y="159"/>
                  <a:pt x="262" y="177"/>
                </a:cubicBezTo>
                <a:cubicBezTo>
                  <a:pt x="274" y="175"/>
                  <a:pt x="359" y="176"/>
                  <a:pt x="367" y="137"/>
                </a:cubicBezTo>
                <a:cubicBezTo>
                  <a:pt x="370" y="123"/>
                  <a:pt x="364" y="106"/>
                  <a:pt x="353" y="98"/>
                </a:cubicBezTo>
                <a:cubicBezTo>
                  <a:pt x="331" y="82"/>
                  <a:pt x="275" y="72"/>
                  <a:pt x="275" y="72"/>
                </a:cubicBezTo>
                <a:cubicBezTo>
                  <a:pt x="218" y="76"/>
                  <a:pt x="159" y="67"/>
                  <a:pt x="105" y="85"/>
                </a:cubicBezTo>
                <a:cubicBezTo>
                  <a:pt x="92" y="89"/>
                  <a:pt x="107" y="116"/>
                  <a:pt x="118" y="124"/>
                </a:cubicBezTo>
                <a:cubicBezTo>
                  <a:pt x="136" y="136"/>
                  <a:pt x="161" y="136"/>
                  <a:pt x="183" y="137"/>
                </a:cubicBezTo>
                <a:cubicBezTo>
                  <a:pt x="235" y="140"/>
                  <a:pt x="288" y="137"/>
                  <a:pt x="340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7" name="Freeform 64">
            <a:extLst>
              <a:ext uri="{FF2B5EF4-FFF2-40B4-BE49-F238E27FC236}">
                <a16:creationId xmlns:a16="http://schemas.microsoft.com/office/drawing/2014/main" id="{78D12BBB-56DC-7286-DFE3-879FD805F50D}"/>
              </a:ext>
            </a:extLst>
          </p:cNvPr>
          <p:cNvSpPr>
            <a:spLocks/>
          </p:cNvSpPr>
          <p:nvPr/>
        </p:nvSpPr>
        <p:spPr bwMode="auto">
          <a:xfrm>
            <a:off x="7315200" y="3948113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8" name="Freeform 65">
            <a:extLst>
              <a:ext uri="{FF2B5EF4-FFF2-40B4-BE49-F238E27FC236}">
                <a16:creationId xmlns:a16="http://schemas.microsoft.com/office/drawing/2014/main" id="{35F52B75-1DF5-8F01-CF42-5C58448B9820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9" name="Freeform 68">
            <a:extLst>
              <a:ext uri="{FF2B5EF4-FFF2-40B4-BE49-F238E27FC236}">
                <a16:creationId xmlns:a16="http://schemas.microsoft.com/office/drawing/2014/main" id="{DBCFC5E4-1E00-88EF-A0E5-F205057976D6}"/>
              </a:ext>
            </a:extLst>
          </p:cNvPr>
          <p:cNvSpPr>
            <a:spLocks/>
          </p:cNvSpPr>
          <p:nvPr/>
        </p:nvSpPr>
        <p:spPr bwMode="auto">
          <a:xfrm>
            <a:off x="7924800" y="4191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0" name="Freeform 69">
            <a:extLst>
              <a:ext uri="{FF2B5EF4-FFF2-40B4-BE49-F238E27FC236}">
                <a16:creationId xmlns:a16="http://schemas.microsoft.com/office/drawing/2014/main" id="{D50CD794-BAD9-145D-94E8-E771473FE21B}"/>
              </a:ext>
            </a:extLst>
          </p:cNvPr>
          <p:cNvSpPr>
            <a:spLocks/>
          </p:cNvSpPr>
          <p:nvPr/>
        </p:nvSpPr>
        <p:spPr bwMode="auto">
          <a:xfrm>
            <a:off x="7696200" y="46482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1" name="Freeform 70">
            <a:extLst>
              <a:ext uri="{FF2B5EF4-FFF2-40B4-BE49-F238E27FC236}">
                <a16:creationId xmlns:a16="http://schemas.microsoft.com/office/drawing/2014/main" id="{0A1ADF42-A52E-41C8-E7F9-BF47A84E0476}"/>
              </a:ext>
            </a:extLst>
          </p:cNvPr>
          <p:cNvSpPr>
            <a:spLocks/>
          </p:cNvSpPr>
          <p:nvPr/>
        </p:nvSpPr>
        <p:spPr bwMode="auto">
          <a:xfrm>
            <a:off x="8382000" y="4953000"/>
            <a:ext cx="166688" cy="727075"/>
          </a:xfrm>
          <a:custGeom>
            <a:avLst/>
            <a:gdLst>
              <a:gd name="T0" fmla="*/ 0 w 105"/>
              <a:gd name="T1" fmla="*/ 0 h 458"/>
              <a:gd name="T2" fmla="*/ 20638 w 105"/>
              <a:gd name="T3" fmla="*/ 104775 h 458"/>
              <a:gd name="T4" fmla="*/ 61913 w 105"/>
              <a:gd name="T5" fmla="*/ 228600 h 458"/>
              <a:gd name="T6" fmla="*/ 125413 w 105"/>
              <a:gd name="T7" fmla="*/ 561975 h 458"/>
              <a:gd name="T8" fmla="*/ 166688 w 105"/>
              <a:gd name="T9" fmla="*/ 727075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458">
                <a:moveTo>
                  <a:pt x="0" y="0"/>
                </a:moveTo>
                <a:cubicBezTo>
                  <a:pt x="4" y="22"/>
                  <a:pt x="7" y="44"/>
                  <a:pt x="13" y="66"/>
                </a:cubicBezTo>
                <a:cubicBezTo>
                  <a:pt x="20" y="92"/>
                  <a:pt x="39" y="144"/>
                  <a:pt x="39" y="144"/>
                </a:cubicBezTo>
                <a:cubicBezTo>
                  <a:pt x="59" y="267"/>
                  <a:pt x="47" y="197"/>
                  <a:pt x="79" y="354"/>
                </a:cubicBezTo>
                <a:cubicBezTo>
                  <a:pt x="86" y="386"/>
                  <a:pt x="105" y="425"/>
                  <a:pt x="105" y="4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2" name="Freeform 71">
            <a:extLst>
              <a:ext uri="{FF2B5EF4-FFF2-40B4-BE49-F238E27FC236}">
                <a16:creationId xmlns:a16="http://schemas.microsoft.com/office/drawing/2014/main" id="{BA0A893E-84F3-FBFC-CA9D-EBC95AC6209D}"/>
              </a:ext>
            </a:extLst>
          </p:cNvPr>
          <p:cNvSpPr>
            <a:spLocks/>
          </p:cNvSpPr>
          <p:nvPr/>
        </p:nvSpPr>
        <p:spPr bwMode="auto">
          <a:xfrm>
            <a:off x="6483350" y="2840038"/>
            <a:ext cx="465138" cy="547687"/>
          </a:xfrm>
          <a:custGeom>
            <a:avLst/>
            <a:gdLst>
              <a:gd name="T0" fmla="*/ 104775 w 293"/>
              <a:gd name="T1" fmla="*/ 131762 h 345"/>
              <a:gd name="T2" fmla="*/ 146050 w 293"/>
              <a:gd name="T3" fmla="*/ 442912 h 345"/>
              <a:gd name="T4" fmla="*/ 271463 w 293"/>
              <a:gd name="T5" fmla="*/ 547687 h 345"/>
              <a:gd name="T6" fmla="*/ 249238 w 293"/>
              <a:gd name="T7" fmla="*/ 90487 h 345"/>
              <a:gd name="T8" fmla="*/ 104775 w 293"/>
              <a:gd name="T9" fmla="*/ 6350 h 345"/>
              <a:gd name="T10" fmla="*/ 0 w 293"/>
              <a:gd name="T11" fmla="*/ 90487 h 345"/>
              <a:gd name="T12" fmla="*/ 63500 w 293"/>
              <a:gd name="T13" fmla="*/ 298450 h 345"/>
              <a:gd name="T14" fmla="*/ 104775 w 293"/>
              <a:gd name="T15" fmla="*/ 360362 h 345"/>
              <a:gd name="T16" fmla="*/ 146050 w 293"/>
              <a:gd name="T17" fmla="*/ 485775 h 345"/>
              <a:gd name="T18" fmla="*/ 271463 w 293"/>
              <a:gd name="T19" fmla="*/ 463550 h 345"/>
              <a:gd name="T20" fmla="*/ 187325 w 293"/>
              <a:gd name="T21" fmla="*/ 173037 h 345"/>
              <a:gd name="T22" fmla="*/ 125413 w 293"/>
              <a:gd name="T23" fmla="*/ 193675 h 345"/>
              <a:gd name="T24" fmla="*/ 125413 w 293"/>
              <a:gd name="T25" fmla="*/ 401637 h 345"/>
              <a:gd name="T26" fmla="*/ 187325 w 293"/>
              <a:gd name="T27" fmla="*/ 422275 h 345"/>
              <a:gd name="T28" fmla="*/ 166688 w 293"/>
              <a:gd name="T29" fmla="*/ 234950 h 345"/>
              <a:gd name="T30" fmla="*/ 104775 w 293"/>
              <a:gd name="T31" fmla="*/ 319087 h 3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3" h="345">
                <a:moveTo>
                  <a:pt x="66" y="83"/>
                </a:moveTo>
                <a:cubicBezTo>
                  <a:pt x="66" y="88"/>
                  <a:pt x="78" y="245"/>
                  <a:pt x="92" y="279"/>
                </a:cubicBezTo>
                <a:cubicBezTo>
                  <a:pt x="100" y="297"/>
                  <a:pt x="167" y="342"/>
                  <a:pt x="171" y="345"/>
                </a:cubicBezTo>
                <a:cubicBezTo>
                  <a:pt x="293" y="304"/>
                  <a:pt x="272" y="94"/>
                  <a:pt x="157" y="57"/>
                </a:cubicBezTo>
                <a:cubicBezTo>
                  <a:pt x="147" y="50"/>
                  <a:pt x="91" y="0"/>
                  <a:pt x="66" y="4"/>
                </a:cubicBezTo>
                <a:cubicBezTo>
                  <a:pt x="49" y="7"/>
                  <a:pt x="13" y="45"/>
                  <a:pt x="0" y="57"/>
                </a:cubicBezTo>
                <a:cubicBezTo>
                  <a:pt x="10" y="99"/>
                  <a:pt x="21" y="149"/>
                  <a:pt x="40" y="188"/>
                </a:cubicBezTo>
                <a:cubicBezTo>
                  <a:pt x="47" y="202"/>
                  <a:pt x="60" y="213"/>
                  <a:pt x="66" y="227"/>
                </a:cubicBezTo>
                <a:cubicBezTo>
                  <a:pt x="77" y="252"/>
                  <a:pt x="92" y="306"/>
                  <a:pt x="92" y="306"/>
                </a:cubicBezTo>
                <a:cubicBezTo>
                  <a:pt x="118" y="301"/>
                  <a:pt x="162" y="317"/>
                  <a:pt x="171" y="292"/>
                </a:cubicBezTo>
                <a:cubicBezTo>
                  <a:pt x="227" y="132"/>
                  <a:pt x="194" y="134"/>
                  <a:pt x="118" y="109"/>
                </a:cubicBezTo>
                <a:cubicBezTo>
                  <a:pt x="105" y="113"/>
                  <a:pt x="89" y="112"/>
                  <a:pt x="79" y="122"/>
                </a:cubicBezTo>
                <a:cubicBezTo>
                  <a:pt x="53" y="149"/>
                  <a:pt x="73" y="240"/>
                  <a:pt x="79" y="253"/>
                </a:cubicBezTo>
                <a:cubicBezTo>
                  <a:pt x="85" y="265"/>
                  <a:pt x="105" y="262"/>
                  <a:pt x="118" y="266"/>
                </a:cubicBezTo>
                <a:cubicBezTo>
                  <a:pt x="156" y="210"/>
                  <a:pt x="152" y="197"/>
                  <a:pt x="105" y="148"/>
                </a:cubicBezTo>
                <a:cubicBezTo>
                  <a:pt x="54" y="166"/>
                  <a:pt x="66" y="148"/>
                  <a:pt x="66" y="201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3" name="Freeform 72">
            <a:extLst>
              <a:ext uri="{FF2B5EF4-FFF2-40B4-BE49-F238E27FC236}">
                <a16:creationId xmlns:a16="http://schemas.microsoft.com/office/drawing/2014/main" id="{86A6A58E-32E1-18F9-23A1-C1AED9AD06CC}"/>
              </a:ext>
            </a:extLst>
          </p:cNvPr>
          <p:cNvSpPr>
            <a:spLocks/>
          </p:cNvSpPr>
          <p:nvPr/>
        </p:nvSpPr>
        <p:spPr bwMode="auto">
          <a:xfrm>
            <a:off x="6629400" y="2774950"/>
            <a:ext cx="1516063" cy="704850"/>
          </a:xfrm>
          <a:custGeom>
            <a:avLst/>
            <a:gdLst>
              <a:gd name="T0" fmla="*/ 0 w 955"/>
              <a:gd name="T1" fmla="*/ 50800 h 444"/>
              <a:gd name="T2" fmla="*/ 457200 w 955"/>
              <a:gd name="T3" fmla="*/ 71438 h 444"/>
              <a:gd name="T4" fmla="*/ 1309688 w 955"/>
              <a:gd name="T5" fmla="*/ 71438 h 444"/>
              <a:gd name="T6" fmla="*/ 269875 w 955"/>
              <a:gd name="T7" fmla="*/ 508000 h 444"/>
              <a:gd name="T8" fmla="*/ 103188 w 955"/>
              <a:gd name="T9" fmla="*/ 528638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5" h="444">
                <a:moveTo>
                  <a:pt x="0" y="32"/>
                </a:moveTo>
                <a:cubicBezTo>
                  <a:pt x="96" y="36"/>
                  <a:pt x="192" y="45"/>
                  <a:pt x="288" y="45"/>
                </a:cubicBezTo>
                <a:cubicBezTo>
                  <a:pt x="851" y="45"/>
                  <a:pt x="595" y="0"/>
                  <a:pt x="825" y="45"/>
                </a:cubicBezTo>
                <a:cubicBezTo>
                  <a:pt x="955" y="444"/>
                  <a:pt x="347" y="316"/>
                  <a:pt x="170" y="320"/>
                </a:cubicBezTo>
                <a:cubicBezTo>
                  <a:pt x="135" y="324"/>
                  <a:pt x="65" y="333"/>
                  <a:pt x="65" y="333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Freeform 73">
            <a:extLst>
              <a:ext uri="{FF2B5EF4-FFF2-40B4-BE49-F238E27FC236}">
                <a16:creationId xmlns:a16="http://schemas.microsoft.com/office/drawing/2014/main" id="{CCD56202-C17D-934E-2D16-15E19B3CE77F}"/>
              </a:ext>
            </a:extLst>
          </p:cNvPr>
          <p:cNvSpPr>
            <a:spLocks/>
          </p:cNvSpPr>
          <p:nvPr/>
        </p:nvSpPr>
        <p:spPr bwMode="auto">
          <a:xfrm>
            <a:off x="6483350" y="2868613"/>
            <a:ext cx="292100" cy="574675"/>
          </a:xfrm>
          <a:custGeom>
            <a:avLst/>
            <a:gdLst>
              <a:gd name="T0" fmla="*/ 84138 w 184"/>
              <a:gd name="T1" fmla="*/ 20638 h 362"/>
              <a:gd name="T2" fmla="*/ 207963 w 184"/>
              <a:gd name="T3" fmla="*/ 185738 h 362"/>
              <a:gd name="T4" fmla="*/ 207963 w 184"/>
              <a:gd name="T5" fmla="*/ 352425 h 362"/>
              <a:gd name="T6" fmla="*/ 228600 w 184"/>
              <a:gd name="T7" fmla="*/ 457200 h 362"/>
              <a:gd name="T8" fmla="*/ 166688 w 184"/>
              <a:gd name="T9" fmla="*/ 498475 h 362"/>
              <a:gd name="T10" fmla="*/ 146050 w 184"/>
              <a:gd name="T11" fmla="*/ 434975 h 362"/>
              <a:gd name="T12" fmla="*/ 84138 w 184"/>
              <a:gd name="T13" fmla="*/ 373063 h 362"/>
              <a:gd name="T14" fmla="*/ 0 w 184"/>
              <a:gd name="T15" fmla="*/ 185738 h 362"/>
              <a:gd name="T16" fmla="*/ 42863 w 184"/>
              <a:gd name="T17" fmla="*/ 61913 h 362"/>
              <a:gd name="T18" fmla="*/ 63500 w 184"/>
              <a:gd name="T19" fmla="*/ 0 h 362"/>
              <a:gd name="T20" fmla="*/ 207963 w 184"/>
              <a:gd name="T21" fmla="*/ 41275 h 362"/>
              <a:gd name="T22" fmla="*/ 271463 w 184"/>
              <a:gd name="T23" fmla="*/ 228600 h 362"/>
              <a:gd name="T24" fmla="*/ 292100 w 184"/>
              <a:gd name="T25" fmla="*/ 290513 h 362"/>
              <a:gd name="T26" fmla="*/ 249238 w 184"/>
              <a:gd name="T27" fmla="*/ 519113 h 362"/>
              <a:gd name="T28" fmla="*/ 187325 w 184"/>
              <a:gd name="T29" fmla="*/ 560388 h 362"/>
              <a:gd name="T30" fmla="*/ 187325 w 184"/>
              <a:gd name="T31" fmla="*/ 477838 h 3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4" h="362">
                <a:moveTo>
                  <a:pt x="53" y="13"/>
                </a:moveTo>
                <a:cubicBezTo>
                  <a:pt x="109" y="51"/>
                  <a:pt x="94" y="62"/>
                  <a:pt x="131" y="117"/>
                </a:cubicBezTo>
                <a:cubicBezTo>
                  <a:pt x="166" y="260"/>
                  <a:pt x="131" y="81"/>
                  <a:pt x="131" y="222"/>
                </a:cubicBezTo>
                <a:cubicBezTo>
                  <a:pt x="131" y="244"/>
                  <a:pt x="140" y="266"/>
                  <a:pt x="144" y="288"/>
                </a:cubicBezTo>
                <a:cubicBezTo>
                  <a:pt x="131" y="297"/>
                  <a:pt x="120" y="318"/>
                  <a:pt x="105" y="314"/>
                </a:cubicBezTo>
                <a:cubicBezTo>
                  <a:pt x="91" y="310"/>
                  <a:pt x="100" y="286"/>
                  <a:pt x="92" y="274"/>
                </a:cubicBezTo>
                <a:cubicBezTo>
                  <a:pt x="82" y="259"/>
                  <a:pt x="65" y="249"/>
                  <a:pt x="53" y="235"/>
                </a:cubicBezTo>
                <a:cubicBezTo>
                  <a:pt x="24" y="200"/>
                  <a:pt x="14" y="159"/>
                  <a:pt x="0" y="117"/>
                </a:cubicBezTo>
                <a:cubicBezTo>
                  <a:pt x="9" y="91"/>
                  <a:pt x="18" y="65"/>
                  <a:pt x="27" y="39"/>
                </a:cubicBezTo>
                <a:cubicBezTo>
                  <a:pt x="31" y="26"/>
                  <a:pt x="40" y="0"/>
                  <a:pt x="40" y="0"/>
                </a:cubicBezTo>
                <a:cubicBezTo>
                  <a:pt x="52" y="3"/>
                  <a:pt x="127" y="21"/>
                  <a:pt x="131" y="26"/>
                </a:cubicBezTo>
                <a:cubicBezTo>
                  <a:pt x="155" y="60"/>
                  <a:pt x="158" y="105"/>
                  <a:pt x="171" y="144"/>
                </a:cubicBezTo>
                <a:cubicBezTo>
                  <a:pt x="175" y="157"/>
                  <a:pt x="184" y="183"/>
                  <a:pt x="184" y="183"/>
                </a:cubicBezTo>
                <a:cubicBezTo>
                  <a:pt x="175" y="231"/>
                  <a:pt x="175" y="281"/>
                  <a:pt x="157" y="327"/>
                </a:cubicBezTo>
                <a:cubicBezTo>
                  <a:pt x="151" y="342"/>
                  <a:pt x="131" y="362"/>
                  <a:pt x="118" y="353"/>
                </a:cubicBezTo>
                <a:cubicBezTo>
                  <a:pt x="104" y="343"/>
                  <a:pt x="118" y="318"/>
                  <a:pt x="118" y="301"/>
                </a:cubicBezTo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5" name="Freeform 74">
            <a:extLst>
              <a:ext uri="{FF2B5EF4-FFF2-40B4-BE49-F238E27FC236}">
                <a16:creationId xmlns:a16="http://schemas.microsoft.com/office/drawing/2014/main" id="{055EE376-2615-FDFB-ED7C-4FBEB433EF7E}"/>
              </a:ext>
            </a:extLst>
          </p:cNvPr>
          <p:cNvSpPr>
            <a:spLocks/>
          </p:cNvSpPr>
          <p:nvPr/>
        </p:nvSpPr>
        <p:spPr bwMode="auto">
          <a:xfrm>
            <a:off x="6837363" y="29337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6" name="Freeform 75">
            <a:extLst>
              <a:ext uri="{FF2B5EF4-FFF2-40B4-BE49-F238E27FC236}">
                <a16:creationId xmlns:a16="http://schemas.microsoft.com/office/drawing/2014/main" id="{7C8BCFFB-0896-16F8-78AD-37F60958D708}"/>
              </a:ext>
            </a:extLst>
          </p:cNvPr>
          <p:cNvSpPr>
            <a:spLocks/>
          </p:cNvSpPr>
          <p:nvPr/>
        </p:nvSpPr>
        <p:spPr bwMode="auto">
          <a:xfrm>
            <a:off x="7315200" y="29718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7" name="Freeform 76">
            <a:extLst>
              <a:ext uri="{FF2B5EF4-FFF2-40B4-BE49-F238E27FC236}">
                <a16:creationId xmlns:a16="http://schemas.microsoft.com/office/drawing/2014/main" id="{C76CC5AD-7343-E244-03BD-95D4E2B3B62A}"/>
              </a:ext>
            </a:extLst>
          </p:cNvPr>
          <p:cNvSpPr>
            <a:spLocks/>
          </p:cNvSpPr>
          <p:nvPr/>
        </p:nvSpPr>
        <p:spPr bwMode="auto">
          <a:xfrm>
            <a:off x="6781800" y="28194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8" name="Freeform 77">
            <a:extLst>
              <a:ext uri="{FF2B5EF4-FFF2-40B4-BE49-F238E27FC236}">
                <a16:creationId xmlns:a16="http://schemas.microsoft.com/office/drawing/2014/main" id="{4470C954-8B97-40BE-3A9A-07C9F53DFD29}"/>
              </a:ext>
            </a:extLst>
          </p:cNvPr>
          <p:cNvSpPr>
            <a:spLocks/>
          </p:cNvSpPr>
          <p:nvPr/>
        </p:nvSpPr>
        <p:spPr bwMode="auto">
          <a:xfrm>
            <a:off x="7315200" y="30480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9" name="Freeform 78">
            <a:extLst>
              <a:ext uri="{FF2B5EF4-FFF2-40B4-BE49-F238E27FC236}">
                <a16:creationId xmlns:a16="http://schemas.microsoft.com/office/drawing/2014/main" id="{AC8EB28D-60AB-69AD-EBA6-19B452F1D8A7}"/>
              </a:ext>
            </a:extLst>
          </p:cNvPr>
          <p:cNvSpPr>
            <a:spLocks/>
          </p:cNvSpPr>
          <p:nvPr/>
        </p:nvSpPr>
        <p:spPr bwMode="auto">
          <a:xfrm>
            <a:off x="6781800" y="2895600"/>
            <a:ext cx="457200" cy="141288"/>
          </a:xfrm>
          <a:custGeom>
            <a:avLst/>
            <a:gdLst>
              <a:gd name="T0" fmla="*/ 0 w 288"/>
              <a:gd name="T1" fmla="*/ 141288 h 89"/>
              <a:gd name="T2" fmla="*/ 457200 w 288"/>
              <a:gd name="T3" fmla="*/ 58738 h 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8" h="89">
                <a:moveTo>
                  <a:pt x="0" y="89"/>
                </a:moveTo>
                <a:cubicBezTo>
                  <a:pt x="89" y="0"/>
                  <a:pt x="135" y="37"/>
                  <a:pt x="288" y="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0" name="Freeform 79">
            <a:extLst>
              <a:ext uri="{FF2B5EF4-FFF2-40B4-BE49-F238E27FC236}">
                <a16:creationId xmlns:a16="http://schemas.microsoft.com/office/drawing/2014/main" id="{9C9F60A8-9421-3C65-62ED-0A09933FCA59}"/>
              </a:ext>
            </a:extLst>
          </p:cNvPr>
          <p:cNvSpPr>
            <a:spLocks/>
          </p:cNvSpPr>
          <p:nvPr/>
        </p:nvSpPr>
        <p:spPr bwMode="auto">
          <a:xfrm>
            <a:off x="7083425" y="3281363"/>
            <a:ext cx="938213" cy="1408112"/>
          </a:xfrm>
          <a:custGeom>
            <a:avLst/>
            <a:gdLst>
              <a:gd name="T0" fmla="*/ 293688 w 591"/>
              <a:gd name="T1" fmla="*/ 65087 h 887"/>
              <a:gd name="T2" fmla="*/ 169863 w 591"/>
              <a:gd name="T3" fmla="*/ 293687 h 887"/>
              <a:gd name="T4" fmla="*/ 65088 w 591"/>
              <a:gd name="T5" fmla="*/ 522287 h 887"/>
              <a:gd name="T6" fmla="*/ 3175 w 591"/>
              <a:gd name="T7" fmla="*/ 771525 h 887"/>
              <a:gd name="T8" fmla="*/ 23813 w 591"/>
              <a:gd name="T9" fmla="*/ 1208087 h 887"/>
              <a:gd name="T10" fmla="*/ 85725 w 591"/>
              <a:gd name="T11" fmla="*/ 1270000 h 887"/>
              <a:gd name="T12" fmla="*/ 377825 w 591"/>
              <a:gd name="T13" fmla="*/ 1393825 h 887"/>
              <a:gd name="T14" fmla="*/ 814388 w 591"/>
              <a:gd name="T15" fmla="*/ 1311275 h 887"/>
              <a:gd name="T16" fmla="*/ 876300 w 591"/>
              <a:gd name="T17" fmla="*/ 1103312 h 887"/>
              <a:gd name="T18" fmla="*/ 792163 w 591"/>
              <a:gd name="T19" fmla="*/ 479425 h 887"/>
              <a:gd name="T20" fmla="*/ 647700 w 591"/>
              <a:gd name="T21" fmla="*/ 293687 h 887"/>
              <a:gd name="T22" fmla="*/ 542925 w 591"/>
              <a:gd name="T23" fmla="*/ 85725 h 887"/>
              <a:gd name="T24" fmla="*/ 501650 w 591"/>
              <a:gd name="T25" fmla="*/ 22225 h 887"/>
              <a:gd name="T26" fmla="*/ 293688 w 591"/>
              <a:gd name="T27" fmla="*/ 65087 h 8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91" h="887">
                <a:moveTo>
                  <a:pt x="185" y="41"/>
                </a:moveTo>
                <a:cubicBezTo>
                  <a:pt x="152" y="90"/>
                  <a:pt x="148" y="143"/>
                  <a:pt x="107" y="185"/>
                </a:cubicBezTo>
                <a:cubicBezTo>
                  <a:pt x="87" y="244"/>
                  <a:pt x="82" y="286"/>
                  <a:pt x="41" y="329"/>
                </a:cubicBezTo>
                <a:cubicBezTo>
                  <a:pt x="28" y="382"/>
                  <a:pt x="19" y="434"/>
                  <a:pt x="2" y="486"/>
                </a:cubicBezTo>
                <a:cubicBezTo>
                  <a:pt x="6" y="578"/>
                  <a:pt x="0" y="670"/>
                  <a:pt x="15" y="761"/>
                </a:cubicBezTo>
                <a:cubicBezTo>
                  <a:pt x="18" y="779"/>
                  <a:pt x="40" y="788"/>
                  <a:pt x="54" y="800"/>
                </a:cubicBezTo>
                <a:cubicBezTo>
                  <a:pt x="103" y="841"/>
                  <a:pt x="177" y="866"/>
                  <a:pt x="238" y="878"/>
                </a:cubicBezTo>
                <a:cubicBezTo>
                  <a:pt x="375" y="869"/>
                  <a:pt x="419" y="887"/>
                  <a:pt x="513" y="826"/>
                </a:cubicBezTo>
                <a:cubicBezTo>
                  <a:pt x="545" y="731"/>
                  <a:pt x="532" y="775"/>
                  <a:pt x="552" y="695"/>
                </a:cubicBezTo>
                <a:cubicBezTo>
                  <a:pt x="540" y="405"/>
                  <a:pt x="591" y="439"/>
                  <a:pt x="499" y="302"/>
                </a:cubicBezTo>
                <a:cubicBezTo>
                  <a:pt x="464" y="250"/>
                  <a:pt x="461" y="221"/>
                  <a:pt x="408" y="185"/>
                </a:cubicBezTo>
                <a:cubicBezTo>
                  <a:pt x="387" y="100"/>
                  <a:pt x="406" y="149"/>
                  <a:pt x="342" y="54"/>
                </a:cubicBezTo>
                <a:cubicBezTo>
                  <a:pt x="333" y="41"/>
                  <a:pt x="316" y="14"/>
                  <a:pt x="316" y="14"/>
                </a:cubicBezTo>
                <a:cubicBezTo>
                  <a:pt x="192" y="29"/>
                  <a:pt x="226" y="0"/>
                  <a:pt x="185" y="41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Freeform 80">
            <a:extLst>
              <a:ext uri="{FF2B5EF4-FFF2-40B4-BE49-F238E27FC236}">
                <a16:creationId xmlns:a16="http://schemas.microsoft.com/office/drawing/2014/main" id="{2B15DFC7-315F-A535-5E5F-F7E32C8AF659}"/>
              </a:ext>
            </a:extLst>
          </p:cNvPr>
          <p:cNvSpPr>
            <a:spLocks/>
          </p:cNvSpPr>
          <p:nvPr/>
        </p:nvSpPr>
        <p:spPr bwMode="auto">
          <a:xfrm>
            <a:off x="7440613" y="3097213"/>
            <a:ext cx="1225550" cy="1700212"/>
          </a:xfrm>
          <a:custGeom>
            <a:avLst/>
            <a:gdLst>
              <a:gd name="T0" fmla="*/ 206375 w 772"/>
              <a:gd name="T1" fmla="*/ 185737 h 1071"/>
              <a:gd name="T2" fmla="*/ 249238 w 772"/>
              <a:gd name="T3" fmla="*/ 1143000 h 1071"/>
              <a:gd name="T4" fmla="*/ 144463 w 772"/>
              <a:gd name="T5" fmla="*/ 1641475 h 1071"/>
              <a:gd name="T6" fmla="*/ 434975 w 772"/>
              <a:gd name="T7" fmla="*/ 1620837 h 1071"/>
              <a:gd name="T8" fmla="*/ 1038225 w 772"/>
              <a:gd name="T9" fmla="*/ 1536700 h 1071"/>
              <a:gd name="T10" fmla="*/ 1100138 w 772"/>
              <a:gd name="T11" fmla="*/ 1495425 h 1071"/>
              <a:gd name="T12" fmla="*/ 1225550 w 772"/>
              <a:gd name="T13" fmla="*/ 1474787 h 1071"/>
              <a:gd name="T14" fmla="*/ 1120775 w 772"/>
              <a:gd name="T15" fmla="*/ 1204912 h 1071"/>
              <a:gd name="T16" fmla="*/ 976313 w 772"/>
              <a:gd name="T17" fmla="*/ 955675 h 1071"/>
              <a:gd name="T18" fmla="*/ 935038 w 772"/>
              <a:gd name="T19" fmla="*/ 830262 h 1071"/>
              <a:gd name="T20" fmla="*/ 830263 w 772"/>
              <a:gd name="T21" fmla="*/ 290512 h 1071"/>
              <a:gd name="T22" fmla="*/ 706438 w 772"/>
              <a:gd name="T23" fmla="*/ 165100 h 1071"/>
              <a:gd name="T24" fmla="*/ 539750 w 772"/>
              <a:gd name="T25" fmla="*/ 41275 h 1071"/>
              <a:gd name="T26" fmla="*/ 477838 w 772"/>
              <a:gd name="T27" fmla="*/ 0 h 1071"/>
              <a:gd name="T28" fmla="*/ 144463 w 772"/>
              <a:gd name="T29" fmla="*/ 61912 h 1071"/>
              <a:gd name="T30" fmla="*/ 103188 w 772"/>
              <a:gd name="T31" fmla="*/ 123825 h 1071"/>
              <a:gd name="T32" fmla="*/ 61913 w 772"/>
              <a:gd name="T33" fmla="*/ 228600 h 1071"/>
              <a:gd name="T34" fmla="*/ 123825 w 772"/>
              <a:gd name="T35" fmla="*/ 269875 h 1071"/>
              <a:gd name="T36" fmla="*/ 206375 w 772"/>
              <a:gd name="T37" fmla="*/ 352425 h 10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72" h="1071">
                <a:moveTo>
                  <a:pt x="130" y="117"/>
                </a:moveTo>
                <a:cubicBezTo>
                  <a:pt x="139" y="318"/>
                  <a:pt x="148" y="519"/>
                  <a:pt x="157" y="720"/>
                </a:cubicBezTo>
                <a:cubicBezTo>
                  <a:pt x="169" y="996"/>
                  <a:pt x="204" y="959"/>
                  <a:pt x="91" y="1034"/>
                </a:cubicBezTo>
                <a:cubicBezTo>
                  <a:pt x="167" y="1071"/>
                  <a:pt x="202" y="1069"/>
                  <a:pt x="274" y="1021"/>
                </a:cubicBezTo>
                <a:cubicBezTo>
                  <a:pt x="369" y="880"/>
                  <a:pt x="268" y="1006"/>
                  <a:pt x="654" y="968"/>
                </a:cubicBezTo>
                <a:cubicBezTo>
                  <a:pt x="670" y="966"/>
                  <a:pt x="678" y="947"/>
                  <a:pt x="693" y="942"/>
                </a:cubicBezTo>
                <a:cubicBezTo>
                  <a:pt x="718" y="934"/>
                  <a:pt x="746" y="933"/>
                  <a:pt x="772" y="929"/>
                </a:cubicBezTo>
                <a:cubicBezTo>
                  <a:pt x="759" y="865"/>
                  <a:pt x="754" y="805"/>
                  <a:pt x="706" y="759"/>
                </a:cubicBezTo>
                <a:cubicBezTo>
                  <a:pt x="691" y="685"/>
                  <a:pt x="693" y="628"/>
                  <a:pt x="615" y="602"/>
                </a:cubicBezTo>
                <a:cubicBezTo>
                  <a:pt x="606" y="576"/>
                  <a:pt x="598" y="549"/>
                  <a:pt x="589" y="523"/>
                </a:cubicBezTo>
                <a:cubicBezTo>
                  <a:pt x="520" y="313"/>
                  <a:pt x="637" y="297"/>
                  <a:pt x="523" y="183"/>
                </a:cubicBezTo>
                <a:cubicBezTo>
                  <a:pt x="506" y="132"/>
                  <a:pt x="496" y="121"/>
                  <a:pt x="445" y="104"/>
                </a:cubicBezTo>
                <a:cubicBezTo>
                  <a:pt x="395" y="56"/>
                  <a:pt x="428" y="85"/>
                  <a:pt x="340" y="26"/>
                </a:cubicBezTo>
                <a:cubicBezTo>
                  <a:pt x="327" y="17"/>
                  <a:pt x="301" y="0"/>
                  <a:pt x="301" y="0"/>
                </a:cubicBezTo>
                <a:cubicBezTo>
                  <a:pt x="230" y="10"/>
                  <a:pt x="159" y="16"/>
                  <a:pt x="91" y="39"/>
                </a:cubicBezTo>
                <a:cubicBezTo>
                  <a:pt x="82" y="52"/>
                  <a:pt x="76" y="67"/>
                  <a:pt x="65" y="78"/>
                </a:cubicBezTo>
                <a:cubicBezTo>
                  <a:pt x="38" y="105"/>
                  <a:pt x="0" y="95"/>
                  <a:pt x="39" y="144"/>
                </a:cubicBezTo>
                <a:cubicBezTo>
                  <a:pt x="49" y="156"/>
                  <a:pt x="65" y="161"/>
                  <a:pt x="78" y="170"/>
                </a:cubicBezTo>
                <a:cubicBezTo>
                  <a:pt x="109" y="217"/>
                  <a:pt x="90" y="202"/>
                  <a:pt x="130" y="22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Freeform 81">
            <a:extLst>
              <a:ext uri="{FF2B5EF4-FFF2-40B4-BE49-F238E27FC236}">
                <a16:creationId xmlns:a16="http://schemas.microsoft.com/office/drawing/2014/main" id="{98238EA5-462B-964D-D453-543BB39FEAE7}"/>
              </a:ext>
            </a:extLst>
          </p:cNvPr>
          <p:cNvSpPr>
            <a:spLocks/>
          </p:cNvSpPr>
          <p:nvPr/>
        </p:nvSpPr>
        <p:spPr bwMode="auto">
          <a:xfrm>
            <a:off x="6423025" y="3074988"/>
            <a:ext cx="1104900" cy="1520825"/>
          </a:xfrm>
          <a:custGeom>
            <a:avLst/>
            <a:gdLst>
              <a:gd name="T0" fmla="*/ 850900 w 696"/>
              <a:gd name="T1" fmla="*/ 0 h 958"/>
              <a:gd name="T2" fmla="*/ 954088 w 696"/>
              <a:gd name="T3" fmla="*/ 104775 h 958"/>
              <a:gd name="T4" fmla="*/ 1079500 w 696"/>
              <a:gd name="T5" fmla="*/ 146050 h 958"/>
              <a:gd name="T6" fmla="*/ 1100138 w 696"/>
              <a:gd name="T7" fmla="*/ 207963 h 958"/>
              <a:gd name="T8" fmla="*/ 933450 w 696"/>
              <a:gd name="T9" fmla="*/ 312738 h 958"/>
              <a:gd name="T10" fmla="*/ 788988 w 696"/>
              <a:gd name="T11" fmla="*/ 561975 h 958"/>
              <a:gd name="T12" fmla="*/ 725488 w 696"/>
              <a:gd name="T13" fmla="*/ 873125 h 958"/>
              <a:gd name="T14" fmla="*/ 684213 w 696"/>
              <a:gd name="T15" fmla="*/ 998538 h 958"/>
              <a:gd name="T16" fmla="*/ 663575 w 696"/>
              <a:gd name="T17" fmla="*/ 1497013 h 958"/>
              <a:gd name="T18" fmla="*/ 601663 w 696"/>
              <a:gd name="T19" fmla="*/ 1455738 h 958"/>
              <a:gd name="T20" fmla="*/ 538163 w 696"/>
              <a:gd name="T21" fmla="*/ 1393825 h 958"/>
              <a:gd name="T22" fmla="*/ 414338 w 696"/>
              <a:gd name="T23" fmla="*/ 1350963 h 958"/>
              <a:gd name="T24" fmla="*/ 103188 w 696"/>
              <a:gd name="T25" fmla="*/ 1371600 h 958"/>
              <a:gd name="T26" fmla="*/ 19050 w 696"/>
              <a:gd name="T27" fmla="*/ 1393825 h 958"/>
              <a:gd name="T28" fmla="*/ 39688 w 696"/>
              <a:gd name="T29" fmla="*/ 1330325 h 958"/>
              <a:gd name="T30" fmla="*/ 60325 w 696"/>
              <a:gd name="T31" fmla="*/ 1122363 h 958"/>
              <a:gd name="T32" fmla="*/ 80963 w 696"/>
              <a:gd name="T33" fmla="*/ 1039813 h 958"/>
              <a:gd name="T34" fmla="*/ 268288 w 696"/>
              <a:gd name="T35" fmla="*/ 914400 h 958"/>
              <a:gd name="T36" fmla="*/ 331788 w 696"/>
              <a:gd name="T37" fmla="*/ 873125 h 958"/>
              <a:gd name="T38" fmla="*/ 496888 w 696"/>
              <a:gd name="T39" fmla="*/ 561975 h 958"/>
              <a:gd name="T40" fmla="*/ 538163 w 696"/>
              <a:gd name="T41" fmla="*/ 395288 h 958"/>
              <a:gd name="T42" fmla="*/ 560388 w 696"/>
              <a:gd name="T43" fmla="*/ 312738 h 958"/>
              <a:gd name="T44" fmla="*/ 850900 w 696"/>
              <a:gd name="T45" fmla="*/ 0 h 9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96" h="958">
                <a:moveTo>
                  <a:pt x="536" y="0"/>
                </a:moveTo>
                <a:cubicBezTo>
                  <a:pt x="560" y="36"/>
                  <a:pt x="560" y="48"/>
                  <a:pt x="601" y="66"/>
                </a:cubicBezTo>
                <a:cubicBezTo>
                  <a:pt x="626" y="77"/>
                  <a:pt x="680" y="92"/>
                  <a:pt x="680" y="92"/>
                </a:cubicBezTo>
                <a:cubicBezTo>
                  <a:pt x="684" y="105"/>
                  <a:pt x="696" y="118"/>
                  <a:pt x="693" y="131"/>
                </a:cubicBezTo>
                <a:cubicBezTo>
                  <a:pt x="687" y="160"/>
                  <a:pt x="612" y="189"/>
                  <a:pt x="588" y="197"/>
                </a:cubicBezTo>
                <a:cubicBezTo>
                  <a:pt x="569" y="255"/>
                  <a:pt x="540" y="311"/>
                  <a:pt x="497" y="354"/>
                </a:cubicBezTo>
                <a:cubicBezTo>
                  <a:pt x="474" y="418"/>
                  <a:pt x="476" y="485"/>
                  <a:pt x="457" y="550"/>
                </a:cubicBezTo>
                <a:cubicBezTo>
                  <a:pt x="449" y="577"/>
                  <a:pt x="431" y="629"/>
                  <a:pt x="431" y="629"/>
                </a:cubicBezTo>
                <a:cubicBezTo>
                  <a:pt x="427" y="734"/>
                  <a:pt x="437" y="840"/>
                  <a:pt x="418" y="943"/>
                </a:cubicBezTo>
                <a:cubicBezTo>
                  <a:pt x="415" y="958"/>
                  <a:pt x="391" y="927"/>
                  <a:pt x="379" y="917"/>
                </a:cubicBezTo>
                <a:cubicBezTo>
                  <a:pt x="365" y="905"/>
                  <a:pt x="355" y="887"/>
                  <a:pt x="339" y="878"/>
                </a:cubicBezTo>
                <a:cubicBezTo>
                  <a:pt x="315" y="865"/>
                  <a:pt x="261" y="851"/>
                  <a:pt x="261" y="851"/>
                </a:cubicBezTo>
                <a:cubicBezTo>
                  <a:pt x="196" y="855"/>
                  <a:pt x="130" y="857"/>
                  <a:pt x="65" y="864"/>
                </a:cubicBezTo>
                <a:cubicBezTo>
                  <a:pt x="47" y="866"/>
                  <a:pt x="27" y="888"/>
                  <a:pt x="12" y="878"/>
                </a:cubicBezTo>
                <a:cubicBezTo>
                  <a:pt x="0" y="870"/>
                  <a:pt x="21" y="851"/>
                  <a:pt x="25" y="838"/>
                </a:cubicBezTo>
                <a:cubicBezTo>
                  <a:pt x="29" y="794"/>
                  <a:pt x="32" y="750"/>
                  <a:pt x="38" y="707"/>
                </a:cubicBezTo>
                <a:cubicBezTo>
                  <a:pt x="41" y="689"/>
                  <a:pt x="39" y="668"/>
                  <a:pt x="51" y="655"/>
                </a:cubicBezTo>
                <a:cubicBezTo>
                  <a:pt x="82" y="620"/>
                  <a:pt x="130" y="602"/>
                  <a:pt x="169" y="576"/>
                </a:cubicBezTo>
                <a:cubicBezTo>
                  <a:pt x="182" y="567"/>
                  <a:pt x="209" y="550"/>
                  <a:pt x="209" y="550"/>
                </a:cubicBezTo>
                <a:cubicBezTo>
                  <a:pt x="249" y="491"/>
                  <a:pt x="294" y="423"/>
                  <a:pt x="313" y="354"/>
                </a:cubicBezTo>
                <a:cubicBezTo>
                  <a:pt x="322" y="319"/>
                  <a:pt x="330" y="284"/>
                  <a:pt x="339" y="249"/>
                </a:cubicBezTo>
                <a:cubicBezTo>
                  <a:pt x="343" y="232"/>
                  <a:pt x="343" y="212"/>
                  <a:pt x="353" y="197"/>
                </a:cubicBezTo>
                <a:cubicBezTo>
                  <a:pt x="414" y="106"/>
                  <a:pt x="445" y="61"/>
                  <a:pt x="536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Freeform 85">
            <a:extLst>
              <a:ext uri="{FF2B5EF4-FFF2-40B4-BE49-F238E27FC236}">
                <a16:creationId xmlns:a16="http://schemas.microsoft.com/office/drawing/2014/main" id="{15350F83-AE10-AC3B-947A-C2CEBC59E529}"/>
              </a:ext>
            </a:extLst>
          </p:cNvPr>
          <p:cNvSpPr>
            <a:spLocks/>
          </p:cNvSpPr>
          <p:nvPr/>
        </p:nvSpPr>
        <p:spPr bwMode="auto">
          <a:xfrm>
            <a:off x="5578475" y="4489450"/>
            <a:ext cx="3087688" cy="1927225"/>
          </a:xfrm>
          <a:custGeom>
            <a:avLst/>
            <a:gdLst>
              <a:gd name="T0" fmla="*/ 1508125 w 1945"/>
              <a:gd name="T1" fmla="*/ 0 h 1214"/>
              <a:gd name="T2" fmla="*/ 1570038 w 1945"/>
              <a:gd name="T3" fmla="*/ 123825 h 1214"/>
              <a:gd name="T4" fmla="*/ 1882775 w 1945"/>
              <a:gd name="T5" fmla="*/ 207963 h 1214"/>
              <a:gd name="T6" fmla="*/ 2090738 w 1945"/>
              <a:gd name="T7" fmla="*/ 185738 h 1214"/>
              <a:gd name="T8" fmla="*/ 2068513 w 1945"/>
              <a:gd name="T9" fmla="*/ 249238 h 1214"/>
              <a:gd name="T10" fmla="*/ 2111375 w 1945"/>
              <a:gd name="T11" fmla="*/ 290513 h 1214"/>
              <a:gd name="T12" fmla="*/ 2422525 w 1945"/>
              <a:gd name="T13" fmla="*/ 165100 h 1214"/>
              <a:gd name="T14" fmla="*/ 2962275 w 1945"/>
              <a:gd name="T15" fmla="*/ 123825 h 1214"/>
              <a:gd name="T16" fmla="*/ 3046413 w 1945"/>
              <a:gd name="T17" fmla="*/ 144463 h 1214"/>
              <a:gd name="T18" fmla="*/ 3067050 w 1945"/>
              <a:gd name="T19" fmla="*/ 207963 h 1214"/>
              <a:gd name="T20" fmla="*/ 3087688 w 1945"/>
              <a:gd name="T21" fmla="*/ 498475 h 1214"/>
              <a:gd name="T22" fmla="*/ 3067050 w 1945"/>
              <a:gd name="T23" fmla="*/ 601663 h 1214"/>
              <a:gd name="T24" fmla="*/ 2900363 w 1945"/>
              <a:gd name="T25" fmla="*/ 747713 h 1214"/>
              <a:gd name="T26" fmla="*/ 2443163 w 1945"/>
              <a:gd name="T27" fmla="*/ 871538 h 1214"/>
              <a:gd name="T28" fmla="*/ 1839913 w 1945"/>
              <a:gd name="T29" fmla="*/ 893763 h 1214"/>
              <a:gd name="T30" fmla="*/ 1778000 w 1945"/>
              <a:gd name="T31" fmla="*/ 935038 h 1214"/>
              <a:gd name="T32" fmla="*/ 1695450 w 1945"/>
              <a:gd name="T33" fmla="*/ 1017588 h 1214"/>
              <a:gd name="T34" fmla="*/ 1716088 w 1945"/>
              <a:gd name="T35" fmla="*/ 1433513 h 1214"/>
              <a:gd name="T36" fmla="*/ 1757363 w 1945"/>
              <a:gd name="T37" fmla="*/ 1516063 h 1214"/>
              <a:gd name="T38" fmla="*/ 1882775 w 1945"/>
              <a:gd name="T39" fmla="*/ 1785938 h 1214"/>
              <a:gd name="T40" fmla="*/ 1903413 w 1945"/>
              <a:gd name="T41" fmla="*/ 1849438 h 1214"/>
              <a:gd name="T42" fmla="*/ 1695450 w 1945"/>
              <a:gd name="T43" fmla="*/ 1870075 h 1214"/>
              <a:gd name="T44" fmla="*/ 1382713 w 1945"/>
              <a:gd name="T45" fmla="*/ 1808163 h 1214"/>
              <a:gd name="T46" fmla="*/ 1154113 w 1945"/>
              <a:gd name="T47" fmla="*/ 1744663 h 1214"/>
              <a:gd name="T48" fmla="*/ 11113 w 1945"/>
              <a:gd name="T49" fmla="*/ 1682750 h 1214"/>
              <a:gd name="T50" fmla="*/ 136525 w 1945"/>
              <a:gd name="T51" fmla="*/ 1620838 h 1214"/>
              <a:gd name="T52" fmla="*/ 198438 w 1945"/>
              <a:gd name="T53" fmla="*/ 1579563 h 1214"/>
              <a:gd name="T54" fmla="*/ 323850 w 1945"/>
              <a:gd name="T55" fmla="*/ 1536700 h 1214"/>
              <a:gd name="T56" fmla="*/ 468313 w 1945"/>
              <a:gd name="T57" fmla="*/ 1371600 h 1214"/>
              <a:gd name="T58" fmla="*/ 614363 w 1945"/>
              <a:gd name="T59" fmla="*/ 1204913 h 1214"/>
              <a:gd name="T60" fmla="*/ 719138 w 1945"/>
              <a:gd name="T61" fmla="*/ 935038 h 1214"/>
              <a:gd name="T62" fmla="*/ 863600 w 1945"/>
              <a:gd name="T63" fmla="*/ 706438 h 1214"/>
              <a:gd name="T64" fmla="*/ 1009650 w 1945"/>
              <a:gd name="T65" fmla="*/ 331788 h 1214"/>
              <a:gd name="T66" fmla="*/ 1071563 w 1945"/>
              <a:gd name="T67" fmla="*/ 269875 h 1214"/>
              <a:gd name="T68" fmla="*/ 1757363 w 1945"/>
              <a:gd name="T69" fmla="*/ 249238 h 1214"/>
              <a:gd name="T70" fmla="*/ 1924050 w 1945"/>
              <a:gd name="T71" fmla="*/ 228600 h 12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945" h="1214">
                <a:moveTo>
                  <a:pt x="950" y="0"/>
                </a:moveTo>
                <a:cubicBezTo>
                  <a:pt x="957" y="21"/>
                  <a:pt x="968" y="65"/>
                  <a:pt x="989" y="78"/>
                </a:cubicBezTo>
                <a:cubicBezTo>
                  <a:pt x="1038" y="108"/>
                  <a:pt x="1132" y="119"/>
                  <a:pt x="1186" y="131"/>
                </a:cubicBezTo>
                <a:cubicBezTo>
                  <a:pt x="1230" y="126"/>
                  <a:pt x="1274" y="107"/>
                  <a:pt x="1317" y="117"/>
                </a:cubicBezTo>
                <a:cubicBezTo>
                  <a:pt x="1331" y="120"/>
                  <a:pt x="1300" y="143"/>
                  <a:pt x="1303" y="157"/>
                </a:cubicBezTo>
                <a:cubicBezTo>
                  <a:pt x="1305" y="169"/>
                  <a:pt x="1321" y="174"/>
                  <a:pt x="1330" y="183"/>
                </a:cubicBezTo>
                <a:cubicBezTo>
                  <a:pt x="1416" y="171"/>
                  <a:pt x="1466" y="166"/>
                  <a:pt x="1526" y="104"/>
                </a:cubicBezTo>
                <a:cubicBezTo>
                  <a:pt x="1636" y="114"/>
                  <a:pt x="1768" y="144"/>
                  <a:pt x="1866" y="78"/>
                </a:cubicBezTo>
                <a:cubicBezTo>
                  <a:pt x="1884" y="82"/>
                  <a:pt x="1905" y="80"/>
                  <a:pt x="1919" y="91"/>
                </a:cubicBezTo>
                <a:cubicBezTo>
                  <a:pt x="1930" y="100"/>
                  <a:pt x="1930" y="117"/>
                  <a:pt x="1932" y="131"/>
                </a:cubicBezTo>
                <a:cubicBezTo>
                  <a:pt x="1939" y="192"/>
                  <a:pt x="1941" y="253"/>
                  <a:pt x="1945" y="314"/>
                </a:cubicBezTo>
                <a:cubicBezTo>
                  <a:pt x="1941" y="336"/>
                  <a:pt x="1940" y="358"/>
                  <a:pt x="1932" y="379"/>
                </a:cubicBezTo>
                <a:cubicBezTo>
                  <a:pt x="1913" y="429"/>
                  <a:pt x="1871" y="442"/>
                  <a:pt x="1827" y="471"/>
                </a:cubicBezTo>
                <a:cubicBezTo>
                  <a:pt x="1743" y="527"/>
                  <a:pt x="1637" y="535"/>
                  <a:pt x="1539" y="549"/>
                </a:cubicBezTo>
                <a:cubicBezTo>
                  <a:pt x="1417" y="593"/>
                  <a:pt x="1284" y="594"/>
                  <a:pt x="1159" y="563"/>
                </a:cubicBezTo>
                <a:cubicBezTo>
                  <a:pt x="1146" y="572"/>
                  <a:pt x="1130" y="577"/>
                  <a:pt x="1120" y="589"/>
                </a:cubicBezTo>
                <a:cubicBezTo>
                  <a:pt x="1070" y="652"/>
                  <a:pt x="1153" y="613"/>
                  <a:pt x="1068" y="641"/>
                </a:cubicBezTo>
                <a:cubicBezTo>
                  <a:pt x="1072" y="728"/>
                  <a:pt x="1070" y="816"/>
                  <a:pt x="1081" y="903"/>
                </a:cubicBezTo>
                <a:cubicBezTo>
                  <a:pt x="1083" y="922"/>
                  <a:pt x="1101" y="937"/>
                  <a:pt x="1107" y="955"/>
                </a:cubicBezTo>
                <a:cubicBezTo>
                  <a:pt x="1131" y="1029"/>
                  <a:pt x="1118" y="1081"/>
                  <a:pt x="1186" y="1125"/>
                </a:cubicBezTo>
                <a:cubicBezTo>
                  <a:pt x="1190" y="1138"/>
                  <a:pt x="1204" y="1152"/>
                  <a:pt x="1199" y="1165"/>
                </a:cubicBezTo>
                <a:cubicBezTo>
                  <a:pt x="1179" y="1214"/>
                  <a:pt x="1087" y="1181"/>
                  <a:pt x="1068" y="1178"/>
                </a:cubicBezTo>
                <a:cubicBezTo>
                  <a:pt x="978" y="1148"/>
                  <a:pt x="1043" y="1167"/>
                  <a:pt x="871" y="1139"/>
                </a:cubicBezTo>
                <a:cubicBezTo>
                  <a:pt x="822" y="1131"/>
                  <a:pt x="777" y="1107"/>
                  <a:pt x="727" y="1099"/>
                </a:cubicBezTo>
                <a:cubicBezTo>
                  <a:pt x="520" y="1065"/>
                  <a:pt x="62" y="1062"/>
                  <a:pt x="7" y="1060"/>
                </a:cubicBezTo>
                <a:cubicBezTo>
                  <a:pt x="62" y="1007"/>
                  <a:pt x="0" y="1058"/>
                  <a:pt x="86" y="1021"/>
                </a:cubicBezTo>
                <a:cubicBezTo>
                  <a:pt x="100" y="1015"/>
                  <a:pt x="111" y="1001"/>
                  <a:pt x="125" y="995"/>
                </a:cubicBezTo>
                <a:cubicBezTo>
                  <a:pt x="150" y="984"/>
                  <a:pt x="204" y="968"/>
                  <a:pt x="204" y="968"/>
                </a:cubicBezTo>
                <a:cubicBezTo>
                  <a:pt x="265" y="877"/>
                  <a:pt x="230" y="907"/>
                  <a:pt x="295" y="864"/>
                </a:cubicBezTo>
                <a:cubicBezTo>
                  <a:pt x="332" y="809"/>
                  <a:pt x="322" y="781"/>
                  <a:pt x="387" y="759"/>
                </a:cubicBezTo>
                <a:cubicBezTo>
                  <a:pt x="400" y="694"/>
                  <a:pt x="405" y="635"/>
                  <a:pt x="453" y="589"/>
                </a:cubicBezTo>
                <a:cubicBezTo>
                  <a:pt x="479" y="510"/>
                  <a:pt x="475" y="491"/>
                  <a:pt x="544" y="445"/>
                </a:cubicBezTo>
                <a:cubicBezTo>
                  <a:pt x="580" y="335"/>
                  <a:pt x="566" y="293"/>
                  <a:pt x="636" y="209"/>
                </a:cubicBezTo>
                <a:cubicBezTo>
                  <a:pt x="648" y="195"/>
                  <a:pt x="657" y="172"/>
                  <a:pt x="675" y="170"/>
                </a:cubicBezTo>
                <a:cubicBezTo>
                  <a:pt x="818" y="154"/>
                  <a:pt x="963" y="161"/>
                  <a:pt x="1107" y="157"/>
                </a:cubicBezTo>
                <a:cubicBezTo>
                  <a:pt x="1142" y="153"/>
                  <a:pt x="1212" y="144"/>
                  <a:pt x="1212" y="144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Freeform 86">
            <a:extLst>
              <a:ext uri="{FF2B5EF4-FFF2-40B4-BE49-F238E27FC236}">
                <a16:creationId xmlns:a16="http://schemas.microsoft.com/office/drawing/2014/main" id="{F6A07D15-9D55-44AF-7725-AE2870D231DF}"/>
              </a:ext>
            </a:extLst>
          </p:cNvPr>
          <p:cNvSpPr>
            <a:spLocks/>
          </p:cNvSpPr>
          <p:nvPr/>
        </p:nvSpPr>
        <p:spPr bwMode="auto">
          <a:xfrm>
            <a:off x="5260975" y="4384675"/>
            <a:ext cx="2386013" cy="1579563"/>
          </a:xfrm>
          <a:custGeom>
            <a:avLst/>
            <a:gdLst>
              <a:gd name="T0" fmla="*/ 2179638 w 1503"/>
              <a:gd name="T1" fmla="*/ 333375 h 995"/>
              <a:gd name="T2" fmla="*/ 1887538 w 1503"/>
              <a:gd name="T3" fmla="*/ 249238 h 995"/>
              <a:gd name="T4" fmla="*/ 1722438 w 1503"/>
              <a:gd name="T5" fmla="*/ 104775 h 995"/>
              <a:gd name="T6" fmla="*/ 1555750 w 1503"/>
              <a:gd name="T7" fmla="*/ 0 h 995"/>
              <a:gd name="T8" fmla="*/ 1409700 w 1503"/>
              <a:gd name="T9" fmla="*/ 20638 h 995"/>
              <a:gd name="T10" fmla="*/ 1285875 w 1503"/>
              <a:gd name="T11" fmla="*/ 61913 h 995"/>
              <a:gd name="T12" fmla="*/ 808038 w 1503"/>
              <a:gd name="T13" fmla="*/ 84138 h 995"/>
              <a:gd name="T14" fmla="*/ 682625 w 1503"/>
              <a:gd name="T15" fmla="*/ 290513 h 995"/>
              <a:gd name="T16" fmla="*/ 641350 w 1503"/>
              <a:gd name="T17" fmla="*/ 415925 h 995"/>
              <a:gd name="T18" fmla="*/ 557213 w 1503"/>
              <a:gd name="T19" fmla="*/ 811213 h 995"/>
              <a:gd name="T20" fmla="*/ 495300 w 1503"/>
              <a:gd name="T21" fmla="*/ 935038 h 995"/>
              <a:gd name="T22" fmla="*/ 474663 w 1503"/>
              <a:gd name="T23" fmla="*/ 998538 h 995"/>
              <a:gd name="T24" fmla="*/ 412750 w 1503"/>
              <a:gd name="T25" fmla="*/ 1039813 h 995"/>
              <a:gd name="T26" fmla="*/ 392113 w 1503"/>
              <a:gd name="T27" fmla="*/ 1101725 h 995"/>
              <a:gd name="T28" fmla="*/ 266700 w 1503"/>
              <a:gd name="T29" fmla="*/ 1143000 h 995"/>
              <a:gd name="T30" fmla="*/ 79375 w 1503"/>
              <a:gd name="T31" fmla="*/ 1227138 h 995"/>
              <a:gd name="T32" fmla="*/ 204788 w 1503"/>
              <a:gd name="T33" fmla="*/ 1309688 h 995"/>
              <a:gd name="T34" fmla="*/ 266700 w 1503"/>
              <a:gd name="T35" fmla="*/ 1350963 h 995"/>
              <a:gd name="T36" fmla="*/ 350838 w 1503"/>
              <a:gd name="T37" fmla="*/ 1371600 h 995"/>
              <a:gd name="T38" fmla="*/ 515938 w 1503"/>
              <a:gd name="T39" fmla="*/ 1476375 h 995"/>
              <a:gd name="T40" fmla="*/ 557213 w 1503"/>
              <a:gd name="T41" fmla="*/ 1538288 h 995"/>
              <a:gd name="T42" fmla="*/ 682625 w 1503"/>
              <a:gd name="T43" fmla="*/ 1579563 h 995"/>
              <a:gd name="T44" fmla="*/ 703263 w 1503"/>
              <a:gd name="T45" fmla="*/ 1517650 h 995"/>
              <a:gd name="T46" fmla="*/ 828675 w 1503"/>
              <a:gd name="T47" fmla="*/ 1433513 h 995"/>
              <a:gd name="T48" fmla="*/ 1119188 w 1503"/>
              <a:gd name="T49" fmla="*/ 1081088 h 995"/>
              <a:gd name="T50" fmla="*/ 1139825 w 1503"/>
              <a:gd name="T51" fmla="*/ 1019175 h 995"/>
              <a:gd name="T52" fmla="*/ 1181100 w 1503"/>
              <a:gd name="T53" fmla="*/ 976313 h 995"/>
              <a:gd name="T54" fmla="*/ 1243013 w 1503"/>
              <a:gd name="T55" fmla="*/ 831850 h 995"/>
              <a:gd name="T56" fmla="*/ 1306513 w 1503"/>
              <a:gd name="T57" fmla="*/ 644525 h 995"/>
              <a:gd name="T58" fmla="*/ 1347788 w 1503"/>
              <a:gd name="T59" fmla="*/ 582613 h 995"/>
              <a:gd name="T60" fmla="*/ 1409700 w 1503"/>
              <a:gd name="T61" fmla="*/ 457200 h 995"/>
              <a:gd name="T62" fmla="*/ 1555750 w 1503"/>
              <a:gd name="T63" fmla="*/ 415925 h 995"/>
              <a:gd name="T64" fmla="*/ 2220913 w 1503"/>
              <a:gd name="T65" fmla="*/ 395288 h 995"/>
              <a:gd name="T66" fmla="*/ 2262188 w 1503"/>
              <a:gd name="T67" fmla="*/ 333375 h 995"/>
              <a:gd name="T68" fmla="*/ 2200275 w 1503"/>
              <a:gd name="T69" fmla="*/ 312738 h 995"/>
              <a:gd name="T70" fmla="*/ 2220913 w 1503"/>
              <a:gd name="T71" fmla="*/ 415925 h 995"/>
              <a:gd name="T72" fmla="*/ 2386013 w 1503"/>
              <a:gd name="T73" fmla="*/ 312738 h 9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03" h="995">
                <a:moveTo>
                  <a:pt x="1373" y="210"/>
                </a:moveTo>
                <a:cubicBezTo>
                  <a:pt x="1312" y="190"/>
                  <a:pt x="1250" y="177"/>
                  <a:pt x="1189" y="157"/>
                </a:cubicBezTo>
                <a:cubicBezTo>
                  <a:pt x="1147" y="129"/>
                  <a:pt x="1128" y="94"/>
                  <a:pt x="1085" y="66"/>
                </a:cubicBezTo>
                <a:cubicBezTo>
                  <a:pt x="1063" y="3"/>
                  <a:pt x="1044" y="16"/>
                  <a:pt x="980" y="0"/>
                </a:cubicBezTo>
                <a:cubicBezTo>
                  <a:pt x="949" y="4"/>
                  <a:pt x="918" y="6"/>
                  <a:pt x="888" y="13"/>
                </a:cubicBezTo>
                <a:cubicBezTo>
                  <a:pt x="861" y="19"/>
                  <a:pt x="837" y="38"/>
                  <a:pt x="810" y="39"/>
                </a:cubicBezTo>
                <a:cubicBezTo>
                  <a:pt x="710" y="44"/>
                  <a:pt x="609" y="48"/>
                  <a:pt x="509" y="53"/>
                </a:cubicBezTo>
                <a:cubicBezTo>
                  <a:pt x="414" y="146"/>
                  <a:pt x="458" y="79"/>
                  <a:pt x="430" y="183"/>
                </a:cubicBezTo>
                <a:cubicBezTo>
                  <a:pt x="423" y="210"/>
                  <a:pt x="404" y="262"/>
                  <a:pt x="404" y="262"/>
                </a:cubicBezTo>
                <a:cubicBezTo>
                  <a:pt x="398" y="343"/>
                  <a:pt x="415" y="450"/>
                  <a:pt x="351" y="511"/>
                </a:cubicBezTo>
                <a:cubicBezTo>
                  <a:pt x="317" y="613"/>
                  <a:pt x="364" y="484"/>
                  <a:pt x="312" y="589"/>
                </a:cubicBezTo>
                <a:cubicBezTo>
                  <a:pt x="306" y="602"/>
                  <a:pt x="308" y="618"/>
                  <a:pt x="299" y="629"/>
                </a:cubicBezTo>
                <a:cubicBezTo>
                  <a:pt x="289" y="641"/>
                  <a:pt x="273" y="646"/>
                  <a:pt x="260" y="655"/>
                </a:cubicBezTo>
                <a:cubicBezTo>
                  <a:pt x="256" y="668"/>
                  <a:pt x="258" y="686"/>
                  <a:pt x="247" y="694"/>
                </a:cubicBezTo>
                <a:cubicBezTo>
                  <a:pt x="224" y="710"/>
                  <a:pt x="194" y="711"/>
                  <a:pt x="168" y="720"/>
                </a:cubicBezTo>
                <a:cubicBezTo>
                  <a:pt x="125" y="734"/>
                  <a:pt x="93" y="758"/>
                  <a:pt x="50" y="773"/>
                </a:cubicBezTo>
                <a:cubicBezTo>
                  <a:pt x="0" y="848"/>
                  <a:pt x="18" y="795"/>
                  <a:pt x="129" y="825"/>
                </a:cubicBezTo>
                <a:cubicBezTo>
                  <a:pt x="144" y="829"/>
                  <a:pt x="154" y="845"/>
                  <a:pt x="168" y="851"/>
                </a:cubicBezTo>
                <a:cubicBezTo>
                  <a:pt x="185" y="858"/>
                  <a:pt x="203" y="860"/>
                  <a:pt x="221" y="864"/>
                </a:cubicBezTo>
                <a:cubicBezTo>
                  <a:pt x="260" y="890"/>
                  <a:pt x="281" y="915"/>
                  <a:pt x="325" y="930"/>
                </a:cubicBezTo>
                <a:cubicBezTo>
                  <a:pt x="334" y="943"/>
                  <a:pt x="338" y="961"/>
                  <a:pt x="351" y="969"/>
                </a:cubicBezTo>
                <a:cubicBezTo>
                  <a:pt x="375" y="984"/>
                  <a:pt x="430" y="995"/>
                  <a:pt x="430" y="995"/>
                </a:cubicBezTo>
                <a:cubicBezTo>
                  <a:pt x="434" y="982"/>
                  <a:pt x="433" y="966"/>
                  <a:pt x="443" y="956"/>
                </a:cubicBezTo>
                <a:cubicBezTo>
                  <a:pt x="465" y="934"/>
                  <a:pt x="522" y="903"/>
                  <a:pt x="522" y="903"/>
                </a:cubicBezTo>
                <a:cubicBezTo>
                  <a:pt x="575" y="824"/>
                  <a:pt x="606" y="714"/>
                  <a:pt x="705" y="681"/>
                </a:cubicBezTo>
                <a:cubicBezTo>
                  <a:pt x="709" y="668"/>
                  <a:pt x="711" y="654"/>
                  <a:pt x="718" y="642"/>
                </a:cubicBezTo>
                <a:cubicBezTo>
                  <a:pt x="724" y="631"/>
                  <a:pt x="738" y="626"/>
                  <a:pt x="744" y="615"/>
                </a:cubicBezTo>
                <a:cubicBezTo>
                  <a:pt x="824" y="453"/>
                  <a:pt x="692" y="661"/>
                  <a:pt x="783" y="524"/>
                </a:cubicBezTo>
                <a:cubicBezTo>
                  <a:pt x="760" y="455"/>
                  <a:pt x="762" y="497"/>
                  <a:pt x="823" y="406"/>
                </a:cubicBezTo>
                <a:cubicBezTo>
                  <a:pt x="832" y="393"/>
                  <a:pt x="849" y="367"/>
                  <a:pt x="849" y="367"/>
                </a:cubicBezTo>
                <a:cubicBezTo>
                  <a:pt x="856" y="345"/>
                  <a:pt x="866" y="302"/>
                  <a:pt x="888" y="288"/>
                </a:cubicBezTo>
                <a:cubicBezTo>
                  <a:pt x="915" y="270"/>
                  <a:pt x="948" y="264"/>
                  <a:pt x="980" y="262"/>
                </a:cubicBezTo>
                <a:cubicBezTo>
                  <a:pt x="1120" y="254"/>
                  <a:pt x="1259" y="253"/>
                  <a:pt x="1399" y="249"/>
                </a:cubicBezTo>
                <a:cubicBezTo>
                  <a:pt x="1408" y="236"/>
                  <a:pt x="1429" y="225"/>
                  <a:pt x="1425" y="210"/>
                </a:cubicBezTo>
                <a:cubicBezTo>
                  <a:pt x="1422" y="197"/>
                  <a:pt x="1392" y="185"/>
                  <a:pt x="1386" y="197"/>
                </a:cubicBezTo>
                <a:cubicBezTo>
                  <a:pt x="1376" y="217"/>
                  <a:pt x="1395" y="240"/>
                  <a:pt x="1399" y="262"/>
                </a:cubicBezTo>
                <a:cubicBezTo>
                  <a:pt x="1447" y="254"/>
                  <a:pt x="1503" y="261"/>
                  <a:pt x="1503" y="197"/>
                </a:cubicBezTo>
              </a:path>
            </a:pathLst>
          </a:cu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Freeform 88">
            <a:extLst>
              <a:ext uri="{FF2B5EF4-FFF2-40B4-BE49-F238E27FC236}">
                <a16:creationId xmlns:a16="http://schemas.microsoft.com/office/drawing/2014/main" id="{D0305E96-31E8-7885-3E1B-AD2475F2675E}"/>
              </a:ext>
            </a:extLst>
          </p:cNvPr>
          <p:cNvSpPr>
            <a:spLocks/>
          </p:cNvSpPr>
          <p:nvPr/>
        </p:nvSpPr>
        <p:spPr bwMode="auto">
          <a:xfrm>
            <a:off x="4859338" y="5735638"/>
            <a:ext cx="1063625" cy="635000"/>
          </a:xfrm>
          <a:custGeom>
            <a:avLst/>
            <a:gdLst>
              <a:gd name="T0" fmla="*/ 668338 w 670"/>
              <a:gd name="T1" fmla="*/ 0 h 400"/>
              <a:gd name="T2" fmla="*/ 501650 w 670"/>
              <a:gd name="T3" fmla="*/ 82550 h 400"/>
              <a:gd name="T4" fmla="*/ 460375 w 670"/>
              <a:gd name="T5" fmla="*/ 146050 h 400"/>
              <a:gd name="T6" fmla="*/ 295275 w 670"/>
              <a:gd name="T7" fmla="*/ 187325 h 400"/>
              <a:gd name="T8" fmla="*/ 169863 w 670"/>
              <a:gd name="T9" fmla="*/ 228600 h 400"/>
              <a:gd name="T10" fmla="*/ 44450 w 670"/>
              <a:gd name="T11" fmla="*/ 311150 h 400"/>
              <a:gd name="T12" fmla="*/ 44450 w 670"/>
              <a:gd name="T13" fmla="*/ 477838 h 400"/>
              <a:gd name="T14" fmla="*/ 107950 w 670"/>
              <a:gd name="T15" fmla="*/ 498475 h 400"/>
              <a:gd name="T16" fmla="*/ 149225 w 670"/>
              <a:gd name="T17" fmla="*/ 561975 h 400"/>
              <a:gd name="T18" fmla="*/ 169863 w 670"/>
              <a:gd name="T19" fmla="*/ 623888 h 400"/>
              <a:gd name="T20" fmla="*/ 273050 w 670"/>
              <a:gd name="T21" fmla="*/ 603250 h 400"/>
              <a:gd name="T22" fmla="*/ 523875 w 670"/>
              <a:gd name="T23" fmla="*/ 539750 h 400"/>
              <a:gd name="T24" fmla="*/ 585788 w 670"/>
              <a:gd name="T25" fmla="*/ 477838 h 400"/>
              <a:gd name="T26" fmla="*/ 1042988 w 670"/>
              <a:gd name="T27" fmla="*/ 354013 h 400"/>
              <a:gd name="T28" fmla="*/ 1063625 w 670"/>
              <a:gd name="T29" fmla="*/ 290513 h 400"/>
              <a:gd name="T30" fmla="*/ 981075 w 670"/>
              <a:gd name="T31" fmla="*/ 187325 h 400"/>
              <a:gd name="T32" fmla="*/ 876300 w 670"/>
              <a:gd name="T33" fmla="*/ 104775 h 400"/>
              <a:gd name="T34" fmla="*/ 668338 w 670"/>
              <a:gd name="T35" fmla="*/ 0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70" h="400">
                <a:moveTo>
                  <a:pt x="421" y="0"/>
                </a:moveTo>
                <a:cubicBezTo>
                  <a:pt x="363" y="19"/>
                  <a:pt x="348" y="12"/>
                  <a:pt x="316" y="52"/>
                </a:cubicBezTo>
                <a:cubicBezTo>
                  <a:pt x="306" y="64"/>
                  <a:pt x="302" y="82"/>
                  <a:pt x="290" y="92"/>
                </a:cubicBezTo>
                <a:cubicBezTo>
                  <a:pt x="277" y="103"/>
                  <a:pt x="189" y="117"/>
                  <a:pt x="186" y="118"/>
                </a:cubicBezTo>
                <a:cubicBezTo>
                  <a:pt x="159" y="125"/>
                  <a:pt x="133" y="135"/>
                  <a:pt x="107" y="144"/>
                </a:cubicBezTo>
                <a:cubicBezTo>
                  <a:pt x="77" y="154"/>
                  <a:pt x="28" y="196"/>
                  <a:pt x="28" y="196"/>
                </a:cubicBezTo>
                <a:cubicBezTo>
                  <a:pt x="16" y="233"/>
                  <a:pt x="0" y="260"/>
                  <a:pt x="28" y="301"/>
                </a:cubicBezTo>
                <a:cubicBezTo>
                  <a:pt x="36" y="313"/>
                  <a:pt x="55" y="310"/>
                  <a:pt x="68" y="314"/>
                </a:cubicBezTo>
                <a:cubicBezTo>
                  <a:pt x="77" y="327"/>
                  <a:pt x="87" y="340"/>
                  <a:pt x="94" y="354"/>
                </a:cubicBezTo>
                <a:cubicBezTo>
                  <a:pt x="100" y="366"/>
                  <a:pt x="94" y="389"/>
                  <a:pt x="107" y="393"/>
                </a:cubicBezTo>
                <a:cubicBezTo>
                  <a:pt x="128" y="400"/>
                  <a:pt x="150" y="384"/>
                  <a:pt x="172" y="380"/>
                </a:cubicBezTo>
                <a:cubicBezTo>
                  <a:pt x="243" y="311"/>
                  <a:pt x="141" y="399"/>
                  <a:pt x="330" y="340"/>
                </a:cubicBezTo>
                <a:cubicBezTo>
                  <a:pt x="348" y="335"/>
                  <a:pt x="353" y="310"/>
                  <a:pt x="369" y="301"/>
                </a:cubicBezTo>
                <a:cubicBezTo>
                  <a:pt x="449" y="256"/>
                  <a:pt x="567" y="241"/>
                  <a:pt x="657" y="223"/>
                </a:cubicBezTo>
                <a:cubicBezTo>
                  <a:pt x="661" y="210"/>
                  <a:pt x="670" y="197"/>
                  <a:pt x="670" y="183"/>
                </a:cubicBezTo>
                <a:cubicBezTo>
                  <a:pt x="670" y="138"/>
                  <a:pt x="648" y="142"/>
                  <a:pt x="618" y="118"/>
                </a:cubicBezTo>
                <a:cubicBezTo>
                  <a:pt x="563" y="75"/>
                  <a:pt x="622" y="107"/>
                  <a:pt x="552" y="66"/>
                </a:cubicBezTo>
                <a:cubicBezTo>
                  <a:pt x="507" y="40"/>
                  <a:pt x="464" y="28"/>
                  <a:pt x="42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Freeform 91">
            <a:extLst>
              <a:ext uri="{FF2B5EF4-FFF2-40B4-BE49-F238E27FC236}">
                <a16:creationId xmlns:a16="http://schemas.microsoft.com/office/drawing/2014/main" id="{C266D108-0DC0-6CB2-DDAF-2409B52011FF}"/>
              </a:ext>
            </a:extLst>
          </p:cNvPr>
          <p:cNvSpPr>
            <a:spLocks/>
          </p:cNvSpPr>
          <p:nvPr/>
        </p:nvSpPr>
        <p:spPr bwMode="auto">
          <a:xfrm>
            <a:off x="6553200" y="1595438"/>
            <a:ext cx="1912938" cy="1792287"/>
          </a:xfrm>
          <a:custGeom>
            <a:avLst/>
            <a:gdLst>
              <a:gd name="T0" fmla="*/ 153838 w 1144"/>
              <a:gd name="T1" fmla="*/ 130175 h 1129"/>
              <a:gd name="T2" fmla="*/ 65214 w 1144"/>
              <a:gd name="T3" fmla="*/ 690562 h 1129"/>
              <a:gd name="T4" fmla="*/ 219051 w 1144"/>
              <a:gd name="T5" fmla="*/ 1314450 h 1129"/>
              <a:gd name="T6" fmla="*/ 351151 w 1144"/>
              <a:gd name="T7" fmla="*/ 1479550 h 1129"/>
              <a:gd name="T8" fmla="*/ 327741 w 1144"/>
              <a:gd name="T9" fmla="*/ 1543050 h 1129"/>
              <a:gd name="T10" fmla="*/ 284265 w 1144"/>
              <a:gd name="T11" fmla="*/ 1604962 h 1129"/>
              <a:gd name="T12" fmla="*/ 372889 w 1144"/>
              <a:gd name="T13" fmla="*/ 1563687 h 1129"/>
              <a:gd name="T14" fmla="*/ 700630 w 1144"/>
              <a:gd name="T15" fmla="*/ 1501775 h 1129"/>
              <a:gd name="T16" fmla="*/ 765844 w 1144"/>
              <a:gd name="T17" fmla="*/ 1522412 h 1129"/>
              <a:gd name="T18" fmla="*/ 876206 w 1144"/>
              <a:gd name="T19" fmla="*/ 1584325 h 1129"/>
              <a:gd name="T20" fmla="*/ 984896 w 1144"/>
              <a:gd name="T21" fmla="*/ 1751012 h 1129"/>
              <a:gd name="T22" fmla="*/ 1073519 w 1144"/>
              <a:gd name="T23" fmla="*/ 1730375 h 1129"/>
              <a:gd name="T24" fmla="*/ 1138733 w 1144"/>
              <a:gd name="T25" fmla="*/ 1666875 h 1129"/>
              <a:gd name="T26" fmla="*/ 1225685 w 1144"/>
              <a:gd name="T27" fmla="*/ 1543050 h 1129"/>
              <a:gd name="T28" fmla="*/ 1314309 w 1144"/>
              <a:gd name="T29" fmla="*/ 1522412 h 1129"/>
              <a:gd name="T30" fmla="*/ 1531688 w 1144"/>
              <a:gd name="T31" fmla="*/ 1666875 h 1129"/>
              <a:gd name="T32" fmla="*/ 1685526 w 1144"/>
              <a:gd name="T33" fmla="*/ 1792287 h 1129"/>
              <a:gd name="T34" fmla="*/ 1750740 w 1144"/>
              <a:gd name="T35" fmla="*/ 1771650 h 1129"/>
              <a:gd name="T36" fmla="*/ 1795888 w 1144"/>
              <a:gd name="T37" fmla="*/ 1646237 h 1129"/>
              <a:gd name="T38" fmla="*/ 1861101 w 1144"/>
              <a:gd name="T39" fmla="*/ 1687512 h 1129"/>
              <a:gd name="T40" fmla="*/ 1904577 w 1144"/>
              <a:gd name="T41" fmla="*/ 1730375 h 1129"/>
              <a:gd name="T42" fmla="*/ 1882839 w 1144"/>
              <a:gd name="T43" fmla="*/ 1522412 h 1129"/>
              <a:gd name="T44" fmla="*/ 1839363 w 1144"/>
              <a:gd name="T45" fmla="*/ 1397000 h 1129"/>
              <a:gd name="T46" fmla="*/ 1861101 w 1144"/>
              <a:gd name="T47" fmla="*/ 1250950 h 1129"/>
              <a:gd name="T48" fmla="*/ 1839363 w 1144"/>
              <a:gd name="T49" fmla="*/ 919162 h 1129"/>
              <a:gd name="T50" fmla="*/ 1772478 w 1144"/>
              <a:gd name="T51" fmla="*/ 793750 h 1129"/>
              <a:gd name="T52" fmla="*/ 1772478 w 1144"/>
              <a:gd name="T53" fmla="*/ 544512 h 1129"/>
              <a:gd name="T54" fmla="*/ 1729002 w 1144"/>
              <a:gd name="T55" fmla="*/ 482600 h 1129"/>
              <a:gd name="T56" fmla="*/ 1707264 w 1144"/>
              <a:gd name="T57" fmla="*/ 336550 h 1129"/>
              <a:gd name="T58" fmla="*/ 1576836 w 1144"/>
              <a:gd name="T59" fmla="*/ 254000 h 1129"/>
              <a:gd name="T60" fmla="*/ 1488212 w 1144"/>
              <a:gd name="T61" fmla="*/ 295275 h 1129"/>
              <a:gd name="T62" fmla="*/ 1357785 w 1144"/>
              <a:gd name="T63" fmla="*/ 171450 h 1129"/>
              <a:gd name="T64" fmla="*/ 1116995 w 1144"/>
              <a:gd name="T65" fmla="*/ 130175 h 1129"/>
              <a:gd name="T66" fmla="*/ 809320 w 1144"/>
              <a:gd name="T67" fmla="*/ 4762 h 1129"/>
              <a:gd name="T68" fmla="*/ 503317 w 1144"/>
              <a:gd name="T69" fmla="*/ 25400 h 1129"/>
              <a:gd name="T70" fmla="*/ 153838 w 1144"/>
              <a:gd name="T71" fmla="*/ 46037 h 1129"/>
              <a:gd name="T72" fmla="*/ 65214 w 1144"/>
              <a:gd name="T73" fmla="*/ 171450 h 1129"/>
              <a:gd name="T74" fmla="*/ 43476 w 1144"/>
              <a:gd name="T75" fmla="*/ 233362 h 1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44" h="1129">
                <a:moveTo>
                  <a:pt x="92" y="82"/>
                </a:moveTo>
                <a:cubicBezTo>
                  <a:pt x="15" y="198"/>
                  <a:pt x="47" y="259"/>
                  <a:pt x="39" y="435"/>
                </a:cubicBezTo>
                <a:cubicBezTo>
                  <a:pt x="46" y="583"/>
                  <a:pt x="0" y="741"/>
                  <a:pt x="131" y="828"/>
                </a:cubicBezTo>
                <a:cubicBezTo>
                  <a:pt x="168" y="884"/>
                  <a:pt x="152" y="894"/>
                  <a:pt x="210" y="932"/>
                </a:cubicBezTo>
                <a:cubicBezTo>
                  <a:pt x="205" y="945"/>
                  <a:pt x="202" y="959"/>
                  <a:pt x="196" y="972"/>
                </a:cubicBezTo>
                <a:cubicBezTo>
                  <a:pt x="189" y="986"/>
                  <a:pt x="156" y="1004"/>
                  <a:pt x="170" y="1011"/>
                </a:cubicBezTo>
                <a:cubicBezTo>
                  <a:pt x="188" y="1020"/>
                  <a:pt x="205" y="992"/>
                  <a:pt x="223" y="985"/>
                </a:cubicBezTo>
                <a:cubicBezTo>
                  <a:pt x="286" y="962"/>
                  <a:pt x="353" y="954"/>
                  <a:pt x="419" y="946"/>
                </a:cubicBezTo>
                <a:cubicBezTo>
                  <a:pt x="432" y="950"/>
                  <a:pt x="449" y="948"/>
                  <a:pt x="458" y="959"/>
                </a:cubicBezTo>
                <a:cubicBezTo>
                  <a:pt x="507" y="1021"/>
                  <a:pt x="421" y="1023"/>
                  <a:pt x="524" y="998"/>
                </a:cubicBezTo>
                <a:cubicBezTo>
                  <a:pt x="533" y="1017"/>
                  <a:pt x="568" y="1094"/>
                  <a:pt x="589" y="1103"/>
                </a:cubicBezTo>
                <a:cubicBezTo>
                  <a:pt x="606" y="1110"/>
                  <a:pt x="624" y="1094"/>
                  <a:pt x="642" y="1090"/>
                </a:cubicBezTo>
                <a:cubicBezTo>
                  <a:pt x="655" y="1077"/>
                  <a:pt x="670" y="1065"/>
                  <a:pt x="681" y="1050"/>
                </a:cubicBezTo>
                <a:cubicBezTo>
                  <a:pt x="700" y="1025"/>
                  <a:pt x="703" y="979"/>
                  <a:pt x="733" y="972"/>
                </a:cubicBezTo>
                <a:cubicBezTo>
                  <a:pt x="751" y="968"/>
                  <a:pt x="768" y="963"/>
                  <a:pt x="786" y="959"/>
                </a:cubicBezTo>
                <a:cubicBezTo>
                  <a:pt x="863" y="1017"/>
                  <a:pt x="820" y="986"/>
                  <a:pt x="916" y="1050"/>
                </a:cubicBezTo>
                <a:cubicBezTo>
                  <a:pt x="966" y="1083"/>
                  <a:pt x="940" y="1106"/>
                  <a:pt x="1008" y="1129"/>
                </a:cubicBezTo>
                <a:cubicBezTo>
                  <a:pt x="1021" y="1125"/>
                  <a:pt x="1039" y="1127"/>
                  <a:pt x="1047" y="1116"/>
                </a:cubicBezTo>
                <a:cubicBezTo>
                  <a:pt x="1063" y="1093"/>
                  <a:pt x="1074" y="1037"/>
                  <a:pt x="1074" y="1037"/>
                </a:cubicBezTo>
                <a:cubicBezTo>
                  <a:pt x="1087" y="1046"/>
                  <a:pt x="1101" y="1053"/>
                  <a:pt x="1113" y="1063"/>
                </a:cubicBezTo>
                <a:cubicBezTo>
                  <a:pt x="1123" y="1071"/>
                  <a:pt x="1137" y="1102"/>
                  <a:pt x="1139" y="1090"/>
                </a:cubicBezTo>
                <a:cubicBezTo>
                  <a:pt x="1144" y="1046"/>
                  <a:pt x="1134" y="1002"/>
                  <a:pt x="1126" y="959"/>
                </a:cubicBezTo>
                <a:cubicBezTo>
                  <a:pt x="1121" y="932"/>
                  <a:pt x="1100" y="880"/>
                  <a:pt x="1100" y="880"/>
                </a:cubicBezTo>
                <a:cubicBezTo>
                  <a:pt x="1144" y="815"/>
                  <a:pt x="1121" y="869"/>
                  <a:pt x="1113" y="788"/>
                </a:cubicBezTo>
                <a:cubicBezTo>
                  <a:pt x="1106" y="719"/>
                  <a:pt x="1111" y="648"/>
                  <a:pt x="1100" y="579"/>
                </a:cubicBezTo>
                <a:cubicBezTo>
                  <a:pt x="1095" y="550"/>
                  <a:pt x="1070" y="528"/>
                  <a:pt x="1060" y="500"/>
                </a:cubicBezTo>
                <a:cubicBezTo>
                  <a:pt x="1079" y="430"/>
                  <a:pt x="1085" y="433"/>
                  <a:pt x="1060" y="343"/>
                </a:cubicBezTo>
                <a:cubicBezTo>
                  <a:pt x="1056" y="328"/>
                  <a:pt x="1034" y="304"/>
                  <a:pt x="1034" y="304"/>
                </a:cubicBezTo>
                <a:cubicBezTo>
                  <a:pt x="1030" y="273"/>
                  <a:pt x="1038" y="238"/>
                  <a:pt x="1021" y="212"/>
                </a:cubicBezTo>
                <a:cubicBezTo>
                  <a:pt x="1004" y="186"/>
                  <a:pt x="943" y="160"/>
                  <a:pt x="943" y="160"/>
                </a:cubicBezTo>
                <a:cubicBezTo>
                  <a:pt x="925" y="169"/>
                  <a:pt x="910" y="188"/>
                  <a:pt x="890" y="186"/>
                </a:cubicBezTo>
                <a:cubicBezTo>
                  <a:pt x="830" y="179"/>
                  <a:pt x="847" y="136"/>
                  <a:pt x="812" y="108"/>
                </a:cubicBezTo>
                <a:cubicBezTo>
                  <a:pt x="774" y="78"/>
                  <a:pt x="716" y="88"/>
                  <a:pt x="668" y="82"/>
                </a:cubicBezTo>
                <a:cubicBezTo>
                  <a:pt x="609" y="52"/>
                  <a:pt x="548" y="19"/>
                  <a:pt x="484" y="3"/>
                </a:cubicBezTo>
                <a:cubicBezTo>
                  <a:pt x="423" y="7"/>
                  <a:pt x="362" y="16"/>
                  <a:pt x="301" y="16"/>
                </a:cubicBezTo>
                <a:cubicBezTo>
                  <a:pt x="201" y="16"/>
                  <a:pt x="179" y="0"/>
                  <a:pt x="92" y="29"/>
                </a:cubicBezTo>
                <a:cubicBezTo>
                  <a:pt x="74" y="55"/>
                  <a:pt x="49" y="78"/>
                  <a:pt x="39" y="108"/>
                </a:cubicBezTo>
                <a:cubicBezTo>
                  <a:pt x="35" y="121"/>
                  <a:pt x="26" y="147"/>
                  <a:pt x="26" y="147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" name="Freeform 92">
            <a:extLst>
              <a:ext uri="{FF2B5EF4-FFF2-40B4-BE49-F238E27FC236}">
                <a16:creationId xmlns:a16="http://schemas.microsoft.com/office/drawing/2014/main" id="{AFFE47CE-3B1F-5421-7245-0DFBC3405D91}"/>
              </a:ext>
            </a:extLst>
          </p:cNvPr>
          <p:cNvSpPr>
            <a:spLocks/>
          </p:cNvSpPr>
          <p:nvPr/>
        </p:nvSpPr>
        <p:spPr bwMode="auto">
          <a:xfrm>
            <a:off x="6353175" y="1858963"/>
            <a:ext cx="1865313" cy="1341437"/>
          </a:xfrm>
          <a:custGeom>
            <a:avLst/>
            <a:gdLst>
              <a:gd name="T0" fmla="*/ 504825 w 1175"/>
              <a:gd name="T1" fmla="*/ 177800 h 845"/>
              <a:gd name="T2" fmla="*/ 401638 w 1175"/>
              <a:gd name="T3" fmla="*/ 406400 h 845"/>
              <a:gd name="T4" fmla="*/ 255588 w 1175"/>
              <a:gd name="T5" fmla="*/ 530225 h 845"/>
              <a:gd name="T6" fmla="*/ 214313 w 1175"/>
              <a:gd name="T7" fmla="*/ 573087 h 845"/>
              <a:gd name="T8" fmla="*/ 150813 w 1175"/>
              <a:gd name="T9" fmla="*/ 552450 h 845"/>
              <a:gd name="T10" fmla="*/ 88900 w 1175"/>
              <a:gd name="T11" fmla="*/ 573087 h 845"/>
              <a:gd name="T12" fmla="*/ 150813 w 1175"/>
              <a:gd name="T13" fmla="*/ 966787 h 845"/>
              <a:gd name="T14" fmla="*/ 173038 w 1175"/>
              <a:gd name="T15" fmla="*/ 1030287 h 845"/>
              <a:gd name="T16" fmla="*/ 234950 w 1175"/>
              <a:gd name="T17" fmla="*/ 1050925 h 845"/>
              <a:gd name="T18" fmla="*/ 630238 w 1175"/>
              <a:gd name="T19" fmla="*/ 1071562 h 845"/>
              <a:gd name="T20" fmla="*/ 671513 w 1175"/>
              <a:gd name="T21" fmla="*/ 1195387 h 845"/>
              <a:gd name="T22" fmla="*/ 858838 w 1175"/>
              <a:gd name="T23" fmla="*/ 1341437 h 845"/>
              <a:gd name="T24" fmla="*/ 1398588 w 1175"/>
              <a:gd name="T25" fmla="*/ 1320800 h 845"/>
              <a:gd name="T26" fmla="*/ 1460500 w 1175"/>
              <a:gd name="T27" fmla="*/ 1279525 h 845"/>
              <a:gd name="T28" fmla="*/ 1730375 w 1175"/>
              <a:gd name="T29" fmla="*/ 1195387 h 845"/>
              <a:gd name="T30" fmla="*/ 1814513 w 1175"/>
              <a:gd name="T31" fmla="*/ 1092200 h 845"/>
              <a:gd name="T32" fmla="*/ 1855788 w 1175"/>
              <a:gd name="T33" fmla="*/ 966787 h 845"/>
              <a:gd name="T34" fmla="*/ 1730375 w 1175"/>
              <a:gd name="T35" fmla="*/ 427037 h 845"/>
              <a:gd name="T36" fmla="*/ 1627188 w 1175"/>
              <a:gd name="T37" fmla="*/ 239712 h 845"/>
              <a:gd name="T38" fmla="*/ 1481138 w 1175"/>
              <a:gd name="T39" fmla="*/ 95250 h 845"/>
              <a:gd name="T40" fmla="*/ 1190625 w 1175"/>
              <a:gd name="T41" fmla="*/ 52387 h 845"/>
              <a:gd name="T42" fmla="*/ 1023938 w 1175"/>
              <a:gd name="T43" fmla="*/ 136525 h 845"/>
              <a:gd name="T44" fmla="*/ 733425 w 1175"/>
              <a:gd name="T45" fmla="*/ 52387 h 845"/>
              <a:gd name="T46" fmla="*/ 504825 w 1175"/>
              <a:gd name="T47" fmla="*/ 115887 h 845"/>
              <a:gd name="T48" fmla="*/ 442913 w 1175"/>
              <a:gd name="T49" fmla="*/ 157162 h 845"/>
              <a:gd name="T50" fmla="*/ 504825 w 1175"/>
              <a:gd name="T51" fmla="*/ 177800 h 8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75" h="845">
                <a:moveTo>
                  <a:pt x="318" y="112"/>
                </a:moveTo>
                <a:cubicBezTo>
                  <a:pt x="307" y="189"/>
                  <a:pt x="325" y="232"/>
                  <a:pt x="253" y="256"/>
                </a:cubicBezTo>
                <a:cubicBezTo>
                  <a:pt x="214" y="294"/>
                  <a:pt x="216" y="316"/>
                  <a:pt x="161" y="334"/>
                </a:cubicBezTo>
                <a:cubicBezTo>
                  <a:pt x="152" y="343"/>
                  <a:pt x="147" y="358"/>
                  <a:pt x="135" y="361"/>
                </a:cubicBezTo>
                <a:cubicBezTo>
                  <a:pt x="121" y="364"/>
                  <a:pt x="109" y="348"/>
                  <a:pt x="95" y="348"/>
                </a:cubicBezTo>
                <a:cubicBezTo>
                  <a:pt x="81" y="348"/>
                  <a:pt x="69" y="357"/>
                  <a:pt x="56" y="361"/>
                </a:cubicBezTo>
                <a:cubicBezTo>
                  <a:pt x="0" y="445"/>
                  <a:pt x="55" y="531"/>
                  <a:pt x="95" y="609"/>
                </a:cubicBezTo>
                <a:cubicBezTo>
                  <a:pt x="101" y="622"/>
                  <a:pt x="99" y="639"/>
                  <a:pt x="109" y="649"/>
                </a:cubicBezTo>
                <a:cubicBezTo>
                  <a:pt x="119" y="659"/>
                  <a:pt x="134" y="661"/>
                  <a:pt x="148" y="662"/>
                </a:cubicBezTo>
                <a:cubicBezTo>
                  <a:pt x="231" y="669"/>
                  <a:pt x="314" y="671"/>
                  <a:pt x="397" y="675"/>
                </a:cubicBezTo>
                <a:cubicBezTo>
                  <a:pt x="406" y="701"/>
                  <a:pt x="404" y="733"/>
                  <a:pt x="423" y="753"/>
                </a:cubicBezTo>
                <a:cubicBezTo>
                  <a:pt x="458" y="789"/>
                  <a:pt x="500" y="815"/>
                  <a:pt x="541" y="845"/>
                </a:cubicBezTo>
                <a:cubicBezTo>
                  <a:pt x="654" y="841"/>
                  <a:pt x="768" y="844"/>
                  <a:pt x="881" y="832"/>
                </a:cubicBezTo>
                <a:cubicBezTo>
                  <a:pt x="897" y="830"/>
                  <a:pt x="906" y="812"/>
                  <a:pt x="920" y="806"/>
                </a:cubicBezTo>
                <a:cubicBezTo>
                  <a:pt x="974" y="782"/>
                  <a:pt x="1034" y="772"/>
                  <a:pt x="1090" y="753"/>
                </a:cubicBezTo>
                <a:cubicBezTo>
                  <a:pt x="1113" y="731"/>
                  <a:pt x="1129" y="719"/>
                  <a:pt x="1143" y="688"/>
                </a:cubicBezTo>
                <a:cubicBezTo>
                  <a:pt x="1154" y="663"/>
                  <a:pt x="1169" y="609"/>
                  <a:pt x="1169" y="609"/>
                </a:cubicBezTo>
                <a:cubicBezTo>
                  <a:pt x="1162" y="506"/>
                  <a:pt x="1175" y="351"/>
                  <a:pt x="1090" y="269"/>
                </a:cubicBezTo>
                <a:cubicBezTo>
                  <a:pt x="1044" y="129"/>
                  <a:pt x="1093" y="239"/>
                  <a:pt x="1025" y="151"/>
                </a:cubicBezTo>
                <a:cubicBezTo>
                  <a:pt x="952" y="57"/>
                  <a:pt x="1009" y="85"/>
                  <a:pt x="933" y="60"/>
                </a:cubicBezTo>
                <a:cubicBezTo>
                  <a:pt x="875" y="0"/>
                  <a:pt x="840" y="23"/>
                  <a:pt x="750" y="33"/>
                </a:cubicBezTo>
                <a:cubicBezTo>
                  <a:pt x="707" y="47"/>
                  <a:pt x="689" y="72"/>
                  <a:pt x="645" y="86"/>
                </a:cubicBezTo>
                <a:cubicBezTo>
                  <a:pt x="583" y="71"/>
                  <a:pt x="524" y="48"/>
                  <a:pt x="462" y="33"/>
                </a:cubicBezTo>
                <a:cubicBezTo>
                  <a:pt x="278" y="53"/>
                  <a:pt x="388" y="16"/>
                  <a:pt x="318" y="73"/>
                </a:cubicBezTo>
                <a:cubicBezTo>
                  <a:pt x="306" y="83"/>
                  <a:pt x="279" y="83"/>
                  <a:pt x="279" y="99"/>
                </a:cubicBezTo>
                <a:cubicBezTo>
                  <a:pt x="279" y="113"/>
                  <a:pt x="305" y="108"/>
                  <a:pt x="318" y="112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1" name="Freeform 95">
            <a:extLst>
              <a:ext uri="{FF2B5EF4-FFF2-40B4-BE49-F238E27FC236}">
                <a16:creationId xmlns:a16="http://schemas.microsoft.com/office/drawing/2014/main" id="{F22F7F4F-CE7D-FC15-B878-6092CC716FDE}"/>
              </a:ext>
            </a:extLst>
          </p:cNvPr>
          <p:cNvSpPr>
            <a:spLocks/>
          </p:cNvSpPr>
          <p:nvPr/>
        </p:nvSpPr>
        <p:spPr bwMode="auto">
          <a:xfrm>
            <a:off x="7148513" y="2155825"/>
            <a:ext cx="333375" cy="212725"/>
          </a:xfrm>
          <a:custGeom>
            <a:avLst/>
            <a:gdLst>
              <a:gd name="T0" fmla="*/ 0 w 210"/>
              <a:gd name="T1" fmla="*/ 26988 h 134"/>
              <a:gd name="T2" fmla="*/ 333375 w 210"/>
              <a:gd name="T3" fmla="*/ 212725 h 1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" h="134">
                <a:moveTo>
                  <a:pt x="0" y="17"/>
                </a:moveTo>
                <a:cubicBezTo>
                  <a:pt x="105" y="27"/>
                  <a:pt x="210" y="0"/>
                  <a:pt x="210" y="1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2" name="Freeform 96">
            <a:extLst>
              <a:ext uri="{FF2B5EF4-FFF2-40B4-BE49-F238E27FC236}">
                <a16:creationId xmlns:a16="http://schemas.microsoft.com/office/drawing/2014/main" id="{21284055-CD56-9FAC-6559-3A2741B7E24B}"/>
              </a:ext>
            </a:extLst>
          </p:cNvPr>
          <p:cNvSpPr>
            <a:spLocks/>
          </p:cNvSpPr>
          <p:nvPr/>
        </p:nvSpPr>
        <p:spPr bwMode="auto">
          <a:xfrm>
            <a:off x="7077075" y="2193925"/>
            <a:ext cx="361950" cy="260350"/>
          </a:xfrm>
          <a:custGeom>
            <a:avLst/>
            <a:gdLst>
              <a:gd name="T0" fmla="*/ 30163 w 228"/>
              <a:gd name="T1" fmla="*/ 195263 h 164"/>
              <a:gd name="T2" fmla="*/ 279400 w 228"/>
              <a:gd name="T3" fmla="*/ 71438 h 164"/>
              <a:gd name="T4" fmla="*/ 300038 w 228"/>
              <a:gd name="T5" fmla="*/ 238125 h 164"/>
              <a:gd name="T6" fmla="*/ 217488 w 228"/>
              <a:gd name="T7" fmla="*/ 258763 h 164"/>
              <a:gd name="T8" fmla="*/ 71438 w 228"/>
              <a:gd name="T9" fmla="*/ 238125 h 164"/>
              <a:gd name="T10" fmla="*/ 30163 w 228"/>
              <a:gd name="T11" fmla="*/ 195263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8" h="164">
                <a:moveTo>
                  <a:pt x="19" y="123"/>
                </a:moveTo>
                <a:cubicBezTo>
                  <a:pt x="60" y="0"/>
                  <a:pt x="0" y="28"/>
                  <a:pt x="176" y="45"/>
                </a:cubicBezTo>
                <a:cubicBezTo>
                  <a:pt x="199" y="79"/>
                  <a:pt x="228" y="103"/>
                  <a:pt x="189" y="150"/>
                </a:cubicBezTo>
                <a:cubicBezTo>
                  <a:pt x="178" y="164"/>
                  <a:pt x="154" y="159"/>
                  <a:pt x="137" y="163"/>
                </a:cubicBezTo>
                <a:cubicBezTo>
                  <a:pt x="106" y="159"/>
                  <a:pt x="73" y="164"/>
                  <a:pt x="45" y="150"/>
                </a:cubicBezTo>
                <a:cubicBezTo>
                  <a:pt x="5" y="130"/>
                  <a:pt x="53" y="89"/>
                  <a:pt x="19" y="12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3" name="Freeform 97">
            <a:extLst>
              <a:ext uri="{FF2B5EF4-FFF2-40B4-BE49-F238E27FC236}">
                <a16:creationId xmlns:a16="http://schemas.microsoft.com/office/drawing/2014/main" id="{48D14560-AFEF-1AAB-9C34-2B5E94B427E9}"/>
              </a:ext>
            </a:extLst>
          </p:cNvPr>
          <p:cNvSpPr>
            <a:spLocks/>
          </p:cNvSpPr>
          <p:nvPr/>
        </p:nvSpPr>
        <p:spPr bwMode="auto">
          <a:xfrm>
            <a:off x="7004050" y="2211388"/>
            <a:ext cx="288925" cy="292100"/>
          </a:xfrm>
          <a:custGeom>
            <a:avLst/>
            <a:gdLst>
              <a:gd name="T0" fmla="*/ 123825 w 182"/>
              <a:gd name="T1" fmla="*/ 95250 h 184"/>
              <a:gd name="T2" fmla="*/ 269875 w 182"/>
              <a:gd name="T3" fmla="*/ 136525 h 184"/>
              <a:gd name="T4" fmla="*/ 249238 w 182"/>
              <a:gd name="T5" fmla="*/ 261938 h 184"/>
              <a:gd name="T6" fmla="*/ 20638 w 182"/>
              <a:gd name="T7" fmla="*/ 241300 h 184"/>
              <a:gd name="T8" fmla="*/ 82550 w 182"/>
              <a:gd name="T9" fmla="*/ 220663 h 184"/>
              <a:gd name="T10" fmla="*/ 144463 w 182"/>
              <a:gd name="T11" fmla="*/ 261938 h 184"/>
              <a:gd name="T12" fmla="*/ 103188 w 182"/>
              <a:gd name="T13" fmla="*/ 136525 h 184"/>
              <a:gd name="T14" fmla="*/ 123825 w 182"/>
              <a:gd name="T15" fmla="*/ 74613 h 184"/>
              <a:gd name="T16" fmla="*/ 249238 w 182"/>
              <a:gd name="T17" fmla="*/ 33338 h 1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184">
                <a:moveTo>
                  <a:pt x="78" y="60"/>
                </a:moveTo>
                <a:cubicBezTo>
                  <a:pt x="134" y="23"/>
                  <a:pt x="147" y="18"/>
                  <a:pt x="170" y="86"/>
                </a:cubicBezTo>
                <a:cubicBezTo>
                  <a:pt x="166" y="112"/>
                  <a:pt x="182" y="155"/>
                  <a:pt x="157" y="165"/>
                </a:cubicBezTo>
                <a:cubicBezTo>
                  <a:pt x="113" y="184"/>
                  <a:pt x="60" y="164"/>
                  <a:pt x="13" y="152"/>
                </a:cubicBezTo>
                <a:cubicBezTo>
                  <a:pt x="0" y="149"/>
                  <a:pt x="39" y="143"/>
                  <a:pt x="52" y="139"/>
                </a:cubicBezTo>
                <a:cubicBezTo>
                  <a:pt x="65" y="148"/>
                  <a:pt x="87" y="180"/>
                  <a:pt x="91" y="165"/>
                </a:cubicBezTo>
                <a:cubicBezTo>
                  <a:pt x="98" y="138"/>
                  <a:pt x="65" y="86"/>
                  <a:pt x="65" y="86"/>
                </a:cubicBezTo>
                <a:cubicBezTo>
                  <a:pt x="69" y="73"/>
                  <a:pt x="66" y="54"/>
                  <a:pt x="78" y="47"/>
                </a:cubicBezTo>
                <a:cubicBezTo>
                  <a:pt x="161" y="0"/>
                  <a:pt x="157" y="66"/>
                  <a:pt x="157" y="2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7" name="Freeform 101">
            <a:extLst>
              <a:ext uri="{FF2B5EF4-FFF2-40B4-BE49-F238E27FC236}">
                <a16:creationId xmlns:a16="http://schemas.microsoft.com/office/drawing/2014/main" id="{6E78AE64-156C-A583-C0CF-28EDA76F1FA5}"/>
              </a:ext>
            </a:extLst>
          </p:cNvPr>
          <p:cNvSpPr>
            <a:spLocks/>
          </p:cNvSpPr>
          <p:nvPr/>
        </p:nvSpPr>
        <p:spPr bwMode="auto">
          <a:xfrm>
            <a:off x="6399213" y="2409825"/>
            <a:ext cx="347662" cy="284163"/>
          </a:xfrm>
          <a:custGeom>
            <a:avLst/>
            <a:gdLst>
              <a:gd name="T0" fmla="*/ 188912 w 219"/>
              <a:gd name="T1" fmla="*/ 250825 h 179"/>
              <a:gd name="T2" fmla="*/ 22225 w 219"/>
              <a:gd name="T3" fmla="*/ 271463 h 179"/>
              <a:gd name="T4" fmla="*/ 1587 w 219"/>
              <a:gd name="T5" fmla="*/ 207963 h 179"/>
              <a:gd name="T6" fmla="*/ 84137 w 219"/>
              <a:gd name="T7" fmla="*/ 22225 h 179"/>
              <a:gd name="T8" fmla="*/ 230187 w 219"/>
              <a:gd name="T9" fmla="*/ 42863 h 179"/>
              <a:gd name="T10" fmla="*/ 188912 w 219"/>
              <a:gd name="T11" fmla="*/ 250825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9" h="179">
                <a:moveTo>
                  <a:pt x="119" y="158"/>
                </a:moveTo>
                <a:cubicBezTo>
                  <a:pt x="84" y="162"/>
                  <a:pt x="48" y="179"/>
                  <a:pt x="14" y="171"/>
                </a:cubicBezTo>
                <a:cubicBezTo>
                  <a:pt x="0" y="168"/>
                  <a:pt x="1" y="145"/>
                  <a:pt x="1" y="131"/>
                </a:cubicBezTo>
                <a:cubicBezTo>
                  <a:pt x="1" y="51"/>
                  <a:pt x="7" y="60"/>
                  <a:pt x="53" y="14"/>
                </a:cubicBezTo>
                <a:cubicBezTo>
                  <a:pt x="84" y="18"/>
                  <a:pt x="130" y="0"/>
                  <a:pt x="145" y="27"/>
                </a:cubicBezTo>
                <a:cubicBezTo>
                  <a:pt x="219" y="162"/>
                  <a:pt x="167" y="158"/>
                  <a:pt x="119" y="15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" name="Freeform 102">
            <a:extLst>
              <a:ext uri="{FF2B5EF4-FFF2-40B4-BE49-F238E27FC236}">
                <a16:creationId xmlns:a16="http://schemas.microsoft.com/office/drawing/2014/main" id="{DF57A998-C431-DA34-EC94-DC2BC21AB09E}"/>
              </a:ext>
            </a:extLst>
          </p:cNvPr>
          <p:cNvSpPr>
            <a:spLocks/>
          </p:cNvSpPr>
          <p:nvPr/>
        </p:nvSpPr>
        <p:spPr bwMode="auto">
          <a:xfrm>
            <a:off x="6588125" y="2868613"/>
            <a:ext cx="539750" cy="307975"/>
          </a:xfrm>
          <a:custGeom>
            <a:avLst/>
            <a:gdLst>
              <a:gd name="T0" fmla="*/ 0 w 340"/>
              <a:gd name="T1" fmla="*/ 41275 h 194"/>
              <a:gd name="T2" fmla="*/ 20638 w 340"/>
              <a:gd name="T3" fmla="*/ 165100 h 194"/>
              <a:gd name="T4" fmla="*/ 82550 w 340"/>
              <a:gd name="T5" fmla="*/ 185738 h 194"/>
              <a:gd name="T6" fmla="*/ 373063 w 340"/>
              <a:gd name="T7" fmla="*/ 206375 h 194"/>
              <a:gd name="T8" fmla="*/ 436563 w 340"/>
              <a:gd name="T9" fmla="*/ 228600 h 194"/>
              <a:gd name="T10" fmla="*/ 539750 w 340"/>
              <a:gd name="T11" fmla="*/ 269875 h 194"/>
              <a:gd name="T12" fmla="*/ 477838 w 340"/>
              <a:gd name="T13" fmla="*/ 249238 h 194"/>
              <a:gd name="T14" fmla="*/ 457200 w 340"/>
              <a:gd name="T15" fmla="*/ 185738 h 194"/>
              <a:gd name="T16" fmla="*/ 415925 w 340"/>
              <a:gd name="T17" fmla="*/ 123825 h 194"/>
              <a:gd name="T18" fmla="*/ 395288 w 340"/>
              <a:gd name="T19" fmla="*/ 61913 h 194"/>
              <a:gd name="T20" fmla="*/ 290513 w 340"/>
              <a:gd name="T21" fmla="*/ 0 h 194"/>
              <a:gd name="T22" fmla="*/ 0 w 340"/>
              <a:gd name="T23" fmla="*/ 41275 h 1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0" h="194">
                <a:moveTo>
                  <a:pt x="0" y="26"/>
                </a:moveTo>
                <a:cubicBezTo>
                  <a:pt x="4" y="52"/>
                  <a:pt x="0" y="81"/>
                  <a:pt x="13" y="104"/>
                </a:cubicBezTo>
                <a:cubicBezTo>
                  <a:pt x="20" y="116"/>
                  <a:pt x="38" y="115"/>
                  <a:pt x="52" y="117"/>
                </a:cubicBezTo>
                <a:cubicBezTo>
                  <a:pt x="113" y="124"/>
                  <a:pt x="174" y="126"/>
                  <a:pt x="235" y="130"/>
                </a:cubicBezTo>
                <a:cubicBezTo>
                  <a:pt x="248" y="135"/>
                  <a:pt x="264" y="135"/>
                  <a:pt x="275" y="144"/>
                </a:cubicBezTo>
                <a:cubicBezTo>
                  <a:pt x="329" y="188"/>
                  <a:pt x="268" y="194"/>
                  <a:pt x="340" y="170"/>
                </a:cubicBezTo>
                <a:cubicBezTo>
                  <a:pt x="327" y="166"/>
                  <a:pt x="311" y="167"/>
                  <a:pt x="301" y="157"/>
                </a:cubicBezTo>
                <a:cubicBezTo>
                  <a:pt x="291" y="147"/>
                  <a:pt x="294" y="130"/>
                  <a:pt x="288" y="117"/>
                </a:cubicBezTo>
                <a:cubicBezTo>
                  <a:pt x="281" y="103"/>
                  <a:pt x="269" y="92"/>
                  <a:pt x="262" y="78"/>
                </a:cubicBezTo>
                <a:cubicBezTo>
                  <a:pt x="256" y="66"/>
                  <a:pt x="256" y="51"/>
                  <a:pt x="249" y="39"/>
                </a:cubicBezTo>
                <a:cubicBezTo>
                  <a:pt x="231" y="10"/>
                  <a:pt x="213" y="10"/>
                  <a:pt x="183" y="0"/>
                </a:cubicBezTo>
                <a:cubicBezTo>
                  <a:pt x="98" y="28"/>
                  <a:pt x="158" y="12"/>
                  <a:pt x="0" y="2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" name="Freeform 103">
            <a:extLst>
              <a:ext uri="{FF2B5EF4-FFF2-40B4-BE49-F238E27FC236}">
                <a16:creationId xmlns:a16="http://schemas.microsoft.com/office/drawing/2014/main" id="{4EAB7BB7-BC46-EF5A-B82E-6331CCAF0D04}"/>
              </a:ext>
            </a:extLst>
          </p:cNvPr>
          <p:cNvSpPr>
            <a:spLocks/>
          </p:cNvSpPr>
          <p:nvPr/>
        </p:nvSpPr>
        <p:spPr bwMode="auto">
          <a:xfrm>
            <a:off x="7543800" y="1620838"/>
            <a:ext cx="466725" cy="292100"/>
          </a:xfrm>
          <a:custGeom>
            <a:avLst/>
            <a:gdLst>
              <a:gd name="T0" fmla="*/ 0 w 294"/>
              <a:gd name="T1" fmla="*/ 290513 h 184"/>
              <a:gd name="T2" fmla="*/ 166688 w 294"/>
              <a:gd name="T3" fmla="*/ 0 h 184"/>
              <a:gd name="T4" fmla="*/ 457200 w 294"/>
              <a:gd name="T5" fmla="*/ 104775 h 184"/>
              <a:gd name="T6" fmla="*/ 436563 w 294"/>
              <a:gd name="T7" fmla="*/ 249238 h 184"/>
              <a:gd name="T8" fmla="*/ 331788 w 294"/>
              <a:gd name="T9" fmla="*/ 269875 h 184"/>
              <a:gd name="T10" fmla="*/ 0 w 294"/>
              <a:gd name="T11" fmla="*/ 290513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" h="184">
                <a:moveTo>
                  <a:pt x="0" y="183"/>
                </a:moveTo>
                <a:cubicBezTo>
                  <a:pt x="11" y="96"/>
                  <a:pt x="14" y="29"/>
                  <a:pt x="105" y="0"/>
                </a:cubicBezTo>
                <a:cubicBezTo>
                  <a:pt x="206" y="11"/>
                  <a:pt x="226" y="2"/>
                  <a:pt x="288" y="66"/>
                </a:cubicBezTo>
                <a:cubicBezTo>
                  <a:pt x="284" y="96"/>
                  <a:pt x="294" y="133"/>
                  <a:pt x="275" y="157"/>
                </a:cubicBezTo>
                <a:cubicBezTo>
                  <a:pt x="261" y="175"/>
                  <a:pt x="231" y="168"/>
                  <a:pt x="209" y="170"/>
                </a:cubicBezTo>
                <a:cubicBezTo>
                  <a:pt x="79" y="184"/>
                  <a:pt x="78" y="183"/>
                  <a:pt x="0" y="18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" name="Freeform 104">
            <a:extLst>
              <a:ext uri="{FF2B5EF4-FFF2-40B4-BE49-F238E27FC236}">
                <a16:creationId xmlns:a16="http://schemas.microsoft.com/office/drawing/2014/main" id="{AC835DEA-B28B-E8CD-9BAE-EA771AECEA00}"/>
              </a:ext>
            </a:extLst>
          </p:cNvPr>
          <p:cNvSpPr>
            <a:spLocks/>
          </p:cNvSpPr>
          <p:nvPr/>
        </p:nvSpPr>
        <p:spPr bwMode="auto">
          <a:xfrm>
            <a:off x="7662863" y="1682750"/>
            <a:ext cx="347662" cy="212725"/>
          </a:xfrm>
          <a:custGeom>
            <a:avLst/>
            <a:gdLst>
              <a:gd name="T0" fmla="*/ 26987 w 219"/>
              <a:gd name="T1" fmla="*/ 187325 h 134"/>
              <a:gd name="T2" fmla="*/ 68262 w 219"/>
              <a:gd name="T3" fmla="*/ 0 h 134"/>
              <a:gd name="T4" fmla="*/ 234950 w 219"/>
              <a:gd name="T5" fmla="*/ 20638 h 134"/>
              <a:gd name="T6" fmla="*/ 150812 w 219"/>
              <a:gd name="T7" fmla="*/ 207963 h 134"/>
              <a:gd name="T8" fmla="*/ 26987 w 219"/>
              <a:gd name="T9" fmla="*/ 187325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9" h="134">
                <a:moveTo>
                  <a:pt x="17" y="118"/>
                </a:moveTo>
                <a:cubicBezTo>
                  <a:pt x="0" y="66"/>
                  <a:pt x="5" y="39"/>
                  <a:pt x="43" y="0"/>
                </a:cubicBezTo>
                <a:cubicBezTo>
                  <a:pt x="78" y="4"/>
                  <a:pt x="114" y="3"/>
                  <a:pt x="148" y="13"/>
                </a:cubicBezTo>
                <a:cubicBezTo>
                  <a:pt x="219" y="35"/>
                  <a:pt x="128" y="127"/>
                  <a:pt x="95" y="131"/>
                </a:cubicBezTo>
                <a:cubicBezTo>
                  <a:pt x="69" y="134"/>
                  <a:pt x="43" y="122"/>
                  <a:pt x="17" y="118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" name="Freeform 105">
            <a:extLst>
              <a:ext uri="{FF2B5EF4-FFF2-40B4-BE49-F238E27FC236}">
                <a16:creationId xmlns:a16="http://schemas.microsoft.com/office/drawing/2014/main" id="{A08ACB8A-E85F-C000-6037-DF6967825F67}"/>
              </a:ext>
            </a:extLst>
          </p:cNvPr>
          <p:cNvSpPr>
            <a:spLocks/>
          </p:cNvSpPr>
          <p:nvPr/>
        </p:nvSpPr>
        <p:spPr bwMode="auto">
          <a:xfrm>
            <a:off x="6961188" y="1484313"/>
            <a:ext cx="300037" cy="287337"/>
          </a:xfrm>
          <a:custGeom>
            <a:avLst/>
            <a:gdLst>
              <a:gd name="T0" fmla="*/ 0 w 189"/>
              <a:gd name="T1" fmla="*/ 282575 h 181"/>
              <a:gd name="T2" fmla="*/ 22225 w 189"/>
              <a:gd name="T3" fmla="*/ 74612 h 181"/>
              <a:gd name="T4" fmla="*/ 42862 w 189"/>
              <a:gd name="T5" fmla="*/ 12700 h 181"/>
              <a:gd name="T6" fmla="*/ 250825 w 189"/>
              <a:gd name="T7" fmla="*/ 33337 h 181"/>
              <a:gd name="T8" fmla="*/ 250825 w 189"/>
              <a:gd name="T9" fmla="*/ 219075 h 181"/>
              <a:gd name="T10" fmla="*/ 166687 w 189"/>
              <a:gd name="T11" fmla="*/ 241300 h 181"/>
              <a:gd name="T12" fmla="*/ 0 w 189"/>
              <a:gd name="T13" fmla="*/ 282575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181">
                <a:moveTo>
                  <a:pt x="0" y="178"/>
                </a:moveTo>
                <a:cubicBezTo>
                  <a:pt x="5" y="134"/>
                  <a:pt x="7" y="90"/>
                  <a:pt x="14" y="47"/>
                </a:cubicBezTo>
                <a:cubicBezTo>
                  <a:pt x="16" y="33"/>
                  <a:pt x="14" y="10"/>
                  <a:pt x="27" y="8"/>
                </a:cubicBezTo>
                <a:cubicBezTo>
                  <a:pt x="70" y="0"/>
                  <a:pt x="114" y="17"/>
                  <a:pt x="158" y="21"/>
                </a:cubicBezTo>
                <a:cubicBezTo>
                  <a:pt x="171" y="60"/>
                  <a:pt x="189" y="94"/>
                  <a:pt x="158" y="138"/>
                </a:cubicBezTo>
                <a:cubicBezTo>
                  <a:pt x="147" y="153"/>
                  <a:pt x="122" y="147"/>
                  <a:pt x="105" y="152"/>
                </a:cubicBezTo>
                <a:cubicBezTo>
                  <a:pt x="11" y="181"/>
                  <a:pt x="57" y="178"/>
                  <a:pt x="0" y="17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" name="Freeform 107">
            <a:extLst>
              <a:ext uri="{FF2B5EF4-FFF2-40B4-BE49-F238E27FC236}">
                <a16:creationId xmlns:a16="http://schemas.microsoft.com/office/drawing/2014/main" id="{C553296D-7138-D219-EC9C-BF7D01FAA566}"/>
              </a:ext>
            </a:extLst>
          </p:cNvPr>
          <p:cNvSpPr>
            <a:spLocks/>
          </p:cNvSpPr>
          <p:nvPr/>
        </p:nvSpPr>
        <p:spPr bwMode="auto">
          <a:xfrm>
            <a:off x="6899275" y="1362075"/>
            <a:ext cx="338138" cy="301625"/>
          </a:xfrm>
          <a:custGeom>
            <a:avLst/>
            <a:gdLst>
              <a:gd name="T0" fmla="*/ 0 w 213"/>
              <a:gd name="T1" fmla="*/ 258763 h 190"/>
              <a:gd name="T2" fmla="*/ 290513 w 213"/>
              <a:gd name="T3" fmla="*/ 71438 h 190"/>
              <a:gd name="T4" fmla="*/ 333375 w 213"/>
              <a:gd name="T5" fmla="*/ 112713 h 190"/>
              <a:gd name="T6" fmla="*/ 312738 w 213"/>
              <a:gd name="T7" fmla="*/ 176213 h 190"/>
              <a:gd name="T8" fmla="*/ 333375 w 213"/>
              <a:gd name="T9" fmla="*/ 238125 h 190"/>
              <a:gd name="T10" fmla="*/ 0 w 213"/>
              <a:gd name="T11" fmla="*/ 258763 h 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3" h="190">
                <a:moveTo>
                  <a:pt x="0" y="163"/>
                </a:moveTo>
                <a:cubicBezTo>
                  <a:pt x="23" y="0"/>
                  <a:pt x="4" y="29"/>
                  <a:pt x="183" y="45"/>
                </a:cubicBezTo>
                <a:cubicBezTo>
                  <a:pt x="192" y="54"/>
                  <a:pt x="207" y="59"/>
                  <a:pt x="210" y="71"/>
                </a:cubicBezTo>
                <a:cubicBezTo>
                  <a:pt x="213" y="85"/>
                  <a:pt x="197" y="97"/>
                  <a:pt x="197" y="111"/>
                </a:cubicBezTo>
                <a:cubicBezTo>
                  <a:pt x="197" y="125"/>
                  <a:pt x="206" y="137"/>
                  <a:pt x="210" y="150"/>
                </a:cubicBezTo>
                <a:cubicBezTo>
                  <a:pt x="89" y="190"/>
                  <a:pt x="159" y="179"/>
                  <a:pt x="0" y="16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7" name="Freeform 111">
            <a:extLst>
              <a:ext uri="{FF2B5EF4-FFF2-40B4-BE49-F238E27FC236}">
                <a16:creationId xmlns:a16="http://schemas.microsoft.com/office/drawing/2014/main" id="{85EA4C5B-1F5F-763C-0ECB-B7BBB4B0689A}"/>
              </a:ext>
            </a:extLst>
          </p:cNvPr>
          <p:cNvSpPr>
            <a:spLocks/>
          </p:cNvSpPr>
          <p:nvPr/>
        </p:nvSpPr>
        <p:spPr bwMode="auto">
          <a:xfrm>
            <a:off x="6511925" y="2867025"/>
            <a:ext cx="325438" cy="146050"/>
          </a:xfrm>
          <a:custGeom>
            <a:avLst/>
            <a:gdLst>
              <a:gd name="T0" fmla="*/ 55563 w 205"/>
              <a:gd name="T1" fmla="*/ 22225 h 92"/>
              <a:gd name="T2" fmla="*/ 263525 w 205"/>
              <a:gd name="T3" fmla="*/ 1588 h 92"/>
              <a:gd name="T4" fmla="*/ 325438 w 205"/>
              <a:gd name="T5" fmla="*/ 22225 h 92"/>
              <a:gd name="T6" fmla="*/ 263525 w 205"/>
              <a:gd name="T7" fmla="*/ 63500 h 92"/>
              <a:gd name="T8" fmla="*/ 220663 w 205"/>
              <a:gd name="T9" fmla="*/ 104775 h 92"/>
              <a:gd name="T10" fmla="*/ 96838 w 205"/>
              <a:gd name="T11" fmla="*/ 146050 h 92"/>
              <a:gd name="T12" fmla="*/ 14288 w 205"/>
              <a:gd name="T13" fmla="*/ 42863 h 92"/>
              <a:gd name="T14" fmla="*/ 55563 w 205"/>
              <a:gd name="T15" fmla="*/ 22225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5" h="92">
                <a:moveTo>
                  <a:pt x="35" y="14"/>
                </a:moveTo>
                <a:cubicBezTo>
                  <a:pt x="79" y="10"/>
                  <a:pt x="122" y="1"/>
                  <a:pt x="166" y="1"/>
                </a:cubicBezTo>
                <a:cubicBezTo>
                  <a:pt x="180" y="1"/>
                  <a:pt x="205" y="0"/>
                  <a:pt x="205" y="14"/>
                </a:cubicBezTo>
                <a:cubicBezTo>
                  <a:pt x="205" y="30"/>
                  <a:pt x="178" y="30"/>
                  <a:pt x="166" y="40"/>
                </a:cubicBezTo>
                <a:cubicBezTo>
                  <a:pt x="156" y="48"/>
                  <a:pt x="150" y="60"/>
                  <a:pt x="139" y="66"/>
                </a:cubicBezTo>
                <a:cubicBezTo>
                  <a:pt x="114" y="78"/>
                  <a:pt x="61" y="92"/>
                  <a:pt x="61" y="92"/>
                </a:cubicBezTo>
                <a:cubicBezTo>
                  <a:pt x="41" y="79"/>
                  <a:pt x="0" y="63"/>
                  <a:pt x="9" y="27"/>
                </a:cubicBezTo>
                <a:cubicBezTo>
                  <a:pt x="11" y="18"/>
                  <a:pt x="26" y="18"/>
                  <a:pt x="35" y="1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8" name="Freeform 114">
            <a:extLst>
              <a:ext uri="{FF2B5EF4-FFF2-40B4-BE49-F238E27FC236}">
                <a16:creationId xmlns:a16="http://schemas.microsoft.com/office/drawing/2014/main" id="{27DAE663-4AA4-31A4-668D-1D6C747D8985}"/>
              </a:ext>
            </a:extLst>
          </p:cNvPr>
          <p:cNvSpPr>
            <a:spLocks/>
          </p:cNvSpPr>
          <p:nvPr/>
        </p:nvSpPr>
        <p:spPr bwMode="auto">
          <a:xfrm>
            <a:off x="5500688" y="3092450"/>
            <a:ext cx="1752600" cy="1220788"/>
          </a:xfrm>
          <a:custGeom>
            <a:avLst/>
            <a:gdLst>
              <a:gd name="T0" fmla="*/ 1439863 w 1104"/>
              <a:gd name="T1" fmla="*/ 107950 h 769"/>
              <a:gd name="T2" fmla="*/ 1668463 w 1104"/>
              <a:gd name="T3" fmla="*/ 128588 h 769"/>
              <a:gd name="T4" fmla="*/ 1689100 w 1104"/>
              <a:gd name="T5" fmla="*/ 190500 h 769"/>
              <a:gd name="T6" fmla="*/ 1627188 w 1104"/>
              <a:gd name="T7" fmla="*/ 419100 h 769"/>
              <a:gd name="T8" fmla="*/ 1544638 w 1104"/>
              <a:gd name="T9" fmla="*/ 523875 h 769"/>
              <a:gd name="T10" fmla="*/ 1524000 w 1104"/>
              <a:gd name="T11" fmla="*/ 585788 h 769"/>
              <a:gd name="T12" fmla="*/ 1460500 w 1104"/>
              <a:gd name="T13" fmla="*/ 647700 h 769"/>
              <a:gd name="T14" fmla="*/ 1336675 w 1104"/>
              <a:gd name="T15" fmla="*/ 793750 h 769"/>
              <a:gd name="T16" fmla="*/ 1190625 w 1104"/>
              <a:gd name="T17" fmla="*/ 981075 h 769"/>
              <a:gd name="T18" fmla="*/ 941388 w 1104"/>
              <a:gd name="T19" fmla="*/ 1022350 h 769"/>
              <a:gd name="T20" fmla="*/ 463550 w 1104"/>
              <a:gd name="T21" fmla="*/ 1147763 h 769"/>
              <a:gd name="T22" fmla="*/ 26988 w 1104"/>
              <a:gd name="T23" fmla="*/ 1001713 h 769"/>
              <a:gd name="T24" fmla="*/ 47625 w 1104"/>
              <a:gd name="T25" fmla="*/ 793750 h 769"/>
              <a:gd name="T26" fmla="*/ 173038 w 1104"/>
              <a:gd name="T27" fmla="*/ 690563 h 769"/>
              <a:gd name="T28" fmla="*/ 774700 w 1104"/>
              <a:gd name="T29" fmla="*/ 565150 h 769"/>
              <a:gd name="T30" fmla="*/ 1003300 w 1104"/>
              <a:gd name="T31" fmla="*/ 233363 h 769"/>
              <a:gd name="T32" fmla="*/ 1169988 w 1104"/>
              <a:gd name="T33" fmla="*/ 107950 h 769"/>
              <a:gd name="T34" fmla="*/ 1524000 w 1104"/>
              <a:gd name="T35" fmla="*/ 46038 h 769"/>
              <a:gd name="T36" fmla="*/ 1711325 w 1104"/>
              <a:gd name="T37" fmla="*/ 87313 h 769"/>
              <a:gd name="T38" fmla="*/ 1752600 w 1104"/>
              <a:gd name="T39" fmla="*/ 169863 h 7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04" h="769">
                <a:moveTo>
                  <a:pt x="907" y="68"/>
                </a:moveTo>
                <a:cubicBezTo>
                  <a:pt x="955" y="72"/>
                  <a:pt x="1005" y="66"/>
                  <a:pt x="1051" y="81"/>
                </a:cubicBezTo>
                <a:cubicBezTo>
                  <a:pt x="1064" y="85"/>
                  <a:pt x="1064" y="106"/>
                  <a:pt x="1064" y="120"/>
                </a:cubicBezTo>
                <a:cubicBezTo>
                  <a:pt x="1064" y="218"/>
                  <a:pt x="1064" y="206"/>
                  <a:pt x="1025" y="264"/>
                </a:cubicBezTo>
                <a:cubicBezTo>
                  <a:pt x="993" y="364"/>
                  <a:pt x="1040" y="246"/>
                  <a:pt x="973" y="330"/>
                </a:cubicBezTo>
                <a:cubicBezTo>
                  <a:pt x="964" y="341"/>
                  <a:pt x="968" y="358"/>
                  <a:pt x="960" y="369"/>
                </a:cubicBezTo>
                <a:cubicBezTo>
                  <a:pt x="950" y="384"/>
                  <a:pt x="933" y="395"/>
                  <a:pt x="920" y="408"/>
                </a:cubicBezTo>
                <a:cubicBezTo>
                  <a:pt x="902" y="465"/>
                  <a:pt x="901" y="480"/>
                  <a:pt x="842" y="500"/>
                </a:cubicBezTo>
                <a:cubicBezTo>
                  <a:pt x="826" y="524"/>
                  <a:pt x="770" y="602"/>
                  <a:pt x="750" y="618"/>
                </a:cubicBezTo>
                <a:cubicBezTo>
                  <a:pt x="709" y="651"/>
                  <a:pt x="646" y="637"/>
                  <a:pt x="593" y="644"/>
                </a:cubicBezTo>
                <a:cubicBezTo>
                  <a:pt x="491" y="658"/>
                  <a:pt x="389" y="688"/>
                  <a:pt x="292" y="723"/>
                </a:cubicBezTo>
                <a:cubicBezTo>
                  <a:pt x="96" y="711"/>
                  <a:pt x="63" y="769"/>
                  <a:pt x="17" y="631"/>
                </a:cubicBezTo>
                <a:cubicBezTo>
                  <a:pt x="36" y="574"/>
                  <a:pt x="0" y="552"/>
                  <a:pt x="30" y="500"/>
                </a:cubicBezTo>
                <a:cubicBezTo>
                  <a:pt x="50" y="466"/>
                  <a:pt x="81" y="458"/>
                  <a:pt x="109" y="435"/>
                </a:cubicBezTo>
                <a:cubicBezTo>
                  <a:pt x="238" y="330"/>
                  <a:pt x="267" y="366"/>
                  <a:pt x="488" y="356"/>
                </a:cubicBezTo>
                <a:cubicBezTo>
                  <a:pt x="517" y="276"/>
                  <a:pt x="546" y="176"/>
                  <a:pt x="632" y="147"/>
                </a:cubicBezTo>
                <a:cubicBezTo>
                  <a:pt x="655" y="82"/>
                  <a:pt x="672" y="84"/>
                  <a:pt x="737" y="68"/>
                </a:cubicBezTo>
                <a:cubicBezTo>
                  <a:pt x="840" y="0"/>
                  <a:pt x="774" y="14"/>
                  <a:pt x="960" y="29"/>
                </a:cubicBezTo>
                <a:cubicBezTo>
                  <a:pt x="1020" y="9"/>
                  <a:pt x="1026" y="21"/>
                  <a:pt x="1078" y="55"/>
                </a:cubicBezTo>
                <a:cubicBezTo>
                  <a:pt x="1093" y="100"/>
                  <a:pt x="1081" y="84"/>
                  <a:pt x="1104" y="107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9" name="Freeform 116">
            <a:extLst>
              <a:ext uri="{FF2B5EF4-FFF2-40B4-BE49-F238E27FC236}">
                <a16:creationId xmlns:a16="http://schemas.microsoft.com/office/drawing/2014/main" id="{71DCC830-CAB7-0479-86D4-E8E87E139E2F}"/>
              </a:ext>
            </a:extLst>
          </p:cNvPr>
          <p:cNvSpPr>
            <a:spLocks/>
          </p:cNvSpPr>
          <p:nvPr/>
        </p:nvSpPr>
        <p:spPr bwMode="auto">
          <a:xfrm>
            <a:off x="5715000" y="3840163"/>
            <a:ext cx="368300" cy="209550"/>
          </a:xfrm>
          <a:custGeom>
            <a:avLst/>
            <a:gdLst>
              <a:gd name="T0" fmla="*/ 269875 w 232"/>
              <a:gd name="T1" fmla="*/ 4763 h 132"/>
              <a:gd name="T2" fmla="*/ 0 w 232"/>
              <a:gd name="T3" fmla="*/ 149225 h 132"/>
              <a:gd name="T4" fmla="*/ 290513 w 232"/>
              <a:gd name="T5" fmla="*/ 171450 h 132"/>
              <a:gd name="T6" fmla="*/ 269875 w 232"/>
              <a:gd name="T7" fmla="*/ 4763 h 1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2" h="132">
                <a:moveTo>
                  <a:pt x="170" y="3"/>
                </a:moveTo>
                <a:cubicBezTo>
                  <a:pt x="69" y="14"/>
                  <a:pt x="31" y="0"/>
                  <a:pt x="0" y="94"/>
                </a:cubicBezTo>
                <a:cubicBezTo>
                  <a:pt x="112" y="132"/>
                  <a:pt x="51" y="124"/>
                  <a:pt x="183" y="108"/>
                </a:cubicBezTo>
                <a:cubicBezTo>
                  <a:pt x="214" y="14"/>
                  <a:pt x="232" y="44"/>
                  <a:pt x="170" y="3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0" name="Freeform 117">
            <a:extLst>
              <a:ext uri="{FF2B5EF4-FFF2-40B4-BE49-F238E27FC236}">
                <a16:creationId xmlns:a16="http://schemas.microsoft.com/office/drawing/2014/main" id="{C1AE8376-5BE7-D018-124D-A575B5C5FA30}"/>
              </a:ext>
            </a:extLst>
          </p:cNvPr>
          <p:cNvSpPr>
            <a:spLocks/>
          </p:cNvSpPr>
          <p:nvPr/>
        </p:nvSpPr>
        <p:spPr bwMode="auto">
          <a:xfrm>
            <a:off x="6089650" y="3197225"/>
            <a:ext cx="2303463" cy="1365250"/>
          </a:xfrm>
          <a:custGeom>
            <a:avLst/>
            <a:gdLst>
              <a:gd name="T0" fmla="*/ 1724025 w 1451"/>
              <a:gd name="T1" fmla="*/ 190500 h 860"/>
              <a:gd name="T2" fmla="*/ 1703388 w 1451"/>
              <a:gd name="T3" fmla="*/ 128588 h 860"/>
              <a:gd name="T4" fmla="*/ 1744663 w 1451"/>
              <a:gd name="T5" fmla="*/ 85725 h 860"/>
              <a:gd name="T6" fmla="*/ 1849438 w 1451"/>
              <a:gd name="T7" fmla="*/ 3175 h 860"/>
              <a:gd name="T8" fmla="*/ 2139950 w 1451"/>
              <a:gd name="T9" fmla="*/ 23813 h 860"/>
              <a:gd name="T10" fmla="*/ 2181225 w 1451"/>
              <a:gd name="T11" fmla="*/ 85725 h 860"/>
              <a:gd name="T12" fmla="*/ 2265363 w 1451"/>
              <a:gd name="T13" fmla="*/ 169863 h 860"/>
              <a:gd name="T14" fmla="*/ 2265363 w 1451"/>
              <a:gd name="T15" fmla="*/ 293688 h 860"/>
              <a:gd name="T16" fmla="*/ 2243138 w 1451"/>
              <a:gd name="T17" fmla="*/ 522288 h 860"/>
              <a:gd name="T18" fmla="*/ 2201863 w 1451"/>
              <a:gd name="T19" fmla="*/ 585788 h 860"/>
              <a:gd name="T20" fmla="*/ 2098675 w 1451"/>
              <a:gd name="T21" fmla="*/ 771525 h 860"/>
              <a:gd name="T22" fmla="*/ 2014538 w 1451"/>
              <a:gd name="T23" fmla="*/ 958850 h 860"/>
              <a:gd name="T24" fmla="*/ 1993900 w 1451"/>
              <a:gd name="T25" fmla="*/ 1042988 h 860"/>
              <a:gd name="T26" fmla="*/ 1433513 w 1451"/>
              <a:gd name="T27" fmla="*/ 1208088 h 860"/>
              <a:gd name="T28" fmla="*/ 788988 w 1451"/>
              <a:gd name="T29" fmla="*/ 1312863 h 860"/>
              <a:gd name="T30" fmla="*/ 290513 w 1451"/>
              <a:gd name="T31" fmla="*/ 1333500 h 860"/>
              <a:gd name="T32" fmla="*/ 61913 w 1451"/>
              <a:gd name="T33" fmla="*/ 1166813 h 860"/>
              <a:gd name="T34" fmla="*/ 0 w 1451"/>
              <a:gd name="T35" fmla="*/ 1125538 h 860"/>
              <a:gd name="T36" fmla="*/ 249238 w 1451"/>
              <a:gd name="T37" fmla="*/ 1146175 h 860"/>
              <a:gd name="T38" fmla="*/ 103188 w 1451"/>
              <a:gd name="T39" fmla="*/ 1000125 h 860"/>
              <a:gd name="T40" fmla="*/ 165100 w 1451"/>
              <a:gd name="T41" fmla="*/ 979488 h 860"/>
              <a:gd name="T42" fmla="*/ 352425 w 1451"/>
              <a:gd name="T43" fmla="*/ 917575 h 860"/>
              <a:gd name="T44" fmla="*/ 311150 w 1451"/>
              <a:gd name="T45" fmla="*/ 855663 h 860"/>
              <a:gd name="T46" fmla="*/ 290513 w 1451"/>
              <a:gd name="T47" fmla="*/ 792163 h 860"/>
              <a:gd name="T48" fmla="*/ 352425 w 1451"/>
              <a:gd name="T49" fmla="*/ 771525 h 860"/>
              <a:gd name="T50" fmla="*/ 581025 w 1451"/>
              <a:gd name="T51" fmla="*/ 792163 h 860"/>
              <a:gd name="T52" fmla="*/ 768350 w 1451"/>
              <a:gd name="T53" fmla="*/ 855663 h 860"/>
              <a:gd name="T54" fmla="*/ 850900 w 1451"/>
              <a:gd name="T55" fmla="*/ 876300 h 860"/>
              <a:gd name="T56" fmla="*/ 1100138 w 1451"/>
              <a:gd name="T57" fmla="*/ 835025 h 860"/>
              <a:gd name="T58" fmla="*/ 1143000 w 1451"/>
              <a:gd name="T59" fmla="*/ 792163 h 860"/>
              <a:gd name="T60" fmla="*/ 1266825 w 1451"/>
              <a:gd name="T61" fmla="*/ 709613 h 860"/>
              <a:gd name="T62" fmla="*/ 1433513 w 1451"/>
              <a:gd name="T63" fmla="*/ 627063 h 860"/>
              <a:gd name="T64" fmla="*/ 1579563 w 1451"/>
              <a:gd name="T65" fmla="*/ 501650 h 860"/>
              <a:gd name="T66" fmla="*/ 1682750 w 1451"/>
              <a:gd name="T67" fmla="*/ 128588 h 860"/>
              <a:gd name="T68" fmla="*/ 1703388 w 1451"/>
              <a:gd name="T69" fmla="*/ 44450 h 860"/>
              <a:gd name="T70" fmla="*/ 1911350 w 1451"/>
              <a:gd name="T71" fmla="*/ 44450 h 8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51" h="860">
                <a:moveTo>
                  <a:pt x="1086" y="120"/>
                </a:moveTo>
                <a:cubicBezTo>
                  <a:pt x="1082" y="107"/>
                  <a:pt x="1070" y="94"/>
                  <a:pt x="1073" y="81"/>
                </a:cubicBezTo>
                <a:cubicBezTo>
                  <a:pt x="1075" y="69"/>
                  <a:pt x="1091" y="64"/>
                  <a:pt x="1099" y="54"/>
                </a:cubicBezTo>
                <a:cubicBezTo>
                  <a:pt x="1141" y="1"/>
                  <a:pt x="1103" y="22"/>
                  <a:pt x="1165" y="2"/>
                </a:cubicBezTo>
                <a:cubicBezTo>
                  <a:pt x="1226" y="6"/>
                  <a:pt x="1289" y="0"/>
                  <a:pt x="1348" y="15"/>
                </a:cubicBezTo>
                <a:cubicBezTo>
                  <a:pt x="1363" y="19"/>
                  <a:pt x="1364" y="42"/>
                  <a:pt x="1374" y="54"/>
                </a:cubicBezTo>
                <a:cubicBezTo>
                  <a:pt x="1390" y="73"/>
                  <a:pt x="1427" y="107"/>
                  <a:pt x="1427" y="107"/>
                </a:cubicBezTo>
                <a:cubicBezTo>
                  <a:pt x="1451" y="179"/>
                  <a:pt x="1438" y="113"/>
                  <a:pt x="1427" y="185"/>
                </a:cubicBezTo>
                <a:cubicBezTo>
                  <a:pt x="1420" y="233"/>
                  <a:pt x="1423" y="282"/>
                  <a:pt x="1413" y="329"/>
                </a:cubicBezTo>
                <a:cubicBezTo>
                  <a:pt x="1410" y="345"/>
                  <a:pt x="1393" y="354"/>
                  <a:pt x="1387" y="369"/>
                </a:cubicBezTo>
                <a:cubicBezTo>
                  <a:pt x="1337" y="483"/>
                  <a:pt x="1393" y="415"/>
                  <a:pt x="1322" y="486"/>
                </a:cubicBezTo>
                <a:cubicBezTo>
                  <a:pt x="1310" y="537"/>
                  <a:pt x="1306" y="568"/>
                  <a:pt x="1269" y="604"/>
                </a:cubicBezTo>
                <a:cubicBezTo>
                  <a:pt x="1265" y="622"/>
                  <a:pt x="1268" y="643"/>
                  <a:pt x="1256" y="657"/>
                </a:cubicBezTo>
                <a:cubicBezTo>
                  <a:pt x="1175" y="751"/>
                  <a:pt x="1011" y="746"/>
                  <a:pt x="903" y="761"/>
                </a:cubicBezTo>
                <a:cubicBezTo>
                  <a:pt x="772" y="804"/>
                  <a:pt x="634" y="810"/>
                  <a:pt x="497" y="827"/>
                </a:cubicBezTo>
                <a:cubicBezTo>
                  <a:pt x="364" y="860"/>
                  <a:pt x="377" y="851"/>
                  <a:pt x="183" y="840"/>
                </a:cubicBezTo>
                <a:cubicBezTo>
                  <a:pt x="132" y="806"/>
                  <a:pt x="91" y="769"/>
                  <a:pt x="39" y="735"/>
                </a:cubicBezTo>
                <a:cubicBezTo>
                  <a:pt x="26" y="726"/>
                  <a:pt x="0" y="709"/>
                  <a:pt x="0" y="709"/>
                </a:cubicBezTo>
                <a:cubicBezTo>
                  <a:pt x="56" y="690"/>
                  <a:pt x="99" y="711"/>
                  <a:pt x="157" y="722"/>
                </a:cubicBezTo>
                <a:cubicBezTo>
                  <a:pt x="130" y="681"/>
                  <a:pt x="98" y="664"/>
                  <a:pt x="65" y="630"/>
                </a:cubicBezTo>
                <a:cubicBezTo>
                  <a:pt x="78" y="626"/>
                  <a:pt x="90" y="617"/>
                  <a:pt x="104" y="617"/>
                </a:cubicBezTo>
                <a:cubicBezTo>
                  <a:pt x="205" y="617"/>
                  <a:pt x="265" y="679"/>
                  <a:pt x="222" y="578"/>
                </a:cubicBezTo>
                <a:cubicBezTo>
                  <a:pt x="216" y="564"/>
                  <a:pt x="205" y="552"/>
                  <a:pt x="196" y="539"/>
                </a:cubicBezTo>
                <a:cubicBezTo>
                  <a:pt x="192" y="526"/>
                  <a:pt x="177" y="512"/>
                  <a:pt x="183" y="499"/>
                </a:cubicBezTo>
                <a:cubicBezTo>
                  <a:pt x="189" y="487"/>
                  <a:pt x="208" y="486"/>
                  <a:pt x="222" y="486"/>
                </a:cubicBezTo>
                <a:cubicBezTo>
                  <a:pt x="270" y="486"/>
                  <a:pt x="318" y="495"/>
                  <a:pt x="366" y="499"/>
                </a:cubicBezTo>
                <a:cubicBezTo>
                  <a:pt x="405" y="512"/>
                  <a:pt x="444" y="529"/>
                  <a:pt x="484" y="539"/>
                </a:cubicBezTo>
                <a:cubicBezTo>
                  <a:pt x="501" y="543"/>
                  <a:pt x="536" y="552"/>
                  <a:pt x="536" y="552"/>
                </a:cubicBezTo>
                <a:cubicBezTo>
                  <a:pt x="425" y="515"/>
                  <a:pt x="530" y="555"/>
                  <a:pt x="693" y="526"/>
                </a:cubicBezTo>
                <a:cubicBezTo>
                  <a:pt x="706" y="524"/>
                  <a:pt x="710" y="507"/>
                  <a:pt x="720" y="499"/>
                </a:cubicBezTo>
                <a:cubicBezTo>
                  <a:pt x="745" y="480"/>
                  <a:pt x="770" y="461"/>
                  <a:pt x="798" y="447"/>
                </a:cubicBezTo>
                <a:cubicBezTo>
                  <a:pt x="833" y="430"/>
                  <a:pt x="903" y="395"/>
                  <a:pt x="903" y="395"/>
                </a:cubicBezTo>
                <a:cubicBezTo>
                  <a:pt x="942" y="336"/>
                  <a:pt x="949" y="361"/>
                  <a:pt x="995" y="316"/>
                </a:cubicBezTo>
                <a:cubicBezTo>
                  <a:pt x="1020" y="240"/>
                  <a:pt x="1041" y="159"/>
                  <a:pt x="1060" y="81"/>
                </a:cubicBezTo>
                <a:cubicBezTo>
                  <a:pt x="1064" y="63"/>
                  <a:pt x="1056" y="34"/>
                  <a:pt x="1073" y="28"/>
                </a:cubicBezTo>
                <a:cubicBezTo>
                  <a:pt x="1114" y="13"/>
                  <a:pt x="1160" y="28"/>
                  <a:pt x="1204" y="2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1" name="Freeform 118">
            <a:extLst>
              <a:ext uri="{FF2B5EF4-FFF2-40B4-BE49-F238E27FC236}">
                <a16:creationId xmlns:a16="http://schemas.microsoft.com/office/drawing/2014/main" id="{3E4AF3A1-6F91-C493-8C18-A63506CF3127}"/>
              </a:ext>
            </a:extLst>
          </p:cNvPr>
          <p:cNvSpPr>
            <a:spLocks/>
          </p:cNvSpPr>
          <p:nvPr/>
        </p:nvSpPr>
        <p:spPr bwMode="auto">
          <a:xfrm>
            <a:off x="4876800" y="1143000"/>
            <a:ext cx="1185863" cy="781050"/>
          </a:xfrm>
          <a:custGeom>
            <a:avLst/>
            <a:gdLst>
              <a:gd name="T0" fmla="*/ 415925 w 747"/>
              <a:gd name="T1" fmla="*/ 460375 h 492"/>
              <a:gd name="T2" fmla="*/ 582613 w 747"/>
              <a:gd name="T3" fmla="*/ 730250 h 492"/>
              <a:gd name="T4" fmla="*/ 644525 w 747"/>
              <a:gd name="T5" fmla="*/ 750888 h 492"/>
              <a:gd name="T6" fmla="*/ 749300 w 747"/>
              <a:gd name="T7" fmla="*/ 460375 h 492"/>
              <a:gd name="T8" fmla="*/ 811213 w 747"/>
              <a:gd name="T9" fmla="*/ 439738 h 492"/>
              <a:gd name="T10" fmla="*/ 957263 w 747"/>
              <a:gd name="T11" fmla="*/ 419100 h 492"/>
              <a:gd name="T12" fmla="*/ 1185863 w 747"/>
              <a:gd name="T13" fmla="*/ 357188 h 492"/>
              <a:gd name="T14" fmla="*/ 0 w 747"/>
              <a:gd name="T15" fmla="*/ 273050 h 492"/>
              <a:gd name="T16" fmla="*/ 20638 w 747"/>
              <a:gd name="T17" fmla="*/ 336550 h 492"/>
              <a:gd name="T18" fmla="*/ 84138 w 747"/>
              <a:gd name="T19" fmla="*/ 357188 h 492"/>
              <a:gd name="T20" fmla="*/ 249238 w 747"/>
              <a:gd name="T21" fmla="*/ 398463 h 492"/>
              <a:gd name="T22" fmla="*/ 374650 w 747"/>
              <a:gd name="T23" fmla="*/ 439738 h 492"/>
              <a:gd name="T24" fmla="*/ 415925 w 747"/>
              <a:gd name="T25" fmla="*/ 460375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7" h="492">
                <a:moveTo>
                  <a:pt x="262" y="290"/>
                </a:moveTo>
                <a:cubicBezTo>
                  <a:pt x="279" y="492"/>
                  <a:pt x="222" y="431"/>
                  <a:pt x="367" y="460"/>
                </a:cubicBezTo>
                <a:cubicBezTo>
                  <a:pt x="380" y="463"/>
                  <a:pt x="393" y="469"/>
                  <a:pt x="406" y="473"/>
                </a:cubicBezTo>
                <a:cubicBezTo>
                  <a:pt x="528" y="443"/>
                  <a:pt x="416" y="488"/>
                  <a:pt x="472" y="290"/>
                </a:cubicBezTo>
                <a:cubicBezTo>
                  <a:pt x="476" y="277"/>
                  <a:pt x="498" y="280"/>
                  <a:pt x="511" y="277"/>
                </a:cubicBezTo>
                <a:cubicBezTo>
                  <a:pt x="541" y="271"/>
                  <a:pt x="572" y="268"/>
                  <a:pt x="603" y="264"/>
                </a:cubicBezTo>
                <a:cubicBezTo>
                  <a:pt x="702" y="231"/>
                  <a:pt x="654" y="243"/>
                  <a:pt x="747" y="225"/>
                </a:cubicBezTo>
                <a:cubicBezTo>
                  <a:pt x="688" y="0"/>
                  <a:pt x="98" y="170"/>
                  <a:pt x="0" y="172"/>
                </a:cubicBezTo>
                <a:cubicBezTo>
                  <a:pt x="4" y="185"/>
                  <a:pt x="3" y="202"/>
                  <a:pt x="13" y="212"/>
                </a:cubicBezTo>
                <a:cubicBezTo>
                  <a:pt x="23" y="222"/>
                  <a:pt x="39" y="221"/>
                  <a:pt x="53" y="225"/>
                </a:cubicBezTo>
                <a:cubicBezTo>
                  <a:pt x="87" y="234"/>
                  <a:pt x="123" y="240"/>
                  <a:pt x="157" y="251"/>
                </a:cubicBezTo>
                <a:cubicBezTo>
                  <a:pt x="183" y="260"/>
                  <a:pt x="210" y="268"/>
                  <a:pt x="236" y="277"/>
                </a:cubicBezTo>
                <a:cubicBezTo>
                  <a:pt x="279" y="291"/>
                  <a:pt x="289" y="290"/>
                  <a:pt x="262" y="29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2" name="Freeform 119">
            <a:extLst>
              <a:ext uri="{FF2B5EF4-FFF2-40B4-BE49-F238E27FC236}">
                <a16:creationId xmlns:a16="http://schemas.microsoft.com/office/drawing/2014/main" id="{1D49862D-174A-D321-C7D4-0AB7C5F86DA0}"/>
              </a:ext>
            </a:extLst>
          </p:cNvPr>
          <p:cNvSpPr>
            <a:spLocks/>
          </p:cNvSpPr>
          <p:nvPr/>
        </p:nvSpPr>
        <p:spPr bwMode="auto">
          <a:xfrm>
            <a:off x="4876800" y="1371600"/>
            <a:ext cx="1135063" cy="187325"/>
          </a:xfrm>
          <a:custGeom>
            <a:avLst/>
            <a:gdLst>
              <a:gd name="T0" fmla="*/ 115888 w 715"/>
              <a:gd name="T1" fmla="*/ 0 h 118"/>
              <a:gd name="T2" fmla="*/ 219075 w 715"/>
              <a:gd name="T3" fmla="*/ 20638 h 118"/>
              <a:gd name="T4" fmla="*/ 1112838 w 715"/>
              <a:gd name="T5" fmla="*/ 41275 h 118"/>
              <a:gd name="T6" fmla="*/ 1092200 w 715"/>
              <a:gd name="T7" fmla="*/ 104775 h 118"/>
              <a:gd name="T8" fmla="*/ 781050 w 715"/>
              <a:gd name="T9" fmla="*/ 125413 h 118"/>
              <a:gd name="T10" fmla="*/ 406400 w 715"/>
              <a:gd name="T11" fmla="*/ 187325 h 118"/>
              <a:gd name="T12" fmla="*/ 95250 w 715"/>
              <a:gd name="T13" fmla="*/ 125413 h 118"/>
              <a:gd name="T14" fmla="*/ 115888 w 715"/>
              <a:gd name="T15" fmla="*/ 0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5" h="118">
                <a:moveTo>
                  <a:pt x="73" y="0"/>
                </a:moveTo>
                <a:cubicBezTo>
                  <a:pt x="95" y="4"/>
                  <a:pt x="116" y="12"/>
                  <a:pt x="138" y="13"/>
                </a:cubicBezTo>
                <a:cubicBezTo>
                  <a:pt x="326" y="21"/>
                  <a:pt x="514" y="8"/>
                  <a:pt x="701" y="26"/>
                </a:cubicBezTo>
                <a:cubicBezTo>
                  <a:pt x="715" y="27"/>
                  <a:pt x="702" y="63"/>
                  <a:pt x="688" y="66"/>
                </a:cubicBezTo>
                <a:cubicBezTo>
                  <a:pt x="625" y="82"/>
                  <a:pt x="557" y="75"/>
                  <a:pt x="492" y="79"/>
                </a:cubicBezTo>
                <a:cubicBezTo>
                  <a:pt x="411" y="91"/>
                  <a:pt x="338" y="108"/>
                  <a:pt x="256" y="118"/>
                </a:cubicBezTo>
                <a:cubicBezTo>
                  <a:pt x="140" y="79"/>
                  <a:pt x="205" y="95"/>
                  <a:pt x="60" y="79"/>
                </a:cubicBezTo>
                <a:cubicBezTo>
                  <a:pt x="0" y="39"/>
                  <a:pt x="10" y="64"/>
                  <a:pt x="73" y="0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3" name="Freeform 121">
            <a:extLst>
              <a:ext uri="{FF2B5EF4-FFF2-40B4-BE49-F238E27FC236}">
                <a16:creationId xmlns:a16="http://schemas.microsoft.com/office/drawing/2014/main" id="{864725E7-978E-1B06-0089-2A2E77D6089F}"/>
              </a:ext>
            </a:extLst>
          </p:cNvPr>
          <p:cNvSpPr>
            <a:spLocks/>
          </p:cNvSpPr>
          <p:nvPr/>
        </p:nvSpPr>
        <p:spPr bwMode="auto">
          <a:xfrm>
            <a:off x="5314950" y="500063"/>
            <a:ext cx="514350" cy="831850"/>
          </a:xfrm>
          <a:custGeom>
            <a:avLst/>
            <a:gdLst>
              <a:gd name="T0" fmla="*/ 46038 w 324"/>
              <a:gd name="T1" fmla="*/ 809625 h 524"/>
              <a:gd name="T2" fmla="*/ 317500 w 324"/>
              <a:gd name="T3" fmla="*/ 788988 h 524"/>
              <a:gd name="T4" fmla="*/ 254000 w 324"/>
              <a:gd name="T5" fmla="*/ 809625 h 524"/>
              <a:gd name="T6" fmla="*/ 317500 w 324"/>
              <a:gd name="T7" fmla="*/ 830263 h 524"/>
              <a:gd name="T8" fmla="*/ 503238 w 324"/>
              <a:gd name="T9" fmla="*/ 809625 h 524"/>
              <a:gd name="T10" fmla="*/ 379413 w 324"/>
              <a:gd name="T11" fmla="*/ 622300 h 524"/>
              <a:gd name="T12" fmla="*/ 317500 w 324"/>
              <a:gd name="T13" fmla="*/ 82550 h 524"/>
              <a:gd name="T14" fmla="*/ 88900 w 324"/>
              <a:gd name="T15" fmla="*/ 103188 h 524"/>
              <a:gd name="T16" fmla="*/ 46038 w 324"/>
              <a:gd name="T17" fmla="*/ 809625 h 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" h="524">
                <a:moveTo>
                  <a:pt x="29" y="510"/>
                </a:moveTo>
                <a:cubicBezTo>
                  <a:pt x="105" y="497"/>
                  <a:pt x="128" y="479"/>
                  <a:pt x="200" y="497"/>
                </a:cubicBezTo>
                <a:cubicBezTo>
                  <a:pt x="187" y="501"/>
                  <a:pt x="160" y="496"/>
                  <a:pt x="160" y="510"/>
                </a:cubicBezTo>
                <a:cubicBezTo>
                  <a:pt x="160" y="524"/>
                  <a:pt x="186" y="523"/>
                  <a:pt x="200" y="523"/>
                </a:cubicBezTo>
                <a:cubicBezTo>
                  <a:pt x="239" y="523"/>
                  <a:pt x="278" y="514"/>
                  <a:pt x="317" y="510"/>
                </a:cubicBezTo>
                <a:cubicBezTo>
                  <a:pt x="279" y="471"/>
                  <a:pt x="256" y="444"/>
                  <a:pt x="239" y="392"/>
                </a:cubicBezTo>
                <a:cubicBezTo>
                  <a:pt x="254" y="288"/>
                  <a:pt x="324" y="93"/>
                  <a:pt x="200" y="52"/>
                </a:cubicBezTo>
                <a:cubicBezTo>
                  <a:pt x="148" y="0"/>
                  <a:pt x="104" y="16"/>
                  <a:pt x="56" y="65"/>
                </a:cubicBezTo>
                <a:cubicBezTo>
                  <a:pt x="0" y="232"/>
                  <a:pt x="43" y="90"/>
                  <a:pt x="29" y="51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4" name="Freeform 122">
            <a:extLst>
              <a:ext uri="{FF2B5EF4-FFF2-40B4-BE49-F238E27FC236}">
                <a16:creationId xmlns:a16="http://schemas.microsoft.com/office/drawing/2014/main" id="{92997F3C-7DAF-8677-5CD2-A32EB6D11FC6}"/>
              </a:ext>
            </a:extLst>
          </p:cNvPr>
          <p:cNvSpPr>
            <a:spLocks/>
          </p:cNvSpPr>
          <p:nvPr/>
        </p:nvSpPr>
        <p:spPr bwMode="auto">
          <a:xfrm>
            <a:off x="5403850" y="573088"/>
            <a:ext cx="358775" cy="488950"/>
          </a:xfrm>
          <a:custGeom>
            <a:avLst/>
            <a:gdLst>
              <a:gd name="T0" fmla="*/ 0 w 226"/>
              <a:gd name="T1" fmla="*/ 9525 h 308"/>
              <a:gd name="T2" fmla="*/ 20638 w 226"/>
              <a:gd name="T3" fmla="*/ 300038 h 308"/>
              <a:gd name="T4" fmla="*/ 41275 w 226"/>
              <a:gd name="T5" fmla="*/ 238125 h 308"/>
              <a:gd name="T6" fmla="*/ 82550 w 226"/>
              <a:gd name="T7" fmla="*/ 30163 h 308"/>
              <a:gd name="T8" fmla="*/ 123825 w 226"/>
              <a:gd name="T9" fmla="*/ 92075 h 308"/>
              <a:gd name="T10" fmla="*/ 144463 w 226"/>
              <a:gd name="T11" fmla="*/ 361950 h 308"/>
              <a:gd name="T12" fmla="*/ 165100 w 226"/>
              <a:gd name="T13" fmla="*/ 195263 h 308"/>
              <a:gd name="T14" fmla="*/ 228600 w 226"/>
              <a:gd name="T15" fmla="*/ 71438 h 308"/>
              <a:gd name="T16" fmla="*/ 290513 w 226"/>
              <a:gd name="T17" fmla="*/ 466725 h 308"/>
              <a:gd name="T18" fmla="*/ 311150 w 226"/>
              <a:gd name="T19" fmla="*/ 403225 h 308"/>
              <a:gd name="T20" fmla="*/ 352425 w 226"/>
              <a:gd name="T21" fmla="*/ 238125 h 308"/>
              <a:gd name="T22" fmla="*/ 269875 w 226"/>
              <a:gd name="T23" fmla="*/ 92075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" h="308">
                <a:moveTo>
                  <a:pt x="0" y="6"/>
                </a:moveTo>
                <a:cubicBezTo>
                  <a:pt x="4" y="67"/>
                  <a:pt x="2" y="129"/>
                  <a:pt x="13" y="189"/>
                </a:cubicBezTo>
                <a:cubicBezTo>
                  <a:pt x="15" y="202"/>
                  <a:pt x="23" y="163"/>
                  <a:pt x="26" y="150"/>
                </a:cubicBezTo>
                <a:cubicBezTo>
                  <a:pt x="56" y="0"/>
                  <a:pt x="23" y="107"/>
                  <a:pt x="52" y="19"/>
                </a:cubicBezTo>
                <a:cubicBezTo>
                  <a:pt x="61" y="32"/>
                  <a:pt x="75" y="43"/>
                  <a:pt x="78" y="58"/>
                </a:cubicBezTo>
                <a:cubicBezTo>
                  <a:pt x="88" y="114"/>
                  <a:pt x="70" y="175"/>
                  <a:pt x="91" y="228"/>
                </a:cubicBezTo>
                <a:cubicBezTo>
                  <a:pt x="104" y="261"/>
                  <a:pt x="98" y="158"/>
                  <a:pt x="104" y="123"/>
                </a:cubicBezTo>
                <a:cubicBezTo>
                  <a:pt x="111" y="85"/>
                  <a:pt x="122" y="77"/>
                  <a:pt x="144" y="45"/>
                </a:cubicBezTo>
                <a:cubicBezTo>
                  <a:pt x="215" y="151"/>
                  <a:pt x="142" y="28"/>
                  <a:pt x="183" y="294"/>
                </a:cubicBezTo>
                <a:cubicBezTo>
                  <a:pt x="185" y="308"/>
                  <a:pt x="193" y="268"/>
                  <a:pt x="196" y="254"/>
                </a:cubicBezTo>
                <a:cubicBezTo>
                  <a:pt x="226" y="132"/>
                  <a:pt x="193" y="237"/>
                  <a:pt x="222" y="150"/>
                </a:cubicBezTo>
                <a:cubicBezTo>
                  <a:pt x="193" y="62"/>
                  <a:pt x="221" y="83"/>
                  <a:pt x="170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5" name="Freeform 123">
            <a:extLst>
              <a:ext uri="{FF2B5EF4-FFF2-40B4-BE49-F238E27FC236}">
                <a16:creationId xmlns:a16="http://schemas.microsoft.com/office/drawing/2014/main" id="{7F963A08-D555-4BC0-17CF-25DE6F481B40}"/>
              </a:ext>
            </a:extLst>
          </p:cNvPr>
          <p:cNvSpPr>
            <a:spLocks/>
          </p:cNvSpPr>
          <p:nvPr/>
        </p:nvSpPr>
        <p:spPr bwMode="auto">
          <a:xfrm>
            <a:off x="5370513" y="-23813"/>
            <a:ext cx="303212" cy="568326"/>
          </a:xfrm>
          <a:custGeom>
            <a:avLst/>
            <a:gdLst>
              <a:gd name="T0" fmla="*/ 136525 w 191"/>
              <a:gd name="T1" fmla="*/ 542926 h 358"/>
              <a:gd name="T2" fmla="*/ 95250 w 191"/>
              <a:gd name="T3" fmla="*/ 231775 h 358"/>
              <a:gd name="T4" fmla="*/ 115887 w 191"/>
              <a:gd name="T5" fmla="*/ 127000 h 358"/>
              <a:gd name="T6" fmla="*/ 198437 w 191"/>
              <a:gd name="T7" fmla="*/ 3175 h 358"/>
              <a:gd name="T8" fmla="*/ 261937 w 191"/>
              <a:gd name="T9" fmla="*/ 273050 h 358"/>
              <a:gd name="T10" fmla="*/ 303212 w 191"/>
              <a:gd name="T11" fmla="*/ 398463 h 358"/>
              <a:gd name="T12" fmla="*/ 198437 w 191"/>
              <a:gd name="T13" fmla="*/ 563563 h 358"/>
              <a:gd name="T14" fmla="*/ 136525 w 191"/>
              <a:gd name="T15" fmla="*/ 542926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358">
                <a:moveTo>
                  <a:pt x="86" y="342"/>
                </a:moveTo>
                <a:cubicBezTo>
                  <a:pt x="0" y="284"/>
                  <a:pt x="0" y="236"/>
                  <a:pt x="60" y="146"/>
                </a:cubicBezTo>
                <a:cubicBezTo>
                  <a:pt x="64" y="124"/>
                  <a:pt x="64" y="100"/>
                  <a:pt x="73" y="80"/>
                </a:cubicBezTo>
                <a:cubicBezTo>
                  <a:pt x="86" y="52"/>
                  <a:pt x="125" y="2"/>
                  <a:pt x="125" y="2"/>
                </a:cubicBezTo>
                <a:cubicBezTo>
                  <a:pt x="191" y="65"/>
                  <a:pt x="135" y="0"/>
                  <a:pt x="165" y="172"/>
                </a:cubicBezTo>
                <a:cubicBezTo>
                  <a:pt x="170" y="199"/>
                  <a:pt x="191" y="251"/>
                  <a:pt x="191" y="251"/>
                </a:cubicBezTo>
                <a:cubicBezTo>
                  <a:pt x="183" y="275"/>
                  <a:pt x="154" y="349"/>
                  <a:pt x="125" y="355"/>
                </a:cubicBezTo>
                <a:cubicBezTo>
                  <a:pt x="112" y="358"/>
                  <a:pt x="99" y="346"/>
                  <a:pt x="86" y="342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6" name="Freeform 124">
            <a:extLst>
              <a:ext uri="{FF2B5EF4-FFF2-40B4-BE49-F238E27FC236}">
                <a16:creationId xmlns:a16="http://schemas.microsoft.com/office/drawing/2014/main" id="{65788D49-E522-11FE-2278-368C56BB25B5}"/>
              </a:ext>
            </a:extLst>
          </p:cNvPr>
          <p:cNvSpPr>
            <a:spLocks/>
          </p:cNvSpPr>
          <p:nvPr/>
        </p:nvSpPr>
        <p:spPr bwMode="auto">
          <a:xfrm>
            <a:off x="1666875" y="1787525"/>
            <a:ext cx="1677988" cy="1524000"/>
          </a:xfrm>
          <a:custGeom>
            <a:avLst/>
            <a:gdLst>
              <a:gd name="T0" fmla="*/ 182563 w 1057"/>
              <a:gd name="T1" fmla="*/ 249238 h 960"/>
              <a:gd name="T2" fmla="*/ 847725 w 1057"/>
              <a:gd name="T3" fmla="*/ 144463 h 960"/>
              <a:gd name="T4" fmla="*/ 993775 w 1057"/>
              <a:gd name="T5" fmla="*/ 0 h 960"/>
              <a:gd name="T6" fmla="*/ 1222375 w 1057"/>
              <a:gd name="T7" fmla="*/ 20638 h 960"/>
              <a:gd name="T8" fmla="*/ 1346200 w 1057"/>
              <a:gd name="T9" fmla="*/ 61913 h 960"/>
              <a:gd name="T10" fmla="*/ 1408113 w 1057"/>
              <a:gd name="T11" fmla="*/ 82550 h 960"/>
              <a:gd name="T12" fmla="*/ 1471613 w 1057"/>
              <a:gd name="T13" fmla="*/ 519113 h 960"/>
              <a:gd name="T14" fmla="*/ 1222375 w 1057"/>
              <a:gd name="T15" fmla="*/ 1246188 h 960"/>
              <a:gd name="T16" fmla="*/ 79375 w 1057"/>
              <a:gd name="T17" fmla="*/ 1204913 h 960"/>
              <a:gd name="T18" fmla="*/ 36513 w 1057"/>
              <a:gd name="T19" fmla="*/ 1143000 h 960"/>
              <a:gd name="T20" fmla="*/ 79375 w 1057"/>
              <a:gd name="T21" fmla="*/ 1122363 h 960"/>
              <a:gd name="T22" fmla="*/ 141288 w 1057"/>
              <a:gd name="T23" fmla="*/ 311150 h 960"/>
              <a:gd name="T24" fmla="*/ 182563 w 1057"/>
              <a:gd name="T25" fmla="*/ 249238 h 9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7" h="960">
                <a:moveTo>
                  <a:pt x="115" y="157"/>
                </a:moveTo>
                <a:cubicBezTo>
                  <a:pt x="238" y="75"/>
                  <a:pt x="390" y="98"/>
                  <a:pt x="534" y="91"/>
                </a:cubicBezTo>
                <a:cubicBezTo>
                  <a:pt x="574" y="64"/>
                  <a:pt x="592" y="33"/>
                  <a:pt x="626" y="0"/>
                </a:cubicBezTo>
                <a:cubicBezTo>
                  <a:pt x="674" y="4"/>
                  <a:pt x="723" y="5"/>
                  <a:pt x="770" y="13"/>
                </a:cubicBezTo>
                <a:cubicBezTo>
                  <a:pt x="797" y="18"/>
                  <a:pt x="822" y="30"/>
                  <a:pt x="848" y="39"/>
                </a:cubicBezTo>
                <a:cubicBezTo>
                  <a:pt x="861" y="43"/>
                  <a:pt x="887" y="52"/>
                  <a:pt x="887" y="52"/>
                </a:cubicBezTo>
                <a:cubicBezTo>
                  <a:pt x="972" y="134"/>
                  <a:pt x="927" y="79"/>
                  <a:pt x="927" y="327"/>
                </a:cubicBezTo>
                <a:cubicBezTo>
                  <a:pt x="927" y="819"/>
                  <a:pt x="1057" y="759"/>
                  <a:pt x="770" y="785"/>
                </a:cubicBezTo>
                <a:cubicBezTo>
                  <a:pt x="530" y="775"/>
                  <a:pt x="289" y="787"/>
                  <a:pt x="50" y="759"/>
                </a:cubicBezTo>
                <a:cubicBezTo>
                  <a:pt x="34" y="757"/>
                  <a:pt x="32" y="733"/>
                  <a:pt x="23" y="720"/>
                </a:cubicBezTo>
                <a:cubicBezTo>
                  <a:pt x="0" y="577"/>
                  <a:pt x="4" y="662"/>
                  <a:pt x="50" y="707"/>
                </a:cubicBezTo>
                <a:cubicBezTo>
                  <a:pt x="101" y="960"/>
                  <a:pt x="62" y="794"/>
                  <a:pt x="89" y="196"/>
                </a:cubicBezTo>
                <a:cubicBezTo>
                  <a:pt x="92" y="127"/>
                  <a:pt x="93" y="135"/>
                  <a:pt x="115" y="15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7" name="Freeform 125">
            <a:extLst>
              <a:ext uri="{FF2B5EF4-FFF2-40B4-BE49-F238E27FC236}">
                <a16:creationId xmlns:a16="http://schemas.microsoft.com/office/drawing/2014/main" id="{804A8531-BA31-AD14-BE25-9F704753926B}"/>
              </a:ext>
            </a:extLst>
          </p:cNvPr>
          <p:cNvSpPr>
            <a:spLocks/>
          </p:cNvSpPr>
          <p:nvPr/>
        </p:nvSpPr>
        <p:spPr bwMode="auto">
          <a:xfrm>
            <a:off x="2078038" y="1504950"/>
            <a:ext cx="996950" cy="469900"/>
          </a:xfrm>
          <a:custGeom>
            <a:avLst/>
            <a:gdLst>
              <a:gd name="T0" fmla="*/ 0 w 628"/>
              <a:gd name="T1" fmla="*/ 449263 h 296"/>
              <a:gd name="T2" fmla="*/ 61913 w 628"/>
              <a:gd name="T3" fmla="*/ 427038 h 296"/>
              <a:gd name="T4" fmla="*/ 146050 w 628"/>
              <a:gd name="T5" fmla="*/ 303213 h 296"/>
              <a:gd name="T6" fmla="*/ 207963 w 628"/>
              <a:gd name="T7" fmla="*/ 157163 h 296"/>
              <a:gd name="T8" fmla="*/ 269875 w 628"/>
              <a:gd name="T9" fmla="*/ 220663 h 296"/>
              <a:gd name="T10" fmla="*/ 290513 w 628"/>
              <a:gd name="T11" fmla="*/ 303213 h 296"/>
              <a:gd name="T12" fmla="*/ 333375 w 628"/>
              <a:gd name="T13" fmla="*/ 261938 h 296"/>
              <a:gd name="T14" fmla="*/ 354013 w 628"/>
              <a:gd name="T15" fmla="*/ 198438 h 296"/>
              <a:gd name="T16" fmla="*/ 436563 w 628"/>
              <a:gd name="T17" fmla="*/ 74613 h 296"/>
              <a:gd name="T18" fmla="*/ 477838 w 628"/>
              <a:gd name="T19" fmla="*/ 12700 h 296"/>
              <a:gd name="T20" fmla="*/ 561975 w 628"/>
              <a:gd name="T21" fmla="*/ 323850 h 296"/>
              <a:gd name="T22" fmla="*/ 582613 w 628"/>
              <a:gd name="T23" fmla="*/ 261938 h 296"/>
              <a:gd name="T24" fmla="*/ 644525 w 628"/>
              <a:gd name="T25" fmla="*/ 177800 h 296"/>
              <a:gd name="T26" fmla="*/ 727075 w 628"/>
              <a:gd name="T27" fmla="*/ 198438 h 296"/>
              <a:gd name="T28" fmla="*/ 768350 w 628"/>
              <a:gd name="T29" fmla="*/ 323850 h 296"/>
              <a:gd name="T30" fmla="*/ 955675 w 628"/>
              <a:gd name="T31" fmla="*/ 303213 h 296"/>
              <a:gd name="T32" fmla="*/ 976313 w 628"/>
              <a:gd name="T33" fmla="*/ 365125 h 296"/>
              <a:gd name="T34" fmla="*/ 852488 w 628"/>
              <a:gd name="T35" fmla="*/ 323850 h 296"/>
              <a:gd name="T36" fmla="*/ 539750 w 628"/>
              <a:gd name="T37" fmla="*/ 344488 h 296"/>
              <a:gd name="T38" fmla="*/ 477838 w 628"/>
              <a:gd name="T39" fmla="*/ 385763 h 296"/>
              <a:gd name="T40" fmla="*/ 457200 w 628"/>
              <a:gd name="T41" fmla="*/ 449263 h 296"/>
              <a:gd name="T42" fmla="*/ 0 w 628"/>
              <a:gd name="T43" fmla="*/ 449263 h 2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28" h="296">
                <a:moveTo>
                  <a:pt x="0" y="283"/>
                </a:moveTo>
                <a:cubicBezTo>
                  <a:pt x="13" y="278"/>
                  <a:pt x="29" y="279"/>
                  <a:pt x="39" y="269"/>
                </a:cubicBezTo>
                <a:cubicBezTo>
                  <a:pt x="61" y="247"/>
                  <a:pt x="92" y="191"/>
                  <a:pt x="92" y="191"/>
                </a:cubicBezTo>
                <a:cubicBezTo>
                  <a:pt x="93" y="185"/>
                  <a:pt x="109" y="99"/>
                  <a:pt x="131" y="99"/>
                </a:cubicBezTo>
                <a:cubicBezTo>
                  <a:pt x="150" y="99"/>
                  <a:pt x="157" y="126"/>
                  <a:pt x="170" y="139"/>
                </a:cubicBezTo>
                <a:cubicBezTo>
                  <a:pt x="174" y="156"/>
                  <a:pt x="168" y="181"/>
                  <a:pt x="183" y="191"/>
                </a:cubicBezTo>
                <a:cubicBezTo>
                  <a:pt x="193" y="198"/>
                  <a:pt x="204" y="176"/>
                  <a:pt x="210" y="165"/>
                </a:cubicBezTo>
                <a:cubicBezTo>
                  <a:pt x="217" y="153"/>
                  <a:pt x="216" y="137"/>
                  <a:pt x="223" y="125"/>
                </a:cubicBezTo>
                <a:cubicBezTo>
                  <a:pt x="238" y="98"/>
                  <a:pt x="258" y="73"/>
                  <a:pt x="275" y="47"/>
                </a:cubicBezTo>
                <a:cubicBezTo>
                  <a:pt x="284" y="34"/>
                  <a:pt x="301" y="8"/>
                  <a:pt x="301" y="8"/>
                </a:cubicBezTo>
                <a:cubicBezTo>
                  <a:pt x="403" y="42"/>
                  <a:pt x="316" y="0"/>
                  <a:pt x="354" y="204"/>
                </a:cubicBezTo>
                <a:cubicBezTo>
                  <a:pt x="357" y="217"/>
                  <a:pt x="360" y="177"/>
                  <a:pt x="367" y="165"/>
                </a:cubicBezTo>
                <a:cubicBezTo>
                  <a:pt x="378" y="146"/>
                  <a:pt x="393" y="130"/>
                  <a:pt x="406" y="112"/>
                </a:cubicBezTo>
                <a:cubicBezTo>
                  <a:pt x="423" y="116"/>
                  <a:pt x="446" y="111"/>
                  <a:pt x="458" y="125"/>
                </a:cubicBezTo>
                <a:cubicBezTo>
                  <a:pt x="476" y="146"/>
                  <a:pt x="484" y="204"/>
                  <a:pt x="484" y="204"/>
                </a:cubicBezTo>
                <a:cubicBezTo>
                  <a:pt x="576" y="174"/>
                  <a:pt x="537" y="169"/>
                  <a:pt x="602" y="191"/>
                </a:cubicBezTo>
                <a:cubicBezTo>
                  <a:pt x="606" y="204"/>
                  <a:pt x="628" y="227"/>
                  <a:pt x="615" y="230"/>
                </a:cubicBezTo>
                <a:cubicBezTo>
                  <a:pt x="588" y="235"/>
                  <a:pt x="537" y="204"/>
                  <a:pt x="537" y="204"/>
                </a:cubicBezTo>
                <a:cubicBezTo>
                  <a:pt x="471" y="208"/>
                  <a:pt x="405" y="206"/>
                  <a:pt x="340" y="217"/>
                </a:cubicBezTo>
                <a:cubicBezTo>
                  <a:pt x="325" y="220"/>
                  <a:pt x="311" y="231"/>
                  <a:pt x="301" y="243"/>
                </a:cubicBezTo>
                <a:cubicBezTo>
                  <a:pt x="292" y="254"/>
                  <a:pt x="302" y="281"/>
                  <a:pt x="288" y="283"/>
                </a:cubicBezTo>
                <a:cubicBezTo>
                  <a:pt x="193" y="296"/>
                  <a:pt x="96" y="283"/>
                  <a:pt x="0" y="283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8" name="Freeform 128">
            <a:extLst>
              <a:ext uri="{FF2B5EF4-FFF2-40B4-BE49-F238E27FC236}">
                <a16:creationId xmlns:a16="http://schemas.microsoft.com/office/drawing/2014/main" id="{076AD0B5-1E94-CF4C-614B-8BE3C3D7B9A7}"/>
              </a:ext>
            </a:extLst>
          </p:cNvPr>
          <p:cNvSpPr>
            <a:spLocks/>
          </p:cNvSpPr>
          <p:nvPr/>
        </p:nvSpPr>
        <p:spPr bwMode="auto">
          <a:xfrm>
            <a:off x="2514600" y="12461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9" name="Freeform 129">
            <a:extLst>
              <a:ext uri="{FF2B5EF4-FFF2-40B4-BE49-F238E27FC236}">
                <a16:creationId xmlns:a16="http://schemas.microsoft.com/office/drawing/2014/main" id="{A8A2E257-CC60-5372-4F5E-E3EE05A2CC9F}"/>
              </a:ext>
            </a:extLst>
          </p:cNvPr>
          <p:cNvSpPr>
            <a:spLocks/>
          </p:cNvSpPr>
          <p:nvPr/>
        </p:nvSpPr>
        <p:spPr bwMode="auto">
          <a:xfrm>
            <a:off x="2667000" y="1676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Freeform 130">
            <a:extLst>
              <a:ext uri="{FF2B5EF4-FFF2-40B4-BE49-F238E27FC236}">
                <a16:creationId xmlns:a16="http://schemas.microsoft.com/office/drawing/2014/main" id="{A99C8695-22F9-CC14-C204-E2140D4BB8ED}"/>
              </a:ext>
            </a:extLst>
          </p:cNvPr>
          <p:cNvSpPr>
            <a:spLocks/>
          </p:cNvSpPr>
          <p:nvPr/>
        </p:nvSpPr>
        <p:spPr bwMode="auto">
          <a:xfrm>
            <a:off x="2362200" y="1752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1" name="Freeform 131">
            <a:extLst>
              <a:ext uri="{FF2B5EF4-FFF2-40B4-BE49-F238E27FC236}">
                <a16:creationId xmlns:a16="http://schemas.microsoft.com/office/drawing/2014/main" id="{8EAA86E2-DD17-0F6C-9596-FD3029E3FE85}"/>
              </a:ext>
            </a:extLst>
          </p:cNvPr>
          <p:cNvSpPr>
            <a:spLocks/>
          </p:cNvSpPr>
          <p:nvPr/>
        </p:nvSpPr>
        <p:spPr bwMode="auto">
          <a:xfrm>
            <a:off x="2514600" y="2182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2" name="Freeform 132">
            <a:extLst>
              <a:ext uri="{FF2B5EF4-FFF2-40B4-BE49-F238E27FC236}">
                <a16:creationId xmlns:a16="http://schemas.microsoft.com/office/drawing/2014/main" id="{DEF17DE1-29FD-FE6E-70DD-0751703B20CD}"/>
              </a:ext>
            </a:extLst>
          </p:cNvPr>
          <p:cNvSpPr>
            <a:spLocks/>
          </p:cNvSpPr>
          <p:nvPr/>
        </p:nvSpPr>
        <p:spPr bwMode="auto">
          <a:xfrm>
            <a:off x="2057400" y="13716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Freeform 133">
            <a:extLst>
              <a:ext uri="{FF2B5EF4-FFF2-40B4-BE49-F238E27FC236}">
                <a16:creationId xmlns:a16="http://schemas.microsoft.com/office/drawing/2014/main" id="{230F6C05-B881-9894-D561-7FC5022B7503}"/>
              </a:ext>
            </a:extLst>
          </p:cNvPr>
          <p:cNvSpPr>
            <a:spLocks/>
          </p:cNvSpPr>
          <p:nvPr/>
        </p:nvSpPr>
        <p:spPr bwMode="auto">
          <a:xfrm>
            <a:off x="2209800" y="1801813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Freeform 134">
            <a:extLst>
              <a:ext uri="{FF2B5EF4-FFF2-40B4-BE49-F238E27FC236}">
                <a16:creationId xmlns:a16="http://schemas.microsoft.com/office/drawing/2014/main" id="{41599CE0-4163-5442-F302-27E03DF6E668}"/>
              </a:ext>
            </a:extLst>
          </p:cNvPr>
          <p:cNvSpPr>
            <a:spLocks/>
          </p:cNvSpPr>
          <p:nvPr/>
        </p:nvSpPr>
        <p:spPr bwMode="auto">
          <a:xfrm>
            <a:off x="1828800" y="19319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Freeform 135">
            <a:extLst>
              <a:ext uri="{FF2B5EF4-FFF2-40B4-BE49-F238E27FC236}">
                <a16:creationId xmlns:a16="http://schemas.microsoft.com/office/drawing/2014/main" id="{9C9F8EDF-F68A-8A4F-BACA-899440159ADB}"/>
              </a:ext>
            </a:extLst>
          </p:cNvPr>
          <p:cNvSpPr>
            <a:spLocks/>
          </p:cNvSpPr>
          <p:nvPr/>
        </p:nvSpPr>
        <p:spPr bwMode="auto">
          <a:xfrm>
            <a:off x="1981200" y="23622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Freeform 136">
            <a:extLst>
              <a:ext uri="{FF2B5EF4-FFF2-40B4-BE49-F238E27FC236}">
                <a16:creationId xmlns:a16="http://schemas.microsoft.com/office/drawing/2014/main" id="{376ED898-42A3-DCCA-2197-A66BE2BE3AD4}"/>
              </a:ext>
            </a:extLst>
          </p:cNvPr>
          <p:cNvSpPr>
            <a:spLocks/>
          </p:cNvSpPr>
          <p:nvPr/>
        </p:nvSpPr>
        <p:spPr bwMode="auto">
          <a:xfrm>
            <a:off x="2667000" y="2438400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Freeform 137">
            <a:extLst>
              <a:ext uri="{FF2B5EF4-FFF2-40B4-BE49-F238E27FC236}">
                <a16:creationId xmlns:a16="http://schemas.microsoft.com/office/drawing/2014/main" id="{4E4946F0-4D5C-1E01-19E2-23CA54101CDF}"/>
              </a:ext>
            </a:extLst>
          </p:cNvPr>
          <p:cNvSpPr>
            <a:spLocks/>
          </p:cNvSpPr>
          <p:nvPr/>
        </p:nvSpPr>
        <p:spPr bwMode="auto">
          <a:xfrm>
            <a:off x="1981200" y="2187575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8" name="Freeform 138">
            <a:extLst>
              <a:ext uri="{FF2B5EF4-FFF2-40B4-BE49-F238E27FC236}">
                <a16:creationId xmlns:a16="http://schemas.microsoft.com/office/drawing/2014/main" id="{6CBEAF85-D2B6-3B2C-D1B3-3E1DC867A27F}"/>
              </a:ext>
            </a:extLst>
          </p:cNvPr>
          <p:cNvSpPr>
            <a:spLocks/>
          </p:cNvSpPr>
          <p:nvPr/>
        </p:nvSpPr>
        <p:spPr bwMode="auto">
          <a:xfrm>
            <a:off x="2133600" y="2617788"/>
            <a:ext cx="290513" cy="222250"/>
          </a:xfrm>
          <a:custGeom>
            <a:avLst/>
            <a:gdLst>
              <a:gd name="T0" fmla="*/ 290513 w 183"/>
              <a:gd name="T1" fmla="*/ 0 h 140"/>
              <a:gd name="T2" fmla="*/ 125413 w 183"/>
              <a:gd name="T3" fmla="*/ 104775 h 140"/>
              <a:gd name="T4" fmla="*/ 0 w 183"/>
              <a:gd name="T5" fmla="*/ 166688 h 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" h="140">
                <a:moveTo>
                  <a:pt x="183" y="0"/>
                </a:moveTo>
                <a:cubicBezTo>
                  <a:pt x="119" y="23"/>
                  <a:pt x="143" y="45"/>
                  <a:pt x="79" y="66"/>
                </a:cubicBezTo>
                <a:cubicBezTo>
                  <a:pt x="61" y="92"/>
                  <a:pt x="35" y="140"/>
                  <a:pt x="0" y="10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9" name="Freeform 164">
            <a:extLst>
              <a:ext uri="{FF2B5EF4-FFF2-40B4-BE49-F238E27FC236}">
                <a16:creationId xmlns:a16="http://schemas.microsoft.com/office/drawing/2014/main" id="{9A3750B8-4079-7060-3378-FBBC9D58212D}"/>
              </a:ext>
            </a:extLst>
          </p:cNvPr>
          <p:cNvSpPr>
            <a:spLocks/>
          </p:cNvSpPr>
          <p:nvPr/>
        </p:nvSpPr>
        <p:spPr bwMode="auto">
          <a:xfrm>
            <a:off x="4633913" y="1949450"/>
            <a:ext cx="104775" cy="66675"/>
          </a:xfrm>
          <a:custGeom>
            <a:avLst/>
            <a:gdLst>
              <a:gd name="T0" fmla="*/ 104775 w 66"/>
              <a:gd name="T1" fmla="*/ 4763 h 42"/>
              <a:gd name="T2" fmla="*/ 0 w 66"/>
              <a:gd name="T3" fmla="*/ 66675 h 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" h="42">
                <a:moveTo>
                  <a:pt x="66" y="3"/>
                </a:moveTo>
                <a:cubicBezTo>
                  <a:pt x="4" y="18"/>
                  <a:pt x="21" y="0"/>
                  <a:pt x="0" y="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0" name="Freeform 197">
            <a:extLst>
              <a:ext uri="{FF2B5EF4-FFF2-40B4-BE49-F238E27FC236}">
                <a16:creationId xmlns:a16="http://schemas.microsoft.com/office/drawing/2014/main" id="{7E2CBE33-B8D4-5E2C-987F-EA516E14D417}"/>
              </a:ext>
            </a:extLst>
          </p:cNvPr>
          <p:cNvSpPr>
            <a:spLocks/>
          </p:cNvSpPr>
          <p:nvPr/>
        </p:nvSpPr>
        <p:spPr bwMode="auto">
          <a:xfrm>
            <a:off x="1887538" y="4678363"/>
            <a:ext cx="1187450" cy="763587"/>
          </a:xfrm>
          <a:custGeom>
            <a:avLst/>
            <a:gdLst>
              <a:gd name="T0" fmla="*/ 107950 w 748"/>
              <a:gd name="T1" fmla="*/ 268287 h 481"/>
              <a:gd name="T2" fmla="*/ 66675 w 748"/>
              <a:gd name="T3" fmla="*/ 476250 h 481"/>
              <a:gd name="T4" fmla="*/ 87313 w 748"/>
              <a:gd name="T5" fmla="*/ 558800 h 481"/>
              <a:gd name="T6" fmla="*/ 169863 w 748"/>
              <a:gd name="T7" fmla="*/ 579437 h 481"/>
              <a:gd name="T8" fmla="*/ 252413 w 748"/>
              <a:gd name="T9" fmla="*/ 620712 h 481"/>
              <a:gd name="T10" fmla="*/ 315913 w 748"/>
              <a:gd name="T11" fmla="*/ 641350 h 481"/>
              <a:gd name="T12" fmla="*/ 958850 w 748"/>
              <a:gd name="T13" fmla="*/ 682625 h 481"/>
              <a:gd name="T14" fmla="*/ 1187450 w 748"/>
              <a:gd name="T15" fmla="*/ 620712 h 481"/>
              <a:gd name="T16" fmla="*/ 1146175 w 748"/>
              <a:gd name="T17" fmla="*/ 558800 h 481"/>
              <a:gd name="T18" fmla="*/ 1104900 w 748"/>
              <a:gd name="T19" fmla="*/ 433387 h 481"/>
              <a:gd name="T20" fmla="*/ 876300 w 748"/>
              <a:gd name="T21" fmla="*/ 60325 h 481"/>
              <a:gd name="T22" fmla="*/ 66675 w 748"/>
              <a:gd name="T23" fmla="*/ 204787 h 481"/>
              <a:gd name="T24" fmla="*/ 107950 w 748"/>
              <a:gd name="T25" fmla="*/ 268287 h 4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8" h="481">
                <a:moveTo>
                  <a:pt x="68" y="169"/>
                </a:moveTo>
                <a:cubicBezTo>
                  <a:pt x="0" y="213"/>
                  <a:pt x="22" y="182"/>
                  <a:pt x="42" y="300"/>
                </a:cubicBezTo>
                <a:cubicBezTo>
                  <a:pt x="45" y="318"/>
                  <a:pt x="42" y="339"/>
                  <a:pt x="55" y="352"/>
                </a:cubicBezTo>
                <a:cubicBezTo>
                  <a:pt x="68" y="365"/>
                  <a:pt x="90" y="359"/>
                  <a:pt x="107" y="365"/>
                </a:cubicBezTo>
                <a:cubicBezTo>
                  <a:pt x="125" y="372"/>
                  <a:pt x="141" y="383"/>
                  <a:pt x="159" y="391"/>
                </a:cubicBezTo>
                <a:cubicBezTo>
                  <a:pt x="172" y="396"/>
                  <a:pt x="186" y="400"/>
                  <a:pt x="199" y="404"/>
                </a:cubicBezTo>
                <a:cubicBezTo>
                  <a:pt x="315" y="481"/>
                  <a:pt x="478" y="436"/>
                  <a:pt x="604" y="430"/>
                </a:cubicBezTo>
                <a:cubicBezTo>
                  <a:pt x="653" y="418"/>
                  <a:pt x="700" y="403"/>
                  <a:pt x="748" y="391"/>
                </a:cubicBezTo>
                <a:cubicBezTo>
                  <a:pt x="739" y="378"/>
                  <a:pt x="728" y="366"/>
                  <a:pt x="722" y="352"/>
                </a:cubicBezTo>
                <a:cubicBezTo>
                  <a:pt x="711" y="327"/>
                  <a:pt x="696" y="273"/>
                  <a:pt x="696" y="273"/>
                </a:cubicBezTo>
                <a:cubicBezTo>
                  <a:pt x="682" y="136"/>
                  <a:pt x="692" y="73"/>
                  <a:pt x="552" y="38"/>
                </a:cubicBezTo>
                <a:cubicBezTo>
                  <a:pt x="178" y="50"/>
                  <a:pt x="236" y="0"/>
                  <a:pt x="42" y="129"/>
                </a:cubicBezTo>
                <a:cubicBezTo>
                  <a:pt x="24" y="182"/>
                  <a:pt x="14" y="169"/>
                  <a:pt x="68" y="169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1" name="Freeform 198">
            <a:extLst>
              <a:ext uri="{FF2B5EF4-FFF2-40B4-BE49-F238E27FC236}">
                <a16:creationId xmlns:a16="http://schemas.microsoft.com/office/drawing/2014/main" id="{F069089E-776E-56B6-FCF8-C1BAB5332323}"/>
              </a:ext>
            </a:extLst>
          </p:cNvPr>
          <p:cNvSpPr>
            <a:spLocks/>
          </p:cNvSpPr>
          <p:nvPr/>
        </p:nvSpPr>
        <p:spPr bwMode="auto">
          <a:xfrm>
            <a:off x="2098675" y="4759325"/>
            <a:ext cx="873125" cy="466725"/>
          </a:xfrm>
          <a:custGeom>
            <a:avLst/>
            <a:gdLst>
              <a:gd name="T0" fmla="*/ 582613 w 550"/>
              <a:gd name="T1" fmla="*/ 207963 h 294"/>
              <a:gd name="T2" fmla="*/ 269875 w 550"/>
              <a:gd name="T3" fmla="*/ 61913 h 294"/>
              <a:gd name="T4" fmla="*/ 0 w 550"/>
              <a:gd name="T5" fmla="*/ 144463 h 294"/>
              <a:gd name="T6" fmla="*/ 84138 w 550"/>
              <a:gd name="T7" fmla="*/ 249238 h 294"/>
              <a:gd name="T8" fmla="*/ 207963 w 550"/>
              <a:gd name="T9" fmla="*/ 290513 h 294"/>
              <a:gd name="T10" fmla="*/ 477838 w 550"/>
              <a:gd name="T11" fmla="*/ 415925 h 294"/>
              <a:gd name="T12" fmla="*/ 603250 w 550"/>
              <a:gd name="T13" fmla="*/ 457200 h 294"/>
              <a:gd name="T14" fmla="*/ 790575 w 550"/>
              <a:gd name="T15" fmla="*/ 436563 h 294"/>
              <a:gd name="T16" fmla="*/ 873125 w 550"/>
              <a:gd name="T17" fmla="*/ 311150 h 294"/>
              <a:gd name="T18" fmla="*/ 727075 w 550"/>
              <a:gd name="T19" fmla="*/ 103188 h 294"/>
              <a:gd name="T20" fmla="*/ 685800 w 550"/>
              <a:gd name="T21" fmla="*/ 41275 h 294"/>
              <a:gd name="T22" fmla="*/ 582613 w 550"/>
              <a:gd name="T23" fmla="*/ 0 h 2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0" h="294">
                <a:moveTo>
                  <a:pt x="367" y="131"/>
                </a:moveTo>
                <a:cubicBezTo>
                  <a:pt x="302" y="82"/>
                  <a:pt x="246" y="64"/>
                  <a:pt x="170" y="39"/>
                </a:cubicBezTo>
                <a:cubicBezTo>
                  <a:pt x="95" y="50"/>
                  <a:pt x="60" y="51"/>
                  <a:pt x="0" y="91"/>
                </a:cubicBezTo>
                <a:cubicBezTo>
                  <a:pt x="14" y="135"/>
                  <a:pt x="5" y="136"/>
                  <a:pt x="53" y="157"/>
                </a:cubicBezTo>
                <a:cubicBezTo>
                  <a:pt x="78" y="168"/>
                  <a:pt x="131" y="183"/>
                  <a:pt x="131" y="183"/>
                </a:cubicBezTo>
                <a:cubicBezTo>
                  <a:pt x="187" y="239"/>
                  <a:pt x="228" y="240"/>
                  <a:pt x="301" y="262"/>
                </a:cubicBezTo>
                <a:cubicBezTo>
                  <a:pt x="328" y="270"/>
                  <a:pt x="380" y="288"/>
                  <a:pt x="380" y="288"/>
                </a:cubicBezTo>
                <a:cubicBezTo>
                  <a:pt x="419" y="284"/>
                  <a:pt x="463" y="294"/>
                  <a:pt x="498" y="275"/>
                </a:cubicBezTo>
                <a:cubicBezTo>
                  <a:pt x="526" y="260"/>
                  <a:pt x="550" y="196"/>
                  <a:pt x="550" y="196"/>
                </a:cubicBezTo>
                <a:cubicBezTo>
                  <a:pt x="523" y="116"/>
                  <a:pt x="502" y="130"/>
                  <a:pt x="458" y="65"/>
                </a:cubicBezTo>
                <a:cubicBezTo>
                  <a:pt x="449" y="52"/>
                  <a:pt x="444" y="36"/>
                  <a:pt x="432" y="26"/>
                </a:cubicBezTo>
                <a:cubicBezTo>
                  <a:pt x="414" y="11"/>
                  <a:pt x="388" y="10"/>
                  <a:pt x="367" y="0"/>
                </a:cubicBez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Freeform 200">
            <a:extLst>
              <a:ext uri="{FF2B5EF4-FFF2-40B4-BE49-F238E27FC236}">
                <a16:creationId xmlns:a16="http://schemas.microsoft.com/office/drawing/2014/main" id="{49FB5B6F-D1D8-C37B-DEED-40EC3C562C7C}"/>
              </a:ext>
            </a:extLst>
          </p:cNvPr>
          <p:cNvSpPr>
            <a:spLocks/>
          </p:cNvSpPr>
          <p:nvPr/>
        </p:nvSpPr>
        <p:spPr bwMode="auto">
          <a:xfrm>
            <a:off x="1289050" y="5235575"/>
            <a:ext cx="2036763" cy="947738"/>
          </a:xfrm>
          <a:custGeom>
            <a:avLst/>
            <a:gdLst>
              <a:gd name="T0" fmla="*/ 685800 w 1283"/>
              <a:gd name="T1" fmla="*/ 1588 h 597"/>
              <a:gd name="T2" fmla="*/ 665163 w 1283"/>
              <a:gd name="T3" fmla="*/ 354013 h 597"/>
              <a:gd name="T4" fmla="*/ 622300 w 1283"/>
              <a:gd name="T5" fmla="*/ 396875 h 597"/>
              <a:gd name="T6" fmla="*/ 581025 w 1283"/>
              <a:gd name="T7" fmla="*/ 458788 h 597"/>
              <a:gd name="T8" fmla="*/ 373063 w 1283"/>
              <a:gd name="T9" fmla="*/ 520700 h 597"/>
              <a:gd name="T10" fmla="*/ 311150 w 1283"/>
              <a:gd name="T11" fmla="*/ 561975 h 597"/>
              <a:gd name="T12" fmla="*/ 185738 w 1283"/>
              <a:gd name="T13" fmla="*/ 604838 h 597"/>
              <a:gd name="T14" fmla="*/ 103188 w 1283"/>
              <a:gd name="T15" fmla="*/ 687388 h 597"/>
              <a:gd name="T16" fmla="*/ 61913 w 1283"/>
              <a:gd name="T17" fmla="*/ 749300 h 597"/>
              <a:gd name="T18" fmla="*/ 0 w 1283"/>
              <a:gd name="T19" fmla="*/ 790575 h 597"/>
              <a:gd name="T20" fmla="*/ 185738 w 1283"/>
              <a:gd name="T21" fmla="*/ 790575 h 597"/>
              <a:gd name="T22" fmla="*/ 311150 w 1283"/>
              <a:gd name="T23" fmla="*/ 749300 h 597"/>
              <a:gd name="T24" fmla="*/ 768350 w 1283"/>
              <a:gd name="T25" fmla="*/ 749300 h 597"/>
              <a:gd name="T26" fmla="*/ 893763 w 1283"/>
              <a:gd name="T27" fmla="*/ 666750 h 597"/>
              <a:gd name="T28" fmla="*/ 996950 w 1283"/>
              <a:gd name="T29" fmla="*/ 708025 h 597"/>
              <a:gd name="T30" fmla="*/ 1122363 w 1283"/>
              <a:gd name="T31" fmla="*/ 790575 h 597"/>
              <a:gd name="T32" fmla="*/ 1703388 w 1283"/>
              <a:gd name="T33" fmla="*/ 811213 h 597"/>
              <a:gd name="T34" fmla="*/ 1785938 w 1283"/>
              <a:gd name="T35" fmla="*/ 874713 h 597"/>
              <a:gd name="T36" fmla="*/ 1952625 w 1283"/>
              <a:gd name="T37" fmla="*/ 811213 h 597"/>
              <a:gd name="T38" fmla="*/ 2036763 w 1283"/>
              <a:gd name="T39" fmla="*/ 790575 h 597"/>
              <a:gd name="T40" fmla="*/ 2014538 w 1283"/>
              <a:gd name="T41" fmla="*/ 625475 h 597"/>
              <a:gd name="T42" fmla="*/ 1973263 w 1283"/>
              <a:gd name="T43" fmla="*/ 582613 h 597"/>
              <a:gd name="T44" fmla="*/ 1952625 w 1283"/>
              <a:gd name="T45" fmla="*/ 520700 h 597"/>
              <a:gd name="T46" fmla="*/ 1911350 w 1283"/>
              <a:gd name="T47" fmla="*/ 458788 h 597"/>
              <a:gd name="T48" fmla="*/ 1870075 w 1283"/>
              <a:gd name="T49" fmla="*/ 333375 h 597"/>
              <a:gd name="T50" fmla="*/ 1785938 w 1283"/>
              <a:gd name="T51" fmla="*/ 63500 h 597"/>
              <a:gd name="T52" fmla="*/ 1516063 w 1283"/>
              <a:gd name="T53" fmla="*/ 125413 h 597"/>
              <a:gd name="T54" fmla="*/ 1225550 w 1283"/>
              <a:gd name="T55" fmla="*/ 168275 h 597"/>
              <a:gd name="T56" fmla="*/ 850900 w 1283"/>
              <a:gd name="T57" fmla="*/ 84138 h 597"/>
              <a:gd name="T58" fmla="*/ 788988 w 1283"/>
              <a:gd name="T59" fmla="*/ 42863 h 597"/>
              <a:gd name="T60" fmla="*/ 727075 w 1283"/>
              <a:gd name="T61" fmla="*/ 22225 h 597"/>
              <a:gd name="T62" fmla="*/ 788988 w 1283"/>
              <a:gd name="T63" fmla="*/ 63500 h 597"/>
              <a:gd name="T64" fmla="*/ 914400 w 1283"/>
              <a:gd name="T65" fmla="*/ 104775 h 597"/>
              <a:gd name="T66" fmla="*/ 830263 w 1283"/>
              <a:gd name="T67" fmla="*/ 500063 h 59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83" h="597">
                <a:moveTo>
                  <a:pt x="432" y="1"/>
                </a:moveTo>
                <a:cubicBezTo>
                  <a:pt x="428" y="75"/>
                  <a:pt x="431" y="150"/>
                  <a:pt x="419" y="223"/>
                </a:cubicBezTo>
                <a:cubicBezTo>
                  <a:pt x="417" y="236"/>
                  <a:pt x="400" y="240"/>
                  <a:pt x="392" y="250"/>
                </a:cubicBezTo>
                <a:cubicBezTo>
                  <a:pt x="382" y="262"/>
                  <a:pt x="379" y="281"/>
                  <a:pt x="366" y="289"/>
                </a:cubicBezTo>
                <a:cubicBezTo>
                  <a:pt x="344" y="303"/>
                  <a:pt x="266" y="320"/>
                  <a:pt x="235" y="328"/>
                </a:cubicBezTo>
                <a:cubicBezTo>
                  <a:pt x="222" y="337"/>
                  <a:pt x="210" y="348"/>
                  <a:pt x="196" y="354"/>
                </a:cubicBezTo>
                <a:cubicBezTo>
                  <a:pt x="171" y="365"/>
                  <a:pt x="117" y="381"/>
                  <a:pt x="117" y="381"/>
                </a:cubicBezTo>
                <a:cubicBezTo>
                  <a:pt x="89" y="466"/>
                  <a:pt x="128" y="383"/>
                  <a:pt x="65" y="433"/>
                </a:cubicBezTo>
                <a:cubicBezTo>
                  <a:pt x="53" y="443"/>
                  <a:pt x="50" y="461"/>
                  <a:pt x="39" y="472"/>
                </a:cubicBezTo>
                <a:cubicBezTo>
                  <a:pt x="28" y="483"/>
                  <a:pt x="13" y="489"/>
                  <a:pt x="0" y="498"/>
                </a:cubicBezTo>
                <a:cubicBezTo>
                  <a:pt x="64" y="514"/>
                  <a:pt x="46" y="517"/>
                  <a:pt x="117" y="498"/>
                </a:cubicBezTo>
                <a:cubicBezTo>
                  <a:pt x="144" y="491"/>
                  <a:pt x="196" y="472"/>
                  <a:pt x="196" y="472"/>
                </a:cubicBezTo>
                <a:cubicBezTo>
                  <a:pt x="306" y="490"/>
                  <a:pt x="347" y="503"/>
                  <a:pt x="484" y="472"/>
                </a:cubicBezTo>
                <a:cubicBezTo>
                  <a:pt x="515" y="465"/>
                  <a:pt x="563" y="420"/>
                  <a:pt x="563" y="420"/>
                </a:cubicBezTo>
                <a:cubicBezTo>
                  <a:pt x="585" y="429"/>
                  <a:pt x="609" y="432"/>
                  <a:pt x="628" y="446"/>
                </a:cubicBezTo>
                <a:cubicBezTo>
                  <a:pt x="725" y="515"/>
                  <a:pt x="568" y="464"/>
                  <a:pt x="707" y="498"/>
                </a:cubicBezTo>
                <a:cubicBezTo>
                  <a:pt x="803" y="597"/>
                  <a:pt x="949" y="555"/>
                  <a:pt x="1073" y="511"/>
                </a:cubicBezTo>
                <a:cubicBezTo>
                  <a:pt x="1090" y="524"/>
                  <a:pt x="1104" y="546"/>
                  <a:pt x="1125" y="551"/>
                </a:cubicBezTo>
                <a:cubicBezTo>
                  <a:pt x="1186" y="565"/>
                  <a:pt x="1187" y="530"/>
                  <a:pt x="1230" y="511"/>
                </a:cubicBezTo>
                <a:cubicBezTo>
                  <a:pt x="1247" y="504"/>
                  <a:pt x="1265" y="502"/>
                  <a:pt x="1283" y="498"/>
                </a:cubicBezTo>
                <a:cubicBezTo>
                  <a:pt x="1278" y="463"/>
                  <a:pt x="1279" y="427"/>
                  <a:pt x="1269" y="394"/>
                </a:cubicBezTo>
                <a:cubicBezTo>
                  <a:pt x="1265" y="382"/>
                  <a:pt x="1249" y="378"/>
                  <a:pt x="1243" y="367"/>
                </a:cubicBezTo>
                <a:cubicBezTo>
                  <a:pt x="1236" y="355"/>
                  <a:pt x="1236" y="340"/>
                  <a:pt x="1230" y="328"/>
                </a:cubicBezTo>
                <a:cubicBezTo>
                  <a:pt x="1223" y="314"/>
                  <a:pt x="1210" y="303"/>
                  <a:pt x="1204" y="289"/>
                </a:cubicBezTo>
                <a:cubicBezTo>
                  <a:pt x="1193" y="264"/>
                  <a:pt x="1178" y="210"/>
                  <a:pt x="1178" y="210"/>
                </a:cubicBezTo>
                <a:cubicBezTo>
                  <a:pt x="1175" y="176"/>
                  <a:pt x="1202" y="51"/>
                  <a:pt x="1125" y="40"/>
                </a:cubicBezTo>
                <a:cubicBezTo>
                  <a:pt x="1090" y="35"/>
                  <a:pt x="995" y="72"/>
                  <a:pt x="955" y="79"/>
                </a:cubicBezTo>
                <a:cubicBezTo>
                  <a:pt x="894" y="89"/>
                  <a:pt x="772" y="106"/>
                  <a:pt x="772" y="106"/>
                </a:cubicBezTo>
                <a:cubicBezTo>
                  <a:pt x="688" y="85"/>
                  <a:pt x="623" y="64"/>
                  <a:pt x="536" y="53"/>
                </a:cubicBezTo>
                <a:cubicBezTo>
                  <a:pt x="523" y="44"/>
                  <a:pt x="511" y="34"/>
                  <a:pt x="497" y="27"/>
                </a:cubicBezTo>
                <a:cubicBezTo>
                  <a:pt x="485" y="21"/>
                  <a:pt x="458" y="0"/>
                  <a:pt x="458" y="14"/>
                </a:cubicBezTo>
                <a:cubicBezTo>
                  <a:pt x="458" y="30"/>
                  <a:pt x="483" y="34"/>
                  <a:pt x="497" y="40"/>
                </a:cubicBezTo>
                <a:cubicBezTo>
                  <a:pt x="522" y="51"/>
                  <a:pt x="576" y="66"/>
                  <a:pt x="576" y="66"/>
                </a:cubicBezTo>
                <a:cubicBezTo>
                  <a:pt x="628" y="147"/>
                  <a:pt x="611" y="271"/>
                  <a:pt x="523" y="315"/>
                </a:cubicBezTo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Freeform 202">
            <a:extLst>
              <a:ext uri="{FF2B5EF4-FFF2-40B4-BE49-F238E27FC236}">
                <a16:creationId xmlns:a16="http://schemas.microsoft.com/office/drawing/2014/main" id="{13E93384-C881-F8C3-D275-FA6A2B293895}"/>
              </a:ext>
            </a:extLst>
          </p:cNvPr>
          <p:cNvSpPr>
            <a:spLocks/>
          </p:cNvSpPr>
          <p:nvPr/>
        </p:nvSpPr>
        <p:spPr bwMode="auto">
          <a:xfrm>
            <a:off x="5445125" y="6135688"/>
            <a:ext cx="1309688" cy="604837"/>
          </a:xfrm>
          <a:custGeom>
            <a:avLst/>
            <a:gdLst>
              <a:gd name="T0" fmla="*/ 768350 w 825"/>
              <a:gd name="T1" fmla="*/ 57150 h 381"/>
              <a:gd name="T2" fmla="*/ 373063 w 825"/>
              <a:gd name="T3" fmla="*/ 161925 h 381"/>
              <a:gd name="T4" fmla="*/ 311150 w 825"/>
              <a:gd name="T5" fmla="*/ 203200 h 381"/>
              <a:gd name="T6" fmla="*/ 187325 w 825"/>
              <a:gd name="T7" fmla="*/ 244475 h 381"/>
              <a:gd name="T8" fmla="*/ 144463 w 825"/>
              <a:gd name="T9" fmla="*/ 285750 h 381"/>
              <a:gd name="T10" fmla="*/ 82550 w 825"/>
              <a:gd name="T11" fmla="*/ 265112 h 381"/>
              <a:gd name="T12" fmla="*/ 20638 w 825"/>
              <a:gd name="T13" fmla="*/ 285750 h 381"/>
              <a:gd name="T14" fmla="*/ 0 w 825"/>
              <a:gd name="T15" fmla="*/ 347662 h 381"/>
              <a:gd name="T16" fmla="*/ 228600 w 825"/>
              <a:gd name="T17" fmla="*/ 493712 h 381"/>
              <a:gd name="T18" fmla="*/ 955675 w 825"/>
              <a:gd name="T19" fmla="*/ 452437 h 381"/>
              <a:gd name="T20" fmla="*/ 1058863 w 825"/>
              <a:gd name="T21" fmla="*/ 368300 h 381"/>
              <a:gd name="T22" fmla="*/ 1101725 w 825"/>
              <a:gd name="T23" fmla="*/ 327025 h 381"/>
              <a:gd name="T24" fmla="*/ 1184275 w 825"/>
              <a:gd name="T25" fmla="*/ 306387 h 381"/>
              <a:gd name="T26" fmla="*/ 1204913 w 825"/>
              <a:gd name="T27" fmla="*/ 244475 h 381"/>
              <a:gd name="T28" fmla="*/ 1309688 w 825"/>
              <a:gd name="T29" fmla="*/ 161925 h 381"/>
              <a:gd name="T30" fmla="*/ 768350 w 825"/>
              <a:gd name="T31" fmla="*/ 57150 h 3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25" h="381">
                <a:moveTo>
                  <a:pt x="484" y="36"/>
                </a:moveTo>
                <a:cubicBezTo>
                  <a:pt x="404" y="63"/>
                  <a:pt x="311" y="63"/>
                  <a:pt x="235" y="102"/>
                </a:cubicBezTo>
                <a:cubicBezTo>
                  <a:pt x="221" y="109"/>
                  <a:pt x="210" y="122"/>
                  <a:pt x="196" y="128"/>
                </a:cubicBezTo>
                <a:cubicBezTo>
                  <a:pt x="171" y="139"/>
                  <a:pt x="118" y="154"/>
                  <a:pt x="118" y="154"/>
                </a:cubicBezTo>
                <a:cubicBezTo>
                  <a:pt x="109" y="163"/>
                  <a:pt x="103" y="178"/>
                  <a:pt x="91" y="180"/>
                </a:cubicBezTo>
                <a:cubicBezTo>
                  <a:pt x="78" y="183"/>
                  <a:pt x="66" y="167"/>
                  <a:pt x="52" y="167"/>
                </a:cubicBezTo>
                <a:cubicBezTo>
                  <a:pt x="38" y="167"/>
                  <a:pt x="26" y="176"/>
                  <a:pt x="13" y="180"/>
                </a:cubicBezTo>
                <a:cubicBezTo>
                  <a:pt x="9" y="193"/>
                  <a:pt x="0" y="205"/>
                  <a:pt x="0" y="219"/>
                </a:cubicBezTo>
                <a:cubicBezTo>
                  <a:pt x="0" y="289"/>
                  <a:pt x="95" y="299"/>
                  <a:pt x="144" y="311"/>
                </a:cubicBezTo>
                <a:cubicBezTo>
                  <a:pt x="297" y="306"/>
                  <a:pt x="483" y="381"/>
                  <a:pt x="602" y="285"/>
                </a:cubicBezTo>
                <a:cubicBezTo>
                  <a:pt x="689" y="215"/>
                  <a:pt x="566" y="268"/>
                  <a:pt x="667" y="232"/>
                </a:cubicBezTo>
                <a:cubicBezTo>
                  <a:pt x="676" y="223"/>
                  <a:pt x="683" y="212"/>
                  <a:pt x="694" y="206"/>
                </a:cubicBezTo>
                <a:cubicBezTo>
                  <a:pt x="710" y="198"/>
                  <a:pt x="732" y="204"/>
                  <a:pt x="746" y="193"/>
                </a:cubicBezTo>
                <a:cubicBezTo>
                  <a:pt x="757" y="184"/>
                  <a:pt x="750" y="165"/>
                  <a:pt x="759" y="154"/>
                </a:cubicBezTo>
                <a:cubicBezTo>
                  <a:pt x="776" y="132"/>
                  <a:pt x="805" y="121"/>
                  <a:pt x="825" y="102"/>
                </a:cubicBezTo>
                <a:cubicBezTo>
                  <a:pt x="723" y="0"/>
                  <a:pt x="644" y="36"/>
                  <a:pt x="484" y="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9" name="Freeform 203">
            <a:extLst>
              <a:ext uri="{FF2B5EF4-FFF2-40B4-BE49-F238E27FC236}">
                <a16:creationId xmlns:a16="http://schemas.microsoft.com/office/drawing/2014/main" id="{81FAAAA7-29E3-2DAB-72ED-0779C962BB63}"/>
              </a:ext>
            </a:extLst>
          </p:cNvPr>
          <p:cNvSpPr>
            <a:spLocks/>
          </p:cNvSpPr>
          <p:nvPr/>
        </p:nvSpPr>
        <p:spPr bwMode="auto">
          <a:xfrm>
            <a:off x="6770688" y="2119313"/>
            <a:ext cx="66675" cy="177800"/>
          </a:xfrm>
          <a:custGeom>
            <a:avLst/>
            <a:gdLst>
              <a:gd name="T0" fmla="*/ 66675 w 42"/>
              <a:gd name="T1" fmla="*/ 0 h 112"/>
              <a:gd name="T2" fmla="*/ 25400 w 42"/>
              <a:gd name="T3" fmla="*/ 84138 h 112"/>
              <a:gd name="T4" fmla="*/ 4763 w 42"/>
              <a:gd name="T5" fmla="*/ 104775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" h="112">
                <a:moveTo>
                  <a:pt x="42" y="0"/>
                </a:moveTo>
                <a:cubicBezTo>
                  <a:pt x="33" y="18"/>
                  <a:pt x="24" y="35"/>
                  <a:pt x="16" y="53"/>
                </a:cubicBezTo>
                <a:cubicBezTo>
                  <a:pt x="0" y="90"/>
                  <a:pt x="3" y="112"/>
                  <a:pt x="3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0" name="Freeform 204">
            <a:extLst>
              <a:ext uri="{FF2B5EF4-FFF2-40B4-BE49-F238E27FC236}">
                <a16:creationId xmlns:a16="http://schemas.microsoft.com/office/drawing/2014/main" id="{B48835A8-E80F-E8D9-1B4C-C3E9A10080FF}"/>
              </a:ext>
            </a:extLst>
          </p:cNvPr>
          <p:cNvSpPr>
            <a:spLocks/>
          </p:cNvSpPr>
          <p:nvPr/>
        </p:nvSpPr>
        <p:spPr bwMode="auto">
          <a:xfrm>
            <a:off x="6748463" y="2057400"/>
            <a:ext cx="109537" cy="187325"/>
          </a:xfrm>
          <a:custGeom>
            <a:avLst/>
            <a:gdLst>
              <a:gd name="T0" fmla="*/ 109537 w 69"/>
              <a:gd name="T1" fmla="*/ 0 h 118"/>
              <a:gd name="T2" fmla="*/ 26987 w 69"/>
              <a:gd name="T3" fmla="*/ 187325 h 1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" h="118">
                <a:moveTo>
                  <a:pt x="69" y="0"/>
                </a:moveTo>
                <a:cubicBezTo>
                  <a:pt x="0" y="23"/>
                  <a:pt x="17" y="48"/>
                  <a:pt x="17" y="118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5" name="Group 209">
            <a:extLst>
              <a:ext uri="{FF2B5EF4-FFF2-40B4-BE49-F238E27FC236}">
                <a16:creationId xmlns:a16="http://schemas.microsoft.com/office/drawing/2014/main" id="{FA4DA083-5B91-A44D-314C-326EAB34827C}"/>
              </a:ext>
            </a:extLst>
          </p:cNvPr>
          <p:cNvGrpSpPr>
            <a:grpSpLocks/>
          </p:cNvGrpSpPr>
          <p:nvPr/>
        </p:nvGrpSpPr>
        <p:grpSpPr bwMode="auto">
          <a:xfrm>
            <a:off x="-6324600" y="428625"/>
            <a:ext cx="4252912" cy="6429375"/>
            <a:chOff x="1248" y="96"/>
            <a:chExt cx="2679" cy="4194"/>
          </a:xfrm>
        </p:grpSpPr>
        <p:sp>
          <p:nvSpPr>
            <p:cNvPr id="51309" name="Freeform 210">
              <a:extLst>
                <a:ext uri="{FF2B5EF4-FFF2-40B4-BE49-F238E27FC236}">
                  <a16:creationId xmlns:a16="http://schemas.microsoft.com/office/drawing/2014/main" id="{B90B84BB-07F6-6B6F-BCED-D84AC1C65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143"/>
              <a:ext cx="903" cy="108"/>
            </a:xfrm>
            <a:custGeom>
              <a:avLst/>
              <a:gdLst>
                <a:gd name="T0" fmla="*/ 0 w 903"/>
                <a:gd name="T1" fmla="*/ 0 h 236"/>
                <a:gd name="T2" fmla="*/ 26 w 903"/>
                <a:gd name="T3" fmla="*/ 54 h 236"/>
                <a:gd name="T4" fmla="*/ 65 w 903"/>
                <a:gd name="T5" fmla="*/ 66 h 236"/>
                <a:gd name="T6" fmla="*/ 222 w 903"/>
                <a:gd name="T7" fmla="*/ 108 h 236"/>
                <a:gd name="T8" fmla="*/ 746 w 903"/>
                <a:gd name="T9" fmla="*/ 102 h 236"/>
                <a:gd name="T10" fmla="*/ 825 w 903"/>
                <a:gd name="T11" fmla="*/ 90 h 236"/>
                <a:gd name="T12" fmla="*/ 903 w 903"/>
                <a:gd name="T13" fmla="*/ 42 h 236"/>
                <a:gd name="T14" fmla="*/ 838 w 903"/>
                <a:gd name="T15" fmla="*/ 30 h 236"/>
                <a:gd name="T16" fmla="*/ 419 w 903"/>
                <a:gd name="T17" fmla="*/ 36 h 236"/>
                <a:gd name="T18" fmla="*/ 78 w 903"/>
                <a:gd name="T19" fmla="*/ 30 h 236"/>
                <a:gd name="T20" fmla="*/ 39 w 903"/>
                <a:gd name="T21" fmla="*/ 24 h 236"/>
                <a:gd name="T22" fmla="*/ 0 w 903"/>
                <a:gd name="T23" fmla="*/ 0 h 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3" h="236">
                  <a:moveTo>
                    <a:pt x="0" y="0"/>
                  </a:moveTo>
                  <a:cubicBezTo>
                    <a:pt x="0" y="1"/>
                    <a:pt x="13" y="101"/>
                    <a:pt x="26" y="118"/>
                  </a:cubicBezTo>
                  <a:cubicBezTo>
                    <a:pt x="36" y="130"/>
                    <a:pt x="53" y="134"/>
                    <a:pt x="65" y="144"/>
                  </a:cubicBezTo>
                  <a:cubicBezTo>
                    <a:pt x="116" y="186"/>
                    <a:pt x="159" y="213"/>
                    <a:pt x="222" y="236"/>
                  </a:cubicBezTo>
                  <a:cubicBezTo>
                    <a:pt x="397" y="231"/>
                    <a:pt x="572" y="234"/>
                    <a:pt x="746" y="222"/>
                  </a:cubicBezTo>
                  <a:cubicBezTo>
                    <a:pt x="774" y="220"/>
                    <a:pt x="825" y="196"/>
                    <a:pt x="825" y="196"/>
                  </a:cubicBezTo>
                  <a:cubicBezTo>
                    <a:pt x="881" y="158"/>
                    <a:pt x="866" y="147"/>
                    <a:pt x="903" y="92"/>
                  </a:cubicBezTo>
                  <a:cubicBezTo>
                    <a:pt x="859" y="24"/>
                    <a:pt x="901" y="61"/>
                    <a:pt x="838" y="65"/>
                  </a:cubicBezTo>
                  <a:cubicBezTo>
                    <a:pt x="698" y="73"/>
                    <a:pt x="559" y="74"/>
                    <a:pt x="419" y="78"/>
                  </a:cubicBezTo>
                  <a:cubicBezTo>
                    <a:pt x="305" y="74"/>
                    <a:pt x="191" y="73"/>
                    <a:pt x="78" y="65"/>
                  </a:cubicBezTo>
                  <a:cubicBezTo>
                    <a:pt x="64" y="64"/>
                    <a:pt x="50" y="61"/>
                    <a:pt x="39" y="52"/>
                  </a:cubicBezTo>
                  <a:cubicBezTo>
                    <a:pt x="22" y="38"/>
                    <a:pt x="15" y="15"/>
                    <a:pt x="0" y="0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Freeform 211">
              <a:extLst>
                <a:ext uri="{FF2B5EF4-FFF2-40B4-BE49-F238E27FC236}">
                  <a16:creationId xmlns:a16="http://schemas.microsoft.com/office/drawing/2014/main" id="{09D0CD13-B4AE-908A-7CF8-90FB01F4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954"/>
              <a:ext cx="315" cy="205"/>
            </a:xfrm>
            <a:custGeom>
              <a:avLst/>
              <a:gdLst>
                <a:gd name="T0" fmla="*/ 144 w 315"/>
                <a:gd name="T1" fmla="*/ 172 h 208"/>
                <a:gd name="T2" fmla="*/ 0 w 315"/>
                <a:gd name="T3" fmla="*/ 83 h 208"/>
                <a:gd name="T4" fmla="*/ 314 w 315"/>
                <a:gd name="T5" fmla="*/ 83 h 208"/>
                <a:gd name="T6" fmla="*/ 144 w 315"/>
                <a:gd name="T7" fmla="*/ 172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208">
                  <a:moveTo>
                    <a:pt x="144" y="175"/>
                  </a:moveTo>
                  <a:cubicBezTo>
                    <a:pt x="27" y="160"/>
                    <a:pt x="33" y="183"/>
                    <a:pt x="0" y="84"/>
                  </a:cubicBezTo>
                  <a:cubicBezTo>
                    <a:pt x="81" y="0"/>
                    <a:pt x="213" y="48"/>
                    <a:pt x="314" y="84"/>
                  </a:cubicBezTo>
                  <a:cubicBezTo>
                    <a:pt x="273" y="208"/>
                    <a:pt x="315" y="160"/>
                    <a:pt x="144" y="175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Freeform 212">
              <a:extLst>
                <a:ext uri="{FF2B5EF4-FFF2-40B4-BE49-F238E27FC236}">
                  <a16:creationId xmlns:a16="http://schemas.microsoft.com/office/drawing/2014/main" id="{0834BA01-14B5-A9F1-8B59-D009A65E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001"/>
              <a:ext cx="315" cy="206"/>
            </a:xfrm>
            <a:custGeom>
              <a:avLst/>
              <a:gdLst>
                <a:gd name="T0" fmla="*/ 144 w 315"/>
                <a:gd name="T1" fmla="*/ 173 h 208"/>
                <a:gd name="T2" fmla="*/ 0 w 315"/>
                <a:gd name="T3" fmla="*/ 83 h 208"/>
                <a:gd name="T4" fmla="*/ 314 w 315"/>
                <a:gd name="T5" fmla="*/ 83 h 208"/>
                <a:gd name="T6" fmla="*/ 144 w 315"/>
                <a:gd name="T7" fmla="*/ 173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5" h="208">
                  <a:moveTo>
                    <a:pt x="144" y="175"/>
                  </a:moveTo>
                  <a:cubicBezTo>
                    <a:pt x="27" y="160"/>
                    <a:pt x="33" y="183"/>
                    <a:pt x="0" y="84"/>
                  </a:cubicBezTo>
                  <a:cubicBezTo>
                    <a:pt x="81" y="0"/>
                    <a:pt x="213" y="48"/>
                    <a:pt x="314" y="84"/>
                  </a:cubicBezTo>
                  <a:cubicBezTo>
                    <a:pt x="273" y="208"/>
                    <a:pt x="315" y="160"/>
                    <a:pt x="144" y="175"/>
                  </a:cubicBez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12" name="Group 213">
              <a:extLst>
                <a:ext uri="{FF2B5EF4-FFF2-40B4-BE49-F238E27FC236}">
                  <a16:creationId xmlns:a16="http://schemas.microsoft.com/office/drawing/2014/main" id="{81D4D507-A941-8017-8D05-E754D99B4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96"/>
              <a:ext cx="2524" cy="4194"/>
              <a:chOff x="1248" y="96"/>
              <a:chExt cx="2524" cy="4194"/>
            </a:xfrm>
          </p:grpSpPr>
          <p:sp>
            <p:nvSpPr>
              <p:cNvPr id="51313" name="Freeform 214">
                <a:extLst>
                  <a:ext uri="{FF2B5EF4-FFF2-40B4-BE49-F238E27FC236}">
                    <a16:creationId xmlns:a16="http://schemas.microsoft.com/office/drawing/2014/main" id="{0063A4D0-0E0C-2656-667D-F9AC8FC18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3984"/>
                <a:ext cx="979" cy="306"/>
              </a:xfrm>
              <a:custGeom>
                <a:avLst/>
                <a:gdLst>
                  <a:gd name="T0" fmla="*/ 66 w 979"/>
                  <a:gd name="T1" fmla="*/ 97 h 306"/>
                  <a:gd name="T2" fmla="*/ 0 w 979"/>
                  <a:gd name="T3" fmla="*/ 228 h 306"/>
                  <a:gd name="T4" fmla="*/ 288 w 979"/>
                  <a:gd name="T5" fmla="*/ 293 h 306"/>
                  <a:gd name="T6" fmla="*/ 851 w 979"/>
                  <a:gd name="T7" fmla="*/ 306 h 306"/>
                  <a:gd name="T8" fmla="*/ 864 w 979"/>
                  <a:gd name="T9" fmla="*/ 241 h 306"/>
                  <a:gd name="T10" fmla="*/ 707 w 979"/>
                  <a:gd name="T11" fmla="*/ 149 h 306"/>
                  <a:gd name="T12" fmla="*/ 66 w 979"/>
                  <a:gd name="T13" fmla="*/ 97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9" h="306">
                    <a:moveTo>
                      <a:pt x="66" y="97"/>
                    </a:moveTo>
                    <a:cubicBezTo>
                      <a:pt x="53" y="160"/>
                      <a:pt x="45" y="185"/>
                      <a:pt x="0" y="228"/>
                    </a:cubicBezTo>
                    <a:cubicBezTo>
                      <a:pt x="74" y="300"/>
                      <a:pt x="188" y="289"/>
                      <a:pt x="288" y="293"/>
                    </a:cubicBezTo>
                    <a:cubicBezTo>
                      <a:pt x="476" y="300"/>
                      <a:pt x="663" y="302"/>
                      <a:pt x="851" y="306"/>
                    </a:cubicBezTo>
                    <a:cubicBezTo>
                      <a:pt x="979" y="285"/>
                      <a:pt x="925" y="300"/>
                      <a:pt x="864" y="241"/>
                    </a:cubicBezTo>
                    <a:cubicBezTo>
                      <a:pt x="835" y="153"/>
                      <a:pt x="794" y="163"/>
                      <a:pt x="707" y="149"/>
                    </a:cubicBezTo>
                    <a:cubicBezTo>
                      <a:pt x="484" y="0"/>
                      <a:pt x="504" y="86"/>
                      <a:pt x="66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4" name="Freeform 215">
                <a:extLst>
                  <a:ext uri="{FF2B5EF4-FFF2-40B4-BE49-F238E27FC236}">
                    <a16:creationId xmlns:a16="http://schemas.microsoft.com/office/drawing/2014/main" id="{EB841564-DDD1-D883-1BC5-AF39BA1FB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212"/>
                <a:ext cx="496" cy="250"/>
              </a:xfrm>
              <a:custGeom>
                <a:avLst/>
                <a:gdLst>
                  <a:gd name="T0" fmla="*/ 0 w 496"/>
                  <a:gd name="T1" fmla="*/ 169 h 253"/>
                  <a:gd name="T2" fmla="*/ 96 w 496"/>
                  <a:gd name="T3" fmla="*/ 240 h 253"/>
                  <a:gd name="T4" fmla="*/ 276 w 496"/>
                  <a:gd name="T5" fmla="*/ 216 h 253"/>
                  <a:gd name="T6" fmla="*/ 300 w 496"/>
                  <a:gd name="T7" fmla="*/ 181 h 253"/>
                  <a:gd name="T8" fmla="*/ 336 w 496"/>
                  <a:gd name="T9" fmla="*/ 169 h 253"/>
                  <a:gd name="T10" fmla="*/ 408 w 496"/>
                  <a:gd name="T11" fmla="*/ 122 h 253"/>
                  <a:gd name="T12" fmla="*/ 444 w 496"/>
                  <a:gd name="T13" fmla="*/ 98 h 253"/>
                  <a:gd name="T14" fmla="*/ 492 w 496"/>
                  <a:gd name="T15" fmla="*/ 15 h 253"/>
                  <a:gd name="T16" fmla="*/ 444 w 496"/>
                  <a:gd name="T17" fmla="*/ 3 h 253"/>
                  <a:gd name="T18" fmla="*/ 228 w 496"/>
                  <a:gd name="T19" fmla="*/ 27 h 253"/>
                  <a:gd name="T20" fmla="*/ 72 w 496"/>
                  <a:gd name="T21" fmla="*/ 110 h 253"/>
                  <a:gd name="T22" fmla="*/ 36 w 496"/>
                  <a:gd name="T23" fmla="*/ 145 h 253"/>
                  <a:gd name="T24" fmla="*/ 0 w 496"/>
                  <a:gd name="T25" fmla="*/ 169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6" h="253">
                    <a:moveTo>
                      <a:pt x="0" y="171"/>
                    </a:moveTo>
                    <a:cubicBezTo>
                      <a:pt x="28" y="213"/>
                      <a:pt x="48" y="227"/>
                      <a:pt x="96" y="243"/>
                    </a:cubicBezTo>
                    <a:cubicBezTo>
                      <a:pt x="156" y="238"/>
                      <a:pt x="226" y="253"/>
                      <a:pt x="276" y="219"/>
                    </a:cubicBezTo>
                    <a:cubicBezTo>
                      <a:pt x="288" y="211"/>
                      <a:pt x="289" y="192"/>
                      <a:pt x="300" y="183"/>
                    </a:cubicBezTo>
                    <a:cubicBezTo>
                      <a:pt x="310" y="175"/>
                      <a:pt x="325" y="177"/>
                      <a:pt x="336" y="171"/>
                    </a:cubicBezTo>
                    <a:cubicBezTo>
                      <a:pt x="361" y="157"/>
                      <a:pt x="384" y="139"/>
                      <a:pt x="408" y="123"/>
                    </a:cubicBezTo>
                    <a:cubicBezTo>
                      <a:pt x="420" y="115"/>
                      <a:pt x="444" y="99"/>
                      <a:pt x="444" y="99"/>
                    </a:cubicBezTo>
                    <a:cubicBezTo>
                      <a:pt x="450" y="90"/>
                      <a:pt x="496" y="25"/>
                      <a:pt x="492" y="15"/>
                    </a:cubicBezTo>
                    <a:cubicBezTo>
                      <a:pt x="486" y="0"/>
                      <a:pt x="460" y="7"/>
                      <a:pt x="444" y="3"/>
                    </a:cubicBezTo>
                    <a:cubicBezTo>
                      <a:pt x="343" y="37"/>
                      <a:pt x="459" y="1"/>
                      <a:pt x="228" y="27"/>
                    </a:cubicBezTo>
                    <a:cubicBezTo>
                      <a:pt x="169" y="34"/>
                      <a:pt x="128" y="92"/>
                      <a:pt x="72" y="111"/>
                    </a:cubicBezTo>
                    <a:cubicBezTo>
                      <a:pt x="60" y="123"/>
                      <a:pt x="49" y="136"/>
                      <a:pt x="36" y="147"/>
                    </a:cubicBezTo>
                    <a:cubicBezTo>
                      <a:pt x="25" y="156"/>
                      <a:pt x="0" y="171"/>
                      <a:pt x="0" y="1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5" name="Freeform 216">
                <a:extLst>
                  <a:ext uri="{FF2B5EF4-FFF2-40B4-BE49-F238E27FC236}">
                    <a16:creationId xmlns:a16="http://schemas.microsoft.com/office/drawing/2014/main" id="{16BA3A28-0A99-6858-8DBA-BBC3E70A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2476"/>
                <a:ext cx="530" cy="454"/>
              </a:xfrm>
              <a:custGeom>
                <a:avLst/>
                <a:gdLst>
                  <a:gd name="T0" fmla="*/ 417 w 530"/>
                  <a:gd name="T1" fmla="*/ 375 h 460"/>
                  <a:gd name="T2" fmla="*/ 208 w 530"/>
                  <a:gd name="T3" fmla="*/ 426 h 460"/>
                  <a:gd name="T4" fmla="*/ 103 w 530"/>
                  <a:gd name="T5" fmla="*/ 323 h 460"/>
                  <a:gd name="T6" fmla="*/ 77 w 530"/>
                  <a:gd name="T7" fmla="*/ 284 h 460"/>
                  <a:gd name="T8" fmla="*/ 50 w 530"/>
                  <a:gd name="T9" fmla="*/ 259 h 460"/>
                  <a:gd name="T10" fmla="*/ 64 w 530"/>
                  <a:gd name="T11" fmla="*/ 116 h 460"/>
                  <a:gd name="T12" fmla="*/ 103 w 530"/>
                  <a:gd name="T13" fmla="*/ 104 h 460"/>
                  <a:gd name="T14" fmla="*/ 116 w 530"/>
                  <a:gd name="T15" fmla="*/ 65 h 460"/>
                  <a:gd name="T16" fmla="*/ 155 w 530"/>
                  <a:gd name="T17" fmla="*/ 51 h 460"/>
                  <a:gd name="T18" fmla="*/ 286 w 530"/>
                  <a:gd name="T19" fmla="*/ 0 h 460"/>
                  <a:gd name="T20" fmla="*/ 509 w 530"/>
                  <a:gd name="T21" fmla="*/ 78 h 460"/>
                  <a:gd name="T22" fmla="*/ 522 w 530"/>
                  <a:gd name="T23" fmla="*/ 116 h 460"/>
                  <a:gd name="T24" fmla="*/ 443 w 530"/>
                  <a:gd name="T25" fmla="*/ 168 h 460"/>
                  <a:gd name="T26" fmla="*/ 404 w 530"/>
                  <a:gd name="T27" fmla="*/ 207 h 460"/>
                  <a:gd name="T28" fmla="*/ 352 w 530"/>
                  <a:gd name="T29" fmla="*/ 220 h 460"/>
                  <a:gd name="T30" fmla="*/ 365 w 530"/>
                  <a:gd name="T31" fmla="*/ 297 h 460"/>
                  <a:gd name="T32" fmla="*/ 417 w 530"/>
                  <a:gd name="T33" fmla="*/ 375 h 4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0" h="460">
                    <a:moveTo>
                      <a:pt x="417" y="380"/>
                    </a:moveTo>
                    <a:cubicBezTo>
                      <a:pt x="337" y="460"/>
                      <a:pt x="340" y="445"/>
                      <a:pt x="208" y="432"/>
                    </a:cubicBezTo>
                    <a:cubicBezTo>
                      <a:pt x="120" y="345"/>
                      <a:pt x="155" y="381"/>
                      <a:pt x="103" y="327"/>
                    </a:cubicBezTo>
                    <a:cubicBezTo>
                      <a:pt x="92" y="316"/>
                      <a:pt x="87" y="300"/>
                      <a:pt x="77" y="288"/>
                    </a:cubicBezTo>
                    <a:cubicBezTo>
                      <a:pt x="69" y="278"/>
                      <a:pt x="59" y="271"/>
                      <a:pt x="50" y="262"/>
                    </a:cubicBezTo>
                    <a:cubicBezTo>
                      <a:pt x="32" y="208"/>
                      <a:pt x="0" y="156"/>
                      <a:pt x="64" y="118"/>
                    </a:cubicBezTo>
                    <a:cubicBezTo>
                      <a:pt x="76" y="111"/>
                      <a:pt x="90" y="109"/>
                      <a:pt x="103" y="105"/>
                    </a:cubicBezTo>
                    <a:cubicBezTo>
                      <a:pt x="107" y="92"/>
                      <a:pt x="106" y="76"/>
                      <a:pt x="116" y="66"/>
                    </a:cubicBezTo>
                    <a:cubicBezTo>
                      <a:pt x="126" y="56"/>
                      <a:pt x="143" y="58"/>
                      <a:pt x="155" y="52"/>
                    </a:cubicBezTo>
                    <a:cubicBezTo>
                      <a:pt x="207" y="25"/>
                      <a:pt x="227" y="15"/>
                      <a:pt x="286" y="0"/>
                    </a:cubicBezTo>
                    <a:cubicBezTo>
                      <a:pt x="381" y="12"/>
                      <a:pt x="442" y="12"/>
                      <a:pt x="509" y="79"/>
                    </a:cubicBezTo>
                    <a:cubicBezTo>
                      <a:pt x="513" y="92"/>
                      <a:pt x="530" y="107"/>
                      <a:pt x="522" y="118"/>
                    </a:cubicBezTo>
                    <a:cubicBezTo>
                      <a:pt x="503" y="144"/>
                      <a:pt x="469" y="153"/>
                      <a:pt x="443" y="170"/>
                    </a:cubicBezTo>
                    <a:cubicBezTo>
                      <a:pt x="427" y="180"/>
                      <a:pt x="420" y="201"/>
                      <a:pt x="404" y="210"/>
                    </a:cubicBezTo>
                    <a:cubicBezTo>
                      <a:pt x="389" y="219"/>
                      <a:pt x="369" y="219"/>
                      <a:pt x="352" y="223"/>
                    </a:cubicBezTo>
                    <a:cubicBezTo>
                      <a:pt x="337" y="264"/>
                      <a:pt x="325" y="266"/>
                      <a:pt x="365" y="301"/>
                    </a:cubicBezTo>
                    <a:cubicBezTo>
                      <a:pt x="444" y="370"/>
                      <a:pt x="469" y="328"/>
                      <a:pt x="417" y="3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6" name="AutoShape 217">
                <a:extLst>
                  <a:ext uri="{FF2B5EF4-FFF2-40B4-BE49-F238E27FC236}">
                    <a16:creationId xmlns:a16="http://schemas.microsoft.com/office/drawing/2014/main" id="{BC10FA13-C48A-B412-67FA-3FFF6EA25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91623">
                <a:off x="2304" y="2476"/>
                <a:ext cx="967" cy="94"/>
              </a:xfrm>
              <a:prstGeom prst="flowChartMagneticDrum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317" name="Freeform 218">
                <a:extLst>
                  <a:ext uri="{FF2B5EF4-FFF2-40B4-BE49-F238E27FC236}">
                    <a16:creationId xmlns:a16="http://schemas.microsoft.com/office/drawing/2014/main" id="{068E14C4-4DE3-92BE-C5F1-4C9D6235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364"/>
                <a:ext cx="329" cy="281"/>
              </a:xfrm>
              <a:custGeom>
                <a:avLst/>
                <a:gdLst>
                  <a:gd name="T0" fmla="*/ 15 w 329"/>
                  <a:gd name="T1" fmla="*/ 258 h 284"/>
                  <a:gd name="T2" fmla="*/ 67 w 329"/>
                  <a:gd name="T3" fmla="*/ 181 h 284"/>
                  <a:gd name="T4" fmla="*/ 106 w 329"/>
                  <a:gd name="T5" fmla="*/ 155 h 284"/>
                  <a:gd name="T6" fmla="*/ 133 w 329"/>
                  <a:gd name="T7" fmla="*/ 129 h 284"/>
                  <a:gd name="T8" fmla="*/ 211 w 329"/>
                  <a:gd name="T9" fmla="*/ 90 h 284"/>
                  <a:gd name="T10" fmla="*/ 329 w 329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284">
                    <a:moveTo>
                      <a:pt x="15" y="261"/>
                    </a:moveTo>
                    <a:cubicBezTo>
                      <a:pt x="113" y="196"/>
                      <a:pt x="0" y="284"/>
                      <a:pt x="67" y="183"/>
                    </a:cubicBezTo>
                    <a:cubicBezTo>
                      <a:pt x="76" y="170"/>
                      <a:pt x="94" y="167"/>
                      <a:pt x="106" y="157"/>
                    </a:cubicBezTo>
                    <a:cubicBezTo>
                      <a:pt x="116" y="149"/>
                      <a:pt x="123" y="138"/>
                      <a:pt x="133" y="130"/>
                    </a:cubicBezTo>
                    <a:cubicBezTo>
                      <a:pt x="194" y="81"/>
                      <a:pt x="147" y="123"/>
                      <a:pt x="211" y="91"/>
                    </a:cubicBezTo>
                    <a:cubicBezTo>
                      <a:pt x="250" y="71"/>
                      <a:pt x="298" y="31"/>
                      <a:pt x="32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8" name="Freeform 219">
                <a:extLst>
                  <a:ext uri="{FF2B5EF4-FFF2-40B4-BE49-F238E27FC236}">
                    <a16:creationId xmlns:a16="http://schemas.microsoft.com/office/drawing/2014/main" id="{C2A3B6EC-E168-5CDF-C536-4852BACA1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454"/>
                <a:ext cx="170" cy="375"/>
              </a:xfrm>
              <a:custGeom>
                <a:avLst/>
                <a:gdLst>
                  <a:gd name="T0" fmla="*/ 0 w 170"/>
                  <a:gd name="T1" fmla="*/ 375 h 380"/>
                  <a:gd name="T2" fmla="*/ 131 w 170"/>
                  <a:gd name="T3" fmla="*/ 104 h 380"/>
                  <a:gd name="T4" fmla="*/ 170 w 170"/>
                  <a:gd name="T5" fmla="*/ 0 h 3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" h="380">
                    <a:moveTo>
                      <a:pt x="0" y="380"/>
                    </a:moveTo>
                    <a:cubicBezTo>
                      <a:pt x="23" y="265"/>
                      <a:pt x="46" y="190"/>
                      <a:pt x="131" y="105"/>
                    </a:cubicBezTo>
                    <a:cubicBezTo>
                      <a:pt x="160" y="17"/>
                      <a:pt x="145" y="51"/>
                      <a:pt x="17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9" name="Freeform 220">
                <a:extLst>
                  <a:ext uri="{FF2B5EF4-FFF2-40B4-BE49-F238E27FC236}">
                    <a16:creationId xmlns:a16="http://schemas.microsoft.com/office/drawing/2014/main" id="{7A811695-782E-A183-DDD9-A42B15CC9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784"/>
                <a:ext cx="183" cy="138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5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0" name="Freeform 221">
                <a:extLst>
                  <a:ext uri="{FF2B5EF4-FFF2-40B4-BE49-F238E27FC236}">
                    <a16:creationId xmlns:a16="http://schemas.microsoft.com/office/drawing/2014/main" id="{487956CA-065F-1ED8-DC82-EA5A8B404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367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1" name="Freeform 222">
                <a:extLst>
                  <a:ext uri="{FF2B5EF4-FFF2-40B4-BE49-F238E27FC236}">
                    <a16:creationId xmlns:a16="http://schemas.microsoft.com/office/drawing/2014/main" id="{F4B065D7-0632-1702-E38C-C76F88BE4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862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2" name="Freeform 223">
                <a:extLst>
                  <a:ext uri="{FF2B5EF4-FFF2-40B4-BE49-F238E27FC236}">
                    <a16:creationId xmlns:a16="http://schemas.microsoft.com/office/drawing/2014/main" id="{9A9D59B7-3F22-4EFE-69F1-732CAD005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211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3" name="Freeform 224">
                <a:extLst>
                  <a:ext uri="{FF2B5EF4-FFF2-40B4-BE49-F238E27FC236}">
                    <a16:creationId xmlns:a16="http://schemas.microsoft.com/office/drawing/2014/main" id="{3429B2DA-101F-E5F4-A651-40EA5EE1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1479"/>
                <a:ext cx="183" cy="138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5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4" name="Freeform 225">
                <a:extLst>
                  <a:ext uri="{FF2B5EF4-FFF2-40B4-BE49-F238E27FC236}">
                    <a16:creationId xmlns:a16="http://schemas.microsoft.com/office/drawing/2014/main" id="{10438F6E-7B9E-10BA-7125-447D95E0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526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5" name="Freeform 226">
                <a:extLst>
                  <a:ext uri="{FF2B5EF4-FFF2-40B4-BE49-F238E27FC236}">
                    <a16:creationId xmlns:a16="http://schemas.microsoft.com/office/drawing/2014/main" id="{9360A427-6E99-CADE-F4BE-9BFA1393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" y="1370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6" name="Freeform 227">
                <a:extLst>
                  <a:ext uri="{FF2B5EF4-FFF2-40B4-BE49-F238E27FC236}">
                    <a16:creationId xmlns:a16="http://schemas.microsoft.com/office/drawing/2014/main" id="{6CF6DE22-FC03-1B2D-72D8-79A923D00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638"/>
                <a:ext cx="183" cy="139"/>
              </a:xfrm>
              <a:custGeom>
                <a:avLst/>
                <a:gdLst>
                  <a:gd name="T0" fmla="*/ 183 w 183"/>
                  <a:gd name="T1" fmla="*/ 0 h 140"/>
                  <a:gd name="T2" fmla="*/ 79 w 183"/>
                  <a:gd name="T3" fmla="*/ 66 h 140"/>
                  <a:gd name="T4" fmla="*/ 0 w 183"/>
                  <a:gd name="T5" fmla="*/ 104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" h="140">
                    <a:moveTo>
                      <a:pt x="183" y="0"/>
                    </a:moveTo>
                    <a:cubicBezTo>
                      <a:pt x="119" y="23"/>
                      <a:pt x="143" y="45"/>
                      <a:pt x="79" y="66"/>
                    </a:cubicBezTo>
                    <a:cubicBezTo>
                      <a:pt x="61" y="92"/>
                      <a:pt x="35" y="140"/>
                      <a:pt x="0" y="1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7" name="Freeform 228">
                <a:extLst>
                  <a:ext uri="{FF2B5EF4-FFF2-40B4-BE49-F238E27FC236}">
                    <a16:creationId xmlns:a16="http://schemas.microsoft.com/office/drawing/2014/main" id="{6BBCC7A7-4B5C-BF00-14F3-74E93F78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03"/>
                <a:ext cx="1481" cy="1226"/>
              </a:xfrm>
              <a:custGeom>
                <a:avLst/>
                <a:gdLst>
                  <a:gd name="T0" fmla="*/ 629 w 1481"/>
                  <a:gd name="T1" fmla="*/ 77 h 1240"/>
                  <a:gd name="T2" fmla="*/ 458 w 1481"/>
                  <a:gd name="T3" fmla="*/ 168 h 1240"/>
                  <a:gd name="T4" fmla="*/ 432 w 1481"/>
                  <a:gd name="T5" fmla="*/ 246 h 1240"/>
                  <a:gd name="T6" fmla="*/ 419 w 1481"/>
                  <a:gd name="T7" fmla="*/ 285 h 1240"/>
                  <a:gd name="T8" fmla="*/ 314 w 1481"/>
                  <a:gd name="T9" fmla="*/ 699 h 1240"/>
                  <a:gd name="T10" fmla="*/ 249 w 1481"/>
                  <a:gd name="T11" fmla="*/ 829 h 1240"/>
                  <a:gd name="T12" fmla="*/ 249 w 1481"/>
                  <a:gd name="T13" fmla="*/ 829 h 1240"/>
                  <a:gd name="T14" fmla="*/ 236 w 1481"/>
                  <a:gd name="T15" fmla="*/ 867 h 1240"/>
                  <a:gd name="T16" fmla="*/ 197 w 1481"/>
                  <a:gd name="T17" fmla="*/ 880 h 1240"/>
                  <a:gd name="T18" fmla="*/ 79 w 1481"/>
                  <a:gd name="T19" fmla="*/ 971 h 1240"/>
                  <a:gd name="T20" fmla="*/ 40 w 1481"/>
                  <a:gd name="T21" fmla="*/ 997 h 1240"/>
                  <a:gd name="T22" fmla="*/ 0 w 1481"/>
                  <a:gd name="T23" fmla="*/ 1009 h 1240"/>
                  <a:gd name="T24" fmla="*/ 341 w 1481"/>
                  <a:gd name="T25" fmla="*/ 1113 h 1240"/>
                  <a:gd name="T26" fmla="*/ 773 w 1481"/>
                  <a:gd name="T27" fmla="*/ 1126 h 1240"/>
                  <a:gd name="T28" fmla="*/ 1257 w 1481"/>
                  <a:gd name="T29" fmla="*/ 1190 h 1240"/>
                  <a:gd name="T30" fmla="*/ 1427 w 1481"/>
                  <a:gd name="T31" fmla="*/ 1178 h 1240"/>
                  <a:gd name="T32" fmla="*/ 1362 w 1481"/>
                  <a:gd name="T33" fmla="*/ 816 h 1240"/>
                  <a:gd name="T34" fmla="*/ 1336 w 1481"/>
                  <a:gd name="T35" fmla="*/ 738 h 1240"/>
                  <a:gd name="T36" fmla="*/ 1322 w 1481"/>
                  <a:gd name="T37" fmla="*/ 699 h 1240"/>
                  <a:gd name="T38" fmla="*/ 1336 w 1481"/>
                  <a:gd name="T39" fmla="*/ 919 h 1240"/>
                  <a:gd name="T40" fmla="*/ 1375 w 1481"/>
                  <a:gd name="T41" fmla="*/ 958 h 1240"/>
                  <a:gd name="T42" fmla="*/ 1427 w 1481"/>
                  <a:gd name="T43" fmla="*/ 1088 h 1240"/>
                  <a:gd name="T44" fmla="*/ 1375 w 1481"/>
                  <a:gd name="T45" fmla="*/ 491 h 1240"/>
                  <a:gd name="T46" fmla="*/ 1322 w 1481"/>
                  <a:gd name="T47" fmla="*/ 389 h 1240"/>
                  <a:gd name="T48" fmla="*/ 1296 w 1481"/>
                  <a:gd name="T49" fmla="*/ 310 h 1240"/>
                  <a:gd name="T50" fmla="*/ 1270 w 1481"/>
                  <a:gd name="T51" fmla="*/ 272 h 1240"/>
                  <a:gd name="T52" fmla="*/ 1205 w 1481"/>
                  <a:gd name="T53" fmla="*/ 117 h 1240"/>
                  <a:gd name="T54" fmla="*/ 1087 w 1481"/>
                  <a:gd name="T55" fmla="*/ 0 h 1240"/>
                  <a:gd name="T56" fmla="*/ 629 w 1481"/>
                  <a:gd name="T57" fmla="*/ 77 h 12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81" h="1240">
                    <a:moveTo>
                      <a:pt x="629" y="78"/>
                    </a:moveTo>
                    <a:cubicBezTo>
                      <a:pt x="557" y="103"/>
                      <a:pt x="513" y="116"/>
                      <a:pt x="458" y="170"/>
                    </a:cubicBezTo>
                    <a:cubicBezTo>
                      <a:pt x="449" y="196"/>
                      <a:pt x="441" y="223"/>
                      <a:pt x="432" y="249"/>
                    </a:cubicBezTo>
                    <a:cubicBezTo>
                      <a:pt x="428" y="262"/>
                      <a:pt x="419" y="288"/>
                      <a:pt x="419" y="288"/>
                    </a:cubicBezTo>
                    <a:cubicBezTo>
                      <a:pt x="404" y="739"/>
                      <a:pt x="522" y="639"/>
                      <a:pt x="314" y="707"/>
                    </a:cubicBezTo>
                    <a:cubicBezTo>
                      <a:pt x="293" y="790"/>
                      <a:pt x="311" y="744"/>
                      <a:pt x="249" y="838"/>
                    </a:cubicBezTo>
                    <a:cubicBezTo>
                      <a:pt x="245" y="851"/>
                      <a:pt x="246" y="867"/>
                      <a:pt x="236" y="877"/>
                    </a:cubicBezTo>
                    <a:cubicBezTo>
                      <a:pt x="226" y="887"/>
                      <a:pt x="210" y="886"/>
                      <a:pt x="197" y="890"/>
                    </a:cubicBezTo>
                    <a:cubicBezTo>
                      <a:pt x="174" y="960"/>
                      <a:pt x="153" y="957"/>
                      <a:pt x="79" y="982"/>
                    </a:cubicBezTo>
                    <a:cubicBezTo>
                      <a:pt x="64" y="987"/>
                      <a:pt x="54" y="1001"/>
                      <a:pt x="40" y="1008"/>
                    </a:cubicBezTo>
                    <a:cubicBezTo>
                      <a:pt x="27" y="1014"/>
                      <a:pt x="13" y="1017"/>
                      <a:pt x="0" y="1021"/>
                    </a:cubicBezTo>
                    <a:cubicBezTo>
                      <a:pt x="106" y="1056"/>
                      <a:pt x="229" y="1120"/>
                      <a:pt x="341" y="1126"/>
                    </a:cubicBezTo>
                    <a:cubicBezTo>
                      <a:pt x="485" y="1134"/>
                      <a:pt x="629" y="1135"/>
                      <a:pt x="773" y="1139"/>
                    </a:cubicBezTo>
                    <a:cubicBezTo>
                      <a:pt x="927" y="1190"/>
                      <a:pt x="1097" y="1191"/>
                      <a:pt x="1257" y="1204"/>
                    </a:cubicBezTo>
                    <a:cubicBezTo>
                      <a:pt x="1314" y="1200"/>
                      <a:pt x="1398" y="1240"/>
                      <a:pt x="1427" y="1191"/>
                    </a:cubicBezTo>
                    <a:cubicBezTo>
                      <a:pt x="1479" y="1105"/>
                      <a:pt x="1422" y="916"/>
                      <a:pt x="1362" y="825"/>
                    </a:cubicBezTo>
                    <a:cubicBezTo>
                      <a:pt x="1353" y="799"/>
                      <a:pt x="1345" y="772"/>
                      <a:pt x="1336" y="746"/>
                    </a:cubicBezTo>
                    <a:cubicBezTo>
                      <a:pt x="1332" y="733"/>
                      <a:pt x="1322" y="707"/>
                      <a:pt x="1322" y="707"/>
                    </a:cubicBezTo>
                    <a:cubicBezTo>
                      <a:pt x="1327" y="781"/>
                      <a:pt x="1321" y="856"/>
                      <a:pt x="1336" y="929"/>
                    </a:cubicBezTo>
                    <a:cubicBezTo>
                      <a:pt x="1340" y="947"/>
                      <a:pt x="1363" y="955"/>
                      <a:pt x="1375" y="969"/>
                    </a:cubicBezTo>
                    <a:cubicBezTo>
                      <a:pt x="1408" y="1009"/>
                      <a:pt x="1415" y="1051"/>
                      <a:pt x="1427" y="1100"/>
                    </a:cubicBezTo>
                    <a:cubicBezTo>
                      <a:pt x="1411" y="462"/>
                      <a:pt x="1481" y="739"/>
                      <a:pt x="1375" y="497"/>
                    </a:cubicBezTo>
                    <a:cubicBezTo>
                      <a:pt x="1328" y="391"/>
                      <a:pt x="1376" y="445"/>
                      <a:pt x="1322" y="393"/>
                    </a:cubicBezTo>
                    <a:cubicBezTo>
                      <a:pt x="1313" y="367"/>
                      <a:pt x="1311" y="337"/>
                      <a:pt x="1296" y="314"/>
                    </a:cubicBezTo>
                    <a:cubicBezTo>
                      <a:pt x="1287" y="301"/>
                      <a:pt x="1276" y="289"/>
                      <a:pt x="1270" y="275"/>
                    </a:cubicBezTo>
                    <a:cubicBezTo>
                      <a:pt x="1244" y="215"/>
                      <a:pt x="1240" y="171"/>
                      <a:pt x="1205" y="118"/>
                    </a:cubicBezTo>
                    <a:cubicBezTo>
                      <a:pt x="1184" y="55"/>
                      <a:pt x="1147" y="20"/>
                      <a:pt x="1087" y="0"/>
                    </a:cubicBezTo>
                    <a:cubicBezTo>
                      <a:pt x="934" y="22"/>
                      <a:pt x="783" y="59"/>
                      <a:pt x="629" y="78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8" name="Freeform 229">
                <a:extLst>
                  <a:ext uri="{FF2B5EF4-FFF2-40B4-BE49-F238E27FC236}">
                    <a16:creationId xmlns:a16="http://schemas.microsoft.com/office/drawing/2014/main" id="{AD34354B-B493-59C1-56C7-05EA80806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673"/>
                <a:ext cx="413" cy="1227"/>
              </a:xfrm>
              <a:custGeom>
                <a:avLst/>
                <a:gdLst>
                  <a:gd name="T0" fmla="*/ 70 w 413"/>
                  <a:gd name="T1" fmla="*/ 56 h 1241"/>
                  <a:gd name="T2" fmla="*/ 162 w 413"/>
                  <a:gd name="T3" fmla="*/ 108 h 1241"/>
                  <a:gd name="T4" fmla="*/ 240 w 413"/>
                  <a:gd name="T5" fmla="*/ 303 h 1241"/>
                  <a:gd name="T6" fmla="*/ 319 w 413"/>
                  <a:gd name="T7" fmla="*/ 549 h 1241"/>
                  <a:gd name="T8" fmla="*/ 384 w 413"/>
                  <a:gd name="T9" fmla="*/ 859 h 1241"/>
                  <a:gd name="T10" fmla="*/ 384 w 413"/>
                  <a:gd name="T11" fmla="*/ 1208 h 1241"/>
                  <a:gd name="T12" fmla="*/ 319 w 413"/>
                  <a:gd name="T13" fmla="*/ 1195 h 1241"/>
                  <a:gd name="T14" fmla="*/ 253 w 413"/>
                  <a:gd name="T15" fmla="*/ 1066 h 1241"/>
                  <a:gd name="T16" fmla="*/ 214 w 413"/>
                  <a:gd name="T17" fmla="*/ 341 h 12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3" h="1241">
                    <a:moveTo>
                      <a:pt x="70" y="57"/>
                    </a:moveTo>
                    <a:cubicBezTo>
                      <a:pt x="214" y="201"/>
                      <a:pt x="0" y="0"/>
                      <a:pt x="162" y="109"/>
                    </a:cubicBezTo>
                    <a:cubicBezTo>
                      <a:pt x="221" y="149"/>
                      <a:pt x="204" y="252"/>
                      <a:pt x="240" y="306"/>
                    </a:cubicBezTo>
                    <a:cubicBezTo>
                      <a:pt x="292" y="385"/>
                      <a:pt x="301" y="463"/>
                      <a:pt x="319" y="555"/>
                    </a:cubicBezTo>
                    <a:cubicBezTo>
                      <a:pt x="340" y="660"/>
                      <a:pt x="367" y="763"/>
                      <a:pt x="384" y="869"/>
                    </a:cubicBezTo>
                    <a:cubicBezTo>
                      <a:pt x="385" y="889"/>
                      <a:pt x="413" y="1172"/>
                      <a:pt x="384" y="1222"/>
                    </a:cubicBezTo>
                    <a:cubicBezTo>
                      <a:pt x="373" y="1241"/>
                      <a:pt x="341" y="1213"/>
                      <a:pt x="319" y="1209"/>
                    </a:cubicBezTo>
                    <a:cubicBezTo>
                      <a:pt x="303" y="1161"/>
                      <a:pt x="281" y="1120"/>
                      <a:pt x="253" y="1078"/>
                    </a:cubicBezTo>
                    <a:cubicBezTo>
                      <a:pt x="240" y="359"/>
                      <a:pt x="407" y="538"/>
                      <a:pt x="214" y="345"/>
                    </a:cubicBezTo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9" name="Freeform 230">
                <a:extLst>
                  <a:ext uri="{FF2B5EF4-FFF2-40B4-BE49-F238E27FC236}">
                    <a16:creationId xmlns:a16="http://schemas.microsoft.com/office/drawing/2014/main" id="{4446775D-053A-09C8-4D17-EEA6C32E4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503"/>
                <a:ext cx="196" cy="80"/>
              </a:xfrm>
              <a:custGeom>
                <a:avLst/>
                <a:gdLst>
                  <a:gd name="T0" fmla="*/ 0 w 196"/>
                  <a:gd name="T1" fmla="*/ 80 h 81"/>
                  <a:gd name="T2" fmla="*/ 196 w 196"/>
                  <a:gd name="T3" fmla="*/ 80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" h="81">
                    <a:moveTo>
                      <a:pt x="0" y="81"/>
                    </a:moveTo>
                    <a:cubicBezTo>
                      <a:pt x="55" y="44"/>
                      <a:pt x="156" y="0"/>
                      <a:pt x="196" y="81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0" name="Freeform 231">
                <a:extLst>
                  <a:ext uri="{FF2B5EF4-FFF2-40B4-BE49-F238E27FC236}">
                    <a16:creationId xmlns:a16="http://schemas.microsoft.com/office/drawing/2014/main" id="{D0546E0E-41C3-1787-908C-3FF4181B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46"/>
                <a:ext cx="157" cy="67"/>
              </a:xfrm>
              <a:custGeom>
                <a:avLst/>
                <a:gdLst>
                  <a:gd name="T0" fmla="*/ 0 w 157"/>
                  <a:gd name="T1" fmla="*/ 54 h 68"/>
                  <a:gd name="T2" fmla="*/ 26 w 157"/>
                  <a:gd name="T3" fmla="*/ 16 h 68"/>
                  <a:gd name="T4" fmla="*/ 157 w 157"/>
                  <a:gd name="T5" fmla="*/ 67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7" h="68">
                    <a:moveTo>
                      <a:pt x="0" y="55"/>
                    </a:moveTo>
                    <a:cubicBezTo>
                      <a:pt x="9" y="42"/>
                      <a:pt x="11" y="19"/>
                      <a:pt x="26" y="16"/>
                    </a:cubicBezTo>
                    <a:cubicBezTo>
                      <a:pt x="99" y="0"/>
                      <a:pt x="118" y="29"/>
                      <a:pt x="157" y="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1" name="Freeform 232">
                <a:extLst>
                  <a:ext uri="{FF2B5EF4-FFF2-40B4-BE49-F238E27FC236}">
                    <a16:creationId xmlns:a16="http://schemas.microsoft.com/office/drawing/2014/main" id="{3FC45D4D-5487-60EF-D20D-FC20754B4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4058"/>
                <a:ext cx="662" cy="195"/>
              </a:xfrm>
              <a:custGeom>
                <a:avLst/>
                <a:gdLst>
                  <a:gd name="T0" fmla="*/ 279 w 662"/>
                  <a:gd name="T1" fmla="*/ 27 h 197"/>
                  <a:gd name="T2" fmla="*/ 489 w 662"/>
                  <a:gd name="T3" fmla="*/ 78 h 197"/>
                  <a:gd name="T4" fmla="*/ 554 w 662"/>
                  <a:gd name="T5" fmla="*/ 91 h 197"/>
                  <a:gd name="T6" fmla="*/ 633 w 662"/>
                  <a:gd name="T7" fmla="*/ 117 h 197"/>
                  <a:gd name="T8" fmla="*/ 659 w 662"/>
                  <a:gd name="T9" fmla="*/ 156 h 197"/>
                  <a:gd name="T10" fmla="*/ 554 w 662"/>
                  <a:gd name="T11" fmla="*/ 195 h 197"/>
                  <a:gd name="T12" fmla="*/ 332 w 662"/>
                  <a:gd name="T13" fmla="*/ 182 h 197"/>
                  <a:gd name="T14" fmla="*/ 266 w 662"/>
                  <a:gd name="T15" fmla="*/ 130 h 197"/>
                  <a:gd name="T16" fmla="*/ 57 w 662"/>
                  <a:gd name="T17" fmla="*/ 78 h 197"/>
                  <a:gd name="T18" fmla="*/ 31 w 662"/>
                  <a:gd name="T19" fmla="*/ 40 h 197"/>
                  <a:gd name="T20" fmla="*/ 4 w 662"/>
                  <a:gd name="T21" fmla="*/ 14 h 197"/>
                  <a:gd name="T22" fmla="*/ 44 w 662"/>
                  <a:gd name="T23" fmla="*/ 0 h 197"/>
                  <a:gd name="T24" fmla="*/ 371 w 662"/>
                  <a:gd name="T25" fmla="*/ 27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2" h="197">
                    <a:moveTo>
                      <a:pt x="279" y="27"/>
                    </a:moveTo>
                    <a:cubicBezTo>
                      <a:pt x="349" y="44"/>
                      <a:pt x="419" y="62"/>
                      <a:pt x="489" y="79"/>
                    </a:cubicBezTo>
                    <a:cubicBezTo>
                      <a:pt x="510" y="84"/>
                      <a:pt x="533" y="86"/>
                      <a:pt x="554" y="92"/>
                    </a:cubicBezTo>
                    <a:cubicBezTo>
                      <a:pt x="581" y="99"/>
                      <a:pt x="633" y="118"/>
                      <a:pt x="633" y="118"/>
                    </a:cubicBezTo>
                    <a:cubicBezTo>
                      <a:pt x="642" y="131"/>
                      <a:pt x="662" y="142"/>
                      <a:pt x="659" y="158"/>
                    </a:cubicBezTo>
                    <a:cubicBezTo>
                      <a:pt x="653" y="186"/>
                      <a:pt x="561" y="196"/>
                      <a:pt x="554" y="197"/>
                    </a:cubicBezTo>
                    <a:cubicBezTo>
                      <a:pt x="480" y="193"/>
                      <a:pt x="405" y="195"/>
                      <a:pt x="332" y="184"/>
                    </a:cubicBezTo>
                    <a:cubicBezTo>
                      <a:pt x="293" y="178"/>
                      <a:pt x="294" y="148"/>
                      <a:pt x="266" y="131"/>
                    </a:cubicBezTo>
                    <a:cubicBezTo>
                      <a:pt x="197" y="89"/>
                      <a:pt x="143" y="87"/>
                      <a:pt x="57" y="79"/>
                    </a:cubicBezTo>
                    <a:cubicBezTo>
                      <a:pt x="48" y="66"/>
                      <a:pt x="41" y="52"/>
                      <a:pt x="31" y="40"/>
                    </a:cubicBezTo>
                    <a:cubicBezTo>
                      <a:pt x="23" y="30"/>
                      <a:pt x="0" y="26"/>
                      <a:pt x="4" y="14"/>
                    </a:cubicBezTo>
                    <a:cubicBezTo>
                      <a:pt x="8" y="1"/>
                      <a:pt x="31" y="5"/>
                      <a:pt x="44" y="0"/>
                    </a:cubicBezTo>
                    <a:cubicBezTo>
                      <a:pt x="154" y="12"/>
                      <a:pt x="260" y="27"/>
                      <a:pt x="371" y="2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2" name="Freeform 233">
                <a:extLst>
                  <a:ext uri="{FF2B5EF4-FFF2-40B4-BE49-F238E27FC236}">
                    <a16:creationId xmlns:a16="http://schemas.microsoft.com/office/drawing/2014/main" id="{7CE71E86-6EF4-BCBE-BBE8-73EF26028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005"/>
                <a:ext cx="1009" cy="817"/>
              </a:xfrm>
              <a:custGeom>
                <a:avLst/>
                <a:gdLst>
                  <a:gd name="T0" fmla="*/ 154 w 1009"/>
                  <a:gd name="T1" fmla="*/ 194 h 827"/>
                  <a:gd name="T2" fmla="*/ 167 w 1009"/>
                  <a:gd name="T3" fmla="*/ 129 h 827"/>
                  <a:gd name="T4" fmla="*/ 573 w 1009"/>
                  <a:gd name="T5" fmla="*/ 0 h 827"/>
                  <a:gd name="T6" fmla="*/ 809 w 1009"/>
                  <a:gd name="T7" fmla="*/ 13 h 827"/>
                  <a:gd name="T8" fmla="*/ 887 w 1009"/>
                  <a:gd name="T9" fmla="*/ 39 h 827"/>
                  <a:gd name="T10" fmla="*/ 953 w 1009"/>
                  <a:gd name="T11" fmla="*/ 129 h 827"/>
                  <a:gd name="T12" fmla="*/ 966 w 1009"/>
                  <a:gd name="T13" fmla="*/ 452 h 827"/>
                  <a:gd name="T14" fmla="*/ 900 w 1009"/>
                  <a:gd name="T15" fmla="*/ 763 h 827"/>
                  <a:gd name="T16" fmla="*/ 599 w 1009"/>
                  <a:gd name="T17" fmla="*/ 789 h 827"/>
                  <a:gd name="T18" fmla="*/ 377 w 1009"/>
                  <a:gd name="T19" fmla="*/ 776 h 827"/>
                  <a:gd name="T20" fmla="*/ 285 w 1009"/>
                  <a:gd name="T21" fmla="*/ 686 h 827"/>
                  <a:gd name="T22" fmla="*/ 180 w 1009"/>
                  <a:gd name="T23" fmla="*/ 620 h 827"/>
                  <a:gd name="T24" fmla="*/ 50 w 1009"/>
                  <a:gd name="T25" fmla="*/ 478 h 827"/>
                  <a:gd name="T26" fmla="*/ 23 w 1009"/>
                  <a:gd name="T27" fmla="*/ 401 h 827"/>
                  <a:gd name="T28" fmla="*/ 102 w 1009"/>
                  <a:gd name="T29" fmla="*/ 220 h 827"/>
                  <a:gd name="T30" fmla="*/ 128 w 1009"/>
                  <a:gd name="T31" fmla="*/ 194 h 827"/>
                  <a:gd name="T32" fmla="*/ 154 w 1009"/>
                  <a:gd name="T33" fmla="*/ 194 h 8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9" h="827">
                    <a:moveTo>
                      <a:pt x="154" y="196"/>
                    </a:moveTo>
                    <a:cubicBezTo>
                      <a:pt x="158" y="174"/>
                      <a:pt x="156" y="150"/>
                      <a:pt x="167" y="131"/>
                    </a:cubicBezTo>
                    <a:cubicBezTo>
                      <a:pt x="244" y="4"/>
                      <a:pt x="450" y="15"/>
                      <a:pt x="573" y="0"/>
                    </a:cubicBezTo>
                    <a:cubicBezTo>
                      <a:pt x="652" y="4"/>
                      <a:pt x="731" y="3"/>
                      <a:pt x="809" y="13"/>
                    </a:cubicBezTo>
                    <a:cubicBezTo>
                      <a:pt x="836" y="16"/>
                      <a:pt x="887" y="39"/>
                      <a:pt x="887" y="39"/>
                    </a:cubicBezTo>
                    <a:cubicBezTo>
                      <a:pt x="950" y="102"/>
                      <a:pt x="932" y="68"/>
                      <a:pt x="953" y="131"/>
                    </a:cubicBezTo>
                    <a:cubicBezTo>
                      <a:pt x="957" y="240"/>
                      <a:pt x="958" y="349"/>
                      <a:pt x="966" y="458"/>
                    </a:cubicBezTo>
                    <a:cubicBezTo>
                      <a:pt x="974" y="568"/>
                      <a:pt x="1009" y="700"/>
                      <a:pt x="900" y="772"/>
                    </a:cubicBezTo>
                    <a:cubicBezTo>
                      <a:pt x="816" y="827"/>
                      <a:pt x="700" y="794"/>
                      <a:pt x="599" y="799"/>
                    </a:cubicBezTo>
                    <a:cubicBezTo>
                      <a:pt x="525" y="794"/>
                      <a:pt x="450" y="796"/>
                      <a:pt x="377" y="785"/>
                    </a:cubicBezTo>
                    <a:cubicBezTo>
                      <a:pt x="333" y="778"/>
                      <a:pt x="311" y="720"/>
                      <a:pt x="285" y="694"/>
                    </a:cubicBezTo>
                    <a:cubicBezTo>
                      <a:pt x="256" y="665"/>
                      <a:pt x="218" y="640"/>
                      <a:pt x="180" y="628"/>
                    </a:cubicBezTo>
                    <a:cubicBezTo>
                      <a:pt x="143" y="573"/>
                      <a:pt x="78" y="547"/>
                      <a:pt x="50" y="484"/>
                    </a:cubicBezTo>
                    <a:cubicBezTo>
                      <a:pt x="39" y="459"/>
                      <a:pt x="23" y="406"/>
                      <a:pt x="23" y="406"/>
                    </a:cubicBezTo>
                    <a:cubicBezTo>
                      <a:pt x="4" y="292"/>
                      <a:pt x="0" y="274"/>
                      <a:pt x="102" y="223"/>
                    </a:cubicBezTo>
                    <a:cubicBezTo>
                      <a:pt x="111" y="214"/>
                      <a:pt x="120" y="206"/>
                      <a:pt x="128" y="196"/>
                    </a:cubicBezTo>
                    <a:cubicBezTo>
                      <a:pt x="161" y="154"/>
                      <a:pt x="154" y="135"/>
                      <a:pt x="154" y="1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3" name="Freeform 234">
                <a:extLst>
                  <a:ext uri="{FF2B5EF4-FFF2-40B4-BE49-F238E27FC236}">
                    <a16:creationId xmlns:a16="http://schemas.microsoft.com/office/drawing/2014/main" id="{79C45DC7-E740-1B7E-DF1B-10CF240C8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280"/>
                <a:ext cx="785" cy="984"/>
              </a:xfrm>
              <a:custGeom>
                <a:avLst/>
                <a:gdLst>
                  <a:gd name="T0" fmla="*/ 785 w 785"/>
                  <a:gd name="T1" fmla="*/ 842 h 995"/>
                  <a:gd name="T2" fmla="*/ 654 w 785"/>
                  <a:gd name="T3" fmla="*/ 582 h 995"/>
                  <a:gd name="T4" fmla="*/ 589 w 785"/>
                  <a:gd name="T5" fmla="*/ 414 h 995"/>
                  <a:gd name="T6" fmla="*/ 549 w 785"/>
                  <a:gd name="T7" fmla="*/ 323 h 995"/>
                  <a:gd name="T8" fmla="*/ 536 w 785"/>
                  <a:gd name="T9" fmla="*/ 285 h 995"/>
                  <a:gd name="T10" fmla="*/ 510 w 785"/>
                  <a:gd name="T11" fmla="*/ 246 h 995"/>
                  <a:gd name="T12" fmla="*/ 497 w 785"/>
                  <a:gd name="T13" fmla="*/ 194 h 995"/>
                  <a:gd name="T14" fmla="*/ 458 w 785"/>
                  <a:gd name="T15" fmla="*/ 181 h 995"/>
                  <a:gd name="T16" fmla="*/ 301 w 785"/>
                  <a:gd name="T17" fmla="*/ 91 h 995"/>
                  <a:gd name="T18" fmla="*/ 183 w 785"/>
                  <a:gd name="T19" fmla="*/ 39 h 995"/>
                  <a:gd name="T20" fmla="*/ 144 w 785"/>
                  <a:gd name="T21" fmla="*/ 13 h 995"/>
                  <a:gd name="T22" fmla="*/ 104 w 785"/>
                  <a:gd name="T23" fmla="*/ 0 h 995"/>
                  <a:gd name="T24" fmla="*/ 0 w 785"/>
                  <a:gd name="T25" fmla="*/ 91 h 995"/>
                  <a:gd name="T26" fmla="*/ 26 w 785"/>
                  <a:gd name="T27" fmla="*/ 220 h 995"/>
                  <a:gd name="T28" fmla="*/ 52 w 785"/>
                  <a:gd name="T29" fmla="*/ 349 h 995"/>
                  <a:gd name="T30" fmla="*/ 39 w 785"/>
                  <a:gd name="T31" fmla="*/ 414 h 995"/>
                  <a:gd name="T32" fmla="*/ 117 w 785"/>
                  <a:gd name="T33" fmla="*/ 518 h 995"/>
                  <a:gd name="T34" fmla="*/ 275 w 785"/>
                  <a:gd name="T35" fmla="*/ 621 h 995"/>
                  <a:gd name="T36" fmla="*/ 392 w 785"/>
                  <a:gd name="T37" fmla="*/ 661 h 995"/>
                  <a:gd name="T38" fmla="*/ 432 w 785"/>
                  <a:gd name="T39" fmla="*/ 673 h 995"/>
                  <a:gd name="T40" fmla="*/ 654 w 785"/>
                  <a:gd name="T41" fmla="*/ 984 h 9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5" h="995">
                    <a:moveTo>
                      <a:pt x="785" y="851"/>
                    </a:moveTo>
                    <a:cubicBezTo>
                      <a:pt x="767" y="760"/>
                      <a:pt x="719" y="654"/>
                      <a:pt x="654" y="589"/>
                    </a:cubicBezTo>
                    <a:cubicBezTo>
                      <a:pt x="635" y="530"/>
                      <a:pt x="623" y="470"/>
                      <a:pt x="589" y="419"/>
                    </a:cubicBezTo>
                    <a:cubicBezTo>
                      <a:pt x="559" y="265"/>
                      <a:pt x="600" y="411"/>
                      <a:pt x="549" y="327"/>
                    </a:cubicBezTo>
                    <a:cubicBezTo>
                      <a:pt x="542" y="315"/>
                      <a:pt x="542" y="300"/>
                      <a:pt x="536" y="288"/>
                    </a:cubicBezTo>
                    <a:cubicBezTo>
                      <a:pt x="529" y="274"/>
                      <a:pt x="519" y="262"/>
                      <a:pt x="510" y="249"/>
                    </a:cubicBezTo>
                    <a:cubicBezTo>
                      <a:pt x="506" y="231"/>
                      <a:pt x="508" y="210"/>
                      <a:pt x="497" y="196"/>
                    </a:cubicBezTo>
                    <a:cubicBezTo>
                      <a:pt x="489" y="185"/>
                      <a:pt x="470" y="190"/>
                      <a:pt x="458" y="183"/>
                    </a:cubicBezTo>
                    <a:cubicBezTo>
                      <a:pt x="400" y="151"/>
                      <a:pt x="362" y="112"/>
                      <a:pt x="301" y="92"/>
                    </a:cubicBezTo>
                    <a:cubicBezTo>
                      <a:pt x="190" y="8"/>
                      <a:pt x="310" y="86"/>
                      <a:pt x="183" y="39"/>
                    </a:cubicBezTo>
                    <a:cubicBezTo>
                      <a:pt x="168" y="34"/>
                      <a:pt x="158" y="20"/>
                      <a:pt x="144" y="13"/>
                    </a:cubicBezTo>
                    <a:cubicBezTo>
                      <a:pt x="131" y="7"/>
                      <a:pt x="117" y="4"/>
                      <a:pt x="104" y="0"/>
                    </a:cubicBezTo>
                    <a:cubicBezTo>
                      <a:pt x="20" y="17"/>
                      <a:pt x="25" y="14"/>
                      <a:pt x="0" y="92"/>
                    </a:cubicBezTo>
                    <a:cubicBezTo>
                      <a:pt x="24" y="190"/>
                      <a:pt x="3" y="96"/>
                      <a:pt x="26" y="222"/>
                    </a:cubicBezTo>
                    <a:cubicBezTo>
                      <a:pt x="34" y="266"/>
                      <a:pt x="52" y="353"/>
                      <a:pt x="52" y="353"/>
                    </a:cubicBezTo>
                    <a:cubicBezTo>
                      <a:pt x="48" y="375"/>
                      <a:pt x="39" y="397"/>
                      <a:pt x="39" y="419"/>
                    </a:cubicBezTo>
                    <a:cubicBezTo>
                      <a:pt x="39" y="469"/>
                      <a:pt x="84" y="498"/>
                      <a:pt x="117" y="524"/>
                    </a:cubicBezTo>
                    <a:cubicBezTo>
                      <a:pt x="166" y="563"/>
                      <a:pt x="217" y="603"/>
                      <a:pt x="275" y="628"/>
                    </a:cubicBezTo>
                    <a:cubicBezTo>
                      <a:pt x="313" y="645"/>
                      <a:pt x="353" y="655"/>
                      <a:pt x="392" y="668"/>
                    </a:cubicBezTo>
                    <a:cubicBezTo>
                      <a:pt x="405" y="673"/>
                      <a:pt x="432" y="681"/>
                      <a:pt x="432" y="681"/>
                    </a:cubicBezTo>
                    <a:cubicBezTo>
                      <a:pt x="550" y="760"/>
                      <a:pt x="654" y="843"/>
                      <a:pt x="654" y="9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4" name="Freeform 235">
                <a:extLst>
                  <a:ext uri="{FF2B5EF4-FFF2-40B4-BE49-F238E27FC236}">
                    <a16:creationId xmlns:a16="http://schemas.microsoft.com/office/drawing/2014/main" id="{846B1179-E98F-E401-2669-088CEF025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96"/>
                <a:ext cx="874" cy="957"/>
              </a:xfrm>
              <a:custGeom>
                <a:avLst/>
                <a:gdLst>
                  <a:gd name="T0" fmla="*/ 851 w 874"/>
                  <a:gd name="T1" fmla="*/ 909 h 968"/>
                  <a:gd name="T2" fmla="*/ 838 w 874"/>
                  <a:gd name="T3" fmla="*/ 753 h 968"/>
                  <a:gd name="T4" fmla="*/ 811 w 874"/>
                  <a:gd name="T5" fmla="*/ 675 h 968"/>
                  <a:gd name="T6" fmla="*/ 798 w 874"/>
                  <a:gd name="T7" fmla="*/ 637 h 968"/>
                  <a:gd name="T8" fmla="*/ 772 w 874"/>
                  <a:gd name="T9" fmla="*/ 417 h 968"/>
                  <a:gd name="T10" fmla="*/ 746 w 874"/>
                  <a:gd name="T11" fmla="*/ 391 h 968"/>
                  <a:gd name="T12" fmla="*/ 694 w 874"/>
                  <a:gd name="T13" fmla="*/ 313 h 968"/>
                  <a:gd name="T14" fmla="*/ 641 w 874"/>
                  <a:gd name="T15" fmla="*/ 261 h 968"/>
                  <a:gd name="T16" fmla="*/ 628 w 874"/>
                  <a:gd name="T17" fmla="*/ 222 h 968"/>
                  <a:gd name="T18" fmla="*/ 550 w 874"/>
                  <a:gd name="T19" fmla="*/ 171 h 968"/>
                  <a:gd name="T20" fmla="*/ 393 w 874"/>
                  <a:gd name="T21" fmla="*/ 80 h 968"/>
                  <a:gd name="T22" fmla="*/ 91 w 874"/>
                  <a:gd name="T23" fmla="*/ 54 h 968"/>
                  <a:gd name="T24" fmla="*/ 26 w 874"/>
                  <a:gd name="T25" fmla="*/ 67 h 968"/>
                  <a:gd name="T26" fmla="*/ 0 w 874"/>
                  <a:gd name="T27" fmla="*/ 145 h 968"/>
                  <a:gd name="T28" fmla="*/ 144 w 874"/>
                  <a:gd name="T29" fmla="*/ 248 h 968"/>
                  <a:gd name="T30" fmla="*/ 157 w 874"/>
                  <a:gd name="T31" fmla="*/ 288 h 968"/>
                  <a:gd name="T32" fmla="*/ 209 w 874"/>
                  <a:gd name="T33" fmla="*/ 326 h 968"/>
                  <a:gd name="T34" fmla="*/ 327 w 874"/>
                  <a:gd name="T35" fmla="*/ 403 h 968"/>
                  <a:gd name="T36" fmla="*/ 353 w 874"/>
                  <a:gd name="T37" fmla="*/ 430 h 968"/>
                  <a:gd name="T38" fmla="*/ 393 w 874"/>
                  <a:gd name="T39" fmla="*/ 443 h 968"/>
                  <a:gd name="T40" fmla="*/ 406 w 874"/>
                  <a:gd name="T41" fmla="*/ 481 h 968"/>
                  <a:gd name="T42" fmla="*/ 484 w 874"/>
                  <a:gd name="T43" fmla="*/ 598 h 968"/>
                  <a:gd name="T44" fmla="*/ 537 w 874"/>
                  <a:gd name="T45" fmla="*/ 715 h 968"/>
                  <a:gd name="T46" fmla="*/ 589 w 874"/>
                  <a:gd name="T47" fmla="*/ 753 h 968"/>
                  <a:gd name="T48" fmla="*/ 641 w 874"/>
                  <a:gd name="T49" fmla="*/ 830 h 968"/>
                  <a:gd name="T50" fmla="*/ 667 w 874"/>
                  <a:gd name="T51" fmla="*/ 909 h 968"/>
                  <a:gd name="T52" fmla="*/ 772 w 874"/>
                  <a:gd name="T53" fmla="*/ 921 h 968"/>
                  <a:gd name="T54" fmla="*/ 825 w 874"/>
                  <a:gd name="T55" fmla="*/ 934 h 968"/>
                  <a:gd name="T56" fmla="*/ 864 w 874"/>
                  <a:gd name="T57" fmla="*/ 947 h 968"/>
                  <a:gd name="T58" fmla="*/ 851 w 874"/>
                  <a:gd name="T59" fmla="*/ 909 h 96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4" h="968">
                    <a:moveTo>
                      <a:pt x="851" y="919"/>
                    </a:moveTo>
                    <a:cubicBezTo>
                      <a:pt x="847" y="867"/>
                      <a:pt x="847" y="814"/>
                      <a:pt x="838" y="762"/>
                    </a:cubicBezTo>
                    <a:cubicBezTo>
                      <a:pt x="833" y="735"/>
                      <a:pt x="820" y="709"/>
                      <a:pt x="811" y="683"/>
                    </a:cubicBezTo>
                    <a:cubicBezTo>
                      <a:pt x="807" y="670"/>
                      <a:pt x="798" y="644"/>
                      <a:pt x="798" y="644"/>
                    </a:cubicBezTo>
                    <a:cubicBezTo>
                      <a:pt x="789" y="570"/>
                      <a:pt x="791" y="494"/>
                      <a:pt x="772" y="422"/>
                    </a:cubicBezTo>
                    <a:cubicBezTo>
                      <a:pt x="769" y="410"/>
                      <a:pt x="753" y="405"/>
                      <a:pt x="746" y="395"/>
                    </a:cubicBezTo>
                    <a:cubicBezTo>
                      <a:pt x="727" y="370"/>
                      <a:pt x="716" y="339"/>
                      <a:pt x="694" y="317"/>
                    </a:cubicBezTo>
                    <a:cubicBezTo>
                      <a:pt x="676" y="299"/>
                      <a:pt x="641" y="264"/>
                      <a:pt x="641" y="264"/>
                    </a:cubicBezTo>
                    <a:cubicBezTo>
                      <a:pt x="637" y="251"/>
                      <a:pt x="638" y="235"/>
                      <a:pt x="628" y="225"/>
                    </a:cubicBezTo>
                    <a:cubicBezTo>
                      <a:pt x="606" y="203"/>
                      <a:pt x="576" y="190"/>
                      <a:pt x="550" y="173"/>
                    </a:cubicBezTo>
                    <a:cubicBezTo>
                      <a:pt x="496" y="137"/>
                      <a:pt x="457" y="102"/>
                      <a:pt x="393" y="81"/>
                    </a:cubicBezTo>
                    <a:cubicBezTo>
                      <a:pt x="309" y="0"/>
                      <a:pt x="215" y="48"/>
                      <a:pt x="91" y="55"/>
                    </a:cubicBezTo>
                    <a:cubicBezTo>
                      <a:pt x="69" y="59"/>
                      <a:pt x="42" y="52"/>
                      <a:pt x="26" y="68"/>
                    </a:cubicBezTo>
                    <a:cubicBezTo>
                      <a:pt x="7" y="88"/>
                      <a:pt x="0" y="147"/>
                      <a:pt x="0" y="147"/>
                    </a:cubicBezTo>
                    <a:cubicBezTo>
                      <a:pt x="51" y="181"/>
                      <a:pt x="94" y="218"/>
                      <a:pt x="144" y="251"/>
                    </a:cubicBezTo>
                    <a:cubicBezTo>
                      <a:pt x="148" y="264"/>
                      <a:pt x="148" y="280"/>
                      <a:pt x="157" y="291"/>
                    </a:cubicBezTo>
                    <a:cubicBezTo>
                      <a:pt x="171" y="308"/>
                      <a:pt x="192" y="316"/>
                      <a:pt x="209" y="330"/>
                    </a:cubicBezTo>
                    <a:cubicBezTo>
                      <a:pt x="251" y="366"/>
                      <a:pt x="274" y="390"/>
                      <a:pt x="327" y="408"/>
                    </a:cubicBezTo>
                    <a:cubicBezTo>
                      <a:pt x="336" y="417"/>
                      <a:pt x="342" y="429"/>
                      <a:pt x="353" y="435"/>
                    </a:cubicBezTo>
                    <a:cubicBezTo>
                      <a:pt x="365" y="442"/>
                      <a:pt x="383" y="438"/>
                      <a:pt x="393" y="448"/>
                    </a:cubicBezTo>
                    <a:cubicBezTo>
                      <a:pt x="403" y="458"/>
                      <a:pt x="399" y="475"/>
                      <a:pt x="406" y="487"/>
                    </a:cubicBezTo>
                    <a:cubicBezTo>
                      <a:pt x="429" y="528"/>
                      <a:pt x="469" y="560"/>
                      <a:pt x="484" y="605"/>
                    </a:cubicBezTo>
                    <a:cubicBezTo>
                      <a:pt x="490" y="622"/>
                      <a:pt x="528" y="712"/>
                      <a:pt x="537" y="723"/>
                    </a:cubicBezTo>
                    <a:cubicBezTo>
                      <a:pt x="551" y="740"/>
                      <a:pt x="575" y="746"/>
                      <a:pt x="589" y="762"/>
                    </a:cubicBezTo>
                    <a:cubicBezTo>
                      <a:pt x="610" y="785"/>
                      <a:pt x="641" y="840"/>
                      <a:pt x="641" y="840"/>
                    </a:cubicBezTo>
                    <a:cubicBezTo>
                      <a:pt x="650" y="866"/>
                      <a:pt x="639" y="916"/>
                      <a:pt x="667" y="919"/>
                    </a:cubicBezTo>
                    <a:cubicBezTo>
                      <a:pt x="702" y="923"/>
                      <a:pt x="737" y="926"/>
                      <a:pt x="772" y="932"/>
                    </a:cubicBezTo>
                    <a:cubicBezTo>
                      <a:pt x="790" y="935"/>
                      <a:pt x="807" y="940"/>
                      <a:pt x="825" y="945"/>
                    </a:cubicBezTo>
                    <a:cubicBezTo>
                      <a:pt x="838" y="949"/>
                      <a:pt x="854" y="968"/>
                      <a:pt x="864" y="958"/>
                    </a:cubicBezTo>
                    <a:cubicBezTo>
                      <a:pt x="874" y="948"/>
                      <a:pt x="855" y="932"/>
                      <a:pt x="851" y="9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5" name="Freeform 236">
                <a:extLst>
                  <a:ext uri="{FF2B5EF4-FFF2-40B4-BE49-F238E27FC236}">
                    <a16:creationId xmlns:a16="http://schemas.microsoft.com/office/drawing/2014/main" id="{00AB9CD2-94E4-3F10-A878-B9246E878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0" y="969"/>
                <a:ext cx="480" cy="333"/>
              </a:xfrm>
              <a:custGeom>
                <a:avLst/>
                <a:gdLst>
                  <a:gd name="T0" fmla="*/ 192 w 480"/>
                  <a:gd name="T1" fmla="*/ 36 h 337"/>
                  <a:gd name="T2" fmla="*/ 375 w 480"/>
                  <a:gd name="T3" fmla="*/ 48 h 337"/>
                  <a:gd name="T4" fmla="*/ 414 w 480"/>
                  <a:gd name="T5" fmla="*/ 61 h 337"/>
                  <a:gd name="T6" fmla="*/ 480 w 480"/>
                  <a:gd name="T7" fmla="*/ 126 h 337"/>
                  <a:gd name="T8" fmla="*/ 441 w 480"/>
                  <a:gd name="T9" fmla="*/ 139 h 337"/>
                  <a:gd name="T10" fmla="*/ 375 w 480"/>
                  <a:gd name="T11" fmla="*/ 152 h 337"/>
                  <a:gd name="T12" fmla="*/ 388 w 480"/>
                  <a:gd name="T13" fmla="*/ 204 h 337"/>
                  <a:gd name="T14" fmla="*/ 349 w 480"/>
                  <a:gd name="T15" fmla="*/ 204 h 337"/>
                  <a:gd name="T16" fmla="*/ 310 w 480"/>
                  <a:gd name="T17" fmla="*/ 178 h 337"/>
                  <a:gd name="T18" fmla="*/ 270 w 480"/>
                  <a:gd name="T19" fmla="*/ 204 h 337"/>
                  <a:gd name="T20" fmla="*/ 192 w 480"/>
                  <a:gd name="T21" fmla="*/ 242 h 337"/>
                  <a:gd name="T22" fmla="*/ 166 w 480"/>
                  <a:gd name="T23" fmla="*/ 204 h 337"/>
                  <a:gd name="T24" fmla="*/ 126 w 480"/>
                  <a:gd name="T25" fmla="*/ 191 h 337"/>
                  <a:gd name="T26" fmla="*/ 100 w 480"/>
                  <a:gd name="T27" fmla="*/ 229 h 337"/>
                  <a:gd name="T28" fmla="*/ 22 w 480"/>
                  <a:gd name="T29" fmla="*/ 256 h 337"/>
                  <a:gd name="T30" fmla="*/ 22 w 480"/>
                  <a:gd name="T31" fmla="*/ 178 h 337"/>
                  <a:gd name="T32" fmla="*/ 74 w 480"/>
                  <a:gd name="T33" fmla="*/ 100 h 337"/>
                  <a:gd name="T34" fmla="*/ 244 w 480"/>
                  <a:gd name="T35" fmla="*/ 48 h 337"/>
                  <a:gd name="T36" fmla="*/ 310 w 480"/>
                  <a:gd name="T37" fmla="*/ 23 h 3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0" h="337">
                    <a:moveTo>
                      <a:pt x="192" y="36"/>
                    </a:moveTo>
                    <a:cubicBezTo>
                      <a:pt x="253" y="40"/>
                      <a:pt x="314" y="42"/>
                      <a:pt x="375" y="49"/>
                    </a:cubicBezTo>
                    <a:cubicBezTo>
                      <a:pt x="389" y="51"/>
                      <a:pt x="406" y="51"/>
                      <a:pt x="414" y="62"/>
                    </a:cubicBezTo>
                    <a:cubicBezTo>
                      <a:pt x="479" y="144"/>
                      <a:pt x="362" y="99"/>
                      <a:pt x="480" y="128"/>
                    </a:cubicBezTo>
                    <a:cubicBezTo>
                      <a:pt x="467" y="132"/>
                      <a:pt x="454" y="138"/>
                      <a:pt x="441" y="141"/>
                    </a:cubicBezTo>
                    <a:cubicBezTo>
                      <a:pt x="419" y="146"/>
                      <a:pt x="389" y="137"/>
                      <a:pt x="375" y="154"/>
                    </a:cubicBezTo>
                    <a:cubicBezTo>
                      <a:pt x="364" y="168"/>
                      <a:pt x="384" y="189"/>
                      <a:pt x="388" y="206"/>
                    </a:cubicBezTo>
                    <a:cubicBezTo>
                      <a:pt x="366" y="271"/>
                      <a:pt x="387" y="244"/>
                      <a:pt x="349" y="206"/>
                    </a:cubicBezTo>
                    <a:cubicBezTo>
                      <a:pt x="338" y="195"/>
                      <a:pt x="323" y="189"/>
                      <a:pt x="310" y="180"/>
                    </a:cubicBezTo>
                    <a:cubicBezTo>
                      <a:pt x="291" y="237"/>
                      <a:pt x="296" y="337"/>
                      <a:pt x="270" y="206"/>
                    </a:cubicBezTo>
                    <a:cubicBezTo>
                      <a:pt x="262" y="211"/>
                      <a:pt x="209" y="252"/>
                      <a:pt x="192" y="245"/>
                    </a:cubicBezTo>
                    <a:cubicBezTo>
                      <a:pt x="177" y="239"/>
                      <a:pt x="178" y="216"/>
                      <a:pt x="166" y="206"/>
                    </a:cubicBezTo>
                    <a:cubicBezTo>
                      <a:pt x="155" y="197"/>
                      <a:pt x="139" y="197"/>
                      <a:pt x="126" y="193"/>
                    </a:cubicBezTo>
                    <a:cubicBezTo>
                      <a:pt x="117" y="206"/>
                      <a:pt x="113" y="224"/>
                      <a:pt x="100" y="232"/>
                    </a:cubicBezTo>
                    <a:cubicBezTo>
                      <a:pt x="77" y="247"/>
                      <a:pt x="22" y="259"/>
                      <a:pt x="22" y="259"/>
                    </a:cubicBezTo>
                    <a:cubicBezTo>
                      <a:pt x="9" y="219"/>
                      <a:pt x="0" y="219"/>
                      <a:pt x="22" y="180"/>
                    </a:cubicBezTo>
                    <a:cubicBezTo>
                      <a:pt x="37" y="152"/>
                      <a:pt x="74" y="101"/>
                      <a:pt x="74" y="101"/>
                    </a:cubicBezTo>
                    <a:cubicBezTo>
                      <a:pt x="99" y="0"/>
                      <a:pt x="137" y="37"/>
                      <a:pt x="244" y="49"/>
                    </a:cubicBezTo>
                    <a:cubicBezTo>
                      <a:pt x="314" y="35"/>
                      <a:pt x="310" y="58"/>
                      <a:pt x="310" y="2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6" name="Freeform 237">
                <a:extLst>
                  <a:ext uri="{FF2B5EF4-FFF2-40B4-BE49-F238E27FC236}">
                    <a16:creationId xmlns:a16="http://schemas.microsoft.com/office/drawing/2014/main" id="{3A5E2788-6C5F-4563-13D2-622E01B2D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259"/>
                <a:ext cx="238" cy="74"/>
              </a:xfrm>
              <a:custGeom>
                <a:avLst/>
                <a:gdLst>
                  <a:gd name="T0" fmla="*/ 0 w 238"/>
                  <a:gd name="T1" fmla="*/ 74 h 75"/>
                  <a:gd name="T2" fmla="*/ 37 w 238"/>
                  <a:gd name="T3" fmla="*/ 61 h 75"/>
                  <a:gd name="T4" fmla="*/ 113 w 238"/>
                  <a:gd name="T5" fmla="*/ 12 h 75"/>
                  <a:gd name="T6" fmla="*/ 238 w 238"/>
                  <a:gd name="T7" fmla="*/ 37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8" h="75">
                    <a:moveTo>
                      <a:pt x="0" y="75"/>
                    </a:moveTo>
                    <a:cubicBezTo>
                      <a:pt x="12" y="71"/>
                      <a:pt x="26" y="68"/>
                      <a:pt x="37" y="62"/>
                    </a:cubicBezTo>
                    <a:cubicBezTo>
                      <a:pt x="63" y="47"/>
                      <a:pt x="113" y="12"/>
                      <a:pt x="113" y="12"/>
                    </a:cubicBezTo>
                    <a:cubicBezTo>
                      <a:pt x="231" y="26"/>
                      <a:pt x="197" y="0"/>
                      <a:pt x="238" y="3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7" name="Freeform 238">
                <a:extLst>
                  <a:ext uri="{FF2B5EF4-FFF2-40B4-BE49-F238E27FC236}">
                    <a16:creationId xmlns:a16="http://schemas.microsoft.com/office/drawing/2014/main" id="{8ED7BB2D-B5A9-A132-8FC3-603D347F3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337"/>
                <a:ext cx="176" cy="138"/>
              </a:xfrm>
              <a:custGeom>
                <a:avLst/>
                <a:gdLst>
                  <a:gd name="T0" fmla="*/ 101 w 176"/>
                  <a:gd name="T1" fmla="*/ 1 h 140"/>
                  <a:gd name="T2" fmla="*/ 13 w 176"/>
                  <a:gd name="T3" fmla="*/ 13 h 140"/>
                  <a:gd name="T4" fmla="*/ 0 w 176"/>
                  <a:gd name="T5" fmla="*/ 50 h 140"/>
                  <a:gd name="T6" fmla="*/ 51 w 176"/>
                  <a:gd name="T7" fmla="*/ 137 h 140"/>
                  <a:gd name="T8" fmla="*/ 163 w 176"/>
                  <a:gd name="T9" fmla="*/ 124 h 140"/>
                  <a:gd name="T10" fmla="*/ 176 w 176"/>
                  <a:gd name="T11" fmla="*/ 88 h 140"/>
                  <a:gd name="T12" fmla="*/ 101 w 176"/>
                  <a:gd name="T13" fmla="*/ 1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140">
                    <a:moveTo>
                      <a:pt x="101" y="1"/>
                    </a:moveTo>
                    <a:cubicBezTo>
                      <a:pt x="72" y="5"/>
                      <a:pt x="40" y="0"/>
                      <a:pt x="13" y="13"/>
                    </a:cubicBezTo>
                    <a:cubicBezTo>
                      <a:pt x="1" y="19"/>
                      <a:pt x="0" y="38"/>
                      <a:pt x="0" y="51"/>
                    </a:cubicBezTo>
                    <a:cubicBezTo>
                      <a:pt x="0" y="118"/>
                      <a:pt x="6" y="110"/>
                      <a:pt x="51" y="139"/>
                    </a:cubicBezTo>
                    <a:cubicBezTo>
                      <a:pt x="88" y="135"/>
                      <a:pt x="128" y="140"/>
                      <a:pt x="163" y="126"/>
                    </a:cubicBezTo>
                    <a:cubicBezTo>
                      <a:pt x="175" y="121"/>
                      <a:pt x="176" y="102"/>
                      <a:pt x="176" y="89"/>
                    </a:cubicBezTo>
                    <a:cubicBezTo>
                      <a:pt x="176" y="42"/>
                      <a:pt x="148" y="1"/>
                      <a:pt x="1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8" name="Freeform 239">
                <a:extLst>
                  <a:ext uri="{FF2B5EF4-FFF2-40B4-BE49-F238E27FC236}">
                    <a16:creationId xmlns:a16="http://schemas.microsoft.com/office/drawing/2014/main" id="{CE99E08D-4239-AA52-CACD-AF91F748E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1380"/>
                <a:ext cx="172" cy="103"/>
              </a:xfrm>
              <a:custGeom>
                <a:avLst/>
                <a:gdLst>
                  <a:gd name="T0" fmla="*/ 45 w 172"/>
                  <a:gd name="T1" fmla="*/ 103 h 104"/>
                  <a:gd name="T2" fmla="*/ 111 w 172"/>
                  <a:gd name="T3" fmla="*/ 0 h 104"/>
                  <a:gd name="T4" fmla="*/ 150 w 172"/>
                  <a:gd name="T5" fmla="*/ 13 h 104"/>
                  <a:gd name="T6" fmla="*/ 98 w 172"/>
                  <a:gd name="T7" fmla="*/ 90 h 104"/>
                  <a:gd name="T8" fmla="*/ 19 w 172"/>
                  <a:gd name="T9" fmla="*/ 77 h 104"/>
                  <a:gd name="T10" fmla="*/ 58 w 172"/>
                  <a:gd name="T11" fmla="*/ 13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2" h="104">
                    <a:moveTo>
                      <a:pt x="45" y="104"/>
                    </a:moveTo>
                    <a:cubicBezTo>
                      <a:pt x="77" y="11"/>
                      <a:pt x="49" y="41"/>
                      <a:pt x="111" y="0"/>
                    </a:cubicBezTo>
                    <a:cubicBezTo>
                      <a:pt x="124" y="4"/>
                      <a:pt x="146" y="0"/>
                      <a:pt x="150" y="13"/>
                    </a:cubicBezTo>
                    <a:cubicBezTo>
                      <a:pt x="172" y="79"/>
                      <a:pt x="135" y="79"/>
                      <a:pt x="98" y="91"/>
                    </a:cubicBezTo>
                    <a:cubicBezTo>
                      <a:pt x="72" y="87"/>
                      <a:pt x="40" y="95"/>
                      <a:pt x="19" y="78"/>
                    </a:cubicBezTo>
                    <a:cubicBezTo>
                      <a:pt x="0" y="63"/>
                      <a:pt x="54" y="17"/>
                      <a:pt x="58" y="1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9" name="Freeform 240">
                <a:extLst>
                  <a:ext uri="{FF2B5EF4-FFF2-40B4-BE49-F238E27FC236}">
                    <a16:creationId xmlns:a16="http://schemas.microsoft.com/office/drawing/2014/main" id="{B62EA32B-7A06-F332-5602-E4B99323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222"/>
                <a:ext cx="66" cy="42"/>
              </a:xfrm>
              <a:custGeom>
                <a:avLst/>
                <a:gdLst>
                  <a:gd name="T0" fmla="*/ 66 w 66"/>
                  <a:gd name="T1" fmla="*/ 3 h 42"/>
                  <a:gd name="T2" fmla="*/ 0 w 66"/>
                  <a:gd name="T3" fmla="*/ 42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6" h="42">
                    <a:moveTo>
                      <a:pt x="66" y="3"/>
                    </a:moveTo>
                    <a:cubicBezTo>
                      <a:pt x="4" y="18"/>
                      <a:pt x="21" y="0"/>
                      <a:pt x="0" y="4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0" name="Freeform 241">
                <a:extLst>
                  <a:ext uri="{FF2B5EF4-FFF2-40B4-BE49-F238E27FC236}">
                    <a16:creationId xmlns:a16="http://schemas.microsoft.com/office/drawing/2014/main" id="{8B725D92-5DEC-7074-9872-F21F10784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289"/>
                <a:ext cx="95" cy="130"/>
              </a:xfrm>
              <a:custGeom>
                <a:avLst/>
                <a:gdLst>
                  <a:gd name="T0" fmla="*/ 95 w 95"/>
                  <a:gd name="T1" fmla="*/ 0 h 131"/>
                  <a:gd name="T2" fmla="*/ 16 w 95"/>
                  <a:gd name="T3" fmla="*/ 39 h 131"/>
                  <a:gd name="T4" fmla="*/ 95 w 95"/>
                  <a:gd name="T5" fmla="*/ 130 h 1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5" h="131">
                    <a:moveTo>
                      <a:pt x="95" y="0"/>
                    </a:moveTo>
                    <a:cubicBezTo>
                      <a:pt x="81" y="5"/>
                      <a:pt x="21" y="20"/>
                      <a:pt x="16" y="39"/>
                    </a:cubicBezTo>
                    <a:cubicBezTo>
                      <a:pt x="0" y="97"/>
                      <a:pt x="46" y="131"/>
                      <a:pt x="95" y="131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1" name="Freeform 242">
                <a:extLst>
                  <a:ext uri="{FF2B5EF4-FFF2-40B4-BE49-F238E27FC236}">
                    <a16:creationId xmlns:a16="http://schemas.microsoft.com/office/drawing/2014/main" id="{A09BB3E5-4F6F-3029-7708-97852549C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1337"/>
                <a:ext cx="105" cy="82"/>
              </a:xfrm>
              <a:custGeom>
                <a:avLst/>
                <a:gdLst>
                  <a:gd name="T0" fmla="*/ 105 w 105"/>
                  <a:gd name="T1" fmla="*/ 4 h 83"/>
                  <a:gd name="T2" fmla="*/ 39 w 105"/>
                  <a:gd name="T3" fmla="*/ 17 h 83"/>
                  <a:gd name="T4" fmla="*/ 105 w 105"/>
                  <a:gd name="T5" fmla="*/ 82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83">
                    <a:moveTo>
                      <a:pt x="105" y="4"/>
                    </a:moveTo>
                    <a:cubicBezTo>
                      <a:pt x="83" y="8"/>
                      <a:pt x="53" y="0"/>
                      <a:pt x="39" y="17"/>
                    </a:cubicBezTo>
                    <a:cubicBezTo>
                      <a:pt x="0" y="66"/>
                      <a:pt x="85" y="83"/>
                      <a:pt x="105" y="83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2" name="Freeform 243">
                <a:extLst>
                  <a:ext uri="{FF2B5EF4-FFF2-40B4-BE49-F238E27FC236}">
                    <a16:creationId xmlns:a16="http://schemas.microsoft.com/office/drawing/2014/main" id="{C08D1598-485D-899D-1635-DC2A0CE3C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017"/>
                <a:ext cx="182" cy="389"/>
              </a:xfrm>
              <a:custGeom>
                <a:avLst/>
                <a:gdLst>
                  <a:gd name="T0" fmla="*/ 0 w 182"/>
                  <a:gd name="T1" fmla="*/ 0 h 393"/>
                  <a:gd name="T2" fmla="*/ 78 w 182"/>
                  <a:gd name="T3" fmla="*/ 26 h 393"/>
                  <a:gd name="T4" fmla="*/ 131 w 182"/>
                  <a:gd name="T5" fmla="*/ 78 h 393"/>
                  <a:gd name="T6" fmla="*/ 157 w 182"/>
                  <a:gd name="T7" fmla="*/ 389 h 39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2" h="393">
                    <a:moveTo>
                      <a:pt x="0" y="0"/>
                    </a:moveTo>
                    <a:cubicBezTo>
                      <a:pt x="26" y="9"/>
                      <a:pt x="70" y="0"/>
                      <a:pt x="78" y="26"/>
                    </a:cubicBezTo>
                    <a:cubicBezTo>
                      <a:pt x="95" y="79"/>
                      <a:pt x="78" y="62"/>
                      <a:pt x="131" y="79"/>
                    </a:cubicBezTo>
                    <a:cubicBezTo>
                      <a:pt x="182" y="232"/>
                      <a:pt x="157" y="130"/>
                      <a:pt x="157" y="39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3" name="Freeform 244">
                <a:extLst>
                  <a:ext uri="{FF2B5EF4-FFF2-40B4-BE49-F238E27FC236}">
                    <a16:creationId xmlns:a16="http://schemas.microsoft.com/office/drawing/2014/main" id="{B2C25D09-92D8-9BEF-AA3D-C3F57D521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479"/>
                <a:ext cx="171" cy="133"/>
              </a:xfrm>
              <a:custGeom>
                <a:avLst/>
                <a:gdLst>
                  <a:gd name="T0" fmla="*/ 143 w 171"/>
                  <a:gd name="T1" fmla="*/ 43 h 135"/>
                  <a:gd name="T2" fmla="*/ 38 w 171"/>
                  <a:gd name="T3" fmla="*/ 17 h 135"/>
                  <a:gd name="T4" fmla="*/ 169 w 171"/>
                  <a:gd name="T5" fmla="*/ 82 h 135"/>
                  <a:gd name="T6" fmla="*/ 156 w 171"/>
                  <a:gd name="T7" fmla="*/ 31 h 135"/>
                  <a:gd name="T8" fmla="*/ 104 w 171"/>
                  <a:gd name="T9" fmla="*/ 43 h 135"/>
                  <a:gd name="T10" fmla="*/ 143 w 171"/>
                  <a:gd name="T11" fmla="*/ 43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1" h="135">
                    <a:moveTo>
                      <a:pt x="143" y="44"/>
                    </a:moveTo>
                    <a:cubicBezTo>
                      <a:pt x="106" y="5"/>
                      <a:pt x="89" y="0"/>
                      <a:pt x="38" y="17"/>
                    </a:cubicBezTo>
                    <a:cubicBezTo>
                      <a:pt x="0" y="135"/>
                      <a:pt x="56" y="94"/>
                      <a:pt x="169" y="83"/>
                    </a:cubicBezTo>
                    <a:cubicBezTo>
                      <a:pt x="165" y="66"/>
                      <a:pt x="171" y="40"/>
                      <a:pt x="156" y="31"/>
                    </a:cubicBezTo>
                    <a:cubicBezTo>
                      <a:pt x="141" y="22"/>
                      <a:pt x="117" y="31"/>
                      <a:pt x="104" y="44"/>
                    </a:cubicBezTo>
                    <a:cubicBezTo>
                      <a:pt x="95" y="53"/>
                      <a:pt x="130" y="44"/>
                      <a:pt x="143" y="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4" name="Freeform 245">
                <a:extLst>
                  <a:ext uri="{FF2B5EF4-FFF2-40B4-BE49-F238E27FC236}">
                    <a16:creationId xmlns:a16="http://schemas.microsoft.com/office/drawing/2014/main" id="{97BAC97F-7F38-4E04-CDC6-D35D00C79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570"/>
                <a:ext cx="288" cy="122"/>
              </a:xfrm>
              <a:custGeom>
                <a:avLst/>
                <a:gdLst>
                  <a:gd name="T0" fmla="*/ 118 w 288"/>
                  <a:gd name="T1" fmla="*/ 17 h 123"/>
                  <a:gd name="T2" fmla="*/ 0 w 288"/>
                  <a:gd name="T3" fmla="*/ 82 h 123"/>
                  <a:gd name="T4" fmla="*/ 39 w 288"/>
                  <a:gd name="T5" fmla="*/ 95 h 123"/>
                  <a:gd name="T6" fmla="*/ 92 w 288"/>
                  <a:gd name="T7" fmla="*/ 121 h 123"/>
                  <a:gd name="T8" fmla="*/ 209 w 288"/>
                  <a:gd name="T9" fmla="*/ 108 h 123"/>
                  <a:gd name="T10" fmla="*/ 262 w 288"/>
                  <a:gd name="T11" fmla="*/ 56 h 123"/>
                  <a:gd name="T12" fmla="*/ 275 w 288"/>
                  <a:gd name="T13" fmla="*/ 4 h 123"/>
                  <a:gd name="T14" fmla="*/ 183 w 288"/>
                  <a:gd name="T15" fmla="*/ 30 h 123"/>
                  <a:gd name="T16" fmla="*/ 118 w 288"/>
                  <a:gd name="T17" fmla="*/ 17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123">
                    <a:moveTo>
                      <a:pt x="118" y="17"/>
                    </a:moveTo>
                    <a:cubicBezTo>
                      <a:pt x="27" y="77"/>
                      <a:pt x="69" y="58"/>
                      <a:pt x="0" y="83"/>
                    </a:cubicBezTo>
                    <a:cubicBezTo>
                      <a:pt x="0" y="83"/>
                      <a:pt x="26" y="91"/>
                      <a:pt x="39" y="96"/>
                    </a:cubicBezTo>
                    <a:cubicBezTo>
                      <a:pt x="57" y="104"/>
                      <a:pt x="74" y="113"/>
                      <a:pt x="92" y="122"/>
                    </a:cubicBezTo>
                    <a:cubicBezTo>
                      <a:pt x="131" y="118"/>
                      <a:pt x="172" y="123"/>
                      <a:pt x="209" y="109"/>
                    </a:cubicBezTo>
                    <a:cubicBezTo>
                      <a:pt x="232" y="100"/>
                      <a:pt x="262" y="56"/>
                      <a:pt x="262" y="56"/>
                    </a:cubicBezTo>
                    <a:cubicBezTo>
                      <a:pt x="266" y="39"/>
                      <a:pt x="288" y="16"/>
                      <a:pt x="275" y="4"/>
                    </a:cubicBezTo>
                    <a:cubicBezTo>
                      <a:pt x="271" y="0"/>
                      <a:pt x="193" y="27"/>
                      <a:pt x="183" y="30"/>
                    </a:cubicBezTo>
                    <a:cubicBezTo>
                      <a:pt x="136" y="14"/>
                      <a:pt x="158" y="17"/>
                      <a:pt x="118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246">
                <a:extLst>
                  <a:ext uri="{FF2B5EF4-FFF2-40B4-BE49-F238E27FC236}">
                    <a16:creationId xmlns:a16="http://schemas.microsoft.com/office/drawing/2014/main" id="{9A8AAA34-DE97-EC4B-63D1-C5FAAD24F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387"/>
                <a:ext cx="876" cy="430"/>
              </a:xfrm>
              <a:custGeom>
                <a:avLst/>
                <a:gdLst>
                  <a:gd name="T0" fmla="*/ 494 w 876"/>
                  <a:gd name="T1" fmla="*/ 225 h 435"/>
                  <a:gd name="T2" fmla="*/ 389 w 876"/>
                  <a:gd name="T3" fmla="*/ 148 h 435"/>
                  <a:gd name="T4" fmla="*/ 363 w 876"/>
                  <a:gd name="T5" fmla="*/ 225 h 435"/>
                  <a:gd name="T6" fmla="*/ 285 w 876"/>
                  <a:gd name="T7" fmla="*/ 148 h 435"/>
                  <a:gd name="T8" fmla="*/ 245 w 876"/>
                  <a:gd name="T9" fmla="*/ 109 h 435"/>
                  <a:gd name="T10" fmla="*/ 232 w 876"/>
                  <a:gd name="T11" fmla="*/ 148 h 435"/>
                  <a:gd name="T12" fmla="*/ 219 w 876"/>
                  <a:gd name="T13" fmla="*/ 225 h 435"/>
                  <a:gd name="T14" fmla="*/ 180 w 876"/>
                  <a:gd name="T15" fmla="*/ 200 h 435"/>
                  <a:gd name="T16" fmla="*/ 49 w 876"/>
                  <a:gd name="T17" fmla="*/ 161 h 435"/>
                  <a:gd name="T18" fmla="*/ 10 w 876"/>
                  <a:gd name="T19" fmla="*/ 174 h 435"/>
                  <a:gd name="T20" fmla="*/ 88 w 876"/>
                  <a:gd name="T21" fmla="*/ 200 h 435"/>
                  <a:gd name="T22" fmla="*/ 36 w 876"/>
                  <a:gd name="T23" fmla="*/ 251 h 435"/>
                  <a:gd name="T24" fmla="*/ 49 w 876"/>
                  <a:gd name="T25" fmla="*/ 291 h 435"/>
                  <a:gd name="T26" fmla="*/ 154 w 876"/>
                  <a:gd name="T27" fmla="*/ 355 h 435"/>
                  <a:gd name="T28" fmla="*/ 363 w 876"/>
                  <a:gd name="T29" fmla="*/ 393 h 435"/>
                  <a:gd name="T30" fmla="*/ 625 w 876"/>
                  <a:gd name="T31" fmla="*/ 381 h 435"/>
                  <a:gd name="T32" fmla="*/ 795 w 876"/>
                  <a:gd name="T33" fmla="*/ 238 h 435"/>
                  <a:gd name="T34" fmla="*/ 835 w 876"/>
                  <a:gd name="T35" fmla="*/ 187 h 435"/>
                  <a:gd name="T36" fmla="*/ 861 w 876"/>
                  <a:gd name="T37" fmla="*/ 148 h 435"/>
                  <a:gd name="T38" fmla="*/ 782 w 876"/>
                  <a:gd name="T39" fmla="*/ 174 h 435"/>
                  <a:gd name="T40" fmla="*/ 795 w 876"/>
                  <a:gd name="T41" fmla="*/ 109 h 435"/>
                  <a:gd name="T42" fmla="*/ 782 w 876"/>
                  <a:gd name="T43" fmla="*/ 57 h 435"/>
                  <a:gd name="T44" fmla="*/ 743 w 876"/>
                  <a:gd name="T45" fmla="*/ 70 h 435"/>
                  <a:gd name="T46" fmla="*/ 704 w 876"/>
                  <a:gd name="T47" fmla="*/ 96 h 435"/>
                  <a:gd name="T48" fmla="*/ 599 w 876"/>
                  <a:gd name="T49" fmla="*/ 187 h 4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6" h="435">
                    <a:moveTo>
                      <a:pt x="494" y="228"/>
                    </a:moveTo>
                    <a:cubicBezTo>
                      <a:pt x="441" y="192"/>
                      <a:pt x="450" y="170"/>
                      <a:pt x="389" y="150"/>
                    </a:cubicBezTo>
                    <a:cubicBezTo>
                      <a:pt x="380" y="176"/>
                      <a:pt x="382" y="247"/>
                      <a:pt x="363" y="228"/>
                    </a:cubicBezTo>
                    <a:cubicBezTo>
                      <a:pt x="337" y="202"/>
                      <a:pt x="311" y="176"/>
                      <a:pt x="285" y="150"/>
                    </a:cubicBezTo>
                    <a:cubicBezTo>
                      <a:pt x="272" y="137"/>
                      <a:pt x="245" y="110"/>
                      <a:pt x="245" y="110"/>
                    </a:cubicBezTo>
                    <a:cubicBezTo>
                      <a:pt x="241" y="123"/>
                      <a:pt x="235" y="136"/>
                      <a:pt x="232" y="150"/>
                    </a:cubicBezTo>
                    <a:cubicBezTo>
                      <a:pt x="226" y="176"/>
                      <a:pt x="238" y="209"/>
                      <a:pt x="219" y="228"/>
                    </a:cubicBezTo>
                    <a:cubicBezTo>
                      <a:pt x="208" y="239"/>
                      <a:pt x="194" y="208"/>
                      <a:pt x="180" y="202"/>
                    </a:cubicBezTo>
                    <a:cubicBezTo>
                      <a:pt x="140" y="184"/>
                      <a:pt x="92" y="174"/>
                      <a:pt x="49" y="163"/>
                    </a:cubicBezTo>
                    <a:cubicBezTo>
                      <a:pt x="36" y="167"/>
                      <a:pt x="0" y="166"/>
                      <a:pt x="10" y="176"/>
                    </a:cubicBezTo>
                    <a:cubicBezTo>
                      <a:pt x="29" y="195"/>
                      <a:pt x="88" y="202"/>
                      <a:pt x="88" y="202"/>
                    </a:cubicBezTo>
                    <a:cubicBezTo>
                      <a:pt x="118" y="292"/>
                      <a:pt x="98" y="190"/>
                      <a:pt x="36" y="254"/>
                    </a:cubicBezTo>
                    <a:cubicBezTo>
                      <a:pt x="26" y="264"/>
                      <a:pt x="40" y="283"/>
                      <a:pt x="49" y="294"/>
                    </a:cubicBezTo>
                    <a:cubicBezTo>
                      <a:pt x="71" y="322"/>
                      <a:pt x="121" y="348"/>
                      <a:pt x="154" y="359"/>
                    </a:cubicBezTo>
                    <a:cubicBezTo>
                      <a:pt x="230" y="435"/>
                      <a:pt x="240" y="406"/>
                      <a:pt x="363" y="398"/>
                    </a:cubicBezTo>
                    <a:cubicBezTo>
                      <a:pt x="450" y="392"/>
                      <a:pt x="538" y="389"/>
                      <a:pt x="625" y="385"/>
                    </a:cubicBezTo>
                    <a:cubicBezTo>
                      <a:pt x="698" y="361"/>
                      <a:pt x="751" y="302"/>
                      <a:pt x="795" y="241"/>
                    </a:cubicBezTo>
                    <a:cubicBezTo>
                      <a:pt x="808" y="223"/>
                      <a:pt x="822" y="207"/>
                      <a:pt x="835" y="189"/>
                    </a:cubicBezTo>
                    <a:cubicBezTo>
                      <a:pt x="844" y="176"/>
                      <a:pt x="876" y="154"/>
                      <a:pt x="861" y="150"/>
                    </a:cubicBezTo>
                    <a:cubicBezTo>
                      <a:pt x="834" y="143"/>
                      <a:pt x="782" y="176"/>
                      <a:pt x="782" y="176"/>
                    </a:cubicBezTo>
                    <a:cubicBezTo>
                      <a:pt x="786" y="154"/>
                      <a:pt x="789" y="132"/>
                      <a:pt x="795" y="110"/>
                    </a:cubicBezTo>
                    <a:cubicBezTo>
                      <a:pt x="825" y="0"/>
                      <a:pt x="844" y="27"/>
                      <a:pt x="782" y="58"/>
                    </a:cubicBezTo>
                    <a:cubicBezTo>
                      <a:pt x="770" y="64"/>
                      <a:pt x="755" y="65"/>
                      <a:pt x="743" y="71"/>
                    </a:cubicBezTo>
                    <a:cubicBezTo>
                      <a:pt x="729" y="78"/>
                      <a:pt x="717" y="88"/>
                      <a:pt x="704" y="97"/>
                    </a:cubicBezTo>
                    <a:cubicBezTo>
                      <a:pt x="688" y="147"/>
                      <a:pt x="656" y="189"/>
                      <a:pt x="599" y="189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6" name="Freeform 247">
                <a:extLst>
                  <a:ext uri="{FF2B5EF4-FFF2-40B4-BE49-F238E27FC236}">
                    <a16:creationId xmlns:a16="http://schemas.microsoft.com/office/drawing/2014/main" id="{97908F3F-637A-69C9-2699-E873A1F4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996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7" name="Freeform 248">
                <a:extLst>
                  <a:ext uri="{FF2B5EF4-FFF2-40B4-BE49-F238E27FC236}">
                    <a16:creationId xmlns:a16="http://schemas.microsoft.com/office/drawing/2014/main" id="{1BF9ABA1-C40E-5557-C670-D02AB8A6C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001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8" name="Freeform 249">
                <a:extLst>
                  <a:ext uri="{FF2B5EF4-FFF2-40B4-BE49-F238E27FC236}">
                    <a16:creationId xmlns:a16="http://schemas.microsoft.com/office/drawing/2014/main" id="{DDAB1D43-F596-2081-0243-AB9CB73C7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859"/>
                <a:ext cx="315" cy="205"/>
              </a:xfrm>
              <a:custGeom>
                <a:avLst/>
                <a:gdLst>
                  <a:gd name="T0" fmla="*/ 144 w 315"/>
                  <a:gd name="T1" fmla="*/ 172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2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9" name="Freeform 250">
                <a:extLst>
                  <a:ext uri="{FF2B5EF4-FFF2-40B4-BE49-F238E27FC236}">
                    <a16:creationId xmlns:a16="http://schemas.microsoft.com/office/drawing/2014/main" id="{707F2305-0079-AFC6-4F13-50F5946E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06"/>
                <a:ext cx="315" cy="206"/>
              </a:xfrm>
              <a:custGeom>
                <a:avLst/>
                <a:gdLst>
                  <a:gd name="T0" fmla="*/ 144 w 315"/>
                  <a:gd name="T1" fmla="*/ 173 h 208"/>
                  <a:gd name="T2" fmla="*/ 0 w 315"/>
                  <a:gd name="T3" fmla="*/ 83 h 208"/>
                  <a:gd name="T4" fmla="*/ 314 w 315"/>
                  <a:gd name="T5" fmla="*/ 83 h 208"/>
                  <a:gd name="T6" fmla="*/ 144 w 315"/>
                  <a:gd name="T7" fmla="*/ 173 h 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5" h="208">
                    <a:moveTo>
                      <a:pt x="144" y="175"/>
                    </a:moveTo>
                    <a:cubicBezTo>
                      <a:pt x="27" y="160"/>
                      <a:pt x="33" y="183"/>
                      <a:pt x="0" y="84"/>
                    </a:cubicBezTo>
                    <a:cubicBezTo>
                      <a:pt x="81" y="0"/>
                      <a:pt x="213" y="48"/>
                      <a:pt x="314" y="84"/>
                    </a:cubicBezTo>
                    <a:cubicBezTo>
                      <a:pt x="273" y="208"/>
                      <a:pt x="315" y="160"/>
                      <a:pt x="144" y="175"/>
                    </a:cubicBezTo>
                    <a:close/>
                  </a:path>
                </a:pathLst>
              </a:cu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0" name="Freeform 251">
                <a:extLst>
                  <a:ext uri="{FF2B5EF4-FFF2-40B4-BE49-F238E27FC236}">
                    <a16:creationId xmlns:a16="http://schemas.microsoft.com/office/drawing/2014/main" id="{D0E02BB1-1EF7-0FC3-A75D-F0C48A83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781"/>
                <a:ext cx="564" cy="615"/>
              </a:xfrm>
              <a:custGeom>
                <a:avLst/>
                <a:gdLst>
                  <a:gd name="T0" fmla="*/ 224 w 564"/>
                  <a:gd name="T1" fmla="*/ 14 h 623"/>
                  <a:gd name="T2" fmla="*/ 80 w 564"/>
                  <a:gd name="T3" fmla="*/ 39 h 623"/>
                  <a:gd name="T4" fmla="*/ 66 w 564"/>
                  <a:gd name="T5" fmla="*/ 78 h 623"/>
                  <a:gd name="T6" fmla="*/ 40 w 564"/>
                  <a:gd name="T7" fmla="*/ 116 h 623"/>
                  <a:gd name="T8" fmla="*/ 106 w 564"/>
                  <a:gd name="T9" fmla="*/ 466 h 623"/>
                  <a:gd name="T10" fmla="*/ 210 w 564"/>
                  <a:gd name="T11" fmla="*/ 595 h 623"/>
                  <a:gd name="T12" fmla="*/ 263 w 564"/>
                  <a:gd name="T13" fmla="*/ 530 h 623"/>
                  <a:gd name="T14" fmla="*/ 276 w 564"/>
                  <a:gd name="T15" fmla="*/ 492 h 623"/>
                  <a:gd name="T16" fmla="*/ 354 w 564"/>
                  <a:gd name="T17" fmla="*/ 466 h 623"/>
                  <a:gd name="T18" fmla="*/ 564 w 564"/>
                  <a:gd name="T19" fmla="*/ 401 h 623"/>
                  <a:gd name="T20" fmla="*/ 446 w 564"/>
                  <a:gd name="T21" fmla="*/ 271 h 623"/>
                  <a:gd name="T22" fmla="*/ 368 w 564"/>
                  <a:gd name="T23" fmla="*/ 129 h 623"/>
                  <a:gd name="T24" fmla="*/ 289 w 564"/>
                  <a:gd name="T25" fmla="*/ 27 h 623"/>
                  <a:gd name="T26" fmla="*/ 210 w 564"/>
                  <a:gd name="T27" fmla="*/ 0 h 623"/>
                  <a:gd name="T28" fmla="*/ 119 w 564"/>
                  <a:gd name="T29" fmla="*/ 27 h 6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4" h="623">
                    <a:moveTo>
                      <a:pt x="224" y="14"/>
                    </a:moveTo>
                    <a:cubicBezTo>
                      <a:pt x="176" y="20"/>
                      <a:pt x="115" y="6"/>
                      <a:pt x="80" y="40"/>
                    </a:cubicBezTo>
                    <a:cubicBezTo>
                      <a:pt x="70" y="50"/>
                      <a:pt x="72" y="67"/>
                      <a:pt x="66" y="79"/>
                    </a:cubicBezTo>
                    <a:cubicBezTo>
                      <a:pt x="59" y="93"/>
                      <a:pt x="49" y="105"/>
                      <a:pt x="40" y="118"/>
                    </a:cubicBezTo>
                    <a:cubicBezTo>
                      <a:pt x="0" y="242"/>
                      <a:pt x="53" y="364"/>
                      <a:pt x="106" y="472"/>
                    </a:cubicBezTo>
                    <a:cubicBezTo>
                      <a:pt x="136" y="532"/>
                      <a:pt x="144" y="581"/>
                      <a:pt x="210" y="603"/>
                    </a:cubicBezTo>
                    <a:cubicBezTo>
                      <a:pt x="246" y="501"/>
                      <a:pt x="194" y="623"/>
                      <a:pt x="263" y="537"/>
                    </a:cubicBezTo>
                    <a:cubicBezTo>
                      <a:pt x="272" y="526"/>
                      <a:pt x="265" y="506"/>
                      <a:pt x="276" y="498"/>
                    </a:cubicBezTo>
                    <a:cubicBezTo>
                      <a:pt x="298" y="482"/>
                      <a:pt x="354" y="472"/>
                      <a:pt x="354" y="472"/>
                    </a:cubicBezTo>
                    <a:cubicBezTo>
                      <a:pt x="410" y="418"/>
                      <a:pt x="490" y="417"/>
                      <a:pt x="564" y="406"/>
                    </a:cubicBezTo>
                    <a:cubicBezTo>
                      <a:pt x="512" y="371"/>
                      <a:pt x="488" y="319"/>
                      <a:pt x="446" y="275"/>
                    </a:cubicBezTo>
                    <a:cubicBezTo>
                      <a:pt x="430" y="228"/>
                      <a:pt x="402" y="167"/>
                      <a:pt x="368" y="131"/>
                    </a:cubicBezTo>
                    <a:cubicBezTo>
                      <a:pt x="352" y="86"/>
                      <a:pt x="336" y="48"/>
                      <a:pt x="289" y="27"/>
                    </a:cubicBezTo>
                    <a:cubicBezTo>
                      <a:pt x="264" y="16"/>
                      <a:pt x="210" y="0"/>
                      <a:pt x="210" y="0"/>
                    </a:cubicBezTo>
                    <a:cubicBezTo>
                      <a:pt x="136" y="16"/>
                      <a:pt x="165" y="4"/>
                      <a:pt x="119" y="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1" name="Freeform 252">
                <a:extLst>
                  <a:ext uri="{FF2B5EF4-FFF2-40B4-BE49-F238E27FC236}">
                    <a16:creationId xmlns:a16="http://schemas.microsoft.com/office/drawing/2014/main" id="{036653BC-F3C6-D56D-8670-91390D30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742"/>
                <a:ext cx="262" cy="306"/>
              </a:xfrm>
              <a:custGeom>
                <a:avLst/>
                <a:gdLst>
                  <a:gd name="T0" fmla="*/ 0 w 262"/>
                  <a:gd name="T1" fmla="*/ 0 h 310"/>
                  <a:gd name="T2" fmla="*/ 105 w 262"/>
                  <a:gd name="T3" fmla="*/ 13 h 310"/>
                  <a:gd name="T4" fmla="*/ 144 w 262"/>
                  <a:gd name="T5" fmla="*/ 52 h 310"/>
                  <a:gd name="T6" fmla="*/ 184 w 262"/>
                  <a:gd name="T7" fmla="*/ 78 h 310"/>
                  <a:gd name="T8" fmla="*/ 262 w 262"/>
                  <a:gd name="T9" fmla="*/ 271 h 310"/>
                  <a:gd name="T10" fmla="*/ 131 w 262"/>
                  <a:gd name="T11" fmla="*/ 271 h 310"/>
                  <a:gd name="T12" fmla="*/ 105 w 262"/>
                  <a:gd name="T13" fmla="*/ 194 h 310"/>
                  <a:gd name="T14" fmla="*/ 53 w 262"/>
                  <a:gd name="T15" fmla="*/ 38 h 310"/>
                  <a:gd name="T16" fmla="*/ 0 w 262"/>
                  <a:gd name="T17" fmla="*/ 0 h 3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310">
                    <a:moveTo>
                      <a:pt x="0" y="0"/>
                    </a:moveTo>
                    <a:cubicBezTo>
                      <a:pt x="35" y="4"/>
                      <a:pt x="72" y="1"/>
                      <a:pt x="105" y="13"/>
                    </a:cubicBezTo>
                    <a:cubicBezTo>
                      <a:pt x="122" y="19"/>
                      <a:pt x="130" y="41"/>
                      <a:pt x="144" y="53"/>
                    </a:cubicBezTo>
                    <a:cubicBezTo>
                      <a:pt x="156" y="63"/>
                      <a:pt x="171" y="70"/>
                      <a:pt x="184" y="79"/>
                    </a:cubicBezTo>
                    <a:cubicBezTo>
                      <a:pt x="217" y="145"/>
                      <a:pt x="221" y="213"/>
                      <a:pt x="262" y="275"/>
                    </a:cubicBezTo>
                    <a:cubicBezTo>
                      <a:pt x="220" y="289"/>
                      <a:pt x="176" y="310"/>
                      <a:pt x="131" y="275"/>
                    </a:cubicBezTo>
                    <a:cubicBezTo>
                      <a:pt x="109" y="258"/>
                      <a:pt x="114" y="223"/>
                      <a:pt x="105" y="197"/>
                    </a:cubicBezTo>
                    <a:cubicBezTo>
                      <a:pt x="88" y="144"/>
                      <a:pt x="70" y="92"/>
                      <a:pt x="53" y="39"/>
                    </a:cubicBezTo>
                    <a:cubicBezTo>
                      <a:pt x="46" y="18"/>
                      <a:pt x="18" y="13"/>
                      <a:pt x="0" y="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2" name="Freeform 253">
                <a:extLst>
                  <a:ext uri="{FF2B5EF4-FFF2-40B4-BE49-F238E27FC236}">
                    <a16:creationId xmlns:a16="http://schemas.microsoft.com/office/drawing/2014/main" id="{8CB6720A-738D-785A-10D3-B676BCCC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587"/>
                <a:ext cx="161" cy="78"/>
              </a:xfrm>
              <a:custGeom>
                <a:avLst/>
                <a:gdLst>
                  <a:gd name="T0" fmla="*/ 157 w 161"/>
                  <a:gd name="T1" fmla="*/ 0 h 79"/>
                  <a:gd name="T2" fmla="*/ 104 w 161"/>
                  <a:gd name="T3" fmla="*/ 78 h 79"/>
                  <a:gd name="T4" fmla="*/ 0 w 161"/>
                  <a:gd name="T5" fmla="*/ 65 h 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" h="79">
                    <a:moveTo>
                      <a:pt x="157" y="0"/>
                    </a:moveTo>
                    <a:cubicBezTo>
                      <a:pt x="148" y="48"/>
                      <a:pt x="161" y="79"/>
                      <a:pt x="104" y="79"/>
                    </a:cubicBezTo>
                    <a:cubicBezTo>
                      <a:pt x="69" y="79"/>
                      <a:pt x="0" y="66"/>
                      <a:pt x="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254">
                <a:extLst>
                  <a:ext uri="{FF2B5EF4-FFF2-40B4-BE49-F238E27FC236}">
                    <a16:creationId xmlns:a16="http://schemas.microsoft.com/office/drawing/2014/main" id="{26F9A5BD-FA2A-2BA6-61C9-4EB081F46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523"/>
                <a:ext cx="198" cy="99"/>
              </a:xfrm>
              <a:custGeom>
                <a:avLst/>
                <a:gdLst>
                  <a:gd name="T0" fmla="*/ 0 w 198"/>
                  <a:gd name="T1" fmla="*/ 51 h 101"/>
                  <a:gd name="T2" fmla="*/ 183 w 198"/>
                  <a:gd name="T3" fmla="*/ 76 h 101"/>
                  <a:gd name="T4" fmla="*/ 196 w 198"/>
                  <a:gd name="T5" fmla="*/ 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" h="101">
                    <a:moveTo>
                      <a:pt x="0" y="52"/>
                    </a:moveTo>
                    <a:cubicBezTo>
                      <a:pt x="73" y="101"/>
                      <a:pt x="85" y="90"/>
                      <a:pt x="183" y="78"/>
                    </a:cubicBezTo>
                    <a:cubicBezTo>
                      <a:pt x="198" y="18"/>
                      <a:pt x="196" y="44"/>
                      <a:pt x="19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4" name="Freeform 255">
                <a:extLst>
                  <a:ext uri="{FF2B5EF4-FFF2-40B4-BE49-F238E27FC236}">
                    <a16:creationId xmlns:a16="http://schemas.microsoft.com/office/drawing/2014/main" id="{C3875A47-FBE5-2A00-8A14-0FE5237C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612"/>
                <a:ext cx="184" cy="96"/>
              </a:xfrm>
              <a:custGeom>
                <a:avLst/>
                <a:gdLst>
                  <a:gd name="T0" fmla="*/ 0 w 184"/>
                  <a:gd name="T1" fmla="*/ 40 h 97"/>
                  <a:gd name="T2" fmla="*/ 27 w 184"/>
                  <a:gd name="T3" fmla="*/ 65 h 97"/>
                  <a:gd name="T4" fmla="*/ 105 w 184"/>
                  <a:gd name="T5" fmla="*/ 91 h 97"/>
                  <a:gd name="T6" fmla="*/ 158 w 184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4" h="97">
                    <a:moveTo>
                      <a:pt x="0" y="40"/>
                    </a:moveTo>
                    <a:cubicBezTo>
                      <a:pt x="9" y="49"/>
                      <a:pt x="16" y="60"/>
                      <a:pt x="27" y="66"/>
                    </a:cubicBezTo>
                    <a:cubicBezTo>
                      <a:pt x="52" y="78"/>
                      <a:pt x="105" y="92"/>
                      <a:pt x="105" y="92"/>
                    </a:cubicBezTo>
                    <a:cubicBezTo>
                      <a:pt x="184" y="73"/>
                      <a:pt x="158" y="97"/>
                      <a:pt x="158" y="0"/>
                    </a:cubicBezTo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5" name="Freeform 256">
                <a:extLst>
                  <a:ext uri="{FF2B5EF4-FFF2-40B4-BE49-F238E27FC236}">
                    <a16:creationId xmlns:a16="http://schemas.microsoft.com/office/drawing/2014/main" id="{EF3B7D2D-0147-6E53-F7C5-856DC8DD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143"/>
                <a:ext cx="1169" cy="415"/>
              </a:xfrm>
              <a:custGeom>
                <a:avLst/>
                <a:gdLst>
                  <a:gd name="T0" fmla="*/ 10 w 1169"/>
                  <a:gd name="T1" fmla="*/ 226 h 419"/>
                  <a:gd name="T2" fmla="*/ 202 w 1169"/>
                  <a:gd name="T3" fmla="*/ 285 h 419"/>
                  <a:gd name="T4" fmla="*/ 274 w 1169"/>
                  <a:gd name="T5" fmla="*/ 333 h 419"/>
                  <a:gd name="T6" fmla="*/ 382 w 1169"/>
                  <a:gd name="T7" fmla="*/ 392 h 419"/>
                  <a:gd name="T8" fmla="*/ 562 w 1169"/>
                  <a:gd name="T9" fmla="*/ 368 h 419"/>
                  <a:gd name="T10" fmla="*/ 658 w 1169"/>
                  <a:gd name="T11" fmla="*/ 309 h 419"/>
                  <a:gd name="T12" fmla="*/ 934 w 1169"/>
                  <a:gd name="T13" fmla="*/ 250 h 419"/>
                  <a:gd name="T14" fmla="*/ 1090 w 1169"/>
                  <a:gd name="T15" fmla="*/ 178 h 419"/>
                  <a:gd name="T16" fmla="*/ 1114 w 1169"/>
                  <a:gd name="T17" fmla="*/ 131 h 419"/>
                  <a:gd name="T18" fmla="*/ 1162 w 1169"/>
                  <a:gd name="T19" fmla="*/ 107 h 419"/>
                  <a:gd name="T20" fmla="*/ 1150 w 1169"/>
                  <a:gd name="T21" fmla="*/ 71 h 419"/>
                  <a:gd name="T22" fmla="*/ 1042 w 1169"/>
                  <a:gd name="T23" fmla="*/ 59 h 419"/>
                  <a:gd name="T24" fmla="*/ 694 w 1169"/>
                  <a:gd name="T25" fmla="*/ 107 h 419"/>
                  <a:gd name="T26" fmla="*/ 490 w 1169"/>
                  <a:gd name="T27" fmla="*/ 95 h 419"/>
                  <a:gd name="T28" fmla="*/ 406 w 1169"/>
                  <a:gd name="T29" fmla="*/ 36 h 419"/>
                  <a:gd name="T30" fmla="*/ 322 w 1169"/>
                  <a:gd name="T31" fmla="*/ 0 h 419"/>
                  <a:gd name="T32" fmla="*/ 130 w 1169"/>
                  <a:gd name="T33" fmla="*/ 119 h 419"/>
                  <a:gd name="T34" fmla="*/ 10 w 1169"/>
                  <a:gd name="T35" fmla="*/ 166 h 419"/>
                  <a:gd name="T36" fmla="*/ 10 w 1169"/>
                  <a:gd name="T37" fmla="*/ 226 h 4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9" h="419">
                    <a:moveTo>
                      <a:pt x="10" y="228"/>
                    </a:moveTo>
                    <a:cubicBezTo>
                      <a:pt x="77" y="241"/>
                      <a:pt x="141" y="257"/>
                      <a:pt x="202" y="288"/>
                    </a:cubicBezTo>
                    <a:cubicBezTo>
                      <a:pt x="249" y="358"/>
                      <a:pt x="197" y="297"/>
                      <a:pt x="274" y="336"/>
                    </a:cubicBezTo>
                    <a:cubicBezTo>
                      <a:pt x="439" y="419"/>
                      <a:pt x="282" y="363"/>
                      <a:pt x="382" y="396"/>
                    </a:cubicBezTo>
                    <a:cubicBezTo>
                      <a:pt x="442" y="391"/>
                      <a:pt x="508" y="399"/>
                      <a:pt x="562" y="372"/>
                    </a:cubicBezTo>
                    <a:cubicBezTo>
                      <a:pt x="596" y="355"/>
                      <a:pt x="624" y="329"/>
                      <a:pt x="658" y="312"/>
                    </a:cubicBezTo>
                    <a:cubicBezTo>
                      <a:pt x="712" y="231"/>
                      <a:pt x="853" y="257"/>
                      <a:pt x="934" y="252"/>
                    </a:cubicBezTo>
                    <a:cubicBezTo>
                      <a:pt x="981" y="221"/>
                      <a:pt x="1036" y="198"/>
                      <a:pt x="1090" y="180"/>
                    </a:cubicBezTo>
                    <a:cubicBezTo>
                      <a:pt x="1098" y="164"/>
                      <a:pt x="1101" y="145"/>
                      <a:pt x="1114" y="132"/>
                    </a:cubicBezTo>
                    <a:cubicBezTo>
                      <a:pt x="1127" y="119"/>
                      <a:pt x="1153" y="123"/>
                      <a:pt x="1162" y="108"/>
                    </a:cubicBezTo>
                    <a:cubicBezTo>
                      <a:pt x="1169" y="97"/>
                      <a:pt x="1162" y="77"/>
                      <a:pt x="1150" y="72"/>
                    </a:cubicBezTo>
                    <a:cubicBezTo>
                      <a:pt x="1116" y="59"/>
                      <a:pt x="1078" y="64"/>
                      <a:pt x="1042" y="60"/>
                    </a:cubicBezTo>
                    <a:cubicBezTo>
                      <a:pt x="847" y="69"/>
                      <a:pt x="821" y="44"/>
                      <a:pt x="694" y="108"/>
                    </a:cubicBezTo>
                    <a:cubicBezTo>
                      <a:pt x="626" y="104"/>
                      <a:pt x="557" y="106"/>
                      <a:pt x="490" y="96"/>
                    </a:cubicBezTo>
                    <a:cubicBezTo>
                      <a:pt x="447" y="90"/>
                      <a:pt x="435" y="60"/>
                      <a:pt x="406" y="36"/>
                    </a:cubicBezTo>
                    <a:cubicBezTo>
                      <a:pt x="370" y="6"/>
                      <a:pt x="368" y="11"/>
                      <a:pt x="322" y="0"/>
                    </a:cubicBezTo>
                    <a:cubicBezTo>
                      <a:pt x="261" y="46"/>
                      <a:pt x="199" y="89"/>
                      <a:pt x="130" y="120"/>
                    </a:cubicBezTo>
                    <a:cubicBezTo>
                      <a:pt x="129" y="120"/>
                      <a:pt x="18" y="153"/>
                      <a:pt x="10" y="168"/>
                    </a:cubicBezTo>
                    <a:cubicBezTo>
                      <a:pt x="0" y="185"/>
                      <a:pt x="10" y="208"/>
                      <a:pt x="10" y="2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6" name="Freeform 257">
                <a:extLst>
                  <a:ext uri="{FF2B5EF4-FFF2-40B4-BE49-F238E27FC236}">
                    <a16:creationId xmlns:a16="http://schemas.microsoft.com/office/drawing/2014/main" id="{41C9565C-3B37-0AEC-E330-3DF7F5B5E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734"/>
                <a:ext cx="1368" cy="1451"/>
              </a:xfrm>
              <a:custGeom>
                <a:avLst/>
                <a:gdLst>
                  <a:gd name="T0" fmla="*/ 57 w 1443"/>
                  <a:gd name="T1" fmla="*/ 50 h 1468"/>
                  <a:gd name="T2" fmla="*/ 11 w 1443"/>
                  <a:gd name="T3" fmla="*/ 264 h 1468"/>
                  <a:gd name="T4" fmla="*/ 125 w 1443"/>
                  <a:gd name="T5" fmla="*/ 549 h 1468"/>
                  <a:gd name="T6" fmla="*/ 148 w 1443"/>
                  <a:gd name="T7" fmla="*/ 632 h 1468"/>
                  <a:gd name="T8" fmla="*/ 182 w 1443"/>
                  <a:gd name="T9" fmla="*/ 703 h 1468"/>
                  <a:gd name="T10" fmla="*/ 102 w 1443"/>
                  <a:gd name="T11" fmla="*/ 1082 h 1468"/>
                  <a:gd name="T12" fmla="*/ 46 w 1443"/>
                  <a:gd name="T13" fmla="*/ 1284 h 1468"/>
                  <a:gd name="T14" fmla="*/ 23 w 1443"/>
                  <a:gd name="T15" fmla="*/ 1331 h 1468"/>
                  <a:gd name="T16" fmla="*/ 0 w 1443"/>
                  <a:gd name="T17" fmla="*/ 1426 h 1468"/>
                  <a:gd name="T18" fmla="*/ 273 w 1443"/>
                  <a:gd name="T19" fmla="*/ 1379 h 1468"/>
                  <a:gd name="T20" fmla="*/ 694 w 1443"/>
                  <a:gd name="T21" fmla="*/ 1367 h 1468"/>
                  <a:gd name="T22" fmla="*/ 774 w 1443"/>
                  <a:gd name="T23" fmla="*/ 1320 h 1468"/>
                  <a:gd name="T24" fmla="*/ 819 w 1443"/>
                  <a:gd name="T25" fmla="*/ 1248 h 1468"/>
                  <a:gd name="T26" fmla="*/ 774 w 1443"/>
                  <a:gd name="T27" fmla="*/ 1047 h 1468"/>
                  <a:gd name="T28" fmla="*/ 808 w 1443"/>
                  <a:gd name="T29" fmla="*/ 726 h 1468"/>
                  <a:gd name="T30" fmla="*/ 921 w 1443"/>
                  <a:gd name="T31" fmla="*/ 608 h 1468"/>
                  <a:gd name="T32" fmla="*/ 956 w 1443"/>
                  <a:gd name="T33" fmla="*/ 584 h 1468"/>
                  <a:gd name="T34" fmla="*/ 1069 w 1443"/>
                  <a:gd name="T35" fmla="*/ 430 h 1468"/>
                  <a:gd name="T36" fmla="*/ 1126 w 1443"/>
                  <a:gd name="T37" fmla="*/ 359 h 1468"/>
                  <a:gd name="T38" fmla="*/ 1149 w 1443"/>
                  <a:gd name="T39" fmla="*/ 323 h 1468"/>
                  <a:gd name="T40" fmla="*/ 1183 w 1443"/>
                  <a:gd name="T41" fmla="*/ 288 h 1468"/>
                  <a:gd name="T42" fmla="*/ 1206 w 1443"/>
                  <a:gd name="T43" fmla="*/ 240 h 1468"/>
                  <a:gd name="T44" fmla="*/ 1240 w 1443"/>
                  <a:gd name="T45" fmla="*/ 228 h 1468"/>
                  <a:gd name="T46" fmla="*/ 1274 w 1443"/>
                  <a:gd name="T47" fmla="*/ 181 h 1468"/>
                  <a:gd name="T48" fmla="*/ 1308 w 1443"/>
                  <a:gd name="T49" fmla="*/ 169 h 1468"/>
                  <a:gd name="T50" fmla="*/ 1274 w 1443"/>
                  <a:gd name="T51" fmla="*/ 145 h 1468"/>
                  <a:gd name="T52" fmla="*/ 1229 w 1443"/>
                  <a:gd name="T53" fmla="*/ 169 h 1468"/>
                  <a:gd name="T54" fmla="*/ 671 w 1443"/>
                  <a:gd name="T55" fmla="*/ 122 h 1468"/>
                  <a:gd name="T56" fmla="*/ 228 w 1443"/>
                  <a:gd name="T57" fmla="*/ 86 h 1468"/>
                  <a:gd name="T58" fmla="*/ 68 w 1443"/>
                  <a:gd name="T59" fmla="*/ 27 h 1468"/>
                  <a:gd name="T60" fmla="*/ 23 w 1443"/>
                  <a:gd name="T61" fmla="*/ 15 h 1468"/>
                  <a:gd name="T62" fmla="*/ 57 w 1443"/>
                  <a:gd name="T63" fmla="*/ 50 h 14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43" h="1468">
                    <a:moveTo>
                      <a:pt x="60" y="51"/>
                    </a:moveTo>
                    <a:cubicBezTo>
                      <a:pt x="46" y="123"/>
                      <a:pt x="30" y="196"/>
                      <a:pt x="12" y="267"/>
                    </a:cubicBezTo>
                    <a:cubicBezTo>
                      <a:pt x="33" y="372"/>
                      <a:pt x="85" y="460"/>
                      <a:pt x="132" y="555"/>
                    </a:cubicBezTo>
                    <a:cubicBezTo>
                      <a:pt x="145" y="581"/>
                      <a:pt x="143" y="613"/>
                      <a:pt x="156" y="639"/>
                    </a:cubicBezTo>
                    <a:cubicBezTo>
                      <a:pt x="203" y="732"/>
                      <a:pt x="162" y="621"/>
                      <a:pt x="192" y="711"/>
                    </a:cubicBezTo>
                    <a:cubicBezTo>
                      <a:pt x="184" y="847"/>
                      <a:pt x="191" y="984"/>
                      <a:pt x="108" y="1095"/>
                    </a:cubicBezTo>
                    <a:cubicBezTo>
                      <a:pt x="90" y="1165"/>
                      <a:pt x="71" y="1230"/>
                      <a:pt x="48" y="1299"/>
                    </a:cubicBezTo>
                    <a:cubicBezTo>
                      <a:pt x="42" y="1316"/>
                      <a:pt x="30" y="1330"/>
                      <a:pt x="24" y="1347"/>
                    </a:cubicBezTo>
                    <a:cubicBezTo>
                      <a:pt x="14" y="1378"/>
                      <a:pt x="0" y="1443"/>
                      <a:pt x="0" y="1443"/>
                    </a:cubicBezTo>
                    <a:cubicBezTo>
                      <a:pt x="99" y="1468"/>
                      <a:pt x="187" y="1400"/>
                      <a:pt x="288" y="1395"/>
                    </a:cubicBezTo>
                    <a:cubicBezTo>
                      <a:pt x="436" y="1388"/>
                      <a:pt x="584" y="1387"/>
                      <a:pt x="732" y="1383"/>
                    </a:cubicBezTo>
                    <a:cubicBezTo>
                      <a:pt x="746" y="1376"/>
                      <a:pt x="803" y="1350"/>
                      <a:pt x="816" y="1335"/>
                    </a:cubicBezTo>
                    <a:cubicBezTo>
                      <a:pt x="835" y="1313"/>
                      <a:pt x="864" y="1263"/>
                      <a:pt x="864" y="1263"/>
                    </a:cubicBezTo>
                    <a:cubicBezTo>
                      <a:pt x="852" y="1193"/>
                      <a:pt x="833" y="1128"/>
                      <a:pt x="816" y="1059"/>
                    </a:cubicBezTo>
                    <a:cubicBezTo>
                      <a:pt x="818" y="1011"/>
                      <a:pt x="806" y="817"/>
                      <a:pt x="852" y="735"/>
                    </a:cubicBezTo>
                    <a:cubicBezTo>
                      <a:pt x="899" y="650"/>
                      <a:pt x="893" y="668"/>
                      <a:pt x="972" y="615"/>
                    </a:cubicBezTo>
                    <a:cubicBezTo>
                      <a:pt x="984" y="607"/>
                      <a:pt x="1008" y="591"/>
                      <a:pt x="1008" y="591"/>
                    </a:cubicBezTo>
                    <a:cubicBezTo>
                      <a:pt x="1024" y="527"/>
                      <a:pt x="1072" y="472"/>
                      <a:pt x="1128" y="435"/>
                    </a:cubicBezTo>
                    <a:cubicBezTo>
                      <a:pt x="1151" y="366"/>
                      <a:pt x="1123" y="428"/>
                      <a:pt x="1188" y="363"/>
                    </a:cubicBezTo>
                    <a:cubicBezTo>
                      <a:pt x="1198" y="353"/>
                      <a:pt x="1203" y="338"/>
                      <a:pt x="1212" y="327"/>
                    </a:cubicBezTo>
                    <a:cubicBezTo>
                      <a:pt x="1223" y="314"/>
                      <a:pt x="1238" y="305"/>
                      <a:pt x="1248" y="291"/>
                    </a:cubicBezTo>
                    <a:cubicBezTo>
                      <a:pt x="1258" y="276"/>
                      <a:pt x="1259" y="256"/>
                      <a:pt x="1272" y="243"/>
                    </a:cubicBezTo>
                    <a:cubicBezTo>
                      <a:pt x="1281" y="234"/>
                      <a:pt x="1296" y="235"/>
                      <a:pt x="1308" y="231"/>
                    </a:cubicBezTo>
                    <a:cubicBezTo>
                      <a:pt x="1320" y="215"/>
                      <a:pt x="1329" y="196"/>
                      <a:pt x="1344" y="183"/>
                    </a:cubicBezTo>
                    <a:cubicBezTo>
                      <a:pt x="1354" y="175"/>
                      <a:pt x="1371" y="180"/>
                      <a:pt x="1380" y="171"/>
                    </a:cubicBezTo>
                    <a:cubicBezTo>
                      <a:pt x="1443" y="108"/>
                      <a:pt x="1344" y="147"/>
                      <a:pt x="1344" y="147"/>
                    </a:cubicBezTo>
                    <a:cubicBezTo>
                      <a:pt x="1327" y="153"/>
                      <a:pt x="1312" y="163"/>
                      <a:pt x="1296" y="171"/>
                    </a:cubicBezTo>
                    <a:cubicBezTo>
                      <a:pt x="1090" y="160"/>
                      <a:pt x="917" y="132"/>
                      <a:pt x="708" y="123"/>
                    </a:cubicBezTo>
                    <a:cubicBezTo>
                      <a:pt x="561" y="86"/>
                      <a:pt x="387" y="93"/>
                      <a:pt x="240" y="87"/>
                    </a:cubicBezTo>
                    <a:cubicBezTo>
                      <a:pt x="181" y="72"/>
                      <a:pt x="131" y="45"/>
                      <a:pt x="72" y="27"/>
                    </a:cubicBezTo>
                    <a:cubicBezTo>
                      <a:pt x="56" y="22"/>
                      <a:pt x="31" y="0"/>
                      <a:pt x="24" y="15"/>
                    </a:cubicBezTo>
                    <a:cubicBezTo>
                      <a:pt x="16" y="30"/>
                      <a:pt x="48" y="39"/>
                      <a:pt x="60" y="51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7" name="Freeform 258">
                <a:extLst>
                  <a:ext uri="{FF2B5EF4-FFF2-40B4-BE49-F238E27FC236}">
                    <a16:creationId xmlns:a16="http://schemas.microsoft.com/office/drawing/2014/main" id="{14A5C878-DE2A-AA35-E58F-EC057D3A4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859"/>
                <a:ext cx="611" cy="1254"/>
              </a:xfrm>
              <a:custGeom>
                <a:avLst/>
                <a:gdLst>
                  <a:gd name="T0" fmla="*/ 611 w 611"/>
                  <a:gd name="T1" fmla="*/ 32 h 1268"/>
                  <a:gd name="T2" fmla="*/ 515 w 611"/>
                  <a:gd name="T3" fmla="*/ 293 h 1268"/>
                  <a:gd name="T4" fmla="*/ 419 w 611"/>
                  <a:gd name="T5" fmla="*/ 506 h 1268"/>
                  <a:gd name="T6" fmla="*/ 371 w 611"/>
                  <a:gd name="T7" fmla="*/ 613 h 1268"/>
                  <a:gd name="T8" fmla="*/ 311 w 611"/>
                  <a:gd name="T9" fmla="*/ 767 h 1268"/>
                  <a:gd name="T10" fmla="*/ 263 w 611"/>
                  <a:gd name="T11" fmla="*/ 1218 h 1268"/>
                  <a:gd name="T12" fmla="*/ 227 w 611"/>
                  <a:gd name="T13" fmla="*/ 1230 h 1268"/>
                  <a:gd name="T14" fmla="*/ 83 w 611"/>
                  <a:gd name="T15" fmla="*/ 1254 h 1268"/>
                  <a:gd name="T16" fmla="*/ 59 w 611"/>
                  <a:gd name="T17" fmla="*/ 993 h 1268"/>
                  <a:gd name="T18" fmla="*/ 83 w 611"/>
                  <a:gd name="T19" fmla="*/ 815 h 1268"/>
                  <a:gd name="T20" fmla="*/ 215 w 611"/>
                  <a:gd name="T21" fmla="*/ 388 h 1268"/>
                  <a:gd name="T22" fmla="*/ 263 w 611"/>
                  <a:gd name="T23" fmla="*/ 340 h 1268"/>
                  <a:gd name="T24" fmla="*/ 335 w 611"/>
                  <a:gd name="T25" fmla="*/ 293 h 1268"/>
                  <a:gd name="T26" fmla="*/ 359 w 611"/>
                  <a:gd name="T27" fmla="*/ 245 h 1268"/>
                  <a:gd name="T28" fmla="*/ 407 w 611"/>
                  <a:gd name="T29" fmla="*/ 222 h 1268"/>
                  <a:gd name="T30" fmla="*/ 443 w 611"/>
                  <a:gd name="T31" fmla="*/ 186 h 1268"/>
                  <a:gd name="T32" fmla="*/ 479 w 611"/>
                  <a:gd name="T33" fmla="*/ 162 h 1268"/>
                  <a:gd name="T34" fmla="*/ 491 w 611"/>
                  <a:gd name="T35" fmla="*/ 115 h 1268"/>
                  <a:gd name="T36" fmla="*/ 527 w 611"/>
                  <a:gd name="T37" fmla="*/ 103 h 1268"/>
                  <a:gd name="T38" fmla="*/ 611 w 611"/>
                  <a:gd name="T39" fmla="*/ 32 h 12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11" h="1268">
                    <a:moveTo>
                      <a:pt x="611" y="32"/>
                    </a:moveTo>
                    <a:cubicBezTo>
                      <a:pt x="569" y="157"/>
                      <a:pt x="610" y="201"/>
                      <a:pt x="515" y="296"/>
                    </a:cubicBezTo>
                    <a:cubicBezTo>
                      <a:pt x="490" y="370"/>
                      <a:pt x="454" y="442"/>
                      <a:pt x="419" y="512"/>
                    </a:cubicBezTo>
                    <a:cubicBezTo>
                      <a:pt x="333" y="683"/>
                      <a:pt x="442" y="514"/>
                      <a:pt x="371" y="620"/>
                    </a:cubicBezTo>
                    <a:cubicBezTo>
                      <a:pt x="357" y="677"/>
                      <a:pt x="344" y="727"/>
                      <a:pt x="311" y="776"/>
                    </a:cubicBezTo>
                    <a:cubicBezTo>
                      <a:pt x="286" y="925"/>
                      <a:pt x="292" y="1087"/>
                      <a:pt x="263" y="1232"/>
                    </a:cubicBezTo>
                    <a:cubicBezTo>
                      <a:pt x="261" y="1244"/>
                      <a:pt x="239" y="1241"/>
                      <a:pt x="227" y="1244"/>
                    </a:cubicBezTo>
                    <a:cubicBezTo>
                      <a:pt x="180" y="1256"/>
                      <a:pt x="130" y="1261"/>
                      <a:pt x="83" y="1268"/>
                    </a:cubicBezTo>
                    <a:cubicBezTo>
                      <a:pt x="0" y="1185"/>
                      <a:pt x="44" y="1112"/>
                      <a:pt x="59" y="1004"/>
                    </a:cubicBezTo>
                    <a:cubicBezTo>
                      <a:pt x="68" y="944"/>
                      <a:pt x="74" y="884"/>
                      <a:pt x="83" y="824"/>
                    </a:cubicBezTo>
                    <a:cubicBezTo>
                      <a:pt x="29" y="662"/>
                      <a:pt x="103" y="504"/>
                      <a:pt x="215" y="392"/>
                    </a:cubicBezTo>
                    <a:cubicBezTo>
                      <a:pt x="238" y="323"/>
                      <a:pt x="208" y="381"/>
                      <a:pt x="263" y="344"/>
                    </a:cubicBezTo>
                    <a:cubicBezTo>
                      <a:pt x="353" y="284"/>
                      <a:pt x="249" y="325"/>
                      <a:pt x="335" y="296"/>
                    </a:cubicBezTo>
                    <a:cubicBezTo>
                      <a:pt x="343" y="280"/>
                      <a:pt x="346" y="261"/>
                      <a:pt x="359" y="248"/>
                    </a:cubicBezTo>
                    <a:cubicBezTo>
                      <a:pt x="372" y="235"/>
                      <a:pt x="392" y="234"/>
                      <a:pt x="407" y="224"/>
                    </a:cubicBezTo>
                    <a:cubicBezTo>
                      <a:pt x="421" y="214"/>
                      <a:pt x="430" y="199"/>
                      <a:pt x="443" y="188"/>
                    </a:cubicBezTo>
                    <a:cubicBezTo>
                      <a:pt x="454" y="179"/>
                      <a:pt x="467" y="172"/>
                      <a:pt x="479" y="164"/>
                    </a:cubicBezTo>
                    <a:cubicBezTo>
                      <a:pt x="483" y="148"/>
                      <a:pt x="481" y="129"/>
                      <a:pt x="491" y="116"/>
                    </a:cubicBezTo>
                    <a:cubicBezTo>
                      <a:pt x="499" y="106"/>
                      <a:pt x="517" y="112"/>
                      <a:pt x="527" y="104"/>
                    </a:cubicBezTo>
                    <a:cubicBezTo>
                      <a:pt x="546" y="88"/>
                      <a:pt x="579" y="0"/>
                      <a:pt x="611" y="32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07" name="Freeform 259">
            <a:extLst>
              <a:ext uri="{FF2B5EF4-FFF2-40B4-BE49-F238E27FC236}">
                <a16:creationId xmlns:a16="http://schemas.microsoft.com/office/drawing/2014/main" id="{EE4F2148-975F-4479-F952-BB01247A1443}"/>
              </a:ext>
            </a:extLst>
          </p:cNvPr>
          <p:cNvSpPr>
            <a:spLocks/>
          </p:cNvSpPr>
          <p:nvPr/>
        </p:nvSpPr>
        <p:spPr bwMode="auto">
          <a:xfrm>
            <a:off x="4765675" y="2673350"/>
            <a:ext cx="312738" cy="542925"/>
          </a:xfrm>
          <a:custGeom>
            <a:avLst/>
            <a:gdLst>
              <a:gd name="T0" fmla="*/ 50800 w 197"/>
              <a:gd name="T1" fmla="*/ 517525 h 342"/>
              <a:gd name="T2" fmla="*/ 131763 w 197"/>
              <a:gd name="T3" fmla="*/ 171450 h 342"/>
              <a:gd name="T4" fmla="*/ 233363 w 197"/>
              <a:gd name="T5" fmla="*/ 90488 h 342"/>
              <a:gd name="T6" fmla="*/ 293688 w 197"/>
              <a:gd name="T7" fmla="*/ 9525 h 342"/>
              <a:gd name="T8" fmla="*/ 273050 w 197"/>
              <a:gd name="T9" fmla="*/ 69850 h 342"/>
              <a:gd name="T10" fmla="*/ 254000 w 197"/>
              <a:gd name="T11" fmla="*/ 354013 h 342"/>
              <a:gd name="T12" fmla="*/ 131763 w 197"/>
              <a:gd name="T13" fmla="*/ 476250 h 342"/>
              <a:gd name="T14" fmla="*/ 90488 w 197"/>
              <a:gd name="T15" fmla="*/ 536575 h 342"/>
              <a:gd name="T16" fmla="*/ 50800 w 197"/>
              <a:gd name="T17" fmla="*/ 517525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7" h="342">
                <a:moveTo>
                  <a:pt x="32" y="326"/>
                </a:moveTo>
                <a:cubicBezTo>
                  <a:pt x="49" y="65"/>
                  <a:pt x="0" y="207"/>
                  <a:pt x="83" y="108"/>
                </a:cubicBezTo>
                <a:cubicBezTo>
                  <a:pt x="128" y="54"/>
                  <a:pt x="82" y="79"/>
                  <a:pt x="147" y="57"/>
                </a:cubicBezTo>
                <a:cubicBezTo>
                  <a:pt x="160" y="40"/>
                  <a:pt x="166" y="16"/>
                  <a:pt x="185" y="6"/>
                </a:cubicBezTo>
                <a:cubicBezTo>
                  <a:pt x="197" y="0"/>
                  <a:pt x="174" y="31"/>
                  <a:pt x="172" y="44"/>
                </a:cubicBezTo>
                <a:cubicBezTo>
                  <a:pt x="165" y="103"/>
                  <a:pt x="180" y="167"/>
                  <a:pt x="160" y="223"/>
                </a:cubicBezTo>
                <a:cubicBezTo>
                  <a:pt x="148" y="257"/>
                  <a:pt x="103" y="270"/>
                  <a:pt x="83" y="300"/>
                </a:cubicBezTo>
                <a:cubicBezTo>
                  <a:pt x="74" y="313"/>
                  <a:pt x="71" y="331"/>
                  <a:pt x="57" y="338"/>
                </a:cubicBezTo>
                <a:cubicBezTo>
                  <a:pt x="49" y="342"/>
                  <a:pt x="40" y="330"/>
                  <a:pt x="32" y="32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2" name="Freeform 306">
            <a:extLst>
              <a:ext uri="{FF2B5EF4-FFF2-40B4-BE49-F238E27FC236}">
                <a16:creationId xmlns:a16="http://schemas.microsoft.com/office/drawing/2014/main" id="{8E23876F-0E8F-1B11-5AF6-D7EB26514DE2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609600" cy="533400"/>
          </a:xfrm>
          <a:custGeom>
            <a:avLst/>
            <a:gdLst>
              <a:gd name="T0" fmla="*/ 278674 w 315"/>
              <a:gd name="T1" fmla="*/ 448774 h 208"/>
              <a:gd name="T2" fmla="*/ 0 w 315"/>
              <a:gd name="T3" fmla="*/ 215412 h 208"/>
              <a:gd name="T4" fmla="*/ 607665 w 315"/>
              <a:gd name="T5" fmla="*/ 215412 h 208"/>
              <a:gd name="T6" fmla="*/ 278674 w 315"/>
              <a:gd name="T7" fmla="*/ 448774 h 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5" h="208">
                <a:moveTo>
                  <a:pt x="144" y="175"/>
                </a:moveTo>
                <a:cubicBezTo>
                  <a:pt x="27" y="160"/>
                  <a:pt x="33" y="183"/>
                  <a:pt x="0" y="84"/>
                </a:cubicBezTo>
                <a:cubicBezTo>
                  <a:pt x="81" y="0"/>
                  <a:pt x="213" y="48"/>
                  <a:pt x="314" y="84"/>
                </a:cubicBezTo>
                <a:cubicBezTo>
                  <a:pt x="273" y="208"/>
                  <a:pt x="315" y="160"/>
                  <a:pt x="144" y="175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03998E-7 C 0.0106 -0.02149 0.02605 -0.02935 0.0441 -0.03397 C 0.06806 -0.03305 0.09219 -0.03282 0.11615 -0.03097 C 0.12622 -0.03027 0.13091 -0.02265 0.13941 -0.01849 C 0.14549 -0.01571 0.15816 -0.01248 0.15816 -0.01248 C 0.19254 -0.01595 0.18403 -0.00971 0.20452 -0.03097 C 0.20903 -0.03559 0.21389 -0.03929 0.21858 -0.04345 C 0.22084 -0.04553 0.22553 -0.04946 0.22553 -0.04946 C 0.23021 -0.04853 0.23507 -0.04876 0.23941 -0.04645 C 0.24462 -0.04368 0.2481 -0.03628 0.25348 -0.03397 C 0.25573 -0.03305 0.25816 -0.03189 0.26042 -0.03097 C 0.27032 -0.01779 0.27952 -0.01063 0.29306 -0.00624 C 0.31632 -0.01387 0.32987 -0.04044 0.34653 -0.06194 C 0.35209 -0.06933 0.36198 -0.06656 0.3698 -0.06818 C 0.37987 -0.06656 0.3915 -0.06933 0.40001 -0.06194 C 0.40226 -0.05986 0.40244 -0.055 0.40452 -0.05269 C 0.41007 -0.04668 0.42327 -0.03721 0.42327 -0.03721 C 0.42796 -0.03813 0.43264 -0.0379 0.43716 -0.04021 C 0.45139 -0.04784 0.44289 -0.04876 0.45087 -0.06194 C 0.45469 -0.06771 0.4665 -0.07811 0.47188 -0.08042 C 0.48091 -0.09267 0.48282 -0.09383 0.49532 -0.0899 C 0.49757 -0.08666 0.50018 -0.08389 0.50226 -0.08042 C 0.50556 -0.07465 0.51164 -0.06194 0.51164 -0.06194 C 0.51233 -0.05778 0.51216 -0.05292 0.51389 -0.04946 C 0.51737 -0.04229 0.53317 -0.03305 0.53942 -0.03097 C 0.5481 -0.03467 0.55712 -0.03675 0.56494 -0.04345 C 0.57344 -0.05061 0.57882 -0.05778 0.5882 -0.06194 C 0.60487 -0.06009 0.61546 -0.05916 0.63004 -0.05269 C 0.63473 -0.04345 0.64011 -0.03467 0.6441 -0.02473 C 0.64549 -0.02057 0.64636 -0.01595 0.64879 -0.01248 C 0.65521 -0.00254 0.66528 0.00208 0.67431 0.00624 C 0.68803 0.00301 0.71424 -0.00277 0.72553 -0.01248 C 0.73525 -0.0208 0.72987 -0.01756 0.74185 -0.02172 C 0.74966 -0.02057 0.75764 -0.02149 0.76511 -0.01849 C 0.77119 -0.01595 0.7856 0.00116 0.79306 0.00301 C 0.79914 0.00439 0.80521 0.00301 0.81164 0.00301 " pathEditMode="relative" ptsTypes="fffffffffffffffffffffffffffffffffffA">
                                      <p:cBhvr>
                                        <p:cTn id="6" dur="3000" fill="hold"/>
                                        <p:tgtEl>
                                          <p:spTgt spid="4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15" dur="2000" fill="hold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17" dur="20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19" dur="2000" fill="hold"/>
                                        <p:tgtEl>
                                          <p:spTgt spid="4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21" dur="2000" fill="hold"/>
                                        <p:tgtEl>
                                          <p:spTgt spid="4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23" dur="2000" fill="hold"/>
                                        <p:tgtEl>
                                          <p:spTgt spid="4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25" dur="20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27" dur="2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29" dur="20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31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33" dur="2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35" dur="2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37" dur="2000" fill="hold"/>
                                        <p:tgtEl>
                                          <p:spTgt spid="4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39" dur="20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07 -0.00608 0.00023 -0.00868 0.00185 C -0.00903 0.00208 -0.01667 0.01991 -0.01719 0.02083 C -0.01771 0.02269 -0.0191 0.02477 -0.01858 0.02662 C -0.01736 0.03079 -0.00851 0.03287 -0.00573 0.03426 C 0.0026 0.03125 0.00451 0.02917 0.01128 0.02269 C 0.01614 0.00556 0.01076 0.00278 0 0 Z " pathEditMode="relative" ptsTypes="fffffff">
                                      <p:cBhvr>
                                        <p:cTn id="41" dur="2000" fill="hold"/>
                                        <p:tgtEl>
                                          <p:spTgt spid="4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5">
            <a:extLst>
              <a:ext uri="{FF2B5EF4-FFF2-40B4-BE49-F238E27FC236}">
                <a16:creationId xmlns:a16="http://schemas.microsoft.com/office/drawing/2014/main" id="{5943AFE3-E82B-0BFB-9792-F41D42E4D9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657600"/>
            <a:ext cx="28194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6">
            <a:extLst>
              <a:ext uri="{FF2B5EF4-FFF2-40B4-BE49-F238E27FC236}">
                <a16:creationId xmlns:a16="http://schemas.microsoft.com/office/drawing/2014/main" id="{86D2AD80-833D-8A6F-386B-C07CC4521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52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7">
            <a:extLst>
              <a:ext uri="{FF2B5EF4-FFF2-40B4-BE49-F238E27FC236}">
                <a16:creationId xmlns:a16="http://schemas.microsoft.com/office/drawing/2014/main" id="{5DF105B7-91A5-1887-323F-E0B80C649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Freeform 23">
            <a:extLst>
              <a:ext uri="{FF2B5EF4-FFF2-40B4-BE49-F238E27FC236}">
                <a16:creationId xmlns:a16="http://schemas.microsoft.com/office/drawing/2014/main" id="{2FF9225A-F494-4A92-5DB5-D2E10B3E324E}"/>
              </a:ext>
            </a:extLst>
          </p:cNvPr>
          <p:cNvSpPr>
            <a:spLocks/>
          </p:cNvSpPr>
          <p:nvPr/>
        </p:nvSpPr>
        <p:spPr bwMode="auto">
          <a:xfrm>
            <a:off x="6705600" y="2362200"/>
            <a:ext cx="2286000" cy="612775"/>
          </a:xfrm>
          <a:custGeom>
            <a:avLst/>
            <a:gdLst>
              <a:gd name="T0" fmla="*/ 966417 w 1670"/>
              <a:gd name="T1" fmla="*/ 557213 h 386"/>
              <a:gd name="T2" fmla="*/ 73919 w 1670"/>
              <a:gd name="T3" fmla="*/ 338138 h 386"/>
              <a:gd name="T4" fmla="*/ 433929 w 1670"/>
              <a:gd name="T5" fmla="*/ 0 h 386"/>
              <a:gd name="T6" fmla="*/ 1668643 w 1670"/>
              <a:gd name="T7" fmla="*/ 20638 h 386"/>
              <a:gd name="T8" fmla="*/ 1994432 w 1670"/>
              <a:gd name="T9" fmla="*/ 60325 h 386"/>
              <a:gd name="T10" fmla="*/ 2286000 w 1670"/>
              <a:gd name="T11" fmla="*/ 298450 h 386"/>
              <a:gd name="T12" fmla="*/ 2268205 w 1670"/>
              <a:gd name="T13" fmla="*/ 457200 h 386"/>
              <a:gd name="T14" fmla="*/ 2045080 w 1670"/>
              <a:gd name="T15" fmla="*/ 536575 h 386"/>
              <a:gd name="T16" fmla="*/ 966417 w 1670"/>
              <a:gd name="T17" fmla="*/ 557213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70" h="386">
                <a:moveTo>
                  <a:pt x="706" y="351"/>
                </a:moveTo>
                <a:cubicBezTo>
                  <a:pt x="466" y="343"/>
                  <a:pt x="234" y="386"/>
                  <a:pt x="54" y="213"/>
                </a:cubicBezTo>
                <a:cubicBezTo>
                  <a:pt x="0" y="47"/>
                  <a:pt x="202" y="20"/>
                  <a:pt x="317" y="0"/>
                </a:cubicBezTo>
                <a:cubicBezTo>
                  <a:pt x="618" y="4"/>
                  <a:pt x="918" y="3"/>
                  <a:pt x="1219" y="13"/>
                </a:cubicBezTo>
                <a:cubicBezTo>
                  <a:pt x="1299" y="16"/>
                  <a:pt x="1457" y="38"/>
                  <a:pt x="1457" y="38"/>
                </a:cubicBezTo>
                <a:cubicBezTo>
                  <a:pt x="1557" y="71"/>
                  <a:pt x="1608" y="96"/>
                  <a:pt x="1670" y="188"/>
                </a:cubicBezTo>
                <a:cubicBezTo>
                  <a:pt x="1666" y="221"/>
                  <a:pt x="1669" y="257"/>
                  <a:pt x="1657" y="288"/>
                </a:cubicBezTo>
                <a:cubicBezTo>
                  <a:pt x="1641" y="328"/>
                  <a:pt x="1514" y="337"/>
                  <a:pt x="1494" y="338"/>
                </a:cubicBezTo>
                <a:cubicBezTo>
                  <a:pt x="1231" y="345"/>
                  <a:pt x="969" y="347"/>
                  <a:pt x="706" y="351"/>
                </a:cubicBez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24">
            <a:extLst>
              <a:ext uri="{FF2B5EF4-FFF2-40B4-BE49-F238E27FC236}">
                <a16:creationId xmlns:a16="http://schemas.microsoft.com/office/drawing/2014/main" id="{206C19BE-C7E1-77CC-FFE9-159709E54E5E}"/>
              </a:ext>
            </a:extLst>
          </p:cNvPr>
          <p:cNvSpPr>
            <a:spLocks/>
          </p:cNvSpPr>
          <p:nvPr/>
        </p:nvSpPr>
        <p:spPr bwMode="auto">
          <a:xfrm>
            <a:off x="6781800" y="2590800"/>
            <a:ext cx="2438400" cy="1427163"/>
          </a:xfrm>
          <a:custGeom>
            <a:avLst/>
            <a:gdLst>
              <a:gd name="T0" fmla="*/ 263745 w 1960"/>
              <a:gd name="T1" fmla="*/ 0 h 899"/>
              <a:gd name="T2" fmla="*/ 232643 w 1960"/>
              <a:gd name="T3" fmla="*/ 1012825 h 899"/>
              <a:gd name="T4" fmla="*/ 93306 w 1960"/>
              <a:gd name="T5" fmla="*/ 1250950 h 899"/>
              <a:gd name="T6" fmla="*/ 0 w 1960"/>
              <a:gd name="T7" fmla="*/ 1311275 h 899"/>
              <a:gd name="T8" fmla="*/ 747693 w 1960"/>
              <a:gd name="T9" fmla="*/ 1331913 h 899"/>
              <a:gd name="T10" fmla="*/ 965407 w 1960"/>
              <a:gd name="T11" fmla="*/ 1250950 h 899"/>
              <a:gd name="T12" fmla="*/ 2289110 w 1960"/>
              <a:gd name="T13" fmla="*/ 1331913 h 899"/>
              <a:gd name="T14" fmla="*/ 2382416 w 1960"/>
              <a:gd name="T15" fmla="*/ 1131888 h 899"/>
              <a:gd name="T16" fmla="*/ 2274181 w 1960"/>
              <a:gd name="T17" fmla="*/ 893763 h 899"/>
              <a:gd name="T18" fmla="*/ 2243079 w 1960"/>
              <a:gd name="T19" fmla="*/ 774700 h 899"/>
              <a:gd name="T20" fmla="*/ 2195804 w 1960"/>
              <a:gd name="T21" fmla="*/ 735013 h 899"/>
              <a:gd name="T22" fmla="*/ 2133600 w 1960"/>
              <a:gd name="T23" fmla="*/ 555625 h 899"/>
              <a:gd name="T24" fmla="*/ 2102498 w 1960"/>
              <a:gd name="T25" fmla="*/ 336550 h 899"/>
              <a:gd name="T26" fmla="*/ 2087569 w 1960"/>
              <a:gd name="T27" fmla="*/ 257175 h 899"/>
              <a:gd name="T28" fmla="*/ 2040294 w 1960"/>
              <a:gd name="T29" fmla="*/ 238125 h 899"/>
              <a:gd name="T30" fmla="*/ 513806 w 1960"/>
              <a:gd name="T31" fmla="*/ 238125 h 899"/>
              <a:gd name="T32" fmla="*/ 373224 w 1960"/>
              <a:gd name="T33" fmla="*/ 158750 h 899"/>
              <a:gd name="T34" fmla="*/ 263745 w 1960"/>
              <a:gd name="T35" fmla="*/ 58738 h 899"/>
              <a:gd name="T36" fmla="*/ 217714 w 1960"/>
              <a:gd name="T37" fmla="*/ 39688 h 899"/>
              <a:gd name="T38" fmla="*/ 263745 w 1960"/>
              <a:gd name="T39" fmla="*/ 0 h 89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60" h="899">
                <a:moveTo>
                  <a:pt x="212" y="0"/>
                </a:moveTo>
                <a:cubicBezTo>
                  <a:pt x="198" y="212"/>
                  <a:pt x="212" y="427"/>
                  <a:pt x="187" y="638"/>
                </a:cubicBezTo>
                <a:cubicBezTo>
                  <a:pt x="186" y="649"/>
                  <a:pt x="89" y="777"/>
                  <a:pt x="75" y="788"/>
                </a:cubicBezTo>
                <a:cubicBezTo>
                  <a:pt x="53" y="805"/>
                  <a:pt x="0" y="826"/>
                  <a:pt x="0" y="826"/>
                </a:cubicBezTo>
                <a:cubicBezTo>
                  <a:pt x="226" y="865"/>
                  <a:pt x="289" y="847"/>
                  <a:pt x="601" y="839"/>
                </a:cubicBezTo>
                <a:cubicBezTo>
                  <a:pt x="658" y="819"/>
                  <a:pt x="717" y="803"/>
                  <a:pt x="776" y="788"/>
                </a:cubicBezTo>
                <a:cubicBezTo>
                  <a:pt x="1238" y="795"/>
                  <a:pt x="1462" y="783"/>
                  <a:pt x="1840" y="839"/>
                </a:cubicBezTo>
                <a:cubicBezTo>
                  <a:pt x="1960" y="899"/>
                  <a:pt x="1933" y="842"/>
                  <a:pt x="1915" y="713"/>
                </a:cubicBezTo>
                <a:cubicBezTo>
                  <a:pt x="1906" y="652"/>
                  <a:pt x="1847" y="617"/>
                  <a:pt x="1828" y="563"/>
                </a:cubicBezTo>
                <a:cubicBezTo>
                  <a:pt x="1819" y="538"/>
                  <a:pt x="1819" y="509"/>
                  <a:pt x="1803" y="488"/>
                </a:cubicBezTo>
                <a:cubicBezTo>
                  <a:pt x="1794" y="476"/>
                  <a:pt x="1778" y="471"/>
                  <a:pt x="1765" y="463"/>
                </a:cubicBezTo>
                <a:cubicBezTo>
                  <a:pt x="1752" y="422"/>
                  <a:pt x="1726" y="392"/>
                  <a:pt x="1715" y="350"/>
                </a:cubicBezTo>
                <a:cubicBezTo>
                  <a:pt x="1707" y="316"/>
                  <a:pt x="1696" y="244"/>
                  <a:pt x="1690" y="212"/>
                </a:cubicBezTo>
                <a:cubicBezTo>
                  <a:pt x="1687" y="195"/>
                  <a:pt x="1689" y="175"/>
                  <a:pt x="1678" y="162"/>
                </a:cubicBezTo>
                <a:cubicBezTo>
                  <a:pt x="1670" y="152"/>
                  <a:pt x="1653" y="154"/>
                  <a:pt x="1640" y="150"/>
                </a:cubicBezTo>
                <a:cubicBezTo>
                  <a:pt x="1103" y="160"/>
                  <a:pt x="931" y="172"/>
                  <a:pt x="413" y="150"/>
                </a:cubicBezTo>
                <a:cubicBezTo>
                  <a:pt x="374" y="148"/>
                  <a:pt x="337" y="112"/>
                  <a:pt x="300" y="100"/>
                </a:cubicBezTo>
                <a:cubicBezTo>
                  <a:pt x="257" y="56"/>
                  <a:pt x="271" y="62"/>
                  <a:pt x="212" y="37"/>
                </a:cubicBezTo>
                <a:cubicBezTo>
                  <a:pt x="200" y="32"/>
                  <a:pt x="175" y="38"/>
                  <a:pt x="175" y="25"/>
                </a:cubicBezTo>
                <a:cubicBezTo>
                  <a:pt x="175" y="10"/>
                  <a:pt x="200" y="8"/>
                  <a:pt x="212" y="0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25">
            <a:extLst>
              <a:ext uri="{FF2B5EF4-FFF2-40B4-BE49-F238E27FC236}">
                <a16:creationId xmlns:a16="http://schemas.microsoft.com/office/drawing/2014/main" id="{3AE45395-A325-6DDE-9B76-95AB5905DCD5}"/>
              </a:ext>
            </a:extLst>
          </p:cNvPr>
          <p:cNvSpPr>
            <a:spLocks/>
          </p:cNvSpPr>
          <p:nvPr/>
        </p:nvSpPr>
        <p:spPr bwMode="auto">
          <a:xfrm rot="8853615">
            <a:off x="7010400" y="28194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Freeform 26">
            <a:extLst>
              <a:ext uri="{FF2B5EF4-FFF2-40B4-BE49-F238E27FC236}">
                <a16:creationId xmlns:a16="http://schemas.microsoft.com/office/drawing/2014/main" id="{9E35BB45-1AC0-A6DF-449F-B35185FFF9A2}"/>
              </a:ext>
            </a:extLst>
          </p:cNvPr>
          <p:cNvSpPr>
            <a:spLocks/>
          </p:cNvSpPr>
          <p:nvPr/>
        </p:nvSpPr>
        <p:spPr bwMode="auto">
          <a:xfrm>
            <a:off x="64008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27">
            <a:extLst>
              <a:ext uri="{FF2B5EF4-FFF2-40B4-BE49-F238E27FC236}">
                <a16:creationId xmlns:a16="http://schemas.microsoft.com/office/drawing/2014/main" id="{59D61C88-A9C5-7037-99F9-0C8C034074DC}"/>
              </a:ext>
            </a:extLst>
          </p:cNvPr>
          <p:cNvSpPr>
            <a:spLocks/>
          </p:cNvSpPr>
          <p:nvPr/>
        </p:nvSpPr>
        <p:spPr bwMode="auto">
          <a:xfrm rot="-1763463">
            <a:off x="7543800" y="3048000"/>
            <a:ext cx="431800" cy="762000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05835 h 559"/>
              <a:gd name="T4" fmla="*/ 271463 w 272"/>
              <a:gd name="T5" fmla="*/ 478465 h 559"/>
              <a:gd name="T6" fmla="*/ 152400 w 272"/>
              <a:gd name="T7" fmla="*/ 580701 h 559"/>
              <a:gd name="T8" fmla="*/ 133350 w 272"/>
              <a:gd name="T9" fmla="*/ 632501 h 559"/>
              <a:gd name="T10" fmla="*/ 93663 w 272"/>
              <a:gd name="T11" fmla="*/ 682937 h 559"/>
              <a:gd name="T12" fmla="*/ 14288 w 272"/>
              <a:gd name="T13" fmla="*/ 751095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28">
            <a:extLst>
              <a:ext uri="{FF2B5EF4-FFF2-40B4-BE49-F238E27FC236}">
                <a16:creationId xmlns:a16="http://schemas.microsoft.com/office/drawing/2014/main" id="{CC8BD03B-4C12-C1AE-180C-9E626B1F221A}"/>
              </a:ext>
            </a:extLst>
          </p:cNvPr>
          <p:cNvSpPr>
            <a:spLocks/>
          </p:cNvSpPr>
          <p:nvPr/>
        </p:nvSpPr>
        <p:spPr bwMode="auto">
          <a:xfrm rot="9311741">
            <a:off x="8382000" y="2895600"/>
            <a:ext cx="431800" cy="887413"/>
          </a:xfrm>
          <a:custGeom>
            <a:avLst/>
            <a:gdLst>
              <a:gd name="T0" fmla="*/ 331788 w 272"/>
              <a:gd name="T1" fmla="*/ 0 h 559"/>
              <a:gd name="T2" fmla="*/ 390525 w 272"/>
              <a:gd name="T3" fmla="*/ 239713 h 559"/>
              <a:gd name="T4" fmla="*/ 271463 w 272"/>
              <a:gd name="T5" fmla="*/ 557213 h 559"/>
              <a:gd name="T6" fmla="*/ 152400 w 272"/>
              <a:gd name="T7" fmla="*/ 676275 h 559"/>
              <a:gd name="T8" fmla="*/ 133350 w 272"/>
              <a:gd name="T9" fmla="*/ 736600 h 559"/>
              <a:gd name="T10" fmla="*/ 93663 w 272"/>
              <a:gd name="T11" fmla="*/ 795338 h 559"/>
              <a:gd name="T12" fmla="*/ 14288 w 272"/>
              <a:gd name="T13" fmla="*/ 874713 h 5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559">
                <a:moveTo>
                  <a:pt x="209" y="0"/>
                </a:moveTo>
                <a:cubicBezTo>
                  <a:pt x="225" y="50"/>
                  <a:pt x="236" y="99"/>
                  <a:pt x="246" y="151"/>
                </a:cubicBezTo>
                <a:cubicBezTo>
                  <a:pt x="237" y="275"/>
                  <a:pt x="272" y="319"/>
                  <a:pt x="171" y="351"/>
                </a:cubicBezTo>
                <a:cubicBezTo>
                  <a:pt x="146" y="376"/>
                  <a:pt x="121" y="401"/>
                  <a:pt x="96" y="426"/>
                </a:cubicBezTo>
                <a:cubicBezTo>
                  <a:pt x="87" y="435"/>
                  <a:pt x="90" y="452"/>
                  <a:pt x="84" y="464"/>
                </a:cubicBezTo>
                <a:cubicBezTo>
                  <a:pt x="77" y="477"/>
                  <a:pt x="70" y="491"/>
                  <a:pt x="59" y="501"/>
                </a:cubicBezTo>
                <a:cubicBezTo>
                  <a:pt x="0" y="559"/>
                  <a:pt x="36" y="495"/>
                  <a:pt x="9" y="5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Freeform 30">
            <a:extLst>
              <a:ext uri="{FF2B5EF4-FFF2-40B4-BE49-F238E27FC236}">
                <a16:creationId xmlns:a16="http://schemas.microsoft.com/office/drawing/2014/main" id="{C36DA6C6-3576-7108-4332-FC27F40F82CA}"/>
              </a:ext>
            </a:extLst>
          </p:cNvPr>
          <p:cNvSpPr>
            <a:spLocks/>
          </p:cNvSpPr>
          <p:nvPr/>
        </p:nvSpPr>
        <p:spPr bwMode="auto">
          <a:xfrm>
            <a:off x="7467600" y="1752600"/>
            <a:ext cx="766763" cy="1079500"/>
          </a:xfrm>
          <a:custGeom>
            <a:avLst/>
            <a:gdLst>
              <a:gd name="T0" fmla="*/ 122238 w 483"/>
              <a:gd name="T1" fmla="*/ 304800 h 680"/>
              <a:gd name="T2" fmla="*/ 82550 w 483"/>
              <a:gd name="T3" fmla="*/ 841375 h 680"/>
              <a:gd name="T4" fmla="*/ 22225 w 483"/>
              <a:gd name="T5" fmla="*/ 960438 h 680"/>
              <a:gd name="T6" fmla="*/ 161925 w 483"/>
              <a:gd name="T7" fmla="*/ 1079500 h 680"/>
              <a:gd name="T8" fmla="*/ 698500 w 483"/>
              <a:gd name="T9" fmla="*/ 1019175 h 680"/>
              <a:gd name="T10" fmla="*/ 658813 w 483"/>
              <a:gd name="T11" fmla="*/ 801688 h 680"/>
              <a:gd name="T12" fmla="*/ 600075 w 483"/>
              <a:gd name="T13" fmla="*/ 582613 h 680"/>
              <a:gd name="T14" fmla="*/ 619125 w 483"/>
              <a:gd name="T15" fmla="*/ 323850 h 680"/>
              <a:gd name="T16" fmla="*/ 719138 w 483"/>
              <a:gd name="T17" fmla="*/ 65088 h 680"/>
              <a:gd name="T18" fmla="*/ 479425 w 483"/>
              <a:gd name="T19" fmla="*/ 65088 h 680"/>
              <a:gd name="T20" fmla="*/ 42863 w 483"/>
              <a:gd name="T21" fmla="*/ 146050 h 680"/>
              <a:gd name="T22" fmla="*/ 101600 w 483"/>
              <a:gd name="T23" fmla="*/ 185738 h 680"/>
              <a:gd name="T24" fmla="*/ 122238 w 483"/>
              <a:gd name="T25" fmla="*/ 30480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3" h="680">
                <a:moveTo>
                  <a:pt x="77" y="192"/>
                </a:moveTo>
                <a:cubicBezTo>
                  <a:pt x="105" y="300"/>
                  <a:pt x="102" y="428"/>
                  <a:pt x="52" y="530"/>
                </a:cubicBezTo>
                <a:cubicBezTo>
                  <a:pt x="0" y="636"/>
                  <a:pt x="50" y="501"/>
                  <a:pt x="14" y="605"/>
                </a:cubicBezTo>
                <a:cubicBezTo>
                  <a:pt x="33" y="678"/>
                  <a:pt x="35" y="659"/>
                  <a:pt x="102" y="680"/>
                </a:cubicBezTo>
                <a:cubicBezTo>
                  <a:pt x="292" y="671"/>
                  <a:pt x="307" y="677"/>
                  <a:pt x="440" y="642"/>
                </a:cubicBezTo>
                <a:cubicBezTo>
                  <a:pt x="483" y="579"/>
                  <a:pt x="479" y="547"/>
                  <a:pt x="415" y="505"/>
                </a:cubicBezTo>
                <a:cubicBezTo>
                  <a:pt x="406" y="456"/>
                  <a:pt x="393" y="414"/>
                  <a:pt x="378" y="367"/>
                </a:cubicBezTo>
                <a:cubicBezTo>
                  <a:pt x="382" y="313"/>
                  <a:pt x="384" y="258"/>
                  <a:pt x="390" y="204"/>
                </a:cubicBezTo>
                <a:cubicBezTo>
                  <a:pt x="397" y="142"/>
                  <a:pt x="434" y="98"/>
                  <a:pt x="453" y="41"/>
                </a:cubicBezTo>
                <a:cubicBezTo>
                  <a:pt x="391" y="0"/>
                  <a:pt x="370" y="27"/>
                  <a:pt x="302" y="41"/>
                </a:cubicBezTo>
                <a:cubicBezTo>
                  <a:pt x="210" y="60"/>
                  <a:pt x="119" y="73"/>
                  <a:pt x="27" y="92"/>
                </a:cubicBezTo>
                <a:cubicBezTo>
                  <a:pt x="39" y="100"/>
                  <a:pt x="58" y="103"/>
                  <a:pt x="64" y="117"/>
                </a:cubicBezTo>
                <a:cubicBezTo>
                  <a:pt x="78" y="147"/>
                  <a:pt x="77" y="242"/>
                  <a:pt x="77" y="19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31">
            <a:extLst>
              <a:ext uri="{FF2B5EF4-FFF2-40B4-BE49-F238E27FC236}">
                <a16:creationId xmlns:a16="http://schemas.microsoft.com/office/drawing/2014/main" id="{A1A7E3F7-F9E0-41BE-D2A4-8B06257BC1E4}"/>
              </a:ext>
            </a:extLst>
          </p:cNvPr>
          <p:cNvSpPr>
            <a:spLocks/>
          </p:cNvSpPr>
          <p:nvPr/>
        </p:nvSpPr>
        <p:spPr bwMode="auto">
          <a:xfrm>
            <a:off x="6477000" y="381000"/>
            <a:ext cx="2439988" cy="1676400"/>
          </a:xfrm>
          <a:custGeom>
            <a:avLst/>
            <a:gdLst>
              <a:gd name="T0" fmla="*/ 1328738 w 1537"/>
              <a:gd name="T1" fmla="*/ 1116056 h 1086"/>
              <a:gd name="T2" fmla="*/ 1428750 w 1537"/>
              <a:gd name="T3" fmla="*/ 980215 h 1086"/>
              <a:gd name="T4" fmla="*/ 1944688 w 1537"/>
              <a:gd name="T5" fmla="*/ 903033 h 1086"/>
              <a:gd name="T6" fmla="*/ 2143125 w 1537"/>
              <a:gd name="T7" fmla="*/ 1018807 h 1086"/>
              <a:gd name="T8" fmla="*/ 2301875 w 1537"/>
              <a:gd name="T9" fmla="*/ 1173171 h 1086"/>
              <a:gd name="T10" fmla="*/ 2401888 w 1537"/>
              <a:gd name="T11" fmla="*/ 1637809 h 1086"/>
              <a:gd name="T12" fmla="*/ 2182813 w 1537"/>
              <a:gd name="T13" fmla="*/ 1424786 h 1086"/>
              <a:gd name="T14" fmla="*/ 2024063 w 1537"/>
              <a:gd name="T15" fmla="*/ 1327536 h 1086"/>
              <a:gd name="T16" fmla="*/ 1328738 w 1537"/>
              <a:gd name="T17" fmla="*/ 1424786 h 1086"/>
              <a:gd name="T18" fmla="*/ 1268413 w 1537"/>
              <a:gd name="T19" fmla="*/ 1540559 h 1086"/>
              <a:gd name="T20" fmla="*/ 1069975 w 1537"/>
              <a:gd name="T21" fmla="*/ 1193239 h 1086"/>
              <a:gd name="T22" fmla="*/ 612775 w 1537"/>
              <a:gd name="T23" fmla="*/ 921557 h 1086"/>
              <a:gd name="T24" fmla="*/ 393700 w 1537"/>
              <a:gd name="T25" fmla="*/ 960148 h 1086"/>
              <a:gd name="T26" fmla="*/ 354013 w 1537"/>
              <a:gd name="T27" fmla="*/ 1676400 h 1086"/>
              <a:gd name="T28" fmla="*/ 514350 w 1537"/>
              <a:gd name="T29" fmla="*/ 1288945 h 1086"/>
              <a:gd name="T30" fmla="*/ 1228725 w 1537"/>
              <a:gd name="T31" fmla="*/ 1386194 h 1086"/>
              <a:gd name="T32" fmla="*/ 1090613 w 1537"/>
              <a:gd name="T33" fmla="*/ 787260 h 1086"/>
              <a:gd name="T34" fmla="*/ 811213 w 1537"/>
              <a:gd name="T35" fmla="*/ 592760 h 1086"/>
              <a:gd name="T36" fmla="*/ 255588 w 1537"/>
              <a:gd name="T37" fmla="*/ 497054 h 1086"/>
              <a:gd name="T38" fmla="*/ 76200 w 1537"/>
              <a:gd name="T39" fmla="*/ 592760 h 1086"/>
              <a:gd name="T40" fmla="*/ 554038 w 1537"/>
              <a:gd name="T41" fmla="*/ 748669 h 1086"/>
              <a:gd name="T42" fmla="*/ 771525 w 1537"/>
              <a:gd name="T43" fmla="*/ 825851 h 1086"/>
              <a:gd name="T44" fmla="*/ 1030288 w 1537"/>
              <a:gd name="T45" fmla="*/ 980215 h 1086"/>
              <a:gd name="T46" fmla="*/ 1130300 w 1537"/>
              <a:gd name="T47" fmla="*/ 1288945 h 1086"/>
              <a:gd name="T48" fmla="*/ 1368425 w 1537"/>
              <a:gd name="T49" fmla="*/ 497054 h 1086"/>
              <a:gd name="T50" fmla="*/ 1547813 w 1537"/>
              <a:gd name="T51" fmla="*/ 342690 h 1086"/>
              <a:gd name="T52" fmla="*/ 2163763 w 1537"/>
              <a:gd name="T53" fmla="*/ 554169 h 1086"/>
              <a:gd name="T54" fmla="*/ 2362200 w 1537"/>
              <a:gd name="T55" fmla="*/ 844375 h 1086"/>
              <a:gd name="T56" fmla="*/ 2422525 w 1537"/>
              <a:gd name="T57" fmla="*/ 960148 h 1086"/>
              <a:gd name="T58" fmla="*/ 1765300 w 1537"/>
              <a:gd name="T59" fmla="*/ 710077 h 1086"/>
              <a:gd name="T60" fmla="*/ 1328738 w 1537"/>
              <a:gd name="T61" fmla="*/ 1075922 h 1086"/>
              <a:gd name="T62" fmla="*/ 1228725 w 1537"/>
              <a:gd name="T63" fmla="*/ 1231830 h 1086"/>
              <a:gd name="T64" fmla="*/ 1228725 w 1537"/>
              <a:gd name="T65" fmla="*/ 1386194 h 1086"/>
              <a:gd name="T66" fmla="*/ 1149350 w 1537"/>
              <a:gd name="T67" fmla="*/ 882966 h 1086"/>
              <a:gd name="T68" fmla="*/ 1050925 w 1537"/>
              <a:gd name="T69" fmla="*/ 690010 h 1086"/>
              <a:gd name="T70" fmla="*/ 633413 w 1537"/>
              <a:gd name="T71" fmla="*/ 206849 h 1086"/>
              <a:gd name="T72" fmla="*/ 792163 w 1537"/>
              <a:gd name="T73" fmla="*/ 91075 h 1086"/>
              <a:gd name="T74" fmla="*/ 911225 w 1537"/>
              <a:gd name="T75" fmla="*/ 265507 h 1086"/>
              <a:gd name="T76" fmla="*/ 971550 w 1537"/>
              <a:gd name="T77" fmla="*/ 399804 h 1086"/>
              <a:gd name="T78" fmla="*/ 1268413 w 1537"/>
              <a:gd name="T79" fmla="*/ 921557 h 1086"/>
              <a:gd name="T80" fmla="*/ 1447800 w 1537"/>
              <a:gd name="T81" fmla="*/ 32417 h 1086"/>
              <a:gd name="T82" fmla="*/ 2005013 w 1537"/>
              <a:gd name="T83" fmla="*/ 109599 h 1086"/>
              <a:gd name="T84" fmla="*/ 2084388 w 1537"/>
              <a:gd name="T85" fmla="*/ 186781 h 1086"/>
              <a:gd name="T86" fmla="*/ 1606550 w 1537"/>
              <a:gd name="T87" fmla="*/ 129666 h 1086"/>
              <a:gd name="T88" fmla="*/ 1368425 w 1537"/>
              <a:gd name="T89" fmla="*/ 322622 h 1086"/>
              <a:gd name="T90" fmla="*/ 1268413 w 1537"/>
              <a:gd name="T91" fmla="*/ 864442 h 108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7" h="1086">
                <a:moveTo>
                  <a:pt x="824" y="985"/>
                </a:moveTo>
                <a:cubicBezTo>
                  <a:pt x="828" y="898"/>
                  <a:pt x="837" y="810"/>
                  <a:pt x="837" y="723"/>
                </a:cubicBezTo>
                <a:cubicBezTo>
                  <a:pt x="837" y="710"/>
                  <a:pt x="822" y="698"/>
                  <a:pt x="824" y="685"/>
                </a:cubicBezTo>
                <a:cubicBezTo>
                  <a:pt x="831" y="639"/>
                  <a:pt x="866" y="643"/>
                  <a:pt x="900" y="635"/>
                </a:cubicBezTo>
                <a:cubicBezTo>
                  <a:pt x="955" y="593"/>
                  <a:pt x="976" y="593"/>
                  <a:pt x="1037" y="572"/>
                </a:cubicBezTo>
                <a:cubicBezTo>
                  <a:pt x="1100" y="576"/>
                  <a:pt x="1164" y="571"/>
                  <a:pt x="1225" y="585"/>
                </a:cubicBezTo>
                <a:cubicBezTo>
                  <a:pt x="1242" y="589"/>
                  <a:pt x="1249" y="611"/>
                  <a:pt x="1263" y="622"/>
                </a:cubicBezTo>
                <a:cubicBezTo>
                  <a:pt x="1301" y="653"/>
                  <a:pt x="1301" y="647"/>
                  <a:pt x="1350" y="660"/>
                </a:cubicBezTo>
                <a:cubicBezTo>
                  <a:pt x="1371" y="681"/>
                  <a:pt x="1392" y="702"/>
                  <a:pt x="1413" y="723"/>
                </a:cubicBezTo>
                <a:cubicBezTo>
                  <a:pt x="1425" y="735"/>
                  <a:pt x="1450" y="760"/>
                  <a:pt x="1450" y="760"/>
                </a:cubicBezTo>
                <a:cubicBezTo>
                  <a:pt x="1480" y="848"/>
                  <a:pt x="1468" y="810"/>
                  <a:pt x="1488" y="873"/>
                </a:cubicBezTo>
                <a:cubicBezTo>
                  <a:pt x="1490" y="883"/>
                  <a:pt x="1517" y="1058"/>
                  <a:pt x="1513" y="1061"/>
                </a:cubicBezTo>
                <a:cubicBezTo>
                  <a:pt x="1489" y="1079"/>
                  <a:pt x="1471" y="1019"/>
                  <a:pt x="1450" y="998"/>
                </a:cubicBezTo>
                <a:cubicBezTo>
                  <a:pt x="1425" y="973"/>
                  <a:pt x="1394" y="953"/>
                  <a:pt x="1375" y="923"/>
                </a:cubicBezTo>
                <a:cubicBezTo>
                  <a:pt x="1367" y="910"/>
                  <a:pt x="1363" y="893"/>
                  <a:pt x="1350" y="885"/>
                </a:cubicBezTo>
                <a:cubicBezTo>
                  <a:pt x="1328" y="871"/>
                  <a:pt x="1300" y="868"/>
                  <a:pt x="1275" y="860"/>
                </a:cubicBezTo>
                <a:cubicBezTo>
                  <a:pt x="1263" y="856"/>
                  <a:pt x="1238" y="848"/>
                  <a:pt x="1238" y="848"/>
                </a:cubicBezTo>
                <a:cubicBezTo>
                  <a:pt x="1040" y="856"/>
                  <a:pt x="972" y="832"/>
                  <a:pt x="837" y="923"/>
                </a:cubicBezTo>
                <a:cubicBezTo>
                  <a:pt x="829" y="935"/>
                  <a:pt x="819" y="947"/>
                  <a:pt x="812" y="960"/>
                </a:cubicBezTo>
                <a:cubicBezTo>
                  <a:pt x="806" y="972"/>
                  <a:pt x="811" y="1005"/>
                  <a:pt x="799" y="998"/>
                </a:cubicBezTo>
                <a:cubicBezTo>
                  <a:pt x="773" y="983"/>
                  <a:pt x="749" y="923"/>
                  <a:pt x="749" y="923"/>
                </a:cubicBezTo>
                <a:cubicBezTo>
                  <a:pt x="729" y="861"/>
                  <a:pt x="713" y="832"/>
                  <a:pt x="674" y="773"/>
                </a:cubicBezTo>
                <a:cubicBezTo>
                  <a:pt x="643" y="726"/>
                  <a:pt x="639" y="702"/>
                  <a:pt x="586" y="685"/>
                </a:cubicBezTo>
                <a:cubicBezTo>
                  <a:pt x="525" y="622"/>
                  <a:pt x="466" y="625"/>
                  <a:pt x="386" y="597"/>
                </a:cubicBezTo>
                <a:cubicBezTo>
                  <a:pt x="353" y="601"/>
                  <a:pt x="319" y="604"/>
                  <a:pt x="286" y="610"/>
                </a:cubicBezTo>
                <a:cubicBezTo>
                  <a:pt x="273" y="612"/>
                  <a:pt x="257" y="613"/>
                  <a:pt x="248" y="622"/>
                </a:cubicBezTo>
                <a:cubicBezTo>
                  <a:pt x="227" y="643"/>
                  <a:pt x="198" y="697"/>
                  <a:pt x="198" y="697"/>
                </a:cubicBezTo>
                <a:cubicBezTo>
                  <a:pt x="169" y="821"/>
                  <a:pt x="193" y="963"/>
                  <a:pt x="223" y="1086"/>
                </a:cubicBezTo>
                <a:cubicBezTo>
                  <a:pt x="244" y="1026"/>
                  <a:pt x="245" y="955"/>
                  <a:pt x="273" y="898"/>
                </a:cubicBezTo>
                <a:cubicBezTo>
                  <a:pt x="278" y="887"/>
                  <a:pt x="308" y="841"/>
                  <a:pt x="324" y="835"/>
                </a:cubicBezTo>
                <a:cubicBezTo>
                  <a:pt x="348" y="826"/>
                  <a:pt x="374" y="827"/>
                  <a:pt x="399" y="823"/>
                </a:cubicBezTo>
                <a:cubicBezTo>
                  <a:pt x="529" y="833"/>
                  <a:pt x="651" y="855"/>
                  <a:pt x="774" y="898"/>
                </a:cubicBezTo>
                <a:cubicBezTo>
                  <a:pt x="778" y="910"/>
                  <a:pt x="787" y="948"/>
                  <a:pt x="787" y="935"/>
                </a:cubicBezTo>
                <a:cubicBezTo>
                  <a:pt x="787" y="818"/>
                  <a:pt x="812" y="595"/>
                  <a:pt x="687" y="510"/>
                </a:cubicBezTo>
                <a:cubicBezTo>
                  <a:pt x="642" y="442"/>
                  <a:pt x="687" y="496"/>
                  <a:pt x="612" y="447"/>
                </a:cubicBezTo>
                <a:cubicBezTo>
                  <a:pt x="575" y="423"/>
                  <a:pt x="555" y="399"/>
                  <a:pt x="511" y="384"/>
                </a:cubicBezTo>
                <a:cubicBezTo>
                  <a:pt x="468" y="341"/>
                  <a:pt x="445" y="324"/>
                  <a:pt x="386" y="309"/>
                </a:cubicBezTo>
                <a:cubicBezTo>
                  <a:pt x="311" y="313"/>
                  <a:pt x="236" y="315"/>
                  <a:pt x="161" y="322"/>
                </a:cubicBezTo>
                <a:cubicBezTo>
                  <a:pt x="144" y="324"/>
                  <a:pt x="125" y="324"/>
                  <a:pt x="111" y="334"/>
                </a:cubicBezTo>
                <a:cubicBezTo>
                  <a:pt x="0" y="408"/>
                  <a:pt x="169" y="346"/>
                  <a:pt x="48" y="384"/>
                </a:cubicBezTo>
                <a:cubicBezTo>
                  <a:pt x="19" y="472"/>
                  <a:pt x="14" y="435"/>
                  <a:pt x="36" y="497"/>
                </a:cubicBezTo>
                <a:cubicBezTo>
                  <a:pt x="171" y="465"/>
                  <a:pt x="143" y="473"/>
                  <a:pt x="349" y="485"/>
                </a:cubicBezTo>
                <a:cubicBezTo>
                  <a:pt x="382" y="496"/>
                  <a:pt x="417" y="498"/>
                  <a:pt x="449" y="510"/>
                </a:cubicBezTo>
                <a:cubicBezTo>
                  <a:pt x="463" y="515"/>
                  <a:pt x="473" y="528"/>
                  <a:pt x="486" y="535"/>
                </a:cubicBezTo>
                <a:cubicBezTo>
                  <a:pt x="498" y="541"/>
                  <a:pt x="511" y="543"/>
                  <a:pt x="524" y="547"/>
                </a:cubicBezTo>
                <a:cubicBezTo>
                  <a:pt x="563" y="587"/>
                  <a:pt x="596" y="616"/>
                  <a:pt x="649" y="635"/>
                </a:cubicBezTo>
                <a:cubicBezTo>
                  <a:pt x="682" y="683"/>
                  <a:pt x="691" y="737"/>
                  <a:pt x="724" y="785"/>
                </a:cubicBezTo>
                <a:cubicBezTo>
                  <a:pt x="720" y="802"/>
                  <a:pt x="712" y="818"/>
                  <a:pt x="712" y="835"/>
                </a:cubicBezTo>
                <a:cubicBezTo>
                  <a:pt x="712" y="873"/>
                  <a:pt x="750" y="912"/>
                  <a:pt x="762" y="948"/>
                </a:cubicBezTo>
                <a:cubicBezTo>
                  <a:pt x="967" y="809"/>
                  <a:pt x="661" y="385"/>
                  <a:pt x="862" y="322"/>
                </a:cubicBezTo>
                <a:cubicBezTo>
                  <a:pt x="888" y="239"/>
                  <a:pt x="851" y="320"/>
                  <a:pt x="912" y="272"/>
                </a:cubicBezTo>
                <a:cubicBezTo>
                  <a:pt x="993" y="207"/>
                  <a:pt x="880" y="252"/>
                  <a:pt x="975" y="222"/>
                </a:cubicBezTo>
                <a:cubicBezTo>
                  <a:pt x="1060" y="165"/>
                  <a:pt x="1162" y="216"/>
                  <a:pt x="1250" y="247"/>
                </a:cubicBezTo>
                <a:cubicBezTo>
                  <a:pt x="1288" y="285"/>
                  <a:pt x="1325" y="321"/>
                  <a:pt x="1363" y="359"/>
                </a:cubicBezTo>
                <a:cubicBezTo>
                  <a:pt x="1376" y="372"/>
                  <a:pt x="1400" y="397"/>
                  <a:pt x="1400" y="397"/>
                </a:cubicBezTo>
                <a:cubicBezTo>
                  <a:pt x="1417" y="481"/>
                  <a:pt x="1418" y="495"/>
                  <a:pt x="1488" y="547"/>
                </a:cubicBezTo>
                <a:cubicBezTo>
                  <a:pt x="1496" y="560"/>
                  <a:pt x="1506" y="571"/>
                  <a:pt x="1513" y="585"/>
                </a:cubicBezTo>
                <a:cubicBezTo>
                  <a:pt x="1519" y="597"/>
                  <a:pt x="1537" y="629"/>
                  <a:pt x="1526" y="622"/>
                </a:cubicBezTo>
                <a:cubicBezTo>
                  <a:pt x="1459" y="581"/>
                  <a:pt x="1447" y="521"/>
                  <a:pt x="1375" y="497"/>
                </a:cubicBezTo>
                <a:cubicBezTo>
                  <a:pt x="1294" y="416"/>
                  <a:pt x="1237" y="451"/>
                  <a:pt x="1112" y="460"/>
                </a:cubicBezTo>
                <a:cubicBezTo>
                  <a:pt x="1033" y="479"/>
                  <a:pt x="1014" y="517"/>
                  <a:pt x="950" y="560"/>
                </a:cubicBezTo>
                <a:cubicBezTo>
                  <a:pt x="909" y="621"/>
                  <a:pt x="900" y="654"/>
                  <a:pt x="837" y="697"/>
                </a:cubicBezTo>
                <a:cubicBezTo>
                  <a:pt x="804" y="794"/>
                  <a:pt x="852" y="678"/>
                  <a:pt x="787" y="760"/>
                </a:cubicBezTo>
                <a:cubicBezTo>
                  <a:pt x="779" y="770"/>
                  <a:pt x="780" y="786"/>
                  <a:pt x="774" y="798"/>
                </a:cubicBezTo>
                <a:cubicBezTo>
                  <a:pt x="767" y="811"/>
                  <a:pt x="757" y="823"/>
                  <a:pt x="749" y="835"/>
                </a:cubicBezTo>
                <a:cubicBezTo>
                  <a:pt x="745" y="847"/>
                  <a:pt x="712" y="911"/>
                  <a:pt x="774" y="898"/>
                </a:cubicBezTo>
                <a:cubicBezTo>
                  <a:pt x="789" y="895"/>
                  <a:pt x="791" y="873"/>
                  <a:pt x="799" y="860"/>
                </a:cubicBezTo>
                <a:cubicBezTo>
                  <a:pt x="790" y="743"/>
                  <a:pt x="786" y="666"/>
                  <a:pt x="724" y="572"/>
                </a:cubicBezTo>
                <a:cubicBezTo>
                  <a:pt x="698" y="465"/>
                  <a:pt x="734" y="575"/>
                  <a:pt x="674" y="485"/>
                </a:cubicBezTo>
                <a:cubicBezTo>
                  <a:pt x="667" y="474"/>
                  <a:pt x="668" y="459"/>
                  <a:pt x="662" y="447"/>
                </a:cubicBezTo>
                <a:cubicBezTo>
                  <a:pt x="624" y="370"/>
                  <a:pt x="584" y="270"/>
                  <a:pt x="511" y="222"/>
                </a:cubicBezTo>
                <a:cubicBezTo>
                  <a:pt x="474" y="165"/>
                  <a:pt x="466" y="152"/>
                  <a:pt x="399" y="134"/>
                </a:cubicBezTo>
                <a:cubicBezTo>
                  <a:pt x="345" y="80"/>
                  <a:pt x="286" y="59"/>
                  <a:pt x="211" y="46"/>
                </a:cubicBezTo>
                <a:cubicBezTo>
                  <a:pt x="304" y="0"/>
                  <a:pt x="405" y="27"/>
                  <a:pt x="499" y="59"/>
                </a:cubicBezTo>
                <a:cubicBezTo>
                  <a:pt x="516" y="84"/>
                  <a:pt x="532" y="109"/>
                  <a:pt x="549" y="134"/>
                </a:cubicBezTo>
                <a:cubicBezTo>
                  <a:pt x="557" y="147"/>
                  <a:pt x="574" y="172"/>
                  <a:pt x="574" y="172"/>
                </a:cubicBezTo>
                <a:cubicBezTo>
                  <a:pt x="578" y="189"/>
                  <a:pt x="579" y="206"/>
                  <a:pt x="586" y="222"/>
                </a:cubicBezTo>
                <a:cubicBezTo>
                  <a:pt x="592" y="236"/>
                  <a:pt x="607" y="245"/>
                  <a:pt x="612" y="259"/>
                </a:cubicBezTo>
                <a:cubicBezTo>
                  <a:pt x="649" y="358"/>
                  <a:pt x="641" y="509"/>
                  <a:pt x="737" y="572"/>
                </a:cubicBezTo>
                <a:cubicBezTo>
                  <a:pt x="797" y="661"/>
                  <a:pt x="780" y="676"/>
                  <a:pt x="799" y="597"/>
                </a:cubicBezTo>
                <a:cubicBezTo>
                  <a:pt x="789" y="554"/>
                  <a:pt x="775" y="514"/>
                  <a:pt x="762" y="472"/>
                </a:cubicBezTo>
                <a:cubicBezTo>
                  <a:pt x="769" y="324"/>
                  <a:pt x="729" y="83"/>
                  <a:pt x="912" y="21"/>
                </a:cubicBezTo>
                <a:cubicBezTo>
                  <a:pt x="1017" y="26"/>
                  <a:pt x="1127" y="10"/>
                  <a:pt x="1225" y="46"/>
                </a:cubicBezTo>
                <a:cubicBezTo>
                  <a:pt x="1239" y="51"/>
                  <a:pt x="1249" y="64"/>
                  <a:pt x="1263" y="71"/>
                </a:cubicBezTo>
                <a:cubicBezTo>
                  <a:pt x="1275" y="77"/>
                  <a:pt x="1288" y="80"/>
                  <a:pt x="1300" y="84"/>
                </a:cubicBezTo>
                <a:cubicBezTo>
                  <a:pt x="1304" y="96"/>
                  <a:pt x="1324" y="114"/>
                  <a:pt x="1313" y="121"/>
                </a:cubicBezTo>
                <a:cubicBezTo>
                  <a:pt x="1298" y="131"/>
                  <a:pt x="1209" y="78"/>
                  <a:pt x="1188" y="71"/>
                </a:cubicBezTo>
                <a:cubicBezTo>
                  <a:pt x="1129" y="75"/>
                  <a:pt x="1070" y="75"/>
                  <a:pt x="1012" y="84"/>
                </a:cubicBezTo>
                <a:cubicBezTo>
                  <a:pt x="986" y="88"/>
                  <a:pt x="937" y="109"/>
                  <a:pt x="937" y="109"/>
                </a:cubicBezTo>
                <a:cubicBezTo>
                  <a:pt x="919" y="166"/>
                  <a:pt x="891" y="158"/>
                  <a:pt x="862" y="209"/>
                </a:cubicBezTo>
                <a:cubicBezTo>
                  <a:pt x="837" y="252"/>
                  <a:pt x="826" y="293"/>
                  <a:pt x="799" y="334"/>
                </a:cubicBezTo>
                <a:cubicBezTo>
                  <a:pt x="781" y="407"/>
                  <a:pt x="799" y="560"/>
                  <a:pt x="799" y="56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AutoShape 32">
            <a:extLst>
              <a:ext uri="{FF2B5EF4-FFF2-40B4-BE49-F238E27FC236}">
                <a16:creationId xmlns:a16="http://schemas.microsoft.com/office/drawing/2014/main" id="{6DBD60B5-26EE-375F-5019-6BA8C2EC8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858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8" name="AutoShape 33">
            <a:extLst>
              <a:ext uri="{FF2B5EF4-FFF2-40B4-BE49-F238E27FC236}">
                <a16:creationId xmlns:a16="http://schemas.microsoft.com/office/drawing/2014/main" id="{3D602E7B-D469-2DD7-3C5A-EA9F1C5F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AutoShape 34">
            <a:extLst>
              <a:ext uri="{FF2B5EF4-FFF2-40B4-BE49-F238E27FC236}">
                <a16:creationId xmlns:a16="http://schemas.microsoft.com/office/drawing/2014/main" id="{4E0D0C25-ED17-D01D-CE35-4C5CB7FD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"/>
            <a:ext cx="457200" cy="609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0" name="Freeform 35">
            <a:extLst>
              <a:ext uri="{FF2B5EF4-FFF2-40B4-BE49-F238E27FC236}">
                <a16:creationId xmlns:a16="http://schemas.microsoft.com/office/drawing/2014/main" id="{AF740433-7A24-FB1B-EF7C-F632218A3CB8}"/>
              </a:ext>
            </a:extLst>
          </p:cNvPr>
          <p:cNvSpPr>
            <a:spLocks/>
          </p:cNvSpPr>
          <p:nvPr/>
        </p:nvSpPr>
        <p:spPr bwMode="auto">
          <a:xfrm>
            <a:off x="7543800" y="1752600"/>
            <a:ext cx="669925" cy="569913"/>
          </a:xfrm>
          <a:custGeom>
            <a:avLst/>
            <a:gdLst>
              <a:gd name="T0" fmla="*/ 260350 w 422"/>
              <a:gd name="T1" fmla="*/ 93663 h 359"/>
              <a:gd name="T2" fmla="*/ 82550 w 422"/>
              <a:gd name="T3" fmla="*/ 33338 h 359"/>
              <a:gd name="T4" fmla="*/ 42863 w 422"/>
              <a:gd name="T5" fmla="*/ 569913 h 359"/>
              <a:gd name="T6" fmla="*/ 161925 w 422"/>
              <a:gd name="T7" fmla="*/ 392113 h 359"/>
              <a:gd name="T8" fmla="*/ 201613 w 422"/>
              <a:gd name="T9" fmla="*/ 331788 h 359"/>
              <a:gd name="T10" fmla="*/ 360363 w 422"/>
              <a:gd name="T11" fmla="*/ 133350 h 359"/>
              <a:gd name="T12" fmla="*/ 539750 w 422"/>
              <a:gd name="T13" fmla="*/ 173038 h 359"/>
              <a:gd name="T14" fmla="*/ 619125 w 422"/>
              <a:gd name="T15" fmla="*/ 292100 h 359"/>
              <a:gd name="T16" fmla="*/ 619125 w 422"/>
              <a:gd name="T17" fmla="*/ 431800 h 359"/>
              <a:gd name="T18" fmla="*/ 579438 w 422"/>
              <a:gd name="T19" fmla="*/ 371475 h 359"/>
              <a:gd name="T20" fmla="*/ 400050 w 422"/>
              <a:gd name="T21" fmla="*/ 292100 h 359"/>
              <a:gd name="T22" fmla="*/ 300038 w 422"/>
              <a:gd name="T23" fmla="*/ 252413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2" h="359">
                <a:moveTo>
                  <a:pt x="164" y="59"/>
                </a:moveTo>
                <a:cubicBezTo>
                  <a:pt x="78" y="2"/>
                  <a:pt x="118" y="0"/>
                  <a:pt x="52" y="21"/>
                </a:cubicBezTo>
                <a:cubicBezTo>
                  <a:pt x="0" y="173"/>
                  <a:pt x="13" y="98"/>
                  <a:pt x="27" y="359"/>
                </a:cubicBezTo>
                <a:cubicBezTo>
                  <a:pt x="52" y="322"/>
                  <a:pt x="77" y="284"/>
                  <a:pt x="102" y="247"/>
                </a:cubicBezTo>
                <a:cubicBezTo>
                  <a:pt x="110" y="234"/>
                  <a:pt x="127" y="209"/>
                  <a:pt x="127" y="209"/>
                </a:cubicBezTo>
                <a:cubicBezTo>
                  <a:pt x="152" y="129"/>
                  <a:pt x="140" y="112"/>
                  <a:pt x="227" y="84"/>
                </a:cubicBezTo>
                <a:cubicBezTo>
                  <a:pt x="265" y="90"/>
                  <a:pt x="313" y="82"/>
                  <a:pt x="340" y="109"/>
                </a:cubicBezTo>
                <a:cubicBezTo>
                  <a:pt x="361" y="130"/>
                  <a:pt x="390" y="184"/>
                  <a:pt x="390" y="184"/>
                </a:cubicBezTo>
                <a:cubicBezTo>
                  <a:pt x="395" y="199"/>
                  <a:pt x="422" y="261"/>
                  <a:pt x="390" y="272"/>
                </a:cubicBezTo>
                <a:cubicBezTo>
                  <a:pt x="376" y="277"/>
                  <a:pt x="377" y="244"/>
                  <a:pt x="365" y="234"/>
                </a:cubicBezTo>
                <a:cubicBezTo>
                  <a:pt x="353" y="225"/>
                  <a:pt x="270" y="190"/>
                  <a:pt x="252" y="184"/>
                </a:cubicBezTo>
                <a:cubicBezTo>
                  <a:pt x="207" y="154"/>
                  <a:pt x="229" y="159"/>
                  <a:pt x="189" y="159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Freeform 39">
            <a:extLst>
              <a:ext uri="{FF2B5EF4-FFF2-40B4-BE49-F238E27FC236}">
                <a16:creationId xmlns:a16="http://schemas.microsoft.com/office/drawing/2014/main" id="{82756ECE-CFF0-CCD0-FDE6-1B0C7B66CB07}"/>
              </a:ext>
            </a:extLst>
          </p:cNvPr>
          <p:cNvSpPr>
            <a:spLocks/>
          </p:cNvSpPr>
          <p:nvPr/>
        </p:nvSpPr>
        <p:spPr bwMode="auto">
          <a:xfrm rot="-602587">
            <a:off x="381000" y="1981200"/>
            <a:ext cx="2967038" cy="2420938"/>
          </a:xfrm>
          <a:custGeom>
            <a:avLst/>
            <a:gdLst>
              <a:gd name="T0" fmla="*/ 21966 w 1756"/>
              <a:gd name="T1" fmla="*/ 1523721 h 1252"/>
              <a:gd name="T2" fmla="*/ 64207 w 1756"/>
              <a:gd name="T3" fmla="*/ 1378697 h 1252"/>
              <a:gd name="T4" fmla="*/ 148690 w 1756"/>
              <a:gd name="T5" fmla="*/ 1113786 h 1252"/>
              <a:gd name="T6" fmla="*/ 359897 w 1756"/>
              <a:gd name="T7" fmla="*/ 870145 h 1252"/>
              <a:gd name="T8" fmla="*/ 402138 w 1756"/>
              <a:gd name="T9" fmla="*/ 798600 h 1252"/>
              <a:gd name="T10" fmla="*/ 486621 w 1756"/>
              <a:gd name="T11" fmla="*/ 773463 h 1252"/>
              <a:gd name="T12" fmla="*/ 888760 w 1756"/>
              <a:gd name="T13" fmla="*/ 676780 h 1252"/>
              <a:gd name="T14" fmla="*/ 1059415 w 1756"/>
              <a:gd name="T15" fmla="*/ 508552 h 1252"/>
              <a:gd name="T16" fmla="*/ 1143898 w 1756"/>
              <a:gd name="T17" fmla="*/ 290048 h 1252"/>
              <a:gd name="T18" fmla="*/ 1164174 w 1756"/>
              <a:gd name="T19" fmla="*/ 216570 h 1252"/>
              <a:gd name="T20" fmla="*/ 1248657 w 1756"/>
              <a:gd name="T21" fmla="*/ 168228 h 1252"/>
              <a:gd name="T22" fmla="*/ 1459864 w 1756"/>
              <a:gd name="T23" fmla="*/ 264911 h 1252"/>
              <a:gd name="T24" fmla="*/ 1608554 w 1756"/>
              <a:gd name="T25" fmla="*/ 435073 h 1252"/>
              <a:gd name="T26" fmla="*/ 1735278 w 1756"/>
              <a:gd name="T27" fmla="*/ 409935 h 1252"/>
              <a:gd name="T28" fmla="*/ 1777519 w 1756"/>
              <a:gd name="T29" fmla="*/ 338390 h 1252"/>
              <a:gd name="T30" fmla="*/ 1904244 w 1756"/>
              <a:gd name="T31" fmla="*/ 290048 h 1252"/>
              <a:gd name="T32" fmla="*/ 2117140 w 1756"/>
              <a:gd name="T33" fmla="*/ 193366 h 1252"/>
              <a:gd name="T34" fmla="*/ 2264141 w 1756"/>
              <a:gd name="T35" fmla="*/ 119887 h 1252"/>
              <a:gd name="T36" fmla="*/ 2519279 w 1756"/>
              <a:gd name="T37" fmla="*/ 0 h 1252"/>
              <a:gd name="T38" fmla="*/ 2857210 w 1756"/>
              <a:gd name="T39" fmla="*/ 71545 h 1252"/>
              <a:gd name="T40" fmla="*/ 2963659 w 1756"/>
              <a:gd name="T41" fmla="*/ 508552 h 1252"/>
              <a:gd name="T42" fmla="*/ 2941693 w 1756"/>
              <a:gd name="T43" fmla="*/ 1065445 h 1252"/>
              <a:gd name="T44" fmla="*/ 2877486 w 1756"/>
              <a:gd name="T45" fmla="*/ 1113786 h 1252"/>
              <a:gd name="T46" fmla="*/ 2750762 w 1756"/>
              <a:gd name="T47" fmla="*/ 1162128 h 1252"/>
              <a:gd name="T48" fmla="*/ 2348623 w 1756"/>
              <a:gd name="T49" fmla="*/ 1307152 h 1252"/>
              <a:gd name="T50" fmla="*/ 2052933 w 1756"/>
              <a:gd name="T51" fmla="*/ 1403835 h 1252"/>
              <a:gd name="T52" fmla="*/ 1735278 w 1756"/>
              <a:gd name="T53" fmla="*/ 1452176 h 1252"/>
              <a:gd name="T54" fmla="*/ 1459864 w 1756"/>
              <a:gd name="T55" fmla="*/ 1670679 h 1252"/>
              <a:gd name="T56" fmla="*/ 1417622 w 1756"/>
              <a:gd name="T57" fmla="*/ 1742225 h 1252"/>
              <a:gd name="T58" fmla="*/ 1270622 w 1756"/>
              <a:gd name="T59" fmla="*/ 1790566 h 1252"/>
              <a:gd name="T60" fmla="*/ 931001 w 1756"/>
              <a:gd name="T61" fmla="*/ 2032273 h 1252"/>
              <a:gd name="T62" fmla="*/ 868484 w 1756"/>
              <a:gd name="T63" fmla="*/ 2080614 h 1252"/>
              <a:gd name="T64" fmla="*/ 741760 w 1756"/>
              <a:gd name="T65" fmla="*/ 2128956 h 1252"/>
              <a:gd name="T66" fmla="*/ 424104 w 1756"/>
              <a:gd name="T67" fmla="*/ 2275914 h 1252"/>
              <a:gd name="T68" fmla="*/ 0 w 1756"/>
              <a:gd name="T69" fmla="*/ 2420938 h 1252"/>
              <a:gd name="T70" fmla="*/ 0 w 1756"/>
              <a:gd name="T71" fmla="*/ 2420938 h 1252"/>
              <a:gd name="T72" fmla="*/ 21966 w 1756"/>
              <a:gd name="T73" fmla="*/ 1523721 h 12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56" h="1252">
                <a:moveTo>
                  <a:pt x="13" y="788"/>
                </a:moveTo>
                <a:cubicBezTo>
                  <a:pt x="16" y="779"/>
                  <a:pt x="36" y="723"/>
                  <a:pt x="38" y="713"/>
                </a:cubicBezTo>
                <a:cubicBezTo>
                  <a:pt x="60" y="581"/>
                  <a:pt x="17" y="624"/>
                  <a:pt x="88" y="576"/>
                </a:cubicBezTo>
                <a:cubicBezTo>
                  <a:pt x="127" y="516"/>
                  <a:pt x="145" y="474"/>
                  <a:pt x="213" y="450"/>
                </a:cubicBezTo>
                <a:cubicBezTo>
                  <a:pt x="221" y="438"/>
                  <a:pt x="226" y="421"/>
                  <a:pt x="238" y="413"/>
                </a:cubicBezTo>
                <a:cubicBezTo>
                  <a:pt x="252" y="403"/>
                  <a:pt x="271" y="405"/>
                  <a:pt x="288" y="400"/>
                </a:cubicBezTo>
                <a:cubicBezTo>
                  <a:pt x="371" y="377"/>
                  <a:pt x="439" y="360"/>
                  <a:pt x="526" y="350"/>
                </a:cubicBezTo>
                <a:cubicBezTo>
                  <a:pt x="567" y="323"/>
                  <a:pt x="586" y="290"/>
                  <a:pt x="627" y="263"/>
                </a:cubicBezTo>
                <a:cubicBezTo>
                  <a:pt x="640" y="222"/>
                  <a:pt x="663" y="191"/>
                  <a:pt x="677" y="150"/>
                </a:cubicBezTo>
                <a:cubicBezTo>
                  <a:pt x="681" y="137"/>
                  <a:pt x="680" y="121"/>
                  <a:pt x="689" y="112"/>
                </a:cubicBezTo>
                <a:cubicBezTo>
                  <a:pt x="702" y="99"/>
                  <a:pt x="722" y="95"/>
                  <a:pt x="739" y="87"/>
                </a:cubicBezTo>
                <a:cubicBezTo>
                  <a:pt x="788" y="100"/>
                  <a:pt x="822" y="109"/>
                  <a:pt x="864" y="137"/>
                </a:cubicBezTo>
                <a:cubicBezTo>
                  <a:pt x="886" y="202"/>
                  <a:pt x="884" y="207"/>
                  <a:pt x="952" y="225"/>
                </a:cubicBezTo>
                <a:cubicBezTo>
                  <a:pt x="977" y="221"/>
                  <a:pt x="1004" y="223"/>
                  <a:pt x="1027" y="212"/>
                </a:cubicBezTo>
                <a:cubicBezTo>
                  <a:pt x="1040" y="205"/>
                  <a:pt x="1039" y="183"/>
                  <a:pt x="1052" y="175"/>
                </a:cubicBezTo>
                <a:cubicBezTo>
                  <a:pt x="1074" y="161"/>
                  <a:pt x="1127" y="150"/>
                  <a:pt x="1127" y="150"/>
                </a:cubicBezTo>
                <a:cubicBezTo>
                  <a:pt x="1169" y="122"/>
                  <a:pt x="1208" y="119"/>
                  <a:pt x="1253" y="100"/>
                </a:cubicBezTo>
                <a:cubicBezTo>
                  <a:pt x="1386" y="44"/>
                  <a:pt x="1236" y="99"/>
                  <a:pt x="1340" y="62"/>
                </a:cubicBezTo>
                <a:cubicBezTo>
                  <a:pt x="1381" y="1"/>
                  <a:pt x="1415" y="10"/>
                  <a:pt x="1491" y="0"/>
                </a:cubicBezTo>
                <a:cubicBezTo>
                  <a:pt x="1580" y="9"/>
                  <a:pt x="1616" y="13"/>
                  <a:pt x="1691" y="37"/>
                </a:cubicBezTo>
                <a:cubicBezTo>
                  <a:pt x="1715" y="112"/>
                  <a:pt x="1738" y="186"/>
                  <a:pt x="1754" y="263"/>
                </a:cubicBezTo>
                <a:cubicBezTo>
                  <a:pt x="1750" y="359"/>
                  <a:pt x="1756" y="456"/>
                  <a:pt x="1741" y="551"/>
                </a:cubicBezTo>
                <a:cubicBezTo>
                  <a:pt x="1739" y="566"/>
                  <a:pt x="1717" y="570"/>
                  <a:pt x="1703" y="576"/>
                </a:cubicBezTo>
                <a:cubicBezTo>
                  <a:pt x="1679" y="587"/>
                  <a:pt x="1653" y="593"/>
                  <a:pt x="1628" y="601"/>
                </a:cubicBezTo>
                <a:cubicBezTo>
                  <a:pt x="1549" y="627"/>
                  <a:pt x="1469" y="650"/>
                  <a:pt x="1390" y="676"/>
                </a:cubicBezTo>
                <a:cubicBezTo>
                  <a:pt x="1332" y="695"/>
                  <a:pt x="1276" y="717"/>
                  <a:pt x="1215" y="726"/>
                </a:cubicBezTo>
                <a:cubicBezTo>
                  <a:pt x="1152" y="735"/>
                  <a:pt x="1027" y="751"/>
                  <a:pt x="1027" y="751"/>
                </a:cubicBezTo>
                <a:cubicBezTo>
                  <a:pt x="968" y="770"/>
                  <a:pt x="900" y="810"/>
                  <a:pt x="864" y="864"/>
                </a:cubicBezTo>
                <a:cubicBezTo>
                  <a:pt x="856" y="876"/>
                  <a:pt x="851" y="892"/>
                  <a:pt x="839" y="901"/>
                </a:cubicBezTo>
                <a:cubicBezTo>
                  <a:pt x="829" y="909"/>
                  <a:pt x="759" y="924"/>
                  <a:pt x="752" y="926"/>
                </a:cubicBezTo>
                <a:cubicBezTo>
                  <a:pt x="689" y="974"/>
                  <a:pt x="627" y="1027"/>
                  <a:pt x="551" y="1051"/>
                </a:cubicBezTo>
                <a:cubicBezTo>
                  <a:pt x="539" y="1059"/>
                  <a:pt x="528" y="1070"/>
                  <a:pt x="514" y="1076"/>
                </a:cubicBezTo>
                <a:cubicBezTo>
                  <a:pt x="490" y="1087"/>
                  <a:pt x="439" y="1101"/>
                  <a:pt x="439" y="1101"/>
                </a:cubicBezTo>
                <a:cubicBezTo>
                  <a:pt x="393" y="1149"/>
                  <a:pt x="314" y="1159"/>
                  <a:pt x="251" y="1177"/>
                </a:cubicBezTo>
                <a:cubicBezTo>
                  <a:pt x="167" y="1201"/>
                  <a:pt x="83" y="1225"/>
                  <a:pt x="0" y="1252"/>
                </a:cubicBezTo>
                <a:cubicBezTo>
                  <a:pt x="4" y="1097"/>
                  <a:pt x="9" y="943"/>
                  <a:pt x="13" y="788"/>
                </a:cubicBezTo>
                <a:close/>
              </a:path>
            </a:pathLst>
          </a:custGeom>
          <a:gradFill rotWithShape="1">
            <a:gsLst>
              <a:gs pos="0">
                <a:srgbClr val="5E4700"/>
              </a:gs>
              <a:gs pos="5000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40">
            <a:extLst>
              <a:ext uri="{FF2B5EF4-FFF2-40B4-BE49-F238E27FC236}">
                <a16:creationId xmlns:a16="http://schemas.microsoft.com/office/drawing/2014/main" id="{1F4D2BAA-3708-EC80-B00E-8060B83CE914}"/>
              </a:ext>
            </a:extLst>
          </p:cNvPr>
          <p:cNvSpPr>
            <a:spLocks/>
          </p:cNvSpPr>
          <p:nvPr/>
        </p:nvSpPr>
        <p:spPr bwMode="auto">
          <a:xfrm>
            <a:off x="76200" y="2590800"/>
            <a:ext cx="7794625" cy="2365375"/>
          </a:xfrm>
          <a:custGeom>
            <a:avLst/>
            <a:gdLst>
              <a:gd name="T0" fmla="*/ 3359150 w 4910"/>
              <a:gd name="T1" fmla="*/ 0 h 1490"/>
              <a:gd name="T2" fmla="*/ 6143625 w 4910"/>
              <a:gd name="T3" fmla="*/ 60325 h 1490"/>
              <a:gd name="T4" fmla="*/ 7653338 w 4910"/>
              <a:gd name="T5" fmla="*/ 100013 h 1490"/>
              <a:gd name="T6" fmla="*/ 7673975 w 4910"/>
              <a:gd name="T7" fmla="*/ 179388 h 1490"/>
              <a:gd name="T8" fmla="*/ 7673975 w 4910"/>
              <a:gd name="T9" fmla="*/ 1073150 h 1490"/>
              <a:gd name="T10" fmla="*/ 7534275 w 4910"/>
              <a:gd name="T11" fmla="*/ 1152525 h 1490"/>
              <a:gd name="T12" fmla="*/ 7494588 w 4910"/>
              <a:gd name="T13" fmla="*/ 1212850 h 1490"/>
              <a:gd name="T14" fmla="*/ 7473950 w 4910"/>
              <a:gd name="T15" fmla="*/ 1271588 h 1490"/>
              <a:gd name="T16" fmla="*/ 7434263 w 4910"/>
              <a:gd name="T17" fmla="*/ 1212850 h 1490"/>
              <a:gd name="T18" fmla="*/ 7534275 w 4910"/>
              <a:gd name="T19" fmla="*/ 954088 h 1490"/>
              <a:gd name="T20" fmla="*/ 7554913 w 4910"/>
              <a:gd name="T21" fmla="*/ 895350 h 1490"/>
              <a:gd name="T22" fmla="*/ 7613650 w 4910"/>
              <a:gd name="T23" fmla="*/ 874713 h 1490"/>
              <a:gd name="T24" fmla="*/ 7673975 w 4910"/>
              <a:gd name="T25" fmla="*/ 179388 h 1490"/>
              <a:gd name="T26" fmla="*/ 7673975 w 4910"/>
              <a:gd name="T27" fmla="*/ 1709738 h 1490"/>
              <a:gd name="T28" fmla="*/ 7554913 w 4910"/>
              <a:gd name="T29" fmla="*/ 2365375 h 1490"/>
              <a:gd name="T30" fmla="*/ 6480175 w 4910"/>
              <a:gd name="T31" fmla="*/ 2306638 h 1490"/>
              <a:gd name="T32" fmla="*/ 6022975 w 4910"/>
              <a:gd name="T33" fmla="*/ 2225675 h 1490"/>
              <a:gd name="T34" fmla="*/ 5943600 w 4910"/>
              <a:gd name="T35" fmla="*/ 2185988 h 1490"/>
              <a:gd name="T36" fmla="*/ 5824538 w 4910"/>
              <a:gd name="T37" fmla="*/ 2146300 h 1490"/>
              <a:gd name="T38" fmla="*/ 2465388 w 4910"/>
              <a:gd name="T39" fmla="*/ 2106613 h 1490"/>
              <a:gd name="T40" fmla="*/ 615950 w 4910"/>
              <a:gd name="T41" fmla="*/ 2127250 h 14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910" h="1490">
                <a:moveTo>
                  <a:pt x="2116" y="0"/>
                </a:moveTo>
                <a:cubicBezTo>
                  <a:pt x="2702" y="16"/>
                  <a:pt x="3282" y="30"/>
                  <a:pt x="3870" y="38"/>
                </a:cubicBezTo>
                <a:cubicBezTo>
                  <a:pt x="4187" y="51"/>
                  <a:pt x="4505" y="33"/>
                  <a:pt x="4821" y="63"/>
                </a:cubicBezTo>
                <a:cubicBezTo>
                  <a:pt x="4838" y="65"/>
                  <a:pt x="4830" y="96"/>
                  <a:pt x="4834" y="113"/>
                </a:cubicBezTo>
                <a:cubicBezTo>
                  <a:pt x="4854" y="320"/>
                  <a:pt x="4868" y="418"/>
                  <a:pt x="4834" y="676"/>
                </a:cubicBezTo>
                <a:cubicBezTo>
                  <a:pt x="4830" y="709"/>
                  <a:pt x="4774" y="707"/>
                  <a:pt x="4746" y="726"/>
                </a:cubicBezTo>
                <a:cubicBezTo>
                  <a:pt x="4738" y="739"/>
                  <a:pt x="4728" y="750"/>
                  <a:pt x="4721" y="764"/>
                </a:cubicBezTo>
                <a:cubicBezTo>
                  <a:pt x="4715" y="776"/>
                  <a:pt x="4721" y="801"/>
                  <a:pt x="4708" y="801"/>
                </a:cubicBezTo>
                <a:cubicBezTo>
                  <a:pt x="4693" y="801"/>
                  <a:pt x="4691" y="776"/>
                  <a:pt x="4683" y="764"/>
                </a:cubicBezTo>
                <a:cubicBezTo>
                  <a:pt x="4700" y="699"/>
                  <a:pt x="4716" y="660"/>
                  <a:pt x="4746" y="601"/>
                </a:cubicBezTo>
                <a:cubicBezTo>
                  <a:pt x="4752" y="589"/>
                  <a:pt x="4750" y="573"/>
                  <a:pt x="4759" y="564"/>
                </a:cubicBezTo>
                <a:cubicBezTo>
                  <a:pt x="4768" y="555"/>
                  <a:pt x="4784" y="555"/>
                  <a:pt x="4796" y="551"/>
                </a:cubicBezTo>
                <a:cubicBezTo>
                  <a:pt x="4845" y="408"/>
                  <a:pt x="4828" y="270"/>
                  <a:pt x="4834" y="113"/>
                </a:cubicBezTo>
                <a:cubicBezTo>
                  <a:pt x="4876" y="501"/>
                  <a:pt x="4851" y="233"/>
                  <a:pt x="4834" y="1077"/>
                </a:cubicBezTo>
                <a:cubicBezTo>
                  <a:pt x="4832" y="1170"/>
                  <a:pt x="4910" y="1441"/>
                  <a:pt x="4759" y="1490"/>
                </a:cubicBezTo>
                <a:cubicBezTo>
                  <a:pt x="4300" y="1457"/>
                  <a:pt x="4525" y="1469"/>
                  <a:pt x="4082" y="1453"/>
                </a:cubicBezTo>
                <a:cubicBezTo>
                  <a:pt x="3990" y="1444"/>
                  <a:pt x="3883" y="1436"/>
                  <a:pt x="3794" y="1402"/>
                </a:cubicBezTo>
                <a:cubicBezTo>
                  <a:pt x="3777" y="1395"/>
                  <a:pt x="3761" y="1384"/>
                  <a:pt x="3744" y="1377"/>
                </a:cubicBezTo>
                <a:cubicBezTo>
                  <a:pt x="3720" y="1367"/>
                  <a:pt x="3669" y="1352"/>
                  <a:pt x="3669" y="1352"/>
                </a:cubicBezTo>
                <a:cubicBezTo>
                  <a:pt x="2967" y="1361"/>
                  <a:pt x="2253" y="1400"/>
                  <a:pt x="1553" y="1327"/>
                </a:cubicBezTo>
                <a:cubicBezTo>
                  <a:pt x="1165" y="1331"/>
                  <a:pt x="0" y="1340"/>
                  <a:pt x="388" y="1340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41">
            <a:extLst>
              <a:ext uri="{FF2B5EF4-FFF2-40B4-BE49-F238E27FC236}">
                <a16:creationId xmlns:a16="http://schemas.microsoft.com/office/drawing/2014/main" id="{3AF90411-D7FE-CCDF-E839-67D23D69CE92}"/>
              </a:ext>
            </a:extLst>
          </p:cNvPr>
          <p:cNvSpPr>
            <a:spLocks/>
          </p:cNvSpPr>
          <p:nvPr/>
        </p:nvSpPr>
        <p:spPr bwMode="auto">
          <a:xfrm>
            <a:off x="457200" y="1676400"/>
            <a:ext cx="2667000" cy="1733550"/>
          </a:xfrm>
          <a:custGeom>
            <a:avLst/>
            <a:gdLst>
              <a:gd name="T0" fmla="*/ 47625 w 1680"/>
              <a:gd name="T1" fmla="*/ 1733550 h 1092"/>
              <a:gd name="T2" fmla="*/ 173038 w 1680"/>
              <a:gd name="T3" fmla="*/ 1276350 h 1092"/>
              <a:gd name="T4" fmla="*/ 442913 w 1680"/>
              <a:gd name="T5" fmla="*/ 1090613 h 1092"/>
              <a:gd name="T6" fmla="*/ 609600 w 1680"/>
              <a:gd name="T7" fmla="*/ 1047750 h 1092"/>
              <a:gd name="T8" fmla="*/ 692150 w 1680"/>
              <a:gd name="T9" fmla="*/ 1027113 h 1092"/>
              <a:gd name="T10" fmla="*/ 755650 w 1680"/>
              <a:gd name="T11" fmla="*/ 736600 h 1092"/>
              <a:gd name="T12" fmla="*/ 817563 w 1680"/>
              <a:gd name="T13" fmla="*/ 695325 h 1092"/>
              <a:gd name="T14" fmla="*/ 920750 w 1680"/>
              <a:gd name="T15" fmla="*/ 404813 h 1092"/>
              <a:gd name="T16" fmla="*/ 1004888 w 1680"/>
              <a:gd name="T17" fmla="*/ 384175 h 1092"/>
              <a:gd name="T18" fmla="*/ 1233488 w 1680"/>
              <a:gd name="T19" fmla="*/ 404813 h 1092"/>
              <a:gd name="T20" fmla="*/ 1295400 w 1680"/>
              <a:gd name="T21" fmla="*/ 446088 h 1092"/>
              <a:gd name="T22" fmla="*/ 1419225 w 1680"/>
              <a:gd name="T23" fmla="*/ 487363 h 1092"/>
              <a:gd name="T24" fmla="*/ 1585913 w 1680"/>
              <a:gd name="T25" fmla="*/ 466725 h 1092"/>
              <a:gd name="T26" fmla="*/ 1670050 w 1680"/>
              <a:gd name="T27" fmla="*/ 361950 h 1092"/>
              <a:gd name="T28" fmla="*/ 1731963 w 1680"/>
              <a:gd name="T29" fmla="*/ 341313 h 1092"/>
              <a:gd name="T30" fmla="*/ 1793875 w 1680"/>
              <a:gd name="T31" fmla="*/ 300038 h 1092"/>
              <a:gd name="T32" fmla="*/ 2022475 w 1680"/>
              <a:gd name="T33" fmla="*/ 133350 h 1092"/>
              <a:gd name="T34" fmla="*/ 2459038 w 1680"/>
              <a:gd name="T35" fmla="*/ 71438 h 1092"/>
              <a:gd name="T36" fmla="*/ 2667000 w 1680"/>
              <a:gd name="T37" fmla="*/ 155575 h 1092"/>
              <a:gd name="T38" fmla="*/ 2292350 w 1680"/>
              <a:gd name="T39" fmla="*/ 217488 h 1092"/>
              <a:gd name="T40" fmla="*/ 2127250 w 1680"/>
              <a:gd name="T41" fmla="*/ 217488 h 1092"/>
              <a:gd name="T42" fmla="*/ 2084388 w 1680"/>
              <a:gd name="T43" fmla="*/ 279400 h 1092"/>
              <a:gd name="T44" fmla="*/ 1960563 w 1680"/>
              <a:gd name="T45" fmla="*/ 320675 h 1092"/>
              <a:gd name="T46" fmla="*/ 1855788 w 1680"/>
              <a:gd name="T47" fmla="*/ 404813 h 1092"/>
              <a:gd name="T48" fmla="*/ 1814513 w 1680"/>
              <a:gd name="T49" fmla="*/ 466725 h 1092"/>
              <a:gd name="T50" fmla="*/ 1752600 w 1680"/>
              <a:gd name="T51" fmla="*/ 487363 h 1092"/>
              <a:gd name="T52" fmla="*/ 1690688 w 1680"/>
              <a:gd name="T53" fmla="*/ 528638 h 1092"/>
              <a:gd name="T54" fmla="*/ 1482725 w 1680"/>
              <a:gd name="T55" fmla="*/ 715963 h 1092"/>
              <a:gd name="T56" fmla="*/ 1274763 w 1680"/>
              <a:gd name="T57" fmla="*/ 695325 h 1092"/>
              <a:gd name="T58" fmla="*/ 1169988 w 1680"/>
              <a:gd name="T59" fmla="*/ 590550 h 1092"/>
              <a:gd name="T60" fmla="*/ 1108075 w 1680"/>
              <a:gd name="T61" fmla="*/ 569913 h 1092"/>
              <a:gd name="T62" fmla="*/ 984250 w 1680"/>
              <a:gd name="T63" fmla="*/ 590550 h 1092"/>
              <a:gd name="T64" fmla="*/ 858838 w 1680"/>
              <a:gd name="T65" fmla="*/ 633413 h 1092"/>
              <a:gd name="T66" fmla="*/ 838200 w 1680"/>
              <a:gd name="T67" fmla="*/ 1047750 h 1092"/>
              <a:gd name="T68" fmla="*/ 796925 w 1680"/>
              <a:gd name="T69" fmla="*/ 1090613 h 1092"/>
              <a:gd name="T70" fmla="*/ 527050 w 1680"/>
              <a:gd name="T71" fmla="*/ 1193800 h 1092"/>
              <a:gd name="T72" fmla="*/ 173038 w 1680"/>
              <a:gd name="T73" fmla="*/ 1463675 h 1092"/>
              <a:gd name="T74" fmla="*/ 47625 w 1680"/>
              <a:gd name="T75" fmla="*/ 1630363 h 1092"/>
              <a:gd name="T76" fmla="*/ 47625 w 1680"/>
              <a:gd name="T77" fmla="*/ 1733550 h 10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80" h="1092">
                <a:moveTo>
                  <a:pt x="30" y="1092"/>
                </a:moveTo>
                <a:cubicBezTo>
                  <a:pt x="0" y="1002"/>
                  <a:pt x="6" y="841"/>
                  <a:pt x="109" y="804"/>
                </a:cubicBezTo>
                <a:cubicBezTo>
                  <a:pt x="153" y="738"/>
                  <a:pt x="205" y="712"/>
                  <a:pt x="279" y="687"/>
                </a:cubicBezTo>
                <a:cubicBezTo>
                  <a:pt x="313" y="676"/>
                  <a:pt x="349" y="669"/>
                  <a:pt x="384" y="660"/>
                </a:cubicBezTo>
                <a:cubicBezTo>
                  <a:pt x="401" y="656"/>
                  <a:pt x="436" y="647"/>
                  <a:pt x="436" y="647"/>
                </a:cubicBezTo>
                <a:cubicBezTo>
                  <a:pt x="443" y="612"/>
                  <a:pt x="460" y="492"/>
                  <a:pt x="476" y="464"/>
                </a:cubicBezTo>
                <a:cubicBezTo>
                  <a:pt x="484" y="450"/>
                  <a:pt x="502" y="447"/>
                  <a:pt x="515" y="438"/>
                </a:cubicBezTo>
                <a:cubicBezTo>
                  <a:pt x="522" y="410"/>
                  <a:pt x="541" y="281"/>
                  <a:pt x="580" y="255"/>
                </a:cubicBezTo>
                <a:cubicBezTo>
                  <a:pt x="595" y="245"/>
                  <a:pt x="615" y="246"/>
                  <a:pt x="633" y="242"/>
                </a:cubicBezTo>
                <a:cubicBezTo>
                  <a:pt x="681" y="246"/>
                  <a:pt x="730" y="245"/>
                  <a:pt x="777" y="255"/>
                </a:cubicBezTo>
                <a:cubicBezTo>
                  <a:pt x="792" y="258"/>
                  <a:pt x="802" y="275"/>
                  <a:pt x="816" y="281"/>
                </a:cubicBezTo>
                <a:cubicBezTo>
                  <a:pt x="841" y="292"/>
                  <a:pt x="894" y="307"/>
                  <a:pt x="894" y="307"/>
                </a:cubicBezTo>
                <a:cubicBezTo>
                  <a:pt x="929" y="303"/>
                  <a:pt x="965" y="303"/>
                  <a:pt x="999" y="294"/>
                </a:cubicBezTo>
                <a:cubicBezTo>
                  <a:pt x="1076" y="273"/>
                  <a:pt x="1009" y="271"/>
                  <a:pt x="1052" y="228"/>
                </a:cubicBezTo>
                <a:cubicBezTo>
                  <a:pt x="1062" y="218"/>
                  <a:pt x="1079" y="221"/>
                  <a:pt x="1091" y="215"/>
                </a:cubicBezTo>
                <a:cubicBezTo>
                  <a:pt x="1105" y="208"/>
                  <a:pt x="1118" y="199"/>
                  <a:pt x="1130" y="189"/>
                </a:cubicBezTo>
                <a:cubicBezTo>
                  <a:pt x="1188" y="139"/>
                  <a:pt x="1203" y="109"/>
                  <a:pt x="1274" y="84"/>
                </a:cubicBezTo>
                <a:cubicBezTo>
                  <a:pt x="1358" y="0"/>
                  <a:pt x="1420" y="36"/>
                  <a:pt x="1549" y="45"/>
                </a:cubicBezTo>
                <a:cubicBezTo>
                  <a:pt x="1605" y="56"/>
                  <a:pt x="1640" y="57"/>
                  <a:pt x="1680" y="98"/>
                </a:cubicBezTo>
                <a:cubicBezTo>
                  <a:pt x="1599" y="110"/>
                  <a:pt x="1526" y="127"/>
                  <a:pt x="1444" y="137"/>
                </a:cubicBezTo>
                <a:cubicBezTo>
                  <a:pt x="1410" y="130"/>
                  <a:pt x="1372" y="111"/>
                  <a:pt x="1340" y="137"/>
                </a:cubicBezTo>
                <a:cubicBezTo>
                  <a:pt x="1328" y="147"/>
                  <a:pt x="1326" y="168"/>
                  <a:pt x="1313" y="176"/>
                </a:cubicBezTo>
                <a:cubicBezTo>
                  <a:pt x="1290" y="190"/>
                  <a:pt x="1235" y="202"/>
                  <a:pt x="1235" y="202"/>
                </a:cubicBezTo>
                <a:cubicBezTo>
                  <a:pt x="1163" y="313"/>
                  <a:pt x="1258" y="185"/>
                  <a:pt x="1169" y="255"/>
                </a:cubicBezTo>
                <a:cubicBezTo>
                  <a:pt x="1157" y="265"/>
                  <a:pt x="1155" y="284"/>
                  <a:pt x="1143" y="294"/>
                </a:cubicBezTo>
                <a:cubicBezTo>
                  <a:pt x="1132" y="303"/>
                  <a:pt x="1116" y="301"/>
                  <a:pt x="1104" y="307"/>
                </a:cubicBezTo>
                <a:cubicBezTo>
                  <a:pt x="1090" y="314"/>
                  <a:pt x="1077" y="323"/>
                  <a:pt x="1065" y="333"/>
                </a:cubicBezTo>
                <a:cubicBezTo>
                  <a:pt x="1018" y="373"/>
                  <a:pt x="985" y="417"/>
                  <a:pt x="934" y="451"/>
                </a:cubicBezTo>
                <a:cubicBezTo>
                  <a:pt x="890" y="447"/>
                  <a:pt x="844" y="454"/>
                  <a:pt x="803" y="438"/>
                </a:cubicBezTo>
                <a:cubicBezTo>
                  <a:pt x="774" y="426"/>
                  <a:pt x="767" y="382"/>
                  <a:pt x="737" y="372"/>
                </a:cubicBezTo>
                <a:cubicBezTo>
                  <a:pt x="724" y="368"/>
                  <a:pt x="711" y="363"/>
                  <a:pt x="698" y="359"/>
                </a:cubicBezTo>
                <a:cubicBezTo>
                  <a:pt x="672" y="363"/>
                  <a:pt x="646" y="365"/>
                  <a:pt x="620" y="372"/>
                </a:cubicBezTo>
                <a:cubicBezTo>
                  <a:pt x="593" y="379"/>
                  <a:pt x="541" y="399"/>
                  <a:pt x="541" y="399"/>
                </a:cubicBezTo>
                <a:cubicBezTo>
                  <a:pt x="537" y="486"/>
                  <a:pt x="540" y="574"/>
                  <a:pt x="528" y="660"/>
                </a:cubicBezTo>
                <a:cubicBezTo>
                  <a:pt x="526" y="672"/>
                  <a:pt x="513" y="681"/>
                  <a:pt x="502" y="687"/>
                </a:cubicBezTo>
                <a:cubicBezTo>
                  <a:pt x="446" y="715"/>
                  <a:pt x="385" y="717"/>
                  <a:pt x="332" y="752"/>
                </a:cubicBezTo>
                <a:cubicBezTo>
                  <a:pt x="273" y="791"/>
                  <a:pt x="157" y="864"/>
                  <a:pt x="109" y="922"/>
                </a:cubicBezTo>
                <a:cubicBezTo>
                  <a:pt x="67" y="974"/>
                  <a:pt x="90" y="988"/>
                  <a:pt x="30" y="1027"/>
                </a:cubicBezTo>
                <a:cubicBezTo>
                  <a:pt x="14" y="1075"/>
                  <a:pt x="11" y="1054"/>
                  <a:pt x="30" y="1092"/>
                </a:cubicBezTo>
                <a:close/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Freeform 42">
            <a:extLst>
              <a:ext uri="{FF2B5EF4-FFF2-40B4-BE49-F238E27FC236}">
                <a16:creationId xmlns:a16="http://schemas.microsoft.com/office/drawing/2014/main" id="{29119FCA-550C-58D6-C564-7F6BD64BBC26}"/>
              </a:ext>
            </a:extLst>
          </p:cNvPr>
          <p:cNvSpPr>
            <a:spLocks/>
          </p:cNvSpPr>
          <p:nvPr/>
        </p:nvSpPr>
        <p:spPr bwMode="auto">
          <a:xfrm>
            <a:off x="533400" y="4724400"/>
            <a:ext cx="7161213" cy="1023938"/>
          </a:xfrm>
          <a:custGeom>
            <a:avLst/>
            <a:gdLst>
              <a:gd name="T0" fmla="*/ 25133 w 4559"/>
              <a:gd name="T1" fmla="*/ 0 h 1256"/>
              <a:gd name="T2" fmla="*/ 4712 w 4559"/>
              <a:gd name="T3" fmla="*/ 224190 h 1256"/>
              <a:gd name="T4" fmla="*/ 45553 w 4559"/>
              <a:gd name="T5" fmla="*/ 330986 h 1256"/>
              <a:gd name="T6" fmla="*/ 169645 w 4559"/>
              <a:gd name="T7" fmla="*/ 779367 h 1256"/>
              <a:gd name="T8" fmla="*/ 230906 w 4559"/>
              <a:gd name="T9" fmla="*/ 907359 h 1256"/>
              <a:gd name="T10" fmla="*/ 292166 w 4559"/>
              <a:gd name="T11" fmla="*/ 917957 h 1256"/>
              <a:gd name="T12" fmla="*/ 1361871 w 4559"/>
              <a:gd name="T13" fmla="*/ 928555 h 1256"/>
              <a:gd name="T14" fmla="*/ 3479291 w 4559"/>
              <a:gd name="T15" fmla="*/ 981546 h 1256"/>
              <a:gd name="T16" fmla="*/ 7077961 w 4559"/>
              <a:gd name="T17" fmla="*/ 981546 h 1256"/>
              <a:gd name="T18" fmla="*/ 7098382 w 4559"/>
              <a:gd name="T19" fmla="*/ 917957 h 1256"/>
              <a:gd name="T20" fmla="*/ 7161213 w 4559"/>
              <a:gd name="T21" fmla="*/ 618765 h 1256"/>
              <a:gd name="T22" fmla="*/ 7139222 w 4559"/>
              <a:gd name="T23" fmla="*/ 266583 h 1256"/>
              <a:gd name="T24" fmla="*/ 7098382 w 4559"/>
              <a:gd name="T25" fmla="*/ 234788 h 1256"/>
              <a:gd name="T26" fmla="*/ 7077961 w 4559"/>
              <a:gd name="T27" fmla="*/ 202994 h 1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559" h="1256">
                <a:moveTo>
                  <a:pt x="16" y="0"/>
                </a:moveTo>
                <a:cubicBezTo>
                  <a:pt x="12" y="92"/>
                  <a:pt x="0" y="183"/>
                  <a:pt x="3" y="275"/>
                </a:cubicBezTo>
                <a:cubicBezTo>
                  <a:pt x="4" y="319"/>
                  <a:pt x="29" y="406"/>
                  <a:pt x="29" y="406"/>
                </a:cubicBezTo>
                <a:cubicBezTo>
                  <a:pt x="49" y="672"/>
                  <a:pt x="59" y="735"/>
                  <a:pt x="108" y="956"/>
                </a:cubicBezTo>
                <a:cubicBezTo>
                  <a:pt x="115" y="989"/>
                  <a:pt x="120" y="1086"/>
                  <a:pt x="147" y="1113"/>
                </a:cubicBezTo>
                <a:cubicBezTo>
                  <a:pt x="157" y="1123"/>
                  <a:pt x="172" y="1126"/>
                  <a:pt x="186" y="1126"/>
                </a:cubicBezTo>
                <a:cubicBezTo>
                  <a:pt x="413" y="1134"/>
                  <a:pt x="640" y="1135"/>
                  <a:pt x="867" y="1139"/>
                </a:cubicBezTo>
                <a:cubicBezTo>
                  <a:pt x="1318" y="1180"/>
                  <a:pt x="1759" y="1195"/>
                  <a:pt x="2215" y="1204"/>
                </a:cubicBezTo>
                <a:cubicBezTo>
                  <a:pt x="3041" y="1237"/>
                  <a:pt x="3398" y="1256"/>
                  <a:pt x="4506" y="1204"/>
                </a:cubicBezTo>
                <a:cubicBezTo>
                  <a:pt x="4532" y="1203"/>
                  <a:pt x="4516" y="1152"/>
                  <a:pt x="4519" y="1126"/>
                </a:cubicBezTo>
                <a:cubicBezTo>
                  <a:pt x="4535" y="1004"/>
                  <a:pt x="4547" y="881"/>
                  <a:pt x="4559" y="759"/>
                </a:cubicBezTo>
                <a:cubicBezTo>
                  <a:pt x="4554" y="615"/>
                  <a:pt x="4557" y="471"/>
                  <a:pt x="4545" y="327"/>
                </a:cubicBezTo>
                <a:cubicBezTo>
                  <a:pt x="4544" y="311"/>
                  <a:pt x="4526" y="302"/>
                  <a:pt x="4519" y="288"/>
                </a:cubicBezTo>
                <a:cubicBezTo>
                  <a:pt x="4513" y="276"/>
                  <a:pt x="4506" y="249"/>
                  <a:pt x="4506" y="249"/>
                </a:cubicBezTo>
              </a:path>
            </a:pathLst>
          </a:cu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43">
            <a:extLst>
              <a:ext uri="{FF2B5EF4-FFF2-40B4-BE49-F238E27FC236}">
                <a16:creationId xmlns:a16="http://schemas.microsoft.com/office/drawing/2014/main" id="{584D506E-41B7-BD6F-0D2B-C71A1C8EF084}"/>
              </a:ext>
            </a:extLst>
          </p:cNvPr>
          <p:cNvSpPr>
            <a:spLocks/>
          </p:cNvSpPr>
          <p:nvPr/>
        </p:nvSpPr>
        <p:spPr bwMode="auto">
          <a:xfrm>
            <a:off x="457200" y="2514600"/>
            <a:ext cx="3365500" cy="2255838"/>
          </a:xfrm>
          <a:custGeom>
            <a:avLst/>
            <a:gdLst>
              <a:gd name="T0" fmla="*/ 696913 w 2120"/>
              <a:gd name="T1" fmla="*/ 1903413 h 1421"/>
              <a:gd name="T2" fmla="*/ 779463 w 2120"/>
              <a:gd name="T3" fmla="*/ 1196975 h 1421"/>
              <a:gd name="T4" fmla="*/ 904875 w 2120"/>
              <a:gd name="T5" fmla="*/ 1030288 h 1421"/>
              <a:gd name="T6" fmla="*/ 1030288 w 2120"/>
              <a:gd name="T7" fmla="*/ 947738 h 1421"/>
              <a:gd name="T8" fmla="*/ 1570038 w 2120"/>
              <a:gd name="T9" fmla="*/ 781050 h 1421"/>
              <a:gd name="T10" fmla="*/ 1778000 w 2120"/>
              <a:gd name="T11" fmla="*/ 490538 h 1421"/>
              <a:gd name="T12" fmla="*/ 1757363 w 2120"/>
              <a:gd name="T13" fmla="*/ 406400 h 1421"/>
              <a:gd name="T14" fmla="*/ 1819275 w 2120"/>
              <a:gd name="T15" fmla="*/ 344488 h 1421"/>
              <a:gd name="T16" fmla="*/ 1901825 w 2120"/>
              <a:gd name="T17" fmla="*/ 219075 h 1421"/>
              <a:gd name="T18" fmla="*/ 2068513 w 2120"/>
              <a:gd name="T19" fmla="*/ 74613 h 1421"/>
              <a:gd name="T20" fmla="*/ 2089150 w 2120"/>
              <a:gd name="T21" fmla="*/ 11113 h 1421"/>
              <a:gd name="T22" fmla="*/ 2151063 w 2120"/>
              <a:gd name="T23" fmla="*/ 115888 h 1421"/>
              <a:gd name="T24" fmla="*/ 2173288 w 2120"/>
              <a:gd name="T25" fmla="*/ 303213 h 1421"/>
              <a:gd name="T26" fmla="*/ 2713038 w 2120"/>
              <a:gd name="T27" fmla="*/ 344488 h 1421"/>
              <a:gd name="T28" fmla="*/ 2900363 w 2120"/>
              <a:gd name="T29" fmla="*/ 552450 h 1421"/>
              <a:gd name="T30" fmla="*/ 3252788 w 2120"/>
              <a:gd name="T31" fmla="*/ 573088 h 1421"/>
              <a:gd name="T32" fmla="*/ 3336925 w 2120"/>
              <a:gd name="T33" fmla="*/ 593725 h 1421"/>
              <a:gd name="T34" fmla="*/ 3190875 w 2120"/>
              <a:gd name="T35" fmla="*/ 842963 h 1421"/>
              <a:gd name="T36" fmla="*/ 3128963 w 2120"/>
              <a:gd name="T37" fmla="*/ 947738 h 1421"/>
              <a:gd name="T38" fmla="*/ 3003550 w 2120"/>
              <a:gd name="T39" fmla="*/ 1092200 h 1421"/>
              <a:gd name="T40" fmla="*/ 2900363 w 2120"/>
              <a:gd name="T41" fmla="*/ 1196975 h 1421"/>
              <a:gd name="T42" fmla="*/ 2713038 w 2120"/>
              <a:gd name="T43" fmla="*/ 1487488 h 1421"/>
              <a:gd name="T44" fmla="*/ 2671763 w 2120"/>
              <a:gd name="T45" fmla="*/ 1633538 h 1421"/>
              <a:gd name="T46" fmla="*/ 2587625 w 2120"/>
              <a:gd name="T47" fmla="*/ 1736725 h 1421"/>
              <a:gd name="T48" fmla="*/ 2484438 w 2120"/>
              <a:gd name="T49" fmla="*/ 1819275 h 1421"/>
              <a:gd name="T50" fmla="*/ 2359025 w 2120"/>
              <a:gd name="T51" fmla="*/ 1965325 h 1421"/>
              <a:gd name="T52" fmla="*/ 2317750 w 2120"/>
              <a:gd name="T53" fmla="*/ 2047875 h 1421"/>
              <a:gd name="T54" fmla="*/ 2047875 w 2120"/>
              <a:gd name="T55" fmla="*/ 2173288 h 1421"/>
              <a:gd name="T56" fmla="*/ 1965325 w 2120"/>
              <a:gd name="T57" fmla="*/ 2193925 h 1421"/>
              <a:gd name="T58" fmla="*/ 1922463 w 2120"/>
              <a:gd name="T59" fmla="*/ 2235200 h 1421"/>
              <a:gd name="T60" fmla="*/ 1860550 w 2120"/>
              <a:gd name="T61" fmla="*/ 2255838 h 1421"/>
              <a:gd name="T62" fmla="*/ 1736725 w 2120"/>
              <a:gd name="T63" fmla="*/ 2235200 h 1421"/>
              <a:gd name="T64" fmla="*/ 1716088 w 2120"/>
              <a:gd name="T65" fmla="*/ 2173288 h 1421"/>
              <a:gd name="T66" fmla="*/ 1673225 w 2120"/>
              <a:gd name="T67" fmla="*/ 2132013 h 1421"/>
              <a:gd name="T68" fmla="*/ 1590675 w 2120"/>
              <a:gd name="T69" fmla="*/ 1882775 h 1421"/>
              <a:gd name="T70" fmla="*/ 1341438 w 2120"/>
              <a:gd name="T71" fmla="*/ 1965325 h 1421"/>
              <a:gd name="T72" fmla="*/ 1279525 w 2120"/>
              <a:gd name="T73" fmla="*/ 2006600 h 1421"/>
              <a:gd name="T74" fmla="*/ 1154113 w 2120"/>
              <a:gd name="T75" fmla="*/ 2047875 h 1421"/>
              <a:gd name="T76" fmla="*/ 219075 w 2120"/>
              <a:gd name="T77" fmla="*/ 2193925 h 1421"/>
              <a:gd name="T78" fmla="*/ 115888 w 2120"/>
              <a:gd name="T79" fmla="*/ 1985963 h 1421"/>
              <a:gd name="T80" fmla="*/ 239713 w 2120"/>
              <a:gd name="T81" fmla="*/ 1903413 h 1421"/>
              <a:gd name="T82" fmla="*/ 635000 w 2120"/>
              <a:gd name="T83" fmla="*/ 1819275 h 1421"/>
              <a:gd name="T84" fmla="*/ 738188 w 2120"/>
              <a:gd name="T85" fmla="*/ 1736725 h 1421"/>
              <a:gd name="T86" fmla="*/ 696913 w 2120"/>
              <a:gd name="T87" fmla="*/ 1695450 h 14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20" h="1421">
                <a:moveTo>
                  <a:pt x="439" y="1199"/>
                </a:moveTo>
                <a:cubicBezTo>
                  <a:pt x="442" y="1125"/>
                  <a:pt x="427" y="860"/>
                  <a:pt x="491" y="754"/>
                </a:cubicBezTo>
                <a:cubicBezTo>
                  <a:pt x="514" y="717"/>
                  <a:pt x="546" y="685"/>
                  <a:pt x="570" y="649"/>
                </a:cubicBezTo>
                <a:cubicBezTo>
                  <a:pt x="587" y="623"/>
                  <a:pt x="649" y="597"/>
                  <a:pt x="649" y="597"/>
                </a:cubicBezTo>
                <a:cubicBezTo>
                  <a:pt x="736" y="463"/>
                  <a:pt x="811" y="502"/>
                  <a:pt x="989" y="492"/>
                </a:cubicBezTo>
                <a:cubicBezTo>
                  <a:pt x="1045" y="435"/>
                  <a:pt x="1094" y="386"/>
                  <a:pt x="1120" y="309"/>
                </a:cubicBezTo>
                <a:cubicBezTo>
                  <a:pt x="1116" y="291"/>
                  <a:pt x="1102" y="274"/>
                  <a:pt x="1107" y="256"/>
                </a:cubicBezTo>
                <a:cubicBezTo>
                  <a:pt x="1112" y="238"/>
                  <a:pt x="1135" y="232"/>
                  <a:pt x="1146" y="217"/>
                </a:cubicBezTo>
                <a:cubicBezTo>
                  <a:pt x="1165" y="192"/>
                  <a:pt x="1175" y="160"/>
                  <a:pt x="1198" y="138"/>
                </a:cubicBezTo>
                <a:cubicBezTo>
                  <a:pt x="1232" y="105"/>
                  <a:pt x="1269" y="81"/>
                  <a:pt x="1303" y="47"/>
                </a:cubicBezTo>
                <a:cubicBezTo>
                  <a:pt x="1307" y="34"/>
                  <a:pt x="1303" y="11"/>
                  <a:pt x="1316" y="7"/>
                </a:cubicBezTo>
                <a:cubicBezTo>
                  <a:pt x="1337" y="0"/>
                  <a:pt x="1354" y="70"/>
                  <a:pt x="1355" y="73"/>
                </a:cubicBezTo>
                <a:cubicBezTo>
                  <a:pt x="1360" y="112"/>
                  <a:pt x="1332" y="176"/>
                  <a:pt x="1369" y="191"/>
                </a:cubicBezTo>
                <a:cubicBezTo>
                  <a:pt x="1474" y="235"/>
                  <a:pt x="1601" y="181"/>
                  <a:pt x="1709" y="217"/>
                </a:cubicBezTo>
                <a:cubicBezTo>
                  <a:pt x="1738" y="261"/>
                  <a:pt x="1764" y="342"/>
                  <a:pt x="1827" y="348"/>
                </a:cubicBezTo>
                <a:cubicBezTo>
                  <a:pt x="1901" y="355"/>
                  <a:pt x="1975" y="357"/>
                  <a:pt x="2049" y="361"/>
                </a:cubicBezTo>
                <a:cubicBezTo>
                  <a:pt x="2067" y="365"/>
                  <a:pt x="2097" y="356"/>
                  <a:pt x="2102" y="374"/>
                </a:cubicBezTo>
                <a:cubicBezTo>
                  <a:pt x="2120" y="436"/>
                  <a:pt x="2032" y="487"/>
                  <a:pt x="2010" y="531"/>
                </a:cubicBezTo>
                <a:cubicBezTo>
                  <a:pt x="1975" y="600"/>
                  <a:pt x="2023" y="543"/>
                  <a:pt x="1971" y="597"/>
                </a:cubicBezTo>
                <a:cubicBezTo>
                  <a:pt x="1950" y="660"/>
                  <a:pt x="1938" y="647"/>
                  <a:pt x="1892" y="688"/>
                </a:cubicBezTo>
                <a:cubicBezTo>
                  <a:pt x="1869" y="708"/>
                  <a:pt x="1827" y="754"/>
                  <a:pt x="1827" y="754"/>
                </a:cubicBezTo>
                <a:cubicBezTo>
                  <a:pt x="1804" y="822"/>
                  <a:pt x="1732" y="868"/>
                  <a:pt x="1709" y="937"/>
                </a:cubicBezTo>
                <a:cubicBezTo>
                  <a:pt x="1699" y="967"/>
                  <a:pt x="1695" y="1000"/>
                  <a:pt x="1683" y="1029"/>
                </a:cubicBezTo>
                <a:cubicBezTo>
                  <a:pt x="1664" y="1074"/>
                  <a:pt x="1657" y="1061"/>
                  <a:pt x="1630" y="1094"/>
                </a:cubicBezTo>
                <a:cubicBezTo>
                  <a:pt x="1586" y="1148"/>
                  <a:pt x="1628" y="1125"/>
                  <a:pt x="1565" y="1146"/>
                </a:cubicBezTo>
                <a:cubicBezTo>
                  <a:pt x="1536" y="1176"/>
                  <a:pt x="1516" y="1209"/>
                  <a:pt x="1486" y="1238"/>
                </a:cubicBezTo>
                <a:cubicBezTo>
                  <a:pt x="1477" y="1255"/>
                  <a:pt x="1472" y="1275"/>
                  <a:pt x="1460" y="1290"/>
                </a:cubicBezTo>
                <a:cubicBezTo>
                  <a:pt x="1392" y="1378"/>
                  <a:pt x="1401" y="1355"/>
                  <a:pt x="1290" y="1369"/>
                </a:cubicBezTo>
                <a:cubicBezTo>
                  <a:pt x="1273" y="1373"/>
                  <a:pt x="1254" y="1374"/>
                  <a:pt x="1238" y="1382"/>
                </a:cubicBezTo>
                <a:cubicBezTo>
                  <a:pt x="1227" y="1388"/>
                  <a:pt x="1222" y="1402"/>
                  <a:pt x="1211" y="1408"/>
                </a:cubicBezTo>
                <a:cubicBezTo>
                  <a:pt x="1199" y="1415"/>
                  <a:pt x="1185" y="1417"/>
                  <a:pt x="1172" y="1421"/>
                </a:cubicBezTo>
                <a:cubicBezTo>
                  <a:pt x="1146" y="1417"/>
                  <a:pt x="1117" y="1421"/>
                  <a:pt x="1094" y="1408"/>
                </a:cubicBezTo>
                <a:cubicBezTo>
                  <a:pt x="1082" y="1401"/>
                  <a:pt x="1088" y="1381"/>
                  <a:pt x="1081" y="1369"/>
                </a:cubicBezTo>
                <a:cubicBezTo>
                  <a:pt x="1074" y="1358"/>
                  <a:pt x="1063" y="1352"/>
                  <a:pt x="1054" y="1343"/>
                </a:cubicBezTo>
                <a:cubicBezTo>
                  <a:pt x="1036" y="1287"/>
                  <a:pt x="1035" y="1236"/>
                  <a:pt x="1002" y="1186"/>
                </a:cubicBezTo>
                <a:cubicBezTo>
                  <a:pt x="950" y="1203"/>
                  <a:pt x="897" y="1221"/>
                  <a:pt x="845" y="1238"/>
                </a:cubicBezTo>
                <a:cubicBezTo>
                  <a:pt x="830" y="1243"/>
                  <a:pt x="820" y="1258"/>
                  <a:pt x="806" y="1264"/>
                </a:cubicBezTo>
                <a:cubicBezTo>
                  <a:pt x="781" y="1275"/>
                  <a:pt x="727" y="1290"/>
                  <a:pt x="727" y="1290"/>
                </a:cubicBezTo>
                <a:cubicBezTo>
                  <a:pt x="539" y="1418"/>
                  <a:pt x="400" y="1374"/>
                  <a:pt x="138" y="1382"/>
                </a:cubicBezTo>
                <a:cubicBezTo>
                  <a:pt x="58" y="1369"/>
                  <a:pt x="0" y="1386"/>
                  <a:pt x="73" y="1251"/>
                </a:cubicBezTo>
                <a:cubicBezTo>
                  <a:pt x="88" y="1224"/>
                  <a:pt x="125" y="1216"/>
                  <a:pt x="151" y="1199"/>
                </a:cubicBezTo>
                <a:cubicBezTo>
                  <a:pt x="212" y="1159"/>
                  <a:pt x="336" y="1154"/>
                  <a:pt x="400" y="1146"/>
                </a:cubicBezTo>
                <a:cubicBezTo>
                  <a:pt x="428" y="1139"/>
                  <a:pt x="475" y="1143"/>
                  <a:pt x="465" y="1094"/>
                </a:cubicBezTo>
                <a:cubicBezTo>
                  <a:pt x="463" y="1082"/>
                  <a:pt x="448" y="1077"/>
                  <a:pt x="439" y="1068"/>
                </a:cubicBezTo>
              </a:path>
            </a:pathLst>
          </a:custGeom>
          <a:solidFill>
            <a:srgbClr val="A8C8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44">
            <a:extLst>
              <a:ext uri="{FF2B5EF4-FFF2-40B4-BE49-F238E27FC236}">
                <a16:creationId xmlns:a16="http://schemas.microsoft.com/office/drawing/2014/main" id="{5BAA9ABC-71C9-898D-37DE-E966136E0560}"/>
              </a:ext>
            </a:extLst>
          </p:cNvPr>
          <p:cNvSpPr>
            <a:spLocks/>
          </p:cNvSpPr>
          <p:nvPr/>
        </p:nvSpPr>
        <p:spPr bwMode="auto">
          <a:xfrm>
            <a:off x="1309688" y="4032250"/>
            <a:ext cx="373062" cy="123825"/>
          </a:xfrm>
          <a:custGeom>
            <a:avLst/>
            <a:gdLst>
              <a:gd name="T0" fmla="*/ 373062 w 235"/>
              <a:gd name="T1" fmla="*/ 0 h 78"/>
              <a:gd name="T2" fmla="*/ 0 w 235"/>
              <a:gd name="T3" fmla="*/ 123825 h 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78">
                <a:moveTo>
                  <a:pt x="235" y="0"/>
                </a:moveTo>
                <a:cubicBezTo>
                  <a:pt x="166" y="23"/>
                  <a:pt x="51" y="27"/>
                  <a:pt x="0" y="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Freeform 45">
            <a:extLst>
              <a:ext uri="{FF2B5EF4-FFF2-40B4-BE49-F238E27FC236}">
                <a16:creationId xmlns:a16="http://schemas.microsoft.com/office/drawing/2014/main" id="{49433588-479B-3460-5CC0-F437D648F271}"/>
              </a:ext>
            </a:extLst>
          </p:cNvPr>
          <p:cNvSpPr>
            <a:spLocks/>
          </p:cNvSpPr>
          <p:nvPr/>
        </p:nvSpPr>
        <p:spPr bwMode="auto">
          <a:xfrm>
            <a:off x="1828800" y="3546475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47">
            <a:extLst>
              <a:ext uri="{FF2B5EF4-FFF2-40B4-BE49-F238E27FC236}">
                <a16:creationId xmlns:a16="http://schemas.microsoft.com/office/drawing/2014/main" id="{D2AB4875-0ABB-5FB7-95E4-0EF5B439DFCE}"/>
              </a:ext>
            </a:extLst>
          </p:cNvPr>
          <p:cNvSpPr>
            <a:spLocks/>
          </p:cNvSpPr>
          <p:nvPr/>
        </p:nvSpPr>
        <p:spPr bwMode="auto">
          <a:xfrm>
            <a:off x="2590800" y="28956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48">
            <a:extLst>
              <a:ext uri="{FF2B5EF4-FFF2-40B4-BE49-F238E27FC236}">
                <a16:creationId xmlns:a16="http://schemas.microsoft.com/office/drawing/2014/main" id="{2CC00DCF-3698-3381-6269-4C13B87F1D9B}"/>
              </a:ext>
            </a:extLst>
          </p:cNvPr>
          <p:cNvSpPr>
            <a:spLocks/>
          </p:cNvSpPr>
          <p:nvPr/>
        </p:nvSpPr>
        <p:spPr bwMode="auto">
          <a:xfrm>
            <a:off x="2819400" y="2971800"/>
            <a:ext cx="395288" cy="401638"/>
          </a:xfrm>
          <a:custGeom>
            <a:avLst/>
            <a:gdLst>
              <a:gd name="T0" fmla="*/ 0 w 249"/>
              <a:gd name="T1" fmla="*/ 401638 h 253"/>
              <a:gd name="T2" fmla="*/ 146050 w 249"/>
              <a:gd name="T3" fmla="*/ 90488 h 253"/>
              <a:gd name="T4" fmla="*/ 228600 w 249"/>
              <a:gd name="T5" fmla="*/ 49213 h 253"/>
              <a:gd name="T6" fmla="*/ 290513 w 249"/>
              <a:gd name="T7" fmla="*/ 7938 h 253"/>
              <a:gd name="T8" fmla="*/ 395288 w 249"/>
              <a:gd name="T9" fmla="*/ 7938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9" h="253">
                <a:moveTo>
                  <a:pt x="0" y="253"/>
                </a:moveTo>
                <a:cubicBezTo>
                  <a:pt x="17" y="187"/>
                  <a:pt x="29" y="99"/>
                  <a:pt x="92" y="57"/>
                </a:cubicBezTo>
                <a:cubicBezTo>
                  <a:pt x="108" y="46"/>
                  <a:pt x="127" y="41"/>
                  <a:pt x="144" y="31"/>
                </a:cubicBezTo>
                <a:cubicBezTo>
                  <a:pt x="158" y="23"/>
                  <a:pt x="168" y="9"/>
                  <a:pt x="183" y="5"/>
                </a:cubicBezTo>
                <a:cubicBezTo>
                  <a:pt x="204" y="0"/>
                  <a:pt x="227" y="5"/>
                  <a:pt x="249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Freeform 50">
            <a:extLst>
              <a:ext uri="{FF2B5EF4-FFF2-40B4-BE49-F238E27FC236}">
                <a16:creationId xmlns:a16="http://schemas.microsoft.com/office/drawing/2014/main" id="{4E48E1AC-83D8-A75D-3479-566D427886EE}"/>
              </a:ext>
            </a:extLst>
          </p:cNvPr>
          <p:cNvSpPr>
            <a:spLocks/>
          </p:cNvSpPr>
          <p:nvPr/>
        </p:nvSpPr>
        <p:spPr bwMode="auto">
          <a:xfrm>
            <a:off x="2514600" y="2133600"/>
            <a:ext cx="1808163" cy="1931988"/>
          </a:xfrm>
          <a:custGeom>
            <a:avLst/>
            <a:gdLst>
              <a:gd name="T0" fmla="*/ 249238 w 1139"/>
              <a:gd name="T1" fmla="*/ 1163638 h 1217"/>
              <a:gd name="T2" fmla="*/ 187325 w 1139"/>
              <a:gd name="T3" fmla="*/ 1184275 h 1217"/>
              <a:gd name="T4" fmla="*/ 103188 w 1139"/>
              <a:gd name="T5" fmla="*/ 1060450 h 1217"/>
              <a:gd name="T6" fmla="*/ 0 w 1139"/>
              <a:gd name="T7" fmla="*/ 873125 h 1217"/>
              <a:gd name="T8" fmla="*/ 61913 w 1139"/>
              <a:gd name="T9" fmla="*/ 498475 h 1217"/>
              <a:gd name="T10" fmla="*/ 207963 w 1139"/>
              <a:gd name="T11" fmla="*/ 457200 h 1217"/>
              <a:gd name="T12" fmla="*/ 311150 w 1139"/>
              <a:gd name="T13" fmla="*/ 354013 h 1217"/>
              <a:gd name="T14" fmla="*/ 395288 w 1139"/>
              <a:gd name="T15" fmla="*/ 0 h 1217"/>
              <a:gd name="T16" fmla="*/ 581025 w 1139"/>
              <a:gd name="T17" fmla="*/ 82550 h 1217"/>
              <a:gd name="T18" fmla="*/ 893763 w 1139"/>
              <a:gd name="T19" fmla="*/ 228600 h 1217"/>
              <a:gd name="T20" fmla="*/ 1454150 w 1139"/>
              <a:gd name="T21" fmla="*/ 269875 h 1217"/>
              <a:gd name="T22" fmla="*/ 1682750 w 1139"/>
              <a:gd name="T23" fmla="*/ 415925 h 1217"/>
              <a:gd name="T24" fmla="*/ 1808163 w 1139"/>
              <a:gd name="T25" fmla="*/ 582613 h 1217"/>
              <a:gd name="T26" fmla="*/ 1682750 w 1139"/>
              <a:gd name="T27" fmla="*/ 665163 h 1217"/>
              <a:gd name="T28" fmla="*/ 1641475 w 1139"/>
              <a:gd name="T29" fmla="*/ 747713 h 1217"/>
              <a:gd name="T30" fmla="*/ 1579563 w 1139"/>
              <a:gd name="T31" fmla="*/ 768350 h 1217"/>
              <a:gd name="T32" fmla="*/ 1454150 w 1139"/>
              <a:gd name="T33" fmla="*/ 955675 h 1217"/>
              <a:gd name="T34" fmla="*/ 1350963 w 1139"/>
              <a:gd name="T35" fmla="*/ 1204913 h 1217"/>
              <a:gd name="T36" fmla="*/ 1225550 w 1139"/>
              <a:gd name="T37" fmla="*/ 1454150 h 1217"/>
              <a:gd name="T38" fmla="*/ 1163638 w 1139"/>
              <a:gd name="T39" fmla="*/ 1579563 h 1217"/>
              <a:gd name="T40" fmla="*/ 1060450 w 1139"/>
              <a:gd name="T41" fmla="*/ 1746250 h 1217"/>
              <a:gd name="T42" fmla="*/ 914400 w 1139"/>
              <a:gd name="T43" fmla="*/ 1787525 h 1217"/>
              <a:gd name="T44" fmla="*/ 852488 w 1139"/>
              <a:gd name="T45" fmla="*/ 1849438 h 1217"/>
              <a:gd name="T46" fmla="*/ 727075 w 1139"/>
              <a:gd name="T47" fmla="*/ 1890713 h 1217"/>
              <a:gd name="T48" fmla="*/ 665163 w 1139"/>
              <a:gd name="T49" fmla="*/ 1931988 h 1217"/>
              <a:gd name="T50" fmla="*/ 560388 w 1139"/>
              <a:gd name="T51" fmla="*/ 1849438 h 1217"/>
              <a:gd name="T52" fmla="*/ 519113 w 1139"/>
              <a:gd name="T53" fmla="*/ 1600200 h 1217"/>
              <a:gd name="T54" fmla="*/ 457200 w 1139"/>
              <a:gd name="T55" fmla="*/ 1579563 h 1217"/>
              <a:gd name="T56" fmla="*/ 123825 w 1139"/>
              <a:gd name="T57" fmla="*/ 1558925 h 1217"/>
              <a:gd name="T58" fmla="*/ 249238 w 1139"/>
              <a:gd name="T59" fmla="*/ 1163638 h 12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39" h="1217">
                <a:moveTo>
                  <a:pt x="157" y="733"/>
                </a:moveTo>
                <a:cubicBezTo>
                  <a:pt x="144" y="737"/>
                  <a:pt x="129" y="754"/>
                  <a:pt x="118" y="746"/>
                </a:cubicBezTo>
                <a:cubicBezTo>
                  <a:pt x="92" y="728"/>
                  <a:pt x="65" y="668"/>
                  <a:pt x="65" y="668"/>
                </a:cubicBezTo>
                <a:cubicBezTo>
                  <a:pt x="49" y="619"/>
                  <a:pt x="16" y="599"/>
                  <a:pt x="0" y="550"/>
                </a:cubicBezTo>
                <a:cubicBezTo>
                  <a:pt x="2" y="533"/>
                  <a:pt x="20" y="342"/>
                  <a:pt x="39" y="314"/>
                </a:cubicBezTo>
                <a:cubicBezTo>
                  <a:pt x="43" y="308"/>
                  <a:pt x="118" y="291"/>
                  <a:pt x="131" y="288"/>
                </a:cubicBezTo>
                <a:cubicBezTo>
                  <a:pt x="163" y="267"/>
                  <a:pt x="182" y="261"/>
                  <a:pt x="196" y="223"/>
                </a:cubicBezTo>
                <a:cubicBezTo>
                  <a:pt x="224" y="147"/>
                  <a:pt x="187" y="60"/>
                  <a:pt x="249" y="0"/>
                </a:cubicBezTo>
                <a:cubicBezTo>
                  <a:pt x="342" y="31"/>
                  <a:pt x="304" y="11"/>
                  <a:pt x="366" y="52"/>
                </a:cubicBezTo>
                <a:cubicBezTo>
                  <a:pt x="415" y="149"/>
                  <a:pt x="442" y="135"/>
                  <a:pt x="563" y="144"/>
                </a:cubicBezTo>
                <a:cubicBezTo>
                  <a:pt x="948" y="171"/>
                  <a:pt x="664" y="142"/>
                  <a:pt x="916" y="170"/>
                </a:cubicBezTo>
                <a:cubicBezTo>
                  <a:pt x="976" y="189"/>
                  <a:pt x="1009" y="228"/>
                  <a:pt x="1060" y="262"/>
                </a:cubicBezTo>
                <a:cubicBezTo>
                  <a:pt x="1120" y="350"/>
                  <a:pt x="1091" y="317"/>
                  <a:pt x="1139" y="367"/>
                </a:cubicBezTo>
                <a:cubicBezTo>
                  <a:pt x="1113" y="384"/>
                  <a:pt x="1086" y="402"/>
                  <a:pt x="1060" y="419"/>
                </a:cubicBezTo>
                <a:cubicBezTo>
                  <a:pt x="1044" y="430"/>
                  <a:pt x="1048" y="457"/>
                  <a:pt x="1034" y="471"/>
                </a:cubicBezTo>
                <a:cubicBezTo>
                  <a:pt x="1024" y="481"/>
                  <a:pt x="1008" y="480"/>
                  <a:pt x="995" y="484"/>
                </a:cubicBezTo>
                <a:cubicBezTo>
                  <a:pt x="969" y="523"/>
                  <a:pt x="931" y="557"/>
                  <a:pt x="916" y="602"/>
                </a:cubicBezTo>
                <a:cubicBezTo>
                  <a:pt x="896" y="663"/>
                  <a:pt x="885" y="707"/>
                  <a:pt x="851" y="759"/>
                </a:cubicBezTo>
                <a:cubicBezTo>
                  <a:pt x="833" y="813"/>
                  <a:pt x="804" y="868"/>
                  <a:pt x="772" y="916"/>
                </a:cubicBezTo>
                <a:cubicBezTo>
                  <a:pt x="740" y="1014"/>
                  <a:pt x="782" y="896"/>
                  <a:pt x="733" y="995"/>
                </a:cubicBezTo>
                <a:cubicBezTo>
                  <a:pt x="716" y="1029"/>
                  <a:pt x="707" y="1080"/>
                  <a:pt x="668" y="1100"/>
                </a:cubicBezTo>
                <a:cubicBezTo>
                  <a:pt x="640" y="1114"/>
                  <a:pt x="606" y="1116"/>
                  <a:pt x="576" y="1126"/>
                </a:cubicBezTo>
                <a:cubicBezTo>
                  <a:pt x="563" y="1139"/>
                  <a:pt x="553" y="1156"/>
                  <a:pt x="537" y="1165"/>
                </a:cubicBezTo>
                <a:cubicBezTo>
                  <a:pt x="513" y="1178"/>
                  <a:pt x="481" y="1176"/>
                  <a:pt x="458" y="1191"/>
                </a:cubicBezTo>
                <a:cubicBezTo>
                  <a:pt x="445" y="1200"/>
                  <a:pt x="432" y="1208"/>
                  <a:pt x="419" y="1217"/>
                </a:cubicBezTo>
                <a:cubicBezTo>
                  <a:pt x="409" y="1210"/>
                  <a:pt x="360" y="1181"/>
                  <a:pt x="353" y="1165"/>
                </a:cubicBezTo>
                <a:cubicBezTo>
                  <a:pt x="332" y="1116"/>
                  <a:pt x="351" y="1056"/>
                  <a:pt x="327" y="1008"/>
                </a:cubicBezTo>
                <a:cubicBezTo>
                  <a:pt x="321" y="996"/>
                  <a:pt x="302" y="996"/>
                  <a:pt x="288" y="995"/>
                </a:cubicBezTo>
                <a:cubicBezTo>
                  <a:pt x="218" y="988"/>
                  <a:pt x="148" y="986"/>
                  <a:pt x="78" y="982"/>
                </a:cubicBezTo>
                <a:cubicBezTo>
                  <a:pt x="117" y="874"/>
                  <a:pt x="88" y="956"/>
                  <a:pt x="157" y="733"/>
                </a:cubicBezTo>
                <a:close/>
              </a:path>
            </a:pathLst>
          </a:custGeom>
          <a:solidFill>
            <a:srgbClr val="A8C8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Freeform 53">
            <a:extLst>
              <a:ext uri="{FF2B5EF4-FFF2-40B4-BE49-F238E27FC236}">
                <a16:creationId xmlns:a16="http://schemas.microsoft.com/office/drawing/2014/main" id="{4A16D757-5633-A456-98DF-670B68C9211B}"/>
              </a:ext>
            </a:extLst>
          </p:cNvPr>
          <p:cNvSpPr>
            <a:spLocks/>
          </p:cNvSpPr>
          <p:nvPr/>
        </p:nvSpPr>
        <p:spPr bwMode="auto">
          <a:xfrm>
            <a:off x="3262313" y="2311400"/>
            <a:ext cx="974725" cy="889000"/>
          </a:xfrm>
          <a:custGeom>
            <a:avLst/>
            <a:gdLst>
              <a:gd name="T0" fmla="*/ 104775 w 614"/>
              <a:gd name="T1" fmla="*/ 806450 h 560"/>
              <a:gd name="T2" fmla="*/ 41275 w 614"/>
              <a:gd name="T3" fmla="*/ 577850 h 560"/>
              <a:gd name="T4" fmla="*/ 0 w 614"/>
              <a:gd name="T5" fmla="*/ 452438 h 560"/>
              <a:gd name="T6" fmla="*/ 20638 w 614"/>
              <a:gd name="T7" fmla="*/ 223838 h 560"/>
              <a:gd name="T8" fmla="*/ 63500 w 614"/>
              <a:gd name="T9" fmla="*/ 182563 h 560"/>
              <a:gd name="T10" fmla="*/ 395288 w 614"/>
              <a:gd name="T11" fmla="*/ 77788 h 560"/>
              <a:gd name="T12" fmla="*/ 665163 w 614"/>
              <a:gd name="T13" fmla="*/ 57150 h 560"/>
              <a:gd name="T14" fmla="*/ 790575 w 614"/>
              <a:gd name="T15" fmla="*/ 141288 h 560"/>
              <a:gd name="T16" fmla="*/ 873125 w 614"/>
              <a:gd name="T17" fmla="*/ 265113 h 560"/>
              <a:gd name="T18" fmla="*/ 914400 w 614"/>
              <a:gd name="T19" fmla="*/ 328613 h 560"/>
              <a:gd name="T20" fmla="*/ 955675 w 614"/>
              <a:gd name="T21" fmla="*/ 390525 h 560"/>
              <a:gd name="T22" fmla="*/ 935038 w 614"/>
              <a:gd name="T23" fmla="*/ 742950 h 560"/>
              <a:gd name="T24" fmla="*/ 811213 w 614"/>
              <a:gd name="T25" fmla="*/ 785813 h 560"/>
              <a:gd name="T26" fmla="*/ 749300 w 614"/>
              <a:gd name="T27" fmla="*/ 806450 h 560"/>
              <a:gd name="T28" fmla="*/ 706438 w 614"/>
              <a:gd name="T29" fmla="*/ 847725 h 560"/>
              <a:gd name="T30" fmla="*/ 582613 w 614"/>
              <a:gd name="T31" fmla="*/ 889000 h 560"/>
              <a:gd name="T32" fmla="*/ 146050 w 614"/>
              <a:gd name="T33" fmla="*/ 868363 h 560"/>
              <a:gd name="T34" fmla="*/ 104775 w 614"/>
              <a:gd name="T35" fmla="*/ 806450 h 5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4" h="560">
                <a:moveTo>
                  <a:pt x="66" y="508"/>
                </a:moveTo>
                <a:cubicBezTo>
                  <a:pt x="46" y="405"/>
                  <a:pt x="63" y="476"/>
                  <a:pt x="26" y="364"/>
                </a:cubicBezTo>
                <a:cubicBezTo>
                  <a:pt x="17" y="338"/>
                  <a:pt x="0" y="285"/>
                  <a:pt x="0" y="285"/>
                </a:cubicBezTo>
                <a:cubicBezTo>
                  <a:pt x="4" y="237"/>
                  <a:pt x="2" y="188"/>
                  <a:pt x="13" y="141"/>
                </a:cubicBezTo>
                <a:cubicBezTo>
                  <a:pt x="16" y="129"/>
                  <a:pt x="30" y="122"/>
                  <a:pt x="40" y="115"/>
                </a:cubicBezTo>
                <a:cubicBezTo>
                  <a:pt x="141" y="40"/>
                  <a:pt x="106" y="64"/>
                  <a:pt x="249" y="49"/>
                </a:cubicBezTo>
                <a:cubicBezTo>
                  <a:pt x="313" y="6"/>
                  <a:pt x="305" y="0"/>
                  <a:pt x="419" y="36"/>
                </a:cubicBezTo>
                <a:cubicBezTo>
                  <a:pt x="449" y="46"/>
                  <a:pt x="498" y="89"/>
                  <a:pt x="498" y="89"/>
                </a:cubicBezTo>
                <a:cubicBezTo>
                  <a:pt x="515" y="115"/>
                  <a:pt x="533" y="141"/>
                  <a:pt x="550" y="167"/>
                </a:cubicBezTo>
                <a:cubicBezTo>
                  <a:pt x="559" y="180"/>
                  <a:pt x="567" y="194"/>
                  <a:pt x="576" y="207"/>
                </a:cubicBezTo>
                <a:cubicBezTo>
                  <a:pt x="585" y="220"/>
                  <a:pt x="602" y="246"/>
                  <a:pt x="602" y="246"/>
                </a:cubicBezTo>
                <a:cubicBezTo>
                  <a:pt x="598" y="320"/>
                  <a:pt x="614" y="398"/>
                  <a:pt x="589" y="468"/>
                </a:cubicBezTo>
                <a:cubicBezTo>
                  <a:pt x="580" y="494"/>
                  <a:pt x="537" y="486"/>
                  <a:pt x="511" y="495"/>
                </a:cubicBezTo>
                <a:cubicBezTo>
                  <a:pt x="498" y="499"/>
                  <a:pt x="472" y="508"/>
                  <a:pt x="472" y="508"/>
                </a:cubicBezTo>
                <a:cubicBezTo>
                  <a:pt x="463" y="517"/>
                  <a:pt x="456" y="528"/>
                  <a:pt x="445" y="534"/>
                </a:cubicBezTo>
                <a:cubicBezTo>
                  <a:pt x="420" y="546"/>
                  <a:pt x="367" y="560"/>
                  <a:pt x="367" y="560"/>
                </a:cubicBezTo>
                <a:cubicBezTo>
                  <a:pt x="275" y="556"/>
                  <a:pt x="183" y="558"/>
                  <a:pt x="92" y="547"/>
                </a:cubicBezTo>
                <a:cubicBezTo>
                  <a:pt x="27" y="539"/>
                  <a:pt x="50" y="524"/>
                  <a:pt x="66" y="50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Freeform 55">
            <a:extLst>
              <a:ext uri="{FF2B5EF4-FFF2-40B4-BE49-F238E27FC236}">
                <a16:creationId xmlns:a16="http://schemas.microsoft.com/office/drawing/2014/main" id="{1870D0D5-AE9F-81BA-8018-1F9BBDFF0A12}"/>
              </a:ext>
            </a:extLst>
          </p:cNvPr>
          <p:cNvSpPr>
            <a:spLocks/>
          </p:cNvSpPr>
          <p:nvPr/>
        </p:nvSpPr>
        <p:spPr bwMode="auto">
          <a:xfrm>
            <a:off x="2586038" y="2098675"/>
            <a:ext cx="1050925" cy="852488"/>
          </a:xfrm>
          <a:custGeom>
            <a:avLst/>
            <a:gdLst>
              <a:gd name="T0" fmla="*/ 1050925 w 662"/>
              <a:gd name="T1" fmla="*/ 269875 h 537"/>
              <a:gd name="T2" fmla="*/ 822325 w 662"/>
              <a:gd name="T3" fmla="*/ 84138 h 537"/>
              <a:gd name="T4" fmla="*/ 781050 w 662"/>
              <a:gd name="T5" fmla="*/ 41275 h 537"/>
              <a:gd name="T6" fmla="*/ 655638 w 662"/>
              <a:gd name="T7" fmla="*/ 0 h 537"/>
              <a:gd name="T8" fmla="*/ 157163 w 662"/>
              <a:gd name="T9" fmla="*/ 84138 h 537"/>
              <a:gd name="T10" fmla="*/ 74613 w 662"/>
              <a:gd name="T11" fmla="*/ 269875 h 537"/>
              <a:gd name="T12" fmla="*/ 95250 w 662"/>
              <a:gd name="T13" fmla="*/ 374650 h 537"/>
              <a:gd name="T14" fmla="*/ 655638 w 662"/>
              <a:gd name="T15" fmla="*/ 312738 h 537"/>
              <a:gd name="T16" fmla="*/ 904875 w 662"/>
              <a:gd name="T17" fmla="*/ 333375 h 537"/>
              <a:gd name="T18" fmla="*/ 717550 w 662"/>
              <a:gd name="T19" fmla="*/ 415925 h 537"/>
              <a:gd name="T20" fmla="*/ 676275 w 662"/>
              <a:gd name="T21" fmla="*/ 541338 h 537"/>
              <a:gd name="T22" fmla="*/ 447675 w 662"/>
              <a:gd name="T23" fmla="*/ 436563 h 537"/>
              <a:gd name="T24" fmla="*/ 31750 w 662"/>
              <a:gd name="T25" fmla="*/ 561975 h 537"/>
              <a:gd name="T26" fmla="*/ 198438 w 662"/>
              <a:gd name="T27" fmla="*/ 852488 h 537"/>
              <a:gd name="T28" fmla="*/ 219075 w 662"/>
              <a:gd name="T29" fmla="*/ 706438 h 537"/>
              <a:gd name="T30" fmla="*/ 323850 w 662"/>
              <a:gd name="T31" fmla="*/ 727075 h 537"/>
              <a:gd name="T32" fmla="*/ 488950 w 662"/>
              <a:gd name="T33" fmla="*/ 747713 h 537"/>
              <a:gd name="T34" fmla="*/ 717550 w 662"/>
              <a:gd name="T35" fmla="*/ 727075 h 5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62" h="537">
                <a:moveTo>
                  <a:pt x="662" y="170"/>
                </a:moveTo>
                <a:cubicBezTo>
                  <a:pt x="611" y="136"/>
                  <a:pt x="566" y="92"/>
                  <a:pt x="518" y="53"/>
                </a:cubicBezTo>
                <a:cubicBezTo>
                  <a:pt x="508" y="45"/>
                  <a:pt x="503" y="32"/>
                  <a:pt x="492" y="26"/>
                </a:cubicBezTo>
                <a:cubicBezTo>
                  <a:pt x="467" y="14"/>
                  <a:pt x="413" y="0"/>
                  <a:pt x="413" y="0"/>
                </a:cubicBezTo>
                <a:cubicBezTo>
                  <a:pt x="263" y="17"/>
                  <a:pt x="212" y="12"/>
                  <a:pt x="99" y="53"/>
                </a:cubicBezTo>
                <a:cubicBezTo>
                  <a:pt x="68" y="146"/>
                  <a:pt x="88" y="108"/>
                  <a:pt x="47" y="170"/>
                </a:cubicBezTo>
                <a:cubicBezTo>
                  <a:pt x="51" y="192"/>
                  <a:pt x="38" y="231"/>
                  <a:pt x="60" y="236"/>
                </a:cubicBezTo>
                <a:cubicBezTo>
                  <a:pt x="166" y="260"/>
                  <a:pt x="304" y="215"/>
                  <a:pt x="413" y="197"/>
                </a:cubicBezTo>
                <a:cubicBezTo>
                  <a:pt x="469" y="177"/>
                  <a:pt x="515" y="192"/>
                  <a:pt x="570" y="210"/>
                </a:cubicBezTo>
                <a:cubicBezTo>
                  <a:pt x="477" y="241"/>
                  <a:pt x="515" y="221"/>
                  <a:pt x="452" y="262"/>
                </a:cubicBezTo>
                <a:cubicBezTo>
                  <a:pt x="443" y="288"/>
                  <a:pt x="452" y="352"/>
                  <a:pt x="426" y="341"/>
                </a:cubicBezTo>
                <a:cubicBezTo>
                  <a:pt x="376" y="320"/>
                  <a:pt x="333" y="292"/>
                  <a:pt x="282" y="275"/>
                </a:cubicBezTo>
                <a:cubicBezTo>
                  <a:pt x="163" y="282"/>
                  <a:pt x="60" y="241"/>
                  <a:pt x="20" y="354"/>
                </a:cubicBezTo>
                <a:cubicBezTo>
                  <a:pt x="35" y="506"/>
                  <a:pt x="0" y="506"/>
                  <a:pt x="125" y="537"/>
                </a:cubicBezTo>
                <a:cubicBezTo>
                  <a:pt x="129" y="506"/>
                  <a:pt x="116" y="467"/>
                  <a:pt x="138" y="445"/>
                </a:cubicBezTo>
                <a:cubicBezTo>
                  <a:pt x="154" y="429"/>
                  <a:pt x="182" y="455"/>
                  <a:pt x="204" y="458"/>
                </a:cubicBezTo>
                <a:cubicBezTo>
                  <a:pt x="239" y="463"/>
                  <a:pt x="273" y="467"/>
                  <a:pt x="308" y="471"/>
                </a:cubicBezTo>
                <a:cubicBezTo>
                  <a:pt x="408" y="454"/>
                  <a:pt x="360" y="458"/>
                  <a:pt x="452" y="45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Freeform 56">
            <a:extLst>
              <a:ext uri="{FF2B5EF4-FFF2-40B4-BE49-F238E27FC236}">
                <a16:creationId xmlns:a16="http://schemas.microsoft.com/office/drawing/2014/main" id="{B9871186-6273-4EFD-553B-E59C0A4A0B65}"/>
              </a:ext>
            </a:extLst>
          </p:cNvPr>
          <p:cNvSpPr>
            <a:spLocks/>
          </p:cNvSpPr>
          <p:nvPr/>
        </p:nvSpPr>
        <p:spPr bwMode="auto">
          <a:xfrm>
            <a:off x="2825750" y="2236788"/>
            <a:ext cx="422275" cy="157162"/>
          </a:xfrm>
          <a:custGeom>
            <a:avLst/>
            <a:gdLst>
              <a:gd name="T0" fmla="*/ 0 w 266"/>
              <a:gd name="T1" fmla="*/ 49212 h 99"/>
              <a:gd name="T2" fmla="*/ 292100 w 266"/>
              <a:gd name="T3" fmla="*/ 49212 h 99"/>
              <a:gd name="T4" fmla="*/ 354013 w 266"/>
              <a:gd name="T5" fmla="*/ 111125 h 99"/>
              <a:gd name="T6" fmla="*/ 415925 w 266"/>
              <a:gd name="T7" fmla="*/ 152400 h 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" h="99">
                <a:moveTo>
                  <a:pt x="0" y="31"/>
                </a:moveTo>
                <a:cubicBezTo>
                  <a:pt x="71" y="8"/>
                  <a:pt x="76" y="0"/>
                  <a:pt x="184" y="31"/>
                </a:cubicBezTo>
                <a:cubicBezTo>
                  <a:pt x="202" y="36"/>
                  <a:pt x="208" y="60"/>
                  <a:pt x="223" y="70"/>
                </a:cubicBezTo>
                <a:cubicBezTo>
                  <a:pt x="266" y="99"/>
                  <a:pt x="262" y="65"/>
                  <a:pt x="26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Freeform 57">
            <a:extLst>
              <a:ext uri="{FF2B5EF4-FFF2-40B4-BE49-F238E27FC236}">
                <a16:creationId xmlns:a16="http://schemas.microsoft.com/office/drawing/2014/main" id="{979BB31E-DC99-E08A-018B-DEE6276B23E6}"/>
              </a:ext>
            </a:extLst>
          </p:cNvPr>
          <p:cNvSpPr>
            <a:spLocks/>
          </p:cNvSpPr>
          <p:nvPr/>
        </p:nvSpPr>
        <p:spPr bwMode="auto">
          <a:xfrm>
            <a:off x="2722563" y="2554288"/>
            <a:ext cx="403225" cy="327025"/>
          </a:xfrm>
          <a:custGeom>
            <a:avLst/>
            <a:gdLst>
              <a:gd name="T0" fmla="*/ 0 w 254"/>
              <a:gd name="T1" fmla="*/ 147638 h 206"/>
              <a:gd name="T2" fmla="*/ 20638 w 254"/>
              <a:gd name="T3" fmla="*/ 42863 h 206"/>
              <a:gd name="T4" fmla="*/ 228600 w 254"/>
              <a:gd name="T5" fmla="*/ 42863 h 206"/>
              <a:gd name="T6" fmla="*/ 269875 w 254"/>
              <a:gd name="T7" fmla="*/ 106363 h 206"/>
              <a:gd name="T8" fmla="*/ 331788 w 254"/>
              <a:gd name="T9" fmla="*/ 147638 h 206"/>
              <a:gd name="T10" fmla="*/ 352425 w 254"/>
              <a:gd name="T11" fmla="*/ 250825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" h="206">
                <a:moveTo>
                  <a:pt x="0" y="93"/>
                </a:moveTo>
                <a:cubicBezTo>
                  <a:pt x="4" y="71"/>
                  <a:pt x="1" y="46"/>
                  <a:pt x="13" y="27"/>
                </a:cubicBezTo>
                <a:cubicBezTo>
                  <a:pt x="31" y="0"/>
                  <a:pt x="109" y="22"/>
                  <a:pt x="144" y="27"/>
                </a:cubicBezTo>
                <a:cubicBezTo>
                  <a:pt x="153" y="40"/>
                  <a:pt x="159" y="56"/>
                  <a:pt x="170" y="67"/>
                </a:cubicBezTo>
                <a:cubicBezTo>
                  <a:pt x="181" y="78"/>
                  <a:pt x="203" y="78"/>
                  <a:pt x="209" y="93"/>
                </a:cubicBezTo>
                <a:cubicBezTo>
                  <a:pt x="254" y="206"/>
                  <a:pt x="131" y="67"/>
                  <a:pt x="222" y="1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Freeform 58">
            <a:extLst>
              <a:ext uri="{FF2B5EF4-FFF2-40B4-BE49-F238E27FC236}">
                <a16:creationId xmlns:a16="http://schemas.microsoft.com/office/drawing/2014/main" id="{3B8F6C79-8FE1-AB78-BCA7-BEE00E57A2EE}"/>
              </a:ext>
            </a:extLst>
          </p:cNvPr>
          <p:cNvSpPr>
            <a:spLocks/>
          </p:cNvSpPr>
          <p:nvPr/>
        </p:nvSpPr>
        <p:spPr bwMode="auto">
          <a:xfrm>
            <a:off x="3236913" y="2363788"/>
            <a:ext cx="461962" cy="536575"/>
          </a:xfrm>
          <a:custGeom>
            <a:avLst/>
            <a:gdLst>
              <a:gd name="T0" fmla="*/ 46037 w 291"/>
              <a:gd name="T1" fmla="*/ 254000 h 338"/>
              <a:gd name="T2" fmla="*/ 66675 w 291"/>
              <a:gd name="T3" fmla="*/ 400050 h 338"/>
              <a:gd name="T4" fmla="*/ 109537 w 291"/>
              <a:gd name="T5" fmla="*/ 358775 h 338"/>
              <a:gd name="T6" fmla="*/ 171450 w 291"/>
              <a:gd name="T7" fmla="*/ 379413 h 338"/>
              <a:gd name="T8" fmla="*/ 212725 w 291"/>
              <a:gd name="T9" fmla="*/ 338138 h 338"/>
              <a:gd name="T10" fmla="*/ 254000 w 291"/>
              <a:gd name="T11" fmla="*/ 317500 h 338"/>
              <a:gd name="T12" fmla="*/ 317500 w 291"/>
              <a:gd name="T13" fmla="*/ 296863 h 338"/>
              <a:gd name="T14" fmla="*/ 295275 w 291"/>
              <a:gd name="T15" fmla="*/ 233363 h 338"/>
              <a:gd name="T16" fmla="*/ 461962 w 291"/>
              <a:gd name="T17" fmla="*/ 212725 h 338"/>
              <a:gd name="T18" fmla="*/ 441325 w 291"/>
              <a:gd name="T19" fmla="*/ 150813 h 338"/>
              <a:gd name="T20" fmla="*/ 441325 w 291"/>
              <a:gd name="T21" fmla="*/ 109538 h 338"/>
              <a:gd name="T22" fmla="*/ 358775 w 291"/>
              <a:gd name="T23" fmla="*/ 4763 h 338"/>
              <a:gd name="T24" fmla="*/ 295275 w 291"/>
              <a:gd name="T25" fmla="*/ 25400 h 338"/>
              <a:gd name="T26" fmla="*/ 109537 w 291"/>
              <a:gd name="T27" fmla="*/ 109538 h 338"/>
              <a:gd name="T28" fmla="*/ 66675 w 291"/>
              <a:gd name="T29" fmla="*/ 150813 h 338"/>
              <a:gd name="T30" fmla="*/ 4762 w 291"/>
              <a:gd name="T31" fmla="*/ 192088 h 338"/>
              <a:gd name="T32" fmla="*/ 46037 w 291"/>
              <a:gd name="T33" fmla="*/ 254000 h 3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1" h="338">
                <a:moveTo>
                  <a:pt x="29" y="160"/>
                </a:moveTo>
                <a:cubicBezTo>
                  <a:pt x="33" y="191"/>
                  <a:pt x="26" y="226"/>
                  <a:pt x="42" y="252"/>
                </a:cubicBezTo>
                <a:cubicBezTo>
                  <a:pt x="48" y="263"/>
                  <a:pt x="57" y="228"/>
                  <a:pt x="69" y="226"/>
                </a:cubicBezTo>
                <a:cubicBezTo>
                  <a:pt x="82" y="223"/>
                  <a:pt x="95" y="235"/>
                  <a:pt x="108" y="239"/>
                </a:cubicBezTo>
                <a:cubicBezTo>
                  <a:pt x="118" y="270"/>
                  <a:pt x="134" y="338"/>
                  <a:pt x="134" y="213"/>
                </a:cubicBezTo>
                <a:cubicBezTo>
                  <a:pt x="134" y="171"/>
                  <a:pt x="89" y="153"/>
                  <a:pt x="160" y="200"/>
                </a:cubicBezTo>
                <a:cubicBezTo>
                  <a:pt x="173" y="196"/>
                  <a:pt x="194" y="200"/>
                  <a:pt x="200" y="187"/>
                </a:cubicBezTo>
                <a:cubicBezTo>
                  <a:pt x="206" y="174"/>
                  <a:pt x="174" y="154"/>
                  <a:pt x="186" y="147"/>
                </a:cubicBezTo>
                <a:cubicBezTo>
                  <a:pt x="216" y="129"/>
                  <a:pt x="256" y="138"/>
                  <a:pt x="291" y="134"/>
                </a:cubicBezTo>
                <a:cubicBezTo>
                  <a:pt x="287" y="121"/>
                  <a:pt x="288" y="105"/>
                  <a:pt x="278" y="95"/>
                </a:cubicBezTo>
                <a:cubicBezTo>
                  <a:pt x="252" y="69"/>
                  <a:pt x="200" y="95"/>
                  <a:pt x="278" y="69"/>
                </a:cubicBezTo>
                <a:cubicBezTo>
                  <a:pt x="275" y="64"/>
                  <a:pt x="239" y="6"/>
                  <a:pt x="226" y="3"/>
                </a:cubicBezTo>
                <a:cubicBezTo>
                  <a:pt x="212" y="0"/>
                  <a:pt x="199" y="11"/>
                  <a:pt x="186" y="16"/>
                </a:cubicBezTo>
                <a:cubicBezTo>
                  <a:pt x="144" y="30"/>
                  <a:pt x="111" y="55"/>
                  <a:pt x="69" y="69"/>
                </a:cubicBezTo>
                <a:cubicBezTo>
                  <a:pt x="60" y="78"/>
                  <a:pt x="52" y="87"/>
                  <a:pt x="42" y="95"/>
                </a:cubicBezTo>
                <a:cubicBezTo>
                  <a:pt x="30" y="105"/>
                  <a:pt x="6" y="106"/>
                  <a:pt x="3" y="121"/>
                </a:cubicBezTo>
                <a:cubicBezTo>
                  <a:pt x="0" y="136"/>
                  <a:pt x="20" y="147"/>
                  <a:pt x="29" y="16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Freeform 63">
            <a:extLst>
              <a:ext uri="{FF2B5EF4-FFF2-40B4-BE49-F238E27FC236}">
                <a16:creationId xmlns:a16="http://schemas.microsoft.com/office/drawing/2014/main" id="{629B8FAE-806F-19EE-A64A-854EB7B180D8}"/>
              </a:ext>
            </a:extLst>
          </p:cNvPr>
          <p:cNvSpPr>
            <a:spLocks/>
          </p:cNvSpPr>
          <p:nvPr/>
        </p:nvSpPr>
        <p:spPr bwMode="auto">
          <a:xfrm>
            <a:off x="3733800" y="2743200"/>
            <a:ext cx="223838" cy="134938"/>
          </a:xfrm>
          <a:custGeom>
            <a:avLst/>
            <a:gdLst>
              <a:gd name="T0" fmla="*/ 104775 w 141"/>
              <a:gd name="T1" fmla="*/ 0 h 85"/>
              <a:gd name="T2" fmla="*/ 0 w 141"/>
              <a:gd name="T3" fmla="*/ 84138 h 85"/>
              <a:gd name="T4" fmla="*/ 42863 w 141"/>
              <a:gd name="T5" fmla="*/ 125413 h 85"/>
              <a:gd name="T6" fmla="*/ 166688 w 141"/>
              <a:gd name="T7" fmla="*/ 104775 h 85"/>
              <a:gd name="T8" fmla="*/ 104775 w 141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85">
                <a:moveTo>
                  <a:pt x="66" y="0"/>
                </a:moveTo>
                <a:cubicBezTo>
                  <a:pt x="63" y="2"/>
                  <a:pt x="0" y="40"/>
                  <a:pt x="0" y="53"/>
                </a:cubicBezTo>
                <a:cubicBezTo>
                  <a:pt x="0" y="65"/>
                  <a:pt x="18" y="70"/>
                  <a:pt x="27" y="79"/>
                </a:cubicBezTo>
                <a:cubicBezTo>
                  <a:pt x="53" y="75"/>
                  <a:pt x="87" y="85"/>
                  <a:pt x="105" y="66"/>
                </a:cubicBezTo>
                <a:cubicBezTo>
                  <a:pt x="141" y="29"/>
                  <a:pt x="81" y="7"/>
                  <a:pt x="66" y="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Freeform 64">
            <a:extLst>
              <a:ext uri="{FF2B5EF4-FFF2-40B4-BE49-F238E27FC236}">
                <a16:creationId xmlns:a16="http://schemas.microsoft.com/office/drawing/2014/main" id="{6F3E81A1-07E7-6E59-057E-8A9E1A98CF97}"/>
              </a:ext>
            </a:extLst>
          </p:cNvPr>
          <p:cNvSpPr>
            <a:spLocks/>
          </p:cNvSpPr>
          <p:nvPr/>
        </p:nvSpPr>
        <p:spPr bwMode="auto">
          <a:xfrm>
            <a:off x="3719513" y="2846388"/>
            <a:ext cx="222250" cy="292100"/>
          </a:xfrm>
          <a:custGeom>
            <a:avLst/>
            <a:gdLst>
              <a:gd name="T0" fmla="*/ 166688 w 140"/>
              <a:gd name="T1" fmla="*/ 0 h 184"/>
              <a:gd name="T2" fmla="*/ 0 w 140"/>
              <a:gd name="T3" fmla="*/ 292100 h 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0" h="184">
                <a:moveTo>
                  <a:pt x="105" y="0"/>
                </a:moveTo>
                <a:cubicBezTo>
                  <a:pt x="140" y="107"/>
                  <a:pt x="116" y="184"/>
                  <a:pt x="0" y="1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Freeform 65">
            <a:extLst>
              <a:ext uri="{FF2B5EF4-FFF2-40B4-BE49-F238E27FC236}">
                <a16:creationId xmlns:a16="http://schemas.microsoft.com/office/drawing/2014/main" id="{02E679D4-3554-FDD5-D58C-EAE89FBC06C5}"/>
              </a:ext>
            </a:extLst>
          </p:cNvPr>
          <p:cNvSpPr>
            <a:spLocks/>
          </p:cNvSpPr>
          <p:nvPr/>
        </p:nvSpPr>
        <p:spPr bwMode="auto">
          <a:xfrm>
            <a:off x="3906838" y="2597150"/>
            <a:ext cx="125412" cy="249238"/>
          </a:xfrm>
          <a:custGeom>
            <a:avLst/>
            <a:gdLst>
              <a:gd name="T0" fmla="*/ 0 w 79"/>
              <a:gd name="T1" fmla="*/ 249238 h 157"/>
              <a:gd name="T2" fmla="*/ 82550 w 79"/>
              <a:gd name="T3" fmla="*/ 0 h 15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" h="157">
                <a:moveTo>
                  <a:pt x="0" y="157"/>
                </a:moveTo>
                <a:cubicBezTo>
                  <a:pt x="79" y="131"/>
                  <a:pt x="52" y="83"/>
                  <a:pt x="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Freeform 67">
            <a:extLst>
              <a:ext uri="{FF2B5EF4-FFF2-40B4-BE49-F238E27FC236}">
                <a16:creationId xmlns:a16="http://schemas.microsoft.com/office/drawing/2014/main" id="{BB26441E-16FC-698F-0172-642E59270874}"/>
              </a:ext>
            </a:extLst>
          </p:cNvPr>
          <p:cNvSpPr>
            <a:spLocks/>
          </p:cNvSpPr>
          <p:nvPr/>
        </p:nvSpPr>
        <p:spPr bwMode="auto">
          <a:xfrm>
            <a:off x="3906838" y="2763838"/>
            <a:ext cx="185737" cy="209550"/>
          </a:xfrm>
          <a:custGeom>
            <a:avLst/>
            <a:gdLst>
              <a:gd name="T0" fmla="*/ 104775 w 117"/>
              <a:gd name="T1" fmla="*/ 0 h 132"/>
              <a:gd name="T2" fmla="*/ 104775 w 117"/>
              <a:gd name="T3" fmla="*/ 187325 h 132"/>
              <a:gd name="T4" fmla="*/ 0 w 117"/>
              <a:gd name="T5" fmla="*/ 207963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" h="132">
                <a:moveTo>
                  <a:pt x="66" y="0"/>
                </a:moveTo>
                <a:cubicBezTo>
                  <a:pt x="80" y="43"/>
                  <a:pt x="117" y="85"/>
                  <a:pt x="66" y="118"/>
                </a:cubicBezTo>
                <a:cubicBezTo>
                  <a:pt x="45" y="132"/>
                  <a:pt x="23" y="131"/>
                  <a:pt x="0" y="131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Freeform 68">
            <a:extLst>
              <a:ext uri="{FF2B5EF4-FFF2-40B4-BE49-F238E27FC236}">
                <a16:creationId xmlns:a16="http://schemas.microsoft.com/office/drawing/2014/main" id="{1AA81BA9-8BE3-1D45-1EE7-11EA875A3BB6}"/>
              </a:ext>
            </a:extLst>
          </p:cNvPr>
          <p:cNvSpPr>
            <a:spLocks/>
          </p:cNvSpPr>
          <p:nvPr/>
        </p:nvSpPr>
        <p:spPr bwMode="auto">
          <a:xfrm>
            <a:off x="3948113" y="2722563"/>
            <a:ext cx="250825" cy="415925"/>
          </a:xfrm>
          <a:custGeom>
            <a:avLst/>
            <a:gdLst>
              <a:gd name="T0" fmla="*/ 187325 w 158"/>
              <a:gd name="T1" fmla="*/ 0 h 262"/>
              <a:gd name="T2" fmla="*/ 249238 w 158"/>
              <a:gd name="T3" fmla="*/ 228600 h 262"/>
              <a:gd name="T4" fmla="*/ 207963 w 158"/>
              <a:gd name="T5" fmla="*/ 352425 h 262"/>
              <a:gd name="T6" fmla="*/ 0 w 158"/>
              <a:gd name="T7" fmla="*/ 415925 h 2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262">
                <a:moveTo>
                  <a:pt x="118" y="0"/>
                </a:moveTo>
                <a:cubicBezTo>
                  <a:pt x="134" y="47"/>
                  <a:pt x="157" y="144"/>
                  <a:pt x="157" y="144"/>
                </a:cubicBezTo>
                <a:cubicBezTo>
                  <a:pt x="148" y="170"/>
                  <a:pt x="158" y="217"/>
                  <a:pt x="131" y="222"/>
                </a:cubicBezTo>
                <a:cubicBezTo>
                  <a:pt x="90" y="229"/>
                  <a:pt x="32" y="230"/>
                  <a:pt x="0" y="2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Freeform 69">
            <a:extLst>
              <a:ext uri="{FF2B5EF4-FFF2-40B4-BE49-F238E27FC236}">
                <a16:creationId xmlns:a16="http://schemas.microsoft.com/office/drawing/2014/main" id="{DF07BF1F-3195-A091-A65E-F8CF125C6EBB}"/>
              </a:ext>
            </a:extLst>
          </p:cNvPr>
          <p:cNvSpPr>
            <a:spLocks/>
          </p:cNvSpPr>
          <p:nvPr/>
        </p:nvSpPr>
        <p:spPr bwMode="auto">
          <a:xfrm>
            <a:off x="3489325" y="2300288"/>
            <a:ext cx="801688" cy="920750"/>
          </a:xfrm>
          <a:custGeom>
            <a:avLst/>
            <a:gdLst>
              <a:gd name="T0" fmla="*/ 458788 w 505"/>
              <a:gd name="T1" fmla="*/ 339725 h 580"/>
              <a:gd name="T2" fmla="*/ 522288 w 505"/>
              <a:gd name="T3" fmla="*/ 360363 h 580"/>
              <a:gd name="T4" fmla="*/ 542925 w 505"/>
              <a:gd name="T5" fmla="*/ 68263 h 580"/>
              <a:gd name="T6" fmla="*/ 604838 w 505"/>
              <a:gd name="T7" fmla="*/ 339725 h 580"/>
              <a:gd name="T8" fmla="*/ 666750 w 505"/>
              <a:gd name="T9" fmla="*/ 401638 h 580"/>
              <a:gd name="T10" fmla="*/ 687388 w 505"/>
              <a:gd name="T11" fmla="*/ 692150 h 580"/>
              <a:gd name="T12" fmla="*/ 625475 w 505"/>
              <a:gd name="T13" fmla="*/ 712788 h 580"/>
              <a:gd name="T14" fmla="*/ 584200 w 505"/>
              <a:gd name="T15" fmla="*/ 774700 h 580"/>
              <a:gd name="T16" fmla="*/ 522288 w 505"/>
              <a:gd name="T17" fmla="*/ 796925 h 580"/>
              <a:gd name="T18" fmla="*/ 500063 w 505"/>
              <a:gd name="T19" fmla="*/ 858838 h 580"/>
              <a:gd name="T20" fmla="*/ 209550 w 505"/>
              <a:gd name="T21" fmla="*/ 920750 h 580"/>
              <a:gd name="T22" fmla="*/ 230188 w 505"/>
              <a:gd name="T23" fmla="*/ 858838 h 580"/>
              <a:gd name="T24" fmla="*/ 209550 w 505"/>
              <a:gd name="T25" fmla="*/ 817563 h 580"/>
              <a:gd name="T26" fmla="*/ 127000 w 505"/>
              <a:gd name="T27" fmla="*/ 796925 h 580"/>
              <a:gd name="T28" fmla="*/ 22225 w 505"/>
              <a:gd name="T29" fmla="*/ 817563 h 580"/>
              <a:gd name="T30" fmla="*/ 85725 w 505"/>
              <a:gd name="T31" fmla="*/ 774700 h 580"/>
              <a:gd name="T32" fmla="*/ 230188 w 505"/>
              <a:gd name="T33" fmla="*/ 733425 h 580"/>
              <a:gd name="T34" fmla="*/ 168275 w 505"/>
              <a:gd name="T35" fmla="*/ 692150 h 580"/>
              <a:gd name="T36" fmla="*/ 293688 w 505"/>
              <a:gd name="T37" fmla="*/ 650875 h 580"/>
              <a:gd name="T38" fmla="*/ 417513 w 505"/>
              <a:gd name="T39" fmla="*/ 525463 h 5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5" h="580">
                <a:moveTo>
                  <a:pt x="289" y="214"/>
                </a:moveTo>
                <a:cubicBezTo>
                  <a:pt x="315" y="3"/>
                  <a:pt x="304" y="156"/>
                  <a:pt x="329" y="227"/>
                </a:cubicBezTo>
                <a:cubicBezTo>
                  <a:pt x="333" y="166"/>
                  <a:pt x="299" y="0"/>
                  <a:pt x="342" y="43"/>
                </a:cubicBezTo>
                <a:cubicBezTo>
                  <a:pt x="441" y="142"/>
                  <a:pt x="297" y="340"/>
                  <a:pt x="381" y="214"/>
                </a:cubicBezTo>
                <a:cubicBezTo>
                  <a:pt x="406" y="113"/>
                  <a:pt x="401" y="58"/>
                  <a:pt x="420" y="253"/>
                </a:cubicBezTo>
                <a:cubicBezTo>
                  <a:pt x="475" y="171"/>
                  <a:pt x="505" y="112"/>
                  <a:pt x="433" y="436"/>
                </a:cubicBezTo>
                <a:cubicBezTo>
                  <a:pt x="430" y="449"/>
                  <a:pt x="407" y="445"/>
                  <a:pt x="394" y="449"/>
                </a:cubicBezTo>
                <a:cubicBezTo>
                  <a:pt x="385" y="462"/>
                  <a:pt x="380" y="478"/>
                  <a:pt x="368" y="488"/>
                </a:cubicBezTo>
                <a:cubicBezTo>
                  <a:pt x="357" y="497"/>
                  <a:pt x="339" y="492"/>
                  <a:pt x="329" y="502"/>
                </a:cubicBezTo>
                <a:cubicBezTo>
                  <a:pt x="319" y="512"/>
                  <a:pt x="325" y="531"/>
                  <a:pt x="315" y="541"/>
                </a:cubicBezTo>
                <a:cubicBezTo>
                  <a:pt x="288" y="568"/>
                  <a:pt x="177" y="569"/>
                  <a:pt x="132" y="580"/>
                </a:cubicBezTo>
                <a:cubicBezTo>
                  <a:pt x="136" y="567"/>
                  <a:pt x="139" y="553"/>
                  <a:pt x="145" y="541"/>
                </a:cubicBezTo>
                <a:cubicBezTo>
                  <a:pt x="169" y="494"/>
                  <a:pt x="195" y="494"/>
                  <a:pt x="132" y="515"/>
                </a:cubicBezTo>
                <a:cubicBezTo>
                  <a:pt x="115" y="511"/>
                  <a:pt x="98" y="502"/>
                  <a:pt x="80" y="502"/>
                </a:cubicBezTo>
                <a:cubicBezTo>
                  <a:pt x="58" y="502"/>
                  <a:pt x="34" y="526"/>
                  <a:pt x="14" y="515"/>
                </a:cubicBezTo>
                <a:cubicBezTo>
                  <a:pt x="0" y="507"/>
                  <a:pt x="40" y="495"/>
                  <a:pt x="54" y="488"/>
                </a:cubicBezTo>
                <a:cubicBezTo>
                  <a:pt x="72" y="479"/>
                  <a:pt x="129" y="466"/>
                  <a:pt x="145" y="462"/>
                </a:cubicBezTo>
                <a:cubicBezTo>
                  <a:pt x="132" y="453"/>
                  <a:pt x="96" y="448"/>
                  <a:pt x="106" y="436"/>
                </a:cubicBezTo>
                <a:cubicBezTo>
                  <a:pt x="123" y="414"/>
                  <a:pt x="185" y="410"/>
                  <a:pt x="185" y="410"/>
                </a:cubicBezTo>
                <a:cubicBezTo>
                  <a:pt x="242" y="324"/>
                  <a:pt x="205" y="331"/>
                  <a:pt x="263" y="3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Freeform 70">
            <a:extLst>
              <a:ext uri="{FF2B5EF4-FFF2-40B4-BE49-F238E27FC236}">
                <a16:creationId xmlns:a16="http://schemas.microsoft.com/office/drawing/2014/main" id="{A843C48A-E335-4E30-C785-4A4D7DA0D30A}"/>
              </a:ext>
            </a:extLst>
          </p:cNvPr>
          <p:cNvSpPr>
            <a:spLocks/>
          </p:cNvSpPr>
          <p:nvPr/>
        </p:nvSpPr>
        <p:spPr bwMode="auto">
          <a:xfrm>
            <a:off x="3927475" y="2846388"/>
            <a:ext cx="401638" cy="577850"/>
          </a:xfrm>
          <a:custGeom>
            <a:avLst/>
            <a:gdLst>
              <a:gd name="T0" fmla="*/ 249238 w 253"/>
              <a:gd name="T1" fmla="*/ 0 h 364"/>
              <a:gd name="T2" fmla="*/ 312738 w 253"/>
              <a:gd name="T3" fmla="*/ 22225 h 364"/>
              <a:gd name="T4" fmla="*/ 354013 w 253"/>
              <a:gd name="T5" fmla="*/ 146050 h 364"/>
              <a:gd name="T6" fmla="*/ 333375 w 253"/>
              <a:gd name="T7" fmla="*/ 436563 h 364"/>
              <a:gd name="T8" fmla="*/ 0 w 253"/>
              <a:gd name="T9" fmla="*/ 312738 h 364"/>
              <a:gd name="T10" fmla="*/ 166688 w 253"/>
              <a:gd name="T11" fmla="*/ 207963 h 364"/>
              <a:gd name="T12" fmla="*/ 249238 w 253"/>
              <a:gd name="T13" fmla="*/ 0 h 3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" h="364">
                <a:moveTo>
                  <a:pt x="157" y="0"/>
                </a:moveTo>
                <a:cubicBezTo>
                  <a:pt x="170" y="5"/>
                  <a:pt x="189" y="3"/>
                  <a:pt x="197" y="14"/>
                </a:cubicBezTo>
                <a:cubicBezTo>
                  <a:pt x="213" y="36"/>
                  <a:pt x="223" y="92"/>
                  <a:pt x="223" y="92"/>
                </a:cubicBezTo>
                <a:cubicBezTo>
                  <a:pt x="219" y="153"/>
                  <a:pt x="253" y="232"/>
                  <a:pt x="210" y="275"/>
                </a:cubicBezTo>
                <a:cubicBezTo>
                  <a:pt x="121" y="364"/>
                  <a:pt x="36" y="251"/>
                  <a:pt x="0" y="197"/>
                </a:cubicBezTo>
                <a:cubicBezTo>
                  <a:pt x="38" y="172"/>
                  <a:pt x="73" y="164"/>
                  <a:pt x="105" y="131"/>
                </a:cubicBezTo>
                <a:cubicBezTo>
                  <a:pt x="137" y="34"/>
                  <a:pt x="119" y="78"/>
                  <a:pt x="157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Freeform 71">
            <a:extLst>
              <a:ext uri="{FF2B5EF4-FFF2-40B4-BE49-F238E27FC236}">
                <a16:creationId xmlns:a16="http://schemas.microsoft.com/office/drawing/2014/main" id="{0D6B2F82-FC82-3395-FC6E-64EAFAE4BBB5}"/>
              </a:ext>
            </a:extLst>
          </p:cNvPr>
          <p:cNvSpPr>
            <a:spLocks/>
          </p:cNvSpPr>
          <p:nvPr/>
        </p:nvSpPr>
        <p:spPr bwMode="auto">
          <a:xfrm>
            <a:off x="4197350" y="2587625"/>
            <a:ext cx="908050" cy="446088"/>
          </a:xfrm>
          <a:custGeom>
            <a:avLst/>
            <a:gdLst>
              <a:gd name="T0" fmla="*/ 0 w 572"/>
              <a:gd name="T1" fmla="*/ 258763 h 281"/>
              <a:gd name="T2" fmla="*/ 42863 w 572"/>
              <a:gd name="T3" fmla="*/ 196850 h 281"/>
              <a:gd name="T4" fmla="*/ 63500 w 572"/>
              <a:gd name="T5" fmla="*/ 134938 h 281"/>
              <a:gd name="T6" fmla="*/ 187325 w 572"/>
              <a:gd name="T7" fmla="*/ 52388 h 281"/>
              <a:gd name="T8" fmla="*/ 769938 w 572"/>
              <a:gd name="T9" fmla="*/ 73025 h 281"/>
              <a:gd name="T10" fmla="*/ 685800 w 572"/>
              <a:gd name="T11" fmla="*/ 384175 h 281"/>
              <a:gd name="T12" fmla="*/ 685800 w 572"/>
              <a:gd name="T13" fmla="*/ 446088 h 2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2" h="281">
                <a:moveTo>
                  <a:pt x="0" y="163"/>
                </a:moveTo>
                <a:cubicBezTo>
                  <a:pt x="9" y="150"/>
                  <a:pt x="20" y="138"/>
                  <a:pt x="27" y="124"/>
                </a:cubicBezTo>
                <a:cubicBezTo>
                  <a:pt x="33" y="112"/>
                  <a:pt x="30" y="95"/>
                  <a:pt x="40" y="85"/>
                </a:cubicBezTo>
                <a:cubicBezTo>
                  <a:pt x="62" y="63"/>
                  <a:pt x="118" y="33"/>
                  <a:pt x="118" y="33"/>
                </a:cubicBezTo>
                <a:cubicBezTo>
                  <a:pt x="240" y="37"/>
                  <a:pt x="372" y="0"/>
                  <a:pt x="485" y="46"/>
                </a:cubicBezTo>
                <a:cubicBezTo>
                  <a:pt x="572" y="81"/>
                  <a:pt x="445" y="212"/>
                  <a:pt x="432" y="242"/>
                </a:cubicBezTo>
                <a:cubicBezTo>
                  <a:pt x="427" y="254"/>
                  <a:pt x="432" y="268"/>
                  <a:pt x="432" y="28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4" name="Freeform 72">
            <a:extLst>
              <a:ext uri="{FF2B5EF4-FFF2-40B4-BE49-F238E27FC236}">
                <a16:creationId xmlns:a16="http://schemas.microsoft.com/office/drawing/2014/main" id="{E2A0D27D-73D9-5DB5-7B72-0AE8434BC162}"/>
              </a:ext>
            </a:extLst>
          </p:cNvPr>
          <p:cNvSpPr>
            <a:spLocks/>
          </p:cNvSpPr>
          <p:nvPr/>
        </p:nvSpPr>
        <p:spPr bwMode="auto">
          <a:xfrm>
            <a:off x="3563938" y="2843213"/>
            <a:ext cx="1577975" cy="1250950"/>
          </a:xfrm>
          <a:custGeom>
            <a:avLst/>
            <a:gdLst>
              <a:gd name="T0" fmla="*/ 633413 w 994"/>
              <a:gd name="T1" fmla="*/ 3175 h 788"/>
              <a:gd name="T2" fmla="*/ 758825 w 994"/>
              <a:gd name="T3" fmla="*/ 25400 h 788"/>
              <a:gd name="T4" fmla="*/ 1049338 w 994"/>
              <a:gd name="T5" fmla="*/ 66675 h 788"/>
              <a:gd name="T6" fmla="*/ 1423988 w 994"/>
              <a:gd name="T7" fmla="*/ 3175 h 788"/>
              <a:gd name="T8" fmla="*/ 1547813 w 994"/>
              <a:gd name="T9" fmla="*/ 25400 h 788"/>
              <a:gd name="T10" fmla="*/ 1568450 w 994"/>
              <a:gd name="T11" fmla="*/ 107950 h 788"/>
              <a:gd name="T12" fmla="*/ 1527175 w 994"/>
              <a:gd name="T13" fmla="*/ 503238 h 788"/>
              <a:gd name="T14" fmla="*/ 1423988 w 994"/>
              <a:gd name="T15" fmla="*/ 1001713 h 788"/>
              <a:gd name="T16" fmla="*/ 1257300 w 994"/>
              <a:gd name="T17" fmla="*/ 1146175 h 788"/>
              <a:gd name="T18" fmla="*/ 1090613 w 994"/>
              <a:gd name="T19" fmla="*/ 1250950 h 788"/>
              <a:gd name="T20" fmla="*/ 882650 w 994"/>
              <a:gd name="T21" fmla="*/ 1230313 h 788"/>
              <a:gd name="T22" fmla="*/ 758825 w 994"/>
              <a:gd name="T23" fmla="*/ 1189038 h 788"/>
              <a:gd name="T24" fmla="*/ 530225 w 994"/>
              <a:gd name="T25" fmla="*/ 1022350 h 788"/>
              <a:gd name="T26" fmla="*/ 73025 w 994"/>
              <a:gd name="T27" fmla="*/ 752475 h 788"/>
              <a:gd name="T28" fmla="*/ 93663 w 994"/>
              <a:gd name="T29" fmla="*/ 503238 h 788"/>
              <a:gd name="T30" fmla="*/ 219075 w 994"/>
              <a:gd name="T31" fmla="*/ 419100 h 788"/>
              <a:gd name="T32" fmla="*/ 239713 w 994"/>
              <a:gd name="T33" fmla="*/ 357188 h 788"/>
              <a:gd name="T34" fmla="*/ 363538 w 994"/>
              <a:gd name="T35" fmla="*/ 357188 h 788"/>
              <a:gd name="T36" fmla="*/ 571500 w 994"/>
              <a:gd name="T37" fmla="*/ 523875 h 788"/>
              <a:gd name="T38" fmla="*/ 758825 w 994"/>
              <a:gd name="T39" fmla="*/ 565150 h 788"/>
              <a:gd name="T40" fmla="*/ 696913 w 994"/>
              <a:gd name="T41" fmla="*/ 793750 h 788"/>
              <a:gd name="T42" fmla="*/ 612775 w 994"/>
              <a:gd name="T43" fmla="*/ 960438 h 788"/>
              <a:gd name="T44" fmla="*/ 592138 w 994"/>
              <a:gd name="T45" fmla="*/ 1022350 h 788"/>
              <a:gd name="T46" fmla="*/ 363538 w 994"/>
              <a:gd name="T47" fmla="*/ 939800 h 788"/>
              <a:gd name="T48" fmla="*/ 196850 w 994"/>
              <a:gd name="T49" fmla="*/ 876300 h 788"/>
              <a:gd name="T50" fmla="*/ 155575 w 994"/>
              <a:gd name="T51" fmla="*/ 814388 h 788"/>
              <a:gd name="T52" fmla="*/ 93663 w 994"/>
              <a:gd name="T53" fmla="*/ 773113 h 788"/>
              <a:gd name="T54" fmla="*/ 52388 w 994"/>
              <a:gd name="T55" fmla="*/ 711200 h 788"/>
              <a:gd name="T56" fmla="*/ 11113 w 994"/>
              <a:gd name="T57" fmla="*/ 668338 h 7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94" h="788">
                <a:moveTo>
                  <a:pt x="399" y="2"/>
                </a:moveTo>
                <a:cubicBezTo>
                  <a:pt x="425" y="7"/>
                  <a:pt x="452" y="12"/>
                  <a:pt x="478" y="16"/>
                </a:cubicBezTo>
                <a:cubicBezTo>
                  <a:pt x="539" y="25"/>
                  <a:pt x="661" y="42"/>
                  <a:pt x="661" y="42"/>
                </a:cubicBezTo>
                <a:cubicBezTo>
                  <a:pt x="770" y="33"/>
                  <a:pt x="809" y="33"/>
                  <a:pt x="897" y="2"/>
                </a:cubicBezTo>
                <a:cubicBezTo>
                  <a:pt x="923" y="7"/>
                  <a:pt x="954" y="0"/>
                  <a:pt x="975" y="16"/>
                </a:cubicBezTo>
                <a:cubicBezTo>
                  <a:pt x="989" y="26"/>
                  <a:pt x="988" y="50"/>
                  <a:pt x="988" y="68"/>
                </a:cubicBezTo>
                <a:cubicBezTo>
                  <a:pt x="988" y="248"/>
                  <a:pt x="994" y="219"/>
                  <a:pt x="962" y="317"/>
                </a:cubicBezTo>
                <a:cubicBezTo>
                  <a:pt x="951" y="437"/>
                  <a:pt x="934" y="519"/>
                  <a:pt x="897" y="631"/>
                </a:cubicBezTo>
                <a:cubicBezTo>
                  <a:pt x="882" y="675"/>
                  <a:pt x="825" y="695"/>
                  <a:pt x="792" y="722"/>
                </a:cubicBezTo>
                <a:cubicBezTo>
                  <a:pt x="755" y="752"/>
                  <a:pt x="734" y="773"/>
                  <a:pt x="687" y="788"/>
                </a:cubicBezTo>
                <a:cubicBezTo>
                  <a:pt x="643" y="784"/>
                  <a:pt x="599" y="783"/>
                  <a:pt x="556" y="775"/>
                </a:cubicBezTo>
                <a:cubicBezTo>
                  <a:pt x="529" y="770"/>
                  <a:pt x="478" y="749"/>
                  <a:pt x="478" y="749"/>
                </a:cubicBezTo>
                <a:cubicBezTo>
                  <a:pt x="443" y="713"/>
                  <a:pt x="381" y="660"/>
                  <a:pt x="334" y="644"/>
                </a:cubicBezTo>
                <a:cubicBezTo>
                  <a:pt x="228" y="609"/>
                  <a:pt x="111" y="571"/>
                  <a:pt x="46" y="474"/>
                </a:cubicBezTo>
                <a:cubicBezTo>
                  <a:pt x="26" y="413"/>
                  <a:pt x="0" y="368"/>
                  <a:pt x="59" y="317"/>
                </a:cubicBezTo>
                <a:cubicBezTo>
                  <a:pt x="83" y="296"/>
                  <a:pt x="138" y="264"/>
                  <a:pt x="138" y="264"/>
                </a:cubicBezTo>
                <a:cubicBezTo>
                  <a:pt x="142" y="251"/>
                  <a:pt x="141" y="235"/>
                  <a:pt x="151" y="225"/>
                </a:cubicBezTo>
                <a:cubicBezTo>
                  <a:pt x="174" y="202"/>
                  <a:pt x="206" y="213"/>
                  <a:pt x="229" y="225"/>
                </a:cubicBezTo>
                <a:cubicBezTo>
                  <a:pt x="281" y="251"/>
                  <a:pt x="308" y="304"/>
                  <a:pt x="360" y="330"/>
                </a:cubicBezTo>
                <a:cubicBezTo>
                  <a:pt x="392" y="346"/>
                  <a:pt x="448" y="351"/>
                  <a:pt x="478" y="356"/>
                </a:cubicBezTo>
                <a:cubicBezTo>
                  <a:pt x="451" y="577"/>
                  <a:pt x="490" y="387"/>
                  <a:pt x="439" y="500"/>
                </a:cubicBezTo>
                <a:cubicBezTo>
                  <a:pt x="390" y="609"/>
                  <a:pt x="439" y="550"/>
                  <a:pt x="386" y="605"/>
                </a:cubicBezTo>
                <a:cubicBezTo>
                  <a:pt x="382" y="618"/>
                  <a:pt x="386" y="640"/>
                  <a:pt x="373" y="644"/>
                </a:cubicBezTo>
                <a:cubicBezTo>
                  <a:pt x="313" y="661"/>
                  <a:pt x="278" y="608"/>
                  <a:pt x="229" y="592"/>
                </a:cubicBezTo>
                <a:cubicBezTo>
                  <a:pt x="158" y="519"/>
                  <a:pt x="271" y="625"/>
                  <a:pt x="124" y="552"/>
                </a:cubicBezTo>
                <a:cubicBezTo>
                  <a:pt x="110" y="545"/>
                  <a:pt x="109" y="524"/>
                  <a:pt x="98" y="513"/>
                </a:cubicBezTo>
                <a:cubicBezTo>
                  <a:pt x="87" y="502"/>
                  <a:pt x="72" y="496"/>
                  <a:pt x="59" y="487"/>
                </a:cubicBezTo>
                <a:cubicBezTo>
                  <a:pt x="50" y="474"/>
                  <a:pt x="43" y="460"/>
                  <a:pt x="33" y="448"/>
                </a:cubicBezTo>
                <a:cubicBezTo>
                  <a:pt x="25" y="438"/>
                  <a:pt x="7" y="421"/>
                  <a:pt x="7" y="421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5" name="Freeform 73">
            <a:extLst>
              <a:ext uri="{FF2B5EF4-FFF2-40B4-BE49-F238E27FC236}">
                <a16:creationId xmlns:a16="http://schemas.microsoft.com/office/drawing/2014/main" id="{E42504B9-BA7C-2968-4AA5-BE6013D8AE90}"/>
              </a:ext>
            </a:extLst>
          </p:cNvPr>
          <p:cNvSpPr>
            <a:spLocks/>
          </p:cNvSpPr>
          <p:nvPr/>
        </p:nvSpPr>
        <p:spPr bwMode="auto">
          <a:xfrm>
            <a:off x="3536950" y="3197225"/>
            <a:ext cx="822325" cy="688975"/>
          </a:xfrm>
          <a:custGeom>
            <a:avLst/>
            <a:gdLst>
              <a:gd name="T0" fmla="*/ 79375 w 518"/>
              <a:gd name="T1" fmla="*/ 314325 h 434"/>
              <a:gd name="T2" fmla="*/ 100013 w 518"/>
              <a:gd name="T3" fmla="*/ 169863 h 434"/>
              <a:gd name="T4" fmla="*/ 120650 w 518"/>
              <a:gd name="T5" fmla="*/ 44450 h 434"/>
              <a:gd name="T6" fmla="*/ 452438 w 518"/>
              <a:gd name="T7" fmla="*/ 23813 h 434"/>
              <a:gd name="T8" fmla="*/ 765175 w 518"/>
              <a:gd name="T9" fmla="*/ 190500 h 434"/>
              <a:gd name="T10" fmla="*/ 681038 w 518"/>
              <a:gd name="T11" fmla="*/ 542925 h 434"/>
              <a:gd name="T12" fmla="*/ 557213 w 518"/>
              <a:gd name="T13" fmla="*/ 688975 h 434"/>
              <a:gd name="T14" fmla="*/ 452438 w 518"/>
              <a:gd name="T15" fmla="*/ 585788 h 434"/>
              <a:gd name="T16" fmla="*/ 182563 w 518"/>
              <a:gd name="T17" fmla="*/ 501650 h 434"/>
              <a:gd name="T18" fmla="*/ 141288 w 518"/>
              <a:gd name="T19" fmla="*/ 439738 h 434"/>
              <a:gd name="T20" fmla="*/ 38100 w 518"/>
              <a:gd name="T21" fmla="*/ 334963 h 434"/>
              <a:gd name="T22" fmla="*/ 79375 w 518"/>
              <a:gd name="T23" fmla="*/ 314325 h 4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18" h="434">
                <a:moveTo>
                  <a:pt x="50" y="198"/>
                </a:moveTo>
                <a:cubicBezTo>
                  <a:pt x="54" y="168"/>
                  <a:pt x="54" y="136"/>
                  <a:pt x="63" y="107"/>
                </a:cubicBezTo>
                <a:cubicBezTo>
                  <a:pt x="87" y="27"/>
                  <a:pt x="102" y="107"/>
                  <a:pt x="76" y="28"/>
                </a:cubicBezTo>
                <a:cubicBezTo>
                  <a:pt x="159" y="0"/>
                  <a:pt x="188" y="4"/>
                  <a:pt x="285" y="15"/>
                </a:cubicBezTo>
                <a:cubicBezTo>
                  <a:pt x="370" y="43"/>
                  <a:pt x="390" y="98"/>
                  <a:pt x="482" y="120"/>
                </a:cubicBezTo>
                <a:cubicBezTo>
                  <a:pt x="518" y="228"/>
                  <a:pt x="489" y="268"/>
                  <a:pt x="429" y="342"/>
                </a:cubicBezTo>
                <a:cubicBezTo>
                  <a:pt x="387" y="394"/>
                  <a:pt x="417" y="412"/>
                  <a:pt x="351" y="434"/>
                </a:cubicBezTo>
                <a:cubicBezTo>
                  <a:pt x="329" y="412"/>
                  <a:pt x="314" y="379"/>
                  <a:pt x="285" y="369"/>
                </a:cubicBezTo>
                <a:cubicBezTo>
                  <a:pt x="228" y="349"/>
                  <a:pt x="172" y="335"/>
                  <a:pt x="115" y="316"/>
                </a:cubicBezTo>
                <a:cubicBezTo>
                  <a:pt x="106" y="303"/>
                  <a:pt x="99" y="289"/>
                  <a:pt x="89" y="277"/>
                </a:cubicBezTo>
                <a:cubicBezTo>
                  <a:pt x="69" y="254"/>
                  <a:pt x="24" y="211"/>
                  <a:pt x="24" y="211"/>
                </a:cubicBezTo>
                <a:cubicBezTo>
                  <a:pt x="6" y="157"/>
                  <a:pt x="0" y="164"/>
                  <a:pt x="50" y="19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6" name="Freeform 75">
            <a:extLst>
              <a:ext uri="{FF2B5EF4-FFF2-40B4-BE49-F238E27FC236}">
                <a16:creationId xmlns:a16="http://schemas.microsoft.com/office/drawing/2014/main" id="{0B966AC2-F1BF-E641-CAAA-FD9FB653C9F7}"/>
              </a:ext>
            </a:extLst>
          </p:cNvPr>
          <p:cNvSpPr>
            <a:spLocks/>
          </p:cNvSpPr>
          <p:nvPr/>
        </p:nvSpPr>
        <p:spPr bwMode="auto">
          <a:xfrm>
            <a:off x="2784475" y="3532188"/>
            <a:ext cx="1325563" cy="831850"/>
          </a:xfrm>
          <a:custGeom>
            <a:avLst/>
            <a:gdLst>
              <a:gd name="T0" fmla="*/ 0 w 835"/>
              <a:gd name="T1" fmla="*/ 333375 h 524"/>
              <a:gd name="T2" fmla="*/ 125413 w 835"/>
              <a:gd name="T3" fmla="*/ 166688 h 524"/>
              <a:gd name="T4" fmla="*/ 146050 w 835"/>
              <a:gd name="T5" fmla="*/ 104775 h 524"/>
              <a:gd name="T6" fmla="*/ 249238 w 835"/>
              <a:gd name="T7" fmla="*/ 0 h 524"/>
              <a:gd name="T8" fmla="*/ 644525 w 835"/>
              <a:gd name="T9" fmla="*/ 104775 h 524"/>
              <a:gd name="T10" fmla="*/ 852488 w 835"/>
              <a:gd name="T11" fmla="*/ 166688 h 524"/>
              <a:gd name="T12" fmla="*/ 998538 w 835"/>
              <a:gd name="T13" fmla="*/ 228600 h 524"/>
              <a:gd name="T14" fmla="*/ 1204913 w 835"/>
              <a:gd name="T15" fmla="*/ 271463 h 524"/>
              <a:gd name="T16" fmla="*/ 1309688 w 835"/>
              <a:gd name="T17" fmla="*/ 436563 h 524"/>
              <a:gd name="T18" fmla="*/ 1204913 w 835"/>
              <a:gd name="T19" fmla="*/ 685800 h 524"/>
              <a:gd name="T20" fmla="*/ 1184275 w 835"/>
              <a:gd name="T21" fmla="*/ 749300 h 524"/>
              <a:gd name="T22" fmla="*/ 1060450 w 835"/>
              <a:gd name="T23" fmla="*/ 831850 h 524"/>
              <a:gd name="T24" fmla="*/ 790575 w 835"/>
              <a:gd name="T25" fmla="*/ 790575 h 524"/>
              <a:gd name="T26" fmla="*/ 747713 w 835"/>
              <a:gd name="T27" fmla="*/ 749300 h 524"/>
              <a:gd name="T28" fmla="*/ 603250 w 835"/>
              <a:gd name="T29" fmla="*/ 685800 h 524"/>
              <a:gd name="T30" fmla="*/ 146050 w 835"/>
              <a:gd name="T31" fmla="*/ 520700 h 524"/>
              <a:gd name="T32" fmla="*/ 0 w 835"/>
              <a:gd name="T33" fmla="*/ 333375 h 5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5" h="524">
                <a:moveTo>
                  <a:pt x="0" y="210"/>
                </a:moveTo>
                <a:cubicBezTo>
                  <a:pt x="42" y="182"/>
                  <a:pt x="56" y="150"/>
                  <a:pt x="79" y="105"/>
                </a:cubicBezTo>
                <a:cubicBezTo>
                  <a:pt x="85" y="93"/>
                  <a:pt x="84" y="77"/>
                  <a:pt x="92" y="66"/>
                </a:cubicBezTo>
                <a:cubicBezTo>
                  <a:pt x="110" y="41"/>
                  <a:pt x="157" y="0"/>
                  <a:pt x="157" y="0"/>
                </a:cubicBezTo>
                <a:cubicBezTo>
                  <a:pt x="242" y="22"/>
                  <a:pt x="319" y="52"/>
                  <a:pt x="406" y="66"/>
                </a:cubicBezTo>
                <a:cubicBezTo>
                  <a:pt x="448" y="80"/>
                  <a:pt x="497" y="85"/>
                  <a:pt x="537" y="105"/>
                </a:cubicBezTo>
                <a:cubicBezTo>
                  <a:pt x="618" y="145"/>
                  <a:pt x="530" y="122"/>
                  <a:pt x="629" y="144"/>
                </a:cubicBezTo>
                <a:cubicBezTo>
                  <a:pt x="672" y="153"/>
                  <a:pt x="759" y="171"/>
                  <a:pt x="759" y="171"/>
                </a:cubicBezTo>
                <a:cubicBezTo>
                  <a:pt x="793" y="203"/>
                  <a:pt x="810" y="231"/>
                  <a:pt x="825" y="275"/>
                </a:cubicBezTo>
                <a:cubicBezTo>
                  <a:pt x="815" y="359"/>
                  <a:pt x="835" y="407"/>
                  <a:pt x="759" y="432"/>
                </a:cubicBezTo>
                <a:cubicBezTo>
                  <a:pt x="755" y="445"/>
                  <a:pt x="756" y="462"/>
                  <a:pt x="746" y="472"/>
                </a:cubicBezTo>
                <a:cubicBezTo>
                  <a:pt x="724" y="494"/>
                  <a:pt x="668" y="524"/>
                  <a:pt x="668" y="524"/>
                </a:cubicBezTo>
                <a:cubicBezTo>
                  <a:pt x="659" y="523"/>
                  <a:pt x="531" y="514"/>
                  <a:pt x="498" y="498"/>
                </a:cubicBezTo>
                <a:cubicBezTo>
                  <a:pt x="487" y="492"/>
                  <a:pt x="481" y="480"/>
                  <a:pt x="471" y="472"/>
                </a:cubicBezTo>
                <a:cubicBezTo>
                  <a:pt x="430" y="439"/>
                  <a:pt x="433" y="446"/>
                  <a:pt x="380" y="432"/>
                </a:cubicBezTo>
                <a:cubicBezTo>
                  <a:pt x="302" y="380"/>
                  <a:pt x="183" y="341"/>
                  <a:pt x="92" y="328"/>
                </a:cubicBezTo>
                <a:cubicBezTo>
                  <a:pt x="85" y="317"/>
                  <a:pt x="33" y="210"/>
                  <a:pt x="0" y="210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7" name="Freeform 76">
            <a:extLst>
              <a:ext uri="{FF2B5EF4-FFF2-40B4-BE49-F238E27FC236}">
                <a16:creationId xmlns:a16="http://schemas.microsoft.com/office/drawing/2014/main" id="{AB2927C8-E6EF-BFE2-5391-D7F1F0876DB9}"/>
              </a:ext>
            </a:extLst>
          </p:cNvPr>
          <p:cNvSpPr>
            <a:spLocks/>
          </p:cNvSpPr>
          <p:nvPr/>
        </p:nvSpPr>
        <p:spPr bwMode="auto">
          <a:xfrm>
            <a:off x="2501900" y="3490913"/>
            <a:ext cx="1838325" cy="1155700"/>
          </a:xfrm>
          <a:custGeom>
            <a:avLst/>
            <a:gdLst>
              <a:gd name="T0" fmla="*/ 344488 w 1158"/>
              <a:gd name="T1" fmla="*/ 228600 h 728"/>
              <a:gd name="T2" fmla="*/ 115888 w 1158"/>
              <a:gd name="T3" fmla="*/ 520700 h 728"/>
              <a:gd name="T4" fmla="*/ 95250 w 1158"/>
              <a:gd name="T5" fmla="*/ 582613 h 728"/>
              <a:gd name="T6" fmla="*/ 33338 w 1158"/>
              <a:gd name="T7" fmla="*/ 603250 h 728"/>
              <a:gd name="T8" fmla="*/ 179388 w 1158"/>
              <a:gd name="T9" fmla="*/ 727075 h 728"/>
              <a:gd name="T10" fmla="*/ 552450 w 1158"/>
              <a:gd name="T11" fmla="*/ 893763 h 728"/>
              <a:gd name="T12" fmla="*/ 739775 w 1158"/>
              <a:gd name="T13" fmla="*/ 998538 h 728"/>
              <a:gd name="T14" fmla="*/ 906463 w 1158"/>
              <a:gd name="T15" fmla="*/ 1101725 h 728"/>
              <a:gd name="T16" fmla="*/ 1196975 w 1158"/>
              <a:gd name="T17" fmla="*/ 1143000 h 728"/>
              <a:gd name="T18" fmla="*/ 1322388 w 1158"/>
              <a:gd name="T19" fmla="*/ 1122363 h 728"/>
              <a:gd name="T20" fmla="*/ 1695450 w 1158"/>
              <a:gd name="T21" fmla="*/ 1143000 h 728"/>
              <a:gd name="T22" fmla="*/ 1716088 w 1158"/>
              <a:gd name="T23" fmla="*/ 1081088 h 728"/>
              <a:gd name="T24" fmla="*/ 1820863 w 1158"/>
              <a:gd name="T25" fmla="*/ 811213 h 728"/>
              <a:gd name="T26" fmla="*/ 1654175 w 1158"/>
              <a:gd name="T27" fmla="*/ 727075 h 728"/>
              <a:gd name="T28" fmla="*/ 865188 w 1158"/>
              <a:gd name="T29" fmla="*/ 706438 h 728"/>
              <a:gd name="T30" fmla="*/ 615950 w 1158"/>
              <a:gd name="T31" fmla="*/ 498475 h 728"/>
              <a:gd name="T32" fmla="*/ 323850 w 1158"/>
              <a:gd name="T33" fmla="*/ 312738 h 728"/>
              <a:gd name="T34" fmla="*/ 449263 w 1158"/>
              <a:gd name="T35" fmla="*/ 20638 h 728"/>
              <a:gd name="T36" fmla="*/ 531813 w 1158"/>
              <a:gd name="T37" fmla="*/ 0 h 728"/>
              <a:gd name="T38" fmla="*/ 885825 w 1158"/>
              <a:gd name="T39" fmla="*/ 20638 h 728"/>
              <a:gd name="T40" fmla="*/ 1009650 w 1158"/>
              <a:gd name="T41" fmla="*/ 41275 h 728"/>
              <a:gd name="T42" fmla="*/ 1135063 w 1158"/>
              <a:gd name="T43" fmla="*/ 84138 h 728"/>
              <a:gd name="T44" fmla="*/ 1176338 w 1158"/>
              <a:gd name="T45" fmla="*/ 207963 h 728"/>
              <a:gd name="T46" fmla="*/ 1258888 w 1158"/>
              <a:gd name="T47" fmla="*/ 269875 h 728"/>
              <a:gd name="T48" fmla="*/ 1530350 w 1158"/>
              <a:gd name="T49" fmla="*/ 354013 h 728"/>
              <a:gd name="T50" fmla="*/ 1592263 w 1158"/>
              <a:gd name="T51" fmla="*/ 395288 h 728"/>
              <a:gd name="T52" fmla="*/ 1716088 w 1158"/>
              <a:gd name="T53" fmla="*/ 436563 h 728"/>
              <a:gd name="T54" fmla="*/ 1800225 w 1158"/>
              <a:gd name="T55" fmla="*/ 541338 h 728"/>
              <a:gd name="T56" fmla="*/ 1820863 w 1158"/>
              <a:gd name="T57" fmla="*/ 603250 h 728"/>
              <a:gd name="T58" fmla="*/ 1738313 w 1158"/>
              <a:gd name="T59" fmla="*/ 582613 h 728"/>
              <a:gd name="T60" fmla="*/ 1654175 w 1158"/>
              <a:gd name="T61" fmla="*/ 498475 h 728"/>
              <a:gd name="T62" fmla="*/ 1530350 w 1158"/>
              <a:gd name="T63" fmla="*/ 436563 h 728"/>
              <a:gd name="T64" fmla="*/ 1487488 w 1158"/>
              <a:gd name="T65" fmla="*/ 395288 h 728"/>
              <a:gd name="T66" fmla="*/ 1322388 w 1158"/>
              <a:gd name="T67" fmla="*/ 354013 h 728"/>
              <a:gd name="T68" fmla="*/ 1196975 w 1158"/>
              <a:gd name="T69" fmla="*/ 312738 h 728"/>
              <a:gd name="T70" fmla="*/ 1114425 w 1158"/>
              <a:gd name="T71" fmla="*/ 292100 h 728"/>
              <a:gd name="T72" fmla="*/ 1009650 w 1158"/>
              <a:gd name="T73" fmla="*/ 207963 h 728"/>
              <a:gd name="T74" fmla="*/ 407988 w 1158"/>
              <a:gd name="T75" fmla="*/ 84138 h 728"/>
              <a:gd name="T76" fmla="*/ 344488 w 1158"/>
              <a:gd name="T77" fmla="*/ 228600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58" h="728">
                <a:moveTo>
                  <a:pt x="217" y="144"/>
                </a:moveTo>
                <a:cubicBezTo>
                  <a:pt x="190" y="226"/>
                  <a:pt x="143" y="281"/>
                  <a:pt x="73" y="328"/>
                </a:cubicBezTo>
                <a:cubicBezTo>
                  <a:pt x="69" y="341"/>
                  <a:pt x="70" y="357"/>
                  <a:pt x="60" y="367"/>
                </a:cubicBezTo>
                <a:cubicBezTo>
                  <a:pt x="50" y="377"/>
                  <a:pt x="27" y="368"/>
                  <a:pt x="21" y="380"/>
                </a:cubicBezTo>
                <a:cubicBezTo>
                  <a:pt x="0" y="422"/>
                  <a:pt x="91" y="451"/>
                  <a:pt x="113" y="458"/>
                </a:cubicBezTo>
                <a:cubicBezTo>
                  <a:pt x="169" y="516"/>
                  <a:pt x="273" y="533"/>
                  <a:pt x="348" y="563"/>
                </a:cubicBezTo>
                <a:cubicBezTo>
                  <a:pt x="384" y="598"/>
                  <a:pt x="423" y="602"/>
                  <a:pt x="466" y="629"/>
                </a:cubicBezTo>
                <a:cubicBezTo>
                  <a:pt x="508" y="655"/>
                  <a:pt x="523" y="680"/>
                  <a:pt x="571" y="694"/>
                </a:cubicBezTo>
                <a:cubicBezTo>
                  <a:pt x="598" y="702"/>
                  <a:pt x="737" y="718"/>
                  <a:pt x="754" y="720"/>
                </a:cubicBezTo>
                <a:cubicBezTo>
                  <a:pt x="780" y="716"/>
                  <a:pt x="806" y="707"/>
                  <a:pt x="833" y="707"/>
                </a:cubicBezTo>
                <a:cubicBezTo>
                  <a:pt x="911" y="707"/>
                  <a:pt x="990" y="728"/>
                  <a:pt x="1068" y="720"/>
                </a:cubicBezTo>
                <a:cubicBezTo>
                  <a:pt x="1082" y="719"/>
                  <a:pt x="1077" y="694"/>
                  <a:pt x="1081" y="681"/>
                </a:cubicBezTo>
                <a:cubicBezTo>
                  <a:pt x="1099" y="620"/>
                  <a:pt x="1127" y="570"/>
                  <a:pt x="1147" y="511"/>
                </a:cubicBezTo>
                <a:cubicBezTo>
                  <a:pt x="1105" y="497"/>
                  <a:pt x="1084" y="473"/>
                  <a:pt x="1042" y="458"/>
                </a:cubicBezTo>
                <a:cubicBezTo>
                  <a:pt x="881" y="469"/>
                  <a:pt x="701" y="497"/>
                  <a:pt x="545" y="445"/>
                </a:cubicBezTo>
                <a:cubicBezTo>
                  <a:pt x="492" y="393"/>
                  <a:pt x="456" y="338"/>
                  <a:pt x="388" y="314"/>
                </a:cubicBezTo>
                <a:cubicBezTo>
                  <a:pt x="335" y="263"/>
                  <a:pt x="273" y="220"/>
                  <a:pt x="204" y="197"/>
                </a:cubicBezTo>
                <a:cubicBezTo>
                  <a:pt x="215" y="165"/>
                  <a:pt x="243" y="34"/>
                  <a:pt x="283" y="13"/>
                </a:cubicBezTo>
                <a:cubicBezTo>
                  <a:pt x="299" y="5"/>
                  <a:pt x="318" y="4"/>
                  <a:pt x="335" y="0"/>
                </a:cubicBezTo>
                <a:cubicBezTo>
                  <a:pt x="409" y="4"/>
                  <a:pt x="484" y="7"/>
                  <a:pt x="558" y="13"/>
                </a:cubicBezTo>
                <a:cubicBezTo>
                  <a:pt x="584" y="15"/>
                  <a:pt x="610" y="19"/>
                  <a:pt x="636" y="26"/>
                </a:cubicBezTo>
                <a:cubicBezTo>
                  <a:pt x="663" y="33"/>
                  <a:pt x="715" y="53"/>
                  <a:pt x="715" y="53"/>
                </a:cubicBezTo>
                <a:cubicBezTo>
                  <a:pt x="724" y="79"/>
                  <a:pt x="732" y="105"/>
                  <a:pt x="741" y="131"/>
                </a:cubicBezTo>
                <a:cubicBezTo>
                  <a:pt x="748" y="152"/>
                  <a:pt x="773" y="161"/>
                  <a:pt x="793" y="170"/>
                </a:cubicBezTo>
                <a:cubicBezTo>
                  <a:pt x="850" y="196"/>
                  <a:pt x="907" y="191"/>
                  <a:pt x="964" y="223"/>
                </a:cubicBezTo>
                <a:cubicBezTo>
                  <a:pt x="978" y="231"/>
                  <a:pt x="989" y="243"/>
                  <a:pt x="1003" y="249"/>
                </a:cubicBezTo>
                <a:cubicBezTo>
                  <a:pt x="1028" y="260"/>
                  <a:pt x="1081" y="275"/>
                  <a:pt x="1081" y="275"/>
                </a:cubicBezTo>
                <a:cubicBezTo>
                  <a:pt x="1108" y="301"/>
                  <a:pt x="1116" y="305"/>
                  <a:pt x="1134" y="341"/>
                </a:cubicBezTo>
                <a:cubicBezTo>
                  <a:pt x="1140" y="353"/>
                  <a:pt x="1158" y="372"/>
                  <a:pt x="1147" y="380"/>
                </a:cubicBezTo>
                <a:cubicBezTo>
                  <a:pt x="1132" y="390"/>
                  <a:pt x="1112" y="371"/>
                  <a:pt x="1095" y="367"/>
                </a:cubicBezTo>
                <a:cubicBezTo>
                  <a:pt x="1077" y="349"/>
                  <a:pt x="1066" y="322"/>
                  <a:pt x="1042" y="314"/>
                </a:cubicBezTo>
                <a:cubicBezTo>
                  <a:pt x="1000" y="300"/>
                  <a:pt x="1001" y="304"/>
                  <a:pt x="964" y="275"/>
                </a:cubicBezTo>
                <a:cubicBezTo>
                  <a:pt x="954" y="267"/>
                  <a:pt x="948" y="255"/>
                  <a:pt x="937" y="249"/>
                </a:cubicBezTo>
                <a:cubicBezTo>
                  <a:pt x="915" y="236"/>
                  <a:pt x="851" y="228"/>
                  <a:pt x="833" y="223"/>
                </a:cubicBezTo>
                <a:cubicBezTo>
                  <a:pt x="806" y="216"/>
                  <a:pt x="781" y="204"/>
                  <a:pt x="754" y="197"/>
                </a:cubicBezTo>
                <a:cubicBezTo>
                  <a:pt x="737" y="193"/>
                  <a:pt x="719" y="188"/>
                  <a:pt x="702" y="184"/>
                </a:cubicBezTo>
                <a:cubicBezTo>
                  <a:pt x="679" y="168"/>
                  <a:pt x="661" y="144"/>
                  <a:pt x="636" y="131"/>
                </a:cubicBezTo>
                <a:cubicBezTo>
                  <a:pt x="520" y="73"/>
                  <a:pt x="383" y="63"/>
                  <a:pt x="257" y="53"/>
                </a:cubicBezTo>
                <a:cubicBezTo>
                  <a:pt x="192" y="74"/>
                  <a:pt x="217" y="52"/>
                  <a:pt x="217" y="14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Freeform 77">
            <a:extLst>
              <a:ext uri="{FF2B5EF4-FFF2-40B4-BE49-F238E27FC236}">
                <a16:creationId xmlns:a16="http://schemas.microsoft.com/office/drawing/2014/main" id="{E70F5D9A-5F9D-AFF1-ABC1-59EA93561E92}"/>
              </a:ext>
            </a:extLst>
          </p:cNvPr>
          <p:cNvSpPr>
            <a:spLocks/>
          </p:cNvSpPr>
          <p:nvPr/>
        </p:nvSpPr>
        <p:spPr bwMode="auto">
          <a:xfrm>
            <a:off x="2889250" y="3322638"/>
            <a:ext cx="833438" cy="252412"/>
          </a:xfrm>
          <a:custGeom>
            <a:avLst/>
            <a:gdLst>
              <a:gd name="T0" fmla="*/ 0 w 525"/>
              <a:gd name="T1" fmla="*/ 252412 h 159"/>
              <a:gd name="T2" fmla="*/ 41275 w 525"/>
              <a:gd name="T3" fmla="*/ 209550 h 159"/>
              <a:gd name="T4" fmla="*/ 61913 w 525"/>
              <a:gd name="T5" fmla="*/ 127000 h 159"/>
              <a:gd name="T6" fmla="*/ 228600 w 525"/>
              <a:gd name="T7" fmla="*/ 85725 h 159"/>
              <a:gd name="T8" fmla="*/ 290513 w 525"/>
              <a:gd name="T9" fmla="*/ 44450 h 159"/>
              <a:gd name="T10" fmla="*/ 414338 w 525"/>
              <a:gd name="T11" fmla="*/ 3175 h 159"/>
              <a:gd name="T12" fmla="*/ 809625 w 525"/>
              <a:gd name="T13" fmla="*/ 23812 h 159"/>
              <a:gd name="T14" fmla="*/ 747713 w 525"/>
              <a:gd name="T15" fmla="*/ 65087 h 159"/>
              <a:gd name="T16" fmla="*/ 727075 w 525"/>
              <a:gd name="T17" fmla="*/ 168275 h 159"/>
              <a:gd name="T18" fmla="*/ 601663 w 525"/>
              <a:gd name="T19" fmla="*/ 231775 h 159"/>
              <a:gd name="T20" fmla="*/ 414338 w 525"/>
              <a:gd name="T21" fmla="*/ 147637 h 159"/>
              <a:gd name="T22" fmla="*/ 352425 w 525"/>
              <a:gd name="T23" fmla="*/ 127000 h 159"/>
              <a:gd name="T24" fmla="*/ 0 w 525"/>
              <a:gd name="T25" fmla="*/ 252412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5" h="159">
                <a:moveTo>
                  <a:pt x="0" y="159"/>
                </a:moveTo>
                <a:cubicBezTo>
                  <a:pt x="9" y="150"/>
                  <a:pt x="20" y="143"/>
                  <a:pt x="26" y="132"/>
                </a:cubicBezTo>
                <a:cubicBezTo>
                  <a:pt x="34" y="116"/>
                  <a:pt x="28" y="94"/>
                  <a:pt x="39" y="80"/>
                </a:cubicBezTo>
                <a:cubicBezTo>
                  <a:pt x="46" y="71"/>
                  <a:pt x="134" y="56"/>
                  <a:pt x="144" y="54"/>
                </a:cubicBezTo>
                <a:cubicBezTo>
                  <a:pt x="157" y="45"/>
                  <a:pt x="169" y="34"/>
                  <a:pt x="183" y="28"/>
                </a:cubicBezTo>
                <a:cubicBezTo>
                  <a:pt x="208" y="17"/>
                  <a:pt x="261" y="2"/>
                  <a:pt x="261" y="2"/>
                </a:cubicBezTo>
                <a:cubicBezTo>
                  <a:pt x="344" y="6"/>
                  <a:pt x="428" y="0"/>
                  <a:pt x="510" y="15"/>
                </a:cubicBezTo>
                <a:cubicBezTo>
                  <a:pt x="525" y="18"/>
                  <a:pt x="479" y="27"/>
                  <a:pt x="471" y="41"/>
                </a:cubicBezTo>
                <a:cubicBezTo>
                  <a:pt x="460" y="60"/>
                  <a:pt x="469" y="87"/>
                  <a:pt x="458" y="106"/>
                </a:cubicBezTo>
                <a:cubicBezTo>
                  <a:pt x="447" y="126"/>
                  <a:pt x="398" y="139"/>
                  <a:pt x="379" y="146"/>
                </a:cubicBezTo>
                <a:cubicBezTo>
                  <a:pt x="317" y="103"/>
                  <a:pt x="355" y="124"/>
                  <a:pt x="261" y="93"/>
                </a:cubicBezTo>
                <a:cubicBezTo>
                  <a:pt x="248" y="89"/>
                  <a:pt x="222" y="80"/>
                  <a:pt x="222" y="80"/>
                </a:cubicBezTo>
                <a:cubicBezTo>
                  <a:pt x="107" y="96"/>
                  <a:pt x="97" y="93"/>
                  <a:pt x="0" y="15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Freeform 78">
            <a:extLst>
              <a:ext uri="{FF2B5EF4-FFF2-40B4-BE49-F238E27FC236}">
                <a16:creationId xmlns:a16="http://schemas.microsoft.com/office/drawing/2014/main" id="{364FB715-7C49-219D-3171-AFD3341D30AA}"/>
              </a:ext>
            </a:extLst>
          </p:cNvPr>
          <p:cNvSpPr>
            <a:spLocks/>
          </p:cNvSpPr>
          <p:nvPr/>
        </p:nvSpPr>
        <p:spPr bwMode="auto">
          <a:xfrm>
            <a:off x="1600200" y="3048000"/>
            <a:ext cx="1574800" cy="1477963"/>
          </a:xfrm>
          <a:custGeom>
            <a:avLst/>
            <a:gdLst>
              <a:gd name="T0" fmla="*/ 12700 w 992"/>
              <a:gd name="T1" fmla="*/ 827088 h 931"/>
              <a:gd name="T2" fmla="*/ 53975 w 992"/>
              <a:gd name="T3" fmla="*/ 474663 h 931"/>
              <a:gd name="T4" fmla="*/ 220663 w 992"/>
              <a:gd name="T5" fmla="*/ 390525 h 931"/>
              <a:gd name="T6" fmla="*/ 407988 w 992"/>
              <a:gd name="T7" fmla="*/ 141288 h 931"/>
              <a:gd name="T8" fmla="*/ 782638 w 992"/>
              <a:gd name="T9" fmla="*/ 79375 h 931"/>
              <a:gd name="T10" fmla="*/ 1155700 w 992"/>
              <a:gd name="T11" fmla="*/ 120650 h 931"/>
              <a:gd name="T12" fmla="*/ 1114425 w 992"/>
              <a:gd name="T13" fmla="*/ 246063 h 931"/>
              <a:gd name="T14" fmla="*/ 1281113 w 992"/>
              <a:gd name="T15" fmla="*/ 328613 h 931"/>
              <a:gd name="T16" fmla="*/ 1404938 w 992"/>
              <a:gd name="T17" fmla="*/ 390525 h 931"/>
              <a:gd name="T18" fmla="*/ 1343025 w 992"/>
              <a:gd name="T19" fmla="*/ 452438 h 931"/>
              <a:gd name="T20" fmla="*/ 1425575 w 992"/>
              <a:gd name="T21" fmla="*/ 557213 h 931"/>
              <a:gd name="T22" fmla="*/ 1489075 w 992"/>
              <a:gd name="T23" fmla="*/ 723900 h 931"/>
              <a:gd name="T24" fmla="*/ 1404938 w 992"/>
              <a:gd name="T25" fmla="*/ 744538 h 931"/>
              <a:gd name="T26" fmla="*/ 1343025 w 992"/>
              <a:gd name="T27" fmla="*/ 765175 h 931"/>
              <a:gd name="T28" fmla="*/ 1384300 w 992"/>
              <a:gd name="T29" fmla="*/ 827088 h 931"/>
              <a:gd name="T30" fmla="*/ 1322388 w 992"/>
              <a:gd name="T31" fmla="*/ 868363 h 931"/>
              <a:gd name="T32" fmla="*/ 1176338 w 992"/>
              <a:gd name="T33" fmla="*/ 847725 h 931"/>
              <a:gd name="T34" fmla="*/ 1196975 w 992"/>
              <a:gd name="T35" fmla="*/ 1014413 h 931"/>
              <a:gd name="T36" fmla="*/ 1073150 w 992"/>
              <a:gd name="T37" fmla="*/ 973138 h 931"/>
              <a:gd name="T38" fmla="*/ 1011238 w 992"/>
              <a:gd name="T39" fmla="*/ 952500 h 931"/>
              <a:gd name="T40" fmla="*/ 947738 w 992"/>
              <a:gd name="T41" fmla="*/ 909638 h 931"/>
              <a:gd name="T42" fmla="*/ 989013 w 992"/>
              <a:gd name="T43" fmla="*/ 1076325 h 931"/>
              <a:gd name="T44" fmla="*/ 947738 w 992"/>
              <a:gd name="T45" fmla="*/ 1409700 h 931"/>
              <a:gd name="T46" fmla="*/ 927100 w 992"/>
              <a:gd name="T47" fmla="*/ 1471613 h 931"/>
              <a:gd name="T48" fmla="*/ 885825 w 992"/>
              <a:gd name="T49" fmla="*/ 1389063 h 931"/>
              <a:gd name="T50" fmla="*/ 803275 w 992"/>
              <a:gd name="T51" fmla="*/ 1263650 h 931"/>
              <a:gd name="T52" fmla="*/ 574675 w 992"/>
              <a:gd name="T53" fmla="*/ 1096963 h 931"/>
              <a:gd name="T54" fmla="*/ 158750 w 992"/>
              <a:gd name="T55" fmla="*/ 973138 h 931"/>
              <a:gd name="T56" fmla="*/ 12700 w 992"/>
              <a:gd name="T57" fmla="*/ 827088 h 93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92" h="931">
                <a:moveTo>
                  <a:pt x="8" y="521"/>
                </a:moveTo>
                <a:cubicBezTo>
                  <a:pt x="14" y="447"/>
                  <a:pt x="0" y="365"/>
                  <a:pt x="34" y="299"/>
                </a:cubicBezTo>
                <a:cubicBezTo>
                  <a:pt x="52" y="264"/>
                  <a:pt x="139" y="246"/>
                  <a:pt x="139" y="246"/>
                </a:cubicBezTo>
                <a:cubicBezTo>
                  <a:pt x="166" y="164"/>
                  <a:pt x="167" y="119"/>
                  <a:pt x="257" y="89"/>
                </a:cubicBezTo>
                <a:cubicBezTo>
                  <a:pt x="316" y="0"/>
                  <a:pt x="376" y="41"/>
                  <a:pt x="493" y="50"/>
                </a:cubicBezTo>
                <a:cubicBezTo>
                  <a:pt x="569" y="69"/>
                  <a:pt x="660" y="36"/>
                  <a:pt x="728" y="76"/>
                </a:cubicBezTo>
                <a:cubicBezTo>
                  <a:pt x="752" y="90"/>
                  <a:pt x="702" y="155"/>
                  <a:pt x="702" y="155"/>
                </a:cubicBezTo>
                <a:cubicBezTo>
                  <a:pt x="879" y="168"/>
                  <a:pt x="953" y="158"/>
                  <a:pt x="807" y="207"/>
                </a:cubicBezTo>
                <a:cubicBezTo>
                  <a:pt x="854" y="223"/>
                  <a:pt x="992" y="211"/>
                  <a:pt x="885" y="246"/>
                </a:cubicBezTo>
                <a:cubicBezTo>
                  <a:pt x="872" y="259"/>
                  <a:pt x="852" y="268"/>
                  <a:pt x="846" y="285"/>
                </a:cubicBezTo>
                <a:cubicBezTo>
                  <a:pt x="834" y="320"/>
                  <a:pt x="880" y="339"/>
                  <a:pt x="898" y="351"/>
                </a:cubicBezTo>
                <a:cubicBezTo>
                  <a:pt x="877" y="415"/>
                  <a:pt x="883" y="419"/>
                  <a:pt x="938" y="456"/>
                </a:cubicBezTo>
                <a:cubicBezTo>
                  <a:pt x="920" y="460"/>
                  <a:pt x="903" y="464"/>
                  <a:pt x="885" y="469"/>
                </a:cubicBezTo>
                <a:cubicBezTo>
                  <a:pt x="872" y="473"/>
                  <a:pt x="849" y="469"/>
                  <a:pt x="846" y="482"/>
                </a:cubicBezTo>
                <a:cubicBezTo>
                  <a:pt x="842" y="497"/>
                  <a:pt x="863" y="508"/>
                  <a:pt x="872" y="521"/>
                </a:cubicBezTo>
                <a:cubicBezTo>
                  <a:pt x="859" y="530"/>
                  <a:pt x="849" y="545"/>
                  <a:pt x="833" y="547"/>
                </a:cubicBezTo>
                <a:cubicBezTo>
                  <a:pt x="802" y="550"/>
                  <a:pt x="761" y="511"/>
                  <a:pt x="741" y="534"/>
                </a:cubicBezTo>
                <a:cubicBezTo>
                  <a:pt x="718" y="561"/>
                  <a:pt x="776" y="612"/>
                  <a:pt x="754" y="639"/>
                </a:cubicBezTo>
                <a:cubicBezTo>
                  <a:pt x="737" y="660"/>
                  <a:pt x="702" y="622"/>
                  <a:pt x="676" y="613"/>
                </a:cubicBezTo>
                <a:cubicBezTo>
                  <a:pt x="663" y="609"/>
                  <a:pt x="637" y="600"/>
                  <a:pt x="637" y="600"/>
                </a:cubicBezTo>
                <a:cubicBezTo>
                  <a:pt x="624" y="591"/>
                  <a:pt x="611" y="566"/>
                  <a:pt x="597" y="573"/>
                </a:cubicBezTo>
                <a:cubicBezTo>
                  <a:pt x="543" y="599"/>
                  <a:pt x="616" y="668"/>
                  <a:pt x="623" y="678"/>
                </a:cubicBezTo>
                <a:cubicBezTo>
                  <a:pt x="649" y="750"/>
                  <a:pt x="652" y="830"/>
                  <a:pt x="597" y="888"/>
                </a:cubicBezTo>
                <a:cubicBezTo>
                  <a:pt x="593" y="901"/>
                  <a:pt x="597" y="931"/>
                  <a:pt x="584" y="927"/>
                </a:cubicBezTo>
                <a:cubicBezTo>
                  <a:pt x="566" y="921"/>
                  <a:pt x="568" y="892"/>
                  <a:pt x="558" y="875"/>
                </a:cubicBezTo>
                <a:cubicBezTo>
                  <a:pt x="542" y="848"/>
                  <a:pt x="532" y="813"/>
                  <a:pt x="506" y="796"/>
                </a:cubicBezTo>
                <a:cubicBezTo>
                  <a:pt x="452" y="761"/>
                  <a:pt x="423" y="711"/>
                  <a:pt x="362" y="691"/>
                </a:cubicBezTo>
                <a:cubicBezTo>
                  <a:pt x="297" y="628"/>
                  <a:pt x="183" y="627"/>
                  <a:pt x="100" y="613"/>
                </a:cubicBezTo>
                <a:cubicBezTo>
                  <a:pt x="69" y="582"/>
                  <a:pt x="39" y="552"/>
                  <a:pt x="8" y="521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Freeform 79">
            <a:extLst>
              <a:ext uri="{FF2B5EF4-FFF2-40B4-BE49-F238E27FC236}">
                <a16:creationId xmlns:a16="http://schemas.microsoft.com/office/drawing/2014/main" id="{D91876C7-DF5D-D78E-2025-4123F8C46B5A}"/>
              </a:ext>
            </a:extLst>
          </p:cNvPr>
          <p:cNvSpPr>
            <a:spLocks/>
          </p:cNvSpPr>
          <p:nvPr/>
        </p:nvSpPr>
        <p:spPr bwMode="auto">
          <a:xfrm>
            <a:off x="1981200" y="3048000"/>
            <a:ext cx="1109663" cy="966788"/>
          </a:xfrm>
          <a:custGeom>
            <a:avLst/>
            <a:gdLst>
              <a:gd name="T0" fmla="*/ 42863 w 699"/>
              <a:gd name="T1" fmla="*/ 654050 h 609"/>
              <a:gd name="T2" fmla="*/ 42863 w 699"/>
              <a:gd name="T3" fmla="*/ 363538 h 609"/>
              <a:gd name="T4" fmla="*/ 104775 w 699"/>
              <a:gd name="T5" fmla="*/ 342900 h 609"/>
              <a:gd name="T6" fmla="*/ 146050 w 699"/>
              <a:gd name="T7" fmla="*/ 280988 h 609"/>
              <a:gd name="T8" fmla="*/ 166688 w 699"/>
              <a:gd name="T9" fmla="*/ 196850 h 609"/>
              <a:gd name="T10" fmla="*/ 354013 w 699"/>
              <a:gd name="T11" fmla="*/ 93663 h 609"/>
              <a:gd name="T12" fmla="*/ 831850 w 699"/>
              <a:gd name="T13" fmla="*/ 114300 h 609"/>
              <a:gd name="T14" fmla="*/ 874713 w 699"/>
              <a:gd name="T15" fmla="*/ 73025 h 609"/>
              <a:gd name="T16" fmla="*/ 895350 w 699"/>
              <a:gd name="T17" fmla="*/ 9525 h 609"/>
              <a:gd name="T18" fmla="*/ 957263 w 699"/>
              <a:gd name="T19" fmla="*/ 31750 h 609"/>
              <a:gd name="T20" fmla="*/ 1103313 w 699"/>
              <a:gd name="T21" fmla="*/ 280988 h 609"/>
              <a:gd name="T22" fmla="*/ 1081088 w 699"/>
              <a:gd name="T23" fmla="*/ 446088 h 609"/>
              <a:gd name="T24" fmla="*/ 957263 w 699"/>
              <a:gd name="T25" fmla="*/ 530225 h 609"/>
              <a:gd name="T26" fmla="*/ 936625 w 699"/>
              <a:gd name="T27" fmla="*/ 633413 h 609"/>
              <a:gd name="T28" fmla="*/ 874713 w 699"/>
              <a:gd name="T29" fmla="*/ 654050 h 609"/>
              <a:gd name="T30" fmla="*/ 790575 w 699"/>
              <a:gd name="T31" fmla="*/ 779463 h 609"/>
              <a:gd name="T32" fmla="*/ 769938 w 699"/>
              <a:gd name="T33" fmla="*/ 841375 h 609"/>
              <a:gd name="T34" fmla="*/ 646113 w 699"/>
              <a:gd name="T35" fmla="*/ 882650 h 609"/>
              <a:gd name="T36" fmla="*/ 500063 w 699"/>
              <a:gd name="T37" fmla="*/ 966788 h 609"/>
              <a:gd name="T38" fmla="*/ 209550 w 699"/>
              <a:gd name="T39" fmla="*/ 946150 h 609"/>
              <a:gd name="T40" fmla="*/ 125413 w 699"/>
              <a:gd name="T41" fmla="*/ 841375 h 609"/>
              <a:gd name="T42" fmla="*/ 63500 w 699"/>
              <a:gd name="T43" fmla="*/ 820738 h 609"/>
              <a:gd name="T44" fmla="*/ 42863 w 699"/>
              <a:gd name="T45" fmla="*/ 758825 h 609"/>
              <a:gd name="T46" fmla="*/ 1588 w 699"/>
              <a:gd name="T47" fmla="*/ 695325 h 609"/>
              <a:gd name="T48" fmla="*/ 42863 w 699"/>
              <a:gd name="T49" fmla="*/ 65405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9" h="609">
                <a:moveTo>
                  <a:pt x="27" y="412"/>
                </a:moveTo>
                <a:cubicBezTo>
                  <a:pt x="21" y="368"/>
                  <a:pt x="0" y="277"/>
                  <a:pt x="27" y="229"/>
                </a:cubicBezTo>
                <a:cubicBezTo>
                  <a:pt x="34" y="217"/>
                  <a:pt x="53" y="220"/>
                  <a:pt x="66" y="216"/>
                </a:cubicBezTo>
                <a:cubicBezTo>
                  <a:pt x="75" y="203"/>
                  <a:pt x="86" y="191"/>
                  <a:pt x="92" y="177"/>
                </a:cubicBezTo>
                <a:cubicBezTo>
                  <a:pt x="99" y="160"/>
                  <a:pt x="97" y="140"/>
                  <a:pt x="105" y="124"/>
                </a:cubicBezTo>
                <a:cubicBezTo>
                  <a:pt x="126" y="83"/>
                  <a:pt x="184" y="69"/>
                  <a:pt x="223" y="59"/>
                </a:cubicBezTo>
                <a:cubicBezTo>
                  <a:pt x="326" y="76"/>
                  <a:pt x="421" y="89"/>
                  <a:pt x="524" y="72"/>
                </a:cubicBezTo>
                <a:cubicBezTo>
                  <a:pt x="533" y="63"/>
                  <a:pt x="545" y="57"/>
                  <a:pt x="551" y="46"/>
                </a:cubicBezTo>
                <a:cubicBezTo>
                  <a:pt x="558" y="34"/>
                  <a:pt x="551" y="12"/>
                  <a:pt x="564" y="6"/>
                </a:cubicBezTo>
                <a:cubicBezTo>
                  <a:pt x="576" y="0"/>
                  <a:pt x="590" y="15"/>
                  <a:pt x="603" y="20"/>
                </a:cubicBezTo>
                <a:cubicBezTo>
                  <a:pt x="639" y="74"/>
                  <a:pt x="674" y="117"/>
                  <a:pt x="695" y="177"/>
                </a:cubicBezTo>
                <a:cubicBezTo>
                  <a:pt x="690" y="212"/>
                  <a:pt x="699" y="251"/>
                  <a:pt x="681" y="281"/>
                </a:cubicBezTo>
                <a:cubicBezTo>
                  <a:pt x="665" y="308"/>
                  <a:pt x="603" y="334"/>
                  <a:pt x="603" y="334"/>
                </a:cubicBezTo>
                <a:cubicBezTo>
                  <a:pt x="599" y="356"/>
                  <a:pt x="602" y="381"/>
                  <a:pt x="590" y="399"/>
                </a:cubicBezTo>
                <a:cubicBezTo>
                  <a:pt x="582" y="410"/>
                  <a:pt x="561" y="402"/>
                  <a:pt x="551" y="412"/>
                </a:cubicBezTo>
                <a:cubicBezTo>
                  <a:pt x="529" y="434"/>
                  <a:pt x="508" y="461"/>
                  <a:pt x="498" y="491"/>
                </a:cubicBezTo>
                <a:cubicBezTo>
                  <a:pt x="494" y="504"/>
                  <a:pt x="496" y="522"/>
                  <a:pt x="485" y="530"/>
                </a:cubicBezTo>
                <a:cubicBezTo>
                  <a:pt x="463" y="546"/>
                  <a:pt x="432" y="544"/>
                  <a:pt x="407" y="556"/>
                </a:cubicBezTo>
                <a:cubicBezTo>
                  <a:pt x="340" y="589"/>
                  <a:pt x="370" y="571"/>
                  <a:pt x="315" y="609"/>
                </a:cubicBezTo>
                <a:cubicBezTo>
                  <a:pt x="254" y="605"/>
                  <a:pt x="192" y="607"/>
                  <a:pt x="132" y="596"/>
                </a:cubicBezTo>
                <a:cubicBezTo>
                  <a:pt x="114" y="592"/>
                  <a:pt x="88" y="537"/>
                  <a:pt x="79" y="530"/>
                </a:cubicBezTo>
                <a:cubicBezTo>
                  <a:pt x="68" y="521"/>
                  <a:pt x="53" y="521"/>
                  <a:pt x="40" y="517"/>
                </a:cubicBezTo>
                <a:cubicBezTo>
                  <a:pt x="36" y="504"/>
                  <a:pt x="33" y="490"/>
                  <a:pt x="27" y="478"/>
                </a:cubicBezTo>
                <a:cubicBezTo>
                  <a:pt x="20" y="464"/>
                  <a:pt x="1" y="454"/>
                  <a:pt x="1" y="438"/>
                </a:cubicBezTo>
                <a:cubicBezTo>
                  <a:pt x="1" y="426"/>
                  <a:pt x="18" y="421"/>
                  <a:pt x="27" y="412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Freeform 80">
            <a:extLst>
              <a:ext uri="{FF2B5EF4-FFF2-40B4-BE49-F238E27FC236}">
                <a16:creationId xmlns:a16="http://schemas.microsoft.com/office/drawing/2014/main" id="{441BD75B-3BCD-D8A2-3175-42F72654202A}"/>
              </a:ext>
            </a:extLst>
          </p:cNvPr>
          <p:cNvSpPr>
            <a:spLocks/>
          </p:cNvSpPr>
          <p:nvPr/>
        </p:nvSpPr>
        <p:spPr bwMode="auto">
          <a:xfrm>
            <a:off x="2868613" y="3070225"/>
            <a:ext cx="206375" cy="241300"/>
          </a:xfrm>
          <a:custGeom>
            <a:avLst/>
            <a:gdLst>
              <a:gd name="T0" fmla="*/ 0 w 130"/>
              <a:gd name="T1" fmla="*/ 68263 h 152"/>
              <a:gd name="T2" fmla="*/ 185738 w 130"/>
              <a:gd name="T3" fmla="*/ 192088 h 152"/>
              <a:gd name="T4" fmla="*/ 185738 w 130"/>
              <a:gd name="T5" fmla="*/ 171450 h 152"/>
              <a:gd name="T6" fmla="*/ 206375 w 130"/>
              <a:gd name="T7" fmla="*/ 109538 h 152"/>
              <a:gd name="T8" fmla="*/ 82550 w 130"/>
              <a:gd name="T9" fmla="*/ 47625 h 152"/>
              <a:gd name="T10" fmla="*/ 41275 w 130"/>
              <a:gd name="T11" fmla="*/ 4763 h 152"/>
              <a:gd name="T12" fmla="*/ 0 w 130"/>
              <a:gd name="T13" fmla="*/ 68263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0" h="152">
                <a:moveTo>
                  <a:pt x="0" y="43"/>
                </a:moveTo>
                <a:cubicBezTo>
                  <a:pt x="18" y="152"/>
                  <a:pt x="12" y="142"/>
                  <a:pt x="117" y="121"/>
                </a:cubicBezTo>
                <a:cubicBezTo>
                  <a:pt x="23" y="58"/>
                  <a:pt x="102" y="116"/>
                  <a:pt x="117" y="108"/>
                </a:cubicBezTo>
                <a:cubicBezTo>
                  <a:pt x="129" y="102"/>
                  <a:pt x="126" y="82"/>
                  <a:pt x="130" y="69"/>
                </a:cubicBezTo>
                <a:cubicBezTo>
                  <a:pt x="90" y="56"/>
                  <a:pt x="87" y="58"/>
                  <a:pt x="52" y="30"/>
                </a:cubicBezTo>
                <a:cubicBezTo>
                  <a:pt x="42" y="22"/>
                  <a:pt x="38" y="0"/>
                  <a:pt x="26" y="3"/>
                </a:cubicBezTo>
                <a:cubicBezTo>
                  <a:pt x="11" y="7"/>
                  <a:pt x="9" y="30"/>
                  <a:pt x="0" y="4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Freeform 81">
            <a:extLst>
              <a:ext uri="{FF2B5EF4-FFF2-40B4-BE49-F238E27FC236}">
                <a16:creationId xmlns:a16="http://schemas.microsoft.com/office/drawing/2014/main" id="{8C75E4AC-0113-6373-FD74-EDF0A5951CE7}"/>
              </a:ext>
            </a:extLst>
          </p:cNvPr>
          <p:cNvSpPr>
            <a:spLocks/>
          </p:cNvSpPr>
          <p:nvPr/>
        </p:nvSpPr>
        <p:spPr bwMode="auto">
          <a:xfrm>
            <a:off x="2835275" y="3117850"/>
            <a:ext cx="149225" cy="82550"/>
          </a:xfrm>
          <a:custGeom>
            <a:avLst/>
            <a:gdLst>
              <a:gd name="T0" fmla="*/ 115888 w 94"/>
              <a:gd name="T1" fmla="*/ 0 h 52"/>
              <a:gd name="T2" fmla="*/ 11113 w 94"/>
              <a:gd name="T3" fmla="*/ 61913 h 52"/>
              <a:gd name="T4" fmla="*/ 74613 w 94"/>
              <a:gd name="T5" fmla="*/ 82550 h 52"/>
              <a:gd name="T6" fmla="*/ 115888 w 94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52">
                <a:moveTo>
                  <a:pt x="73" y="0"/>
                </a:moveTo>
                <a:cubicBezTo>
                  <a:pt x="70" y="1"/>
                  <a:pt x="0" y="18"/>
                  <a:pt x="7" y="39"/>
                </a:cubicBezTo>
                <a:cubicBezTo>
                  <a:pt x="11" y="52"/>
                  <a:pt x="34" y="48"/>
                  <a:pt x="47" y="52"/>
                </a:cubicBezTo>
                <a:cubicBezTo>
                  <a:pt x="94" y="21"/>
                  <a:pt x="93" y="40"/>
                  <a:pt x="7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3" name="Freeform 82">
            <a:extLst>
              <a:ext uri="{FF2B5EF4-FFF2-40B4-BE49-F238E27FC236}">
                <a16:creationId xmlns:a16="http://schemas.microsoft.com/office/drawing/2014/main" id="{9018EDE5-F6BB-487D-78E1-0E86EF4A4173}"/>
              </a:ext>
            </a:extLst>
          </p:cNvPr>
          <p:cNvSpPr>
            <a:spLocks/>
          </p:cNvSpPr>
          <p:nvPr/>
        </p:nvSpPr>
        <p:spPr bwMode="auto">
          <a:xfrm>
            <a:off x="2878138" y="3408363"/>
            <a:ext cx="219075" cy="128587"/>
          </a:xfrm>
          <a:custGeom>
            <a:avLst/>
            <a:gdLst>
              <a:gd name="T0" fmla="*/ 219075 w 138"/>
              <a:gd name="T1" fmla="*/ 0 h 81"/>
              <a:gd name="T2" fmla="*/ 176213 w 138"/>
              <a:gd name="T3" fmla="*/ 41275 h 81"/>
              <a:gd name="T4" fmla="*/ 31750 w 138"/>
              <a:gd name="T5" fmla="*/ 1031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" h="81">
                <a:moveTo>
                  <a:pt x="138" y="0"/>
                </a:moveTo>
                <a:cubicBezTo>
                  <a:pt x="129" y="9"/>
                  <a:pt x="122" y="20"/>
                  <a:pt x="111" y="26"/>
                </a:cubicBezTo>
                <a:cubicBezTo>
                  <a:pt x="0" y="81"/>
                  <a:pt x="58" y="27"/>
                  <a:pt x="20" y="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Freeform 83">
            <a:extLst>
              <a:ext uri="{FF2B5EF4-FFF2-40B4-BE49-F238E27FC236}">
                <a16:creationId xmlns:a16="http://schemas.microsoft.com/office/drawing/2014/main" id="{B0DE74E9-9365-8E89-2C4D-56278D51C4BF}"/>
              </a:ext>
            </a:extLst>
          </p:cNvPr>
          <p:cNvSpPr>
            <a:spLocks/>
          </p:cNvSpPr>
          <p:nvPr/>
        </p:nvSpPr>
        <p:spPr bwMode="auto">
          <a:xfrm>
            <a:off x="2889250" y="3511550"/>
            <a:ext cx="1588" cy="166688"/>
          </a:xfrm>
          <a:custGeom>
            <a:avLst/>
            <a:gdLst>
              <a:gd name="T0" fmla="*/ 0 w 1"/>
              <a:gd name="T1" fmla="*/ 0 h 105"/>
              <a:gd name="T2" fmla="*/ 0 w 1"/>
              <a:gd name="T3" fmla="*/ 166688 h 1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">
                <a:moveTo>
                  <a:pt x="0" y="0"/>
                </a:moveTo>
                <a:cubicBezTo>
                  <a:pt x="0" y="35"/>
                  <a:pt x="0" y="70"/>
                  <a:pt x="0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5" name="Freeform 90">
            <a:extLst>
              <a:ext uri="{FF2B5EF4-FFF2-40B4-BE49-F238E27FC236}">
                <a16:creationId xmlns:a16="http://schemas.microsoft.com/office/drawing/2014/main" id="{22841A79-873E-0385-7B73-CC0F8E834E5D}"/>
              </a:ext>
            </a:extLst>
          </p:cNvPr>
          <p:cNvSpPr>
            <a:spLocks/>
          </p:cNvSpPr>
          <p:nvPr/>
        </p:nvSpPr>
        <p:spPr bwMode="auto">
          <a:xfrm>
            <a:off x="2805113" y="3303588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6" name="Freeform 91">
            <a:extLst>
              <a:ext uri="{FF2B5EF4-FFF2-40B4-BE49-F238E27FC236}">
                <a16:creationId xmlns:a16="http://schemas.microsoft.com/office/drawing/2014/main" id="{A165076B-51F6-4EB2-82CD-AC0A36DB2B04}"/>
              </a:ext>
            </a:extLst>
          </p:cNvPr>
          <p:cNvSpPr>
            <a:spLocks/>
          </p:cNvSpPr>
          <p:nvPr/>
        </p:nvSpPr>
        <p:spPr bwMode="auto">
          <a:xfrm>
            <a:off x="2984500" y="3429000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7" name="Freeform 92">
            <a:extLst>
              <a:ext uri="{FF2B5EF4-FFF2-40B4-BE49-F238E27FC236}">
                <a16:creationId xmlns:a16="http://schemas.microsoft.com/office/drawing/2014/main" id="{E80ED71B-FD36-A44B-03EC-7D750A8BCE27}"/>
              </a:ext>
            </a:extLst>
          </p:cNvPr>
          <p:cNvSpPr>
            <a:spLocks/>
          </p:cNvSpPr>
          <p:nvPr/>
        </p:nvSpPr>
        <p:spPr bwMode="auto">
          <a:xfrm>
            <a:off x="2971800" y="3429000"/>
            <a:ext cx="63500" cy="22225"/>
          </a:xfrm>
          <a:custGeom>
            <a:avLst/>
            <a:gdLst>
              <a:gd name="T0" fmla="*/ 0 w 40"/>
              <a:gd name="T1" fmla="*/ 0 h 14"/>
              <a:gd name="T2" fmla="*/ 63500 w 40"/>
              <a:gd name="T3" fmla="*/ 22225 h 14"/>
              <a:gd name="T4" fmla="*/ 0 w 40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40" y="14"/>
                </a:lnTo>
                <a:cubicBezTo>
                  <a:pt x="40" y="14"/>
                  <a:pt x="13" y="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8" name="Freeform 95">
            <a:extLst>
              <a:ext uri="{FF2B5EF4-FFF2-40B4-BE49-F238E27FC236}">
                <a16:creationId xmlns:a16="http://schemas.microsoft.com/office/drawing/2014/main" id="{3CBE8988-14B6-31BD-C3E8-EE2D86E62D25}"/>
              </a:ext>
            </a:extLst>
          </p:cNvPr>
          <p:cNvSpPr>
            <a:spLocks/>
          </p:cNvSpPr>
          <p:nvPr/>
        </p:nvSpPr>
        <p:spPr bwMode="auto">
          <a:xfrm>
            <a:off x="1471613" y="3476625"/>
            <a:ext cx="357187" cy="307975"/>
          </a:xfrm>
          <a:custGeom>
            <a:avLst/>
            <a:gdLst>
              <a:gd name="T0" fmla="*/ 357187 w 225"/>
              <a:gd name="T1" fmla="*/ 306388 h 194"/>
              <a:gd name="T2" fmla="*/ 107950 w 225"/>
              <a:gd name="T3" fmla="*/ 119063 h 194"/>
              <a:gd name="T4" fmla="*/ 169862 w 225"/>
              <a:gd name="T5" fmla="*/ 55563 h 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5" h="194">
                <a:moveTo>
                  <a:pt x="225" y="193"/>
                </a:moveTo>
                <a:cubicBezTo>
                  <a:pt x="165" y="187"/>
                  <a:pt x="0" y="194"/>
                  <a:pt x="68" y="75"/>
                </a:cubicBezTo>
                <a:cubicBezTo>
                  <a:pt x="111" y="0"/>
                  <a:pt x="107" y="78"/>
                  <a:pt x="107" y="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9" name="Freeform 96">
            <a:extLst>
              <a:ext uri="{FF2B5EF4-FFF2-40B4-BE49-F238E27FC236}">
                <a16:creationId xmlns:a16="http://schemas.microsoft.com/office/drawing/2014/main" id="{BA808520-C7A2-8414-E76E-1B57557B18A3}"/>
              </a:ext>
            </a:extLst>
          </p:cNvPr>
          <p:cNvSpPr>
            <a:spLocks/>
          </p:cNvSpPr>
          <p:nvPr/>
        </p:nvSpPr>
        <p:spPr bwMode="auto">
          <a:xfrm>
            <a:off x="1517650" y="3490913"/>
            <a:ext cx="331788" cy="333375"/>
          </a:xfrm>
          <a:custGeom>
            <a:avLst/>
            <a:gdLst>
              <a:gd name="T0" fmla="*/ 165100 w 209"/>
              <a:gd name="T1" fmla="*/ 333375 h 210"/>
              <a:gd name="T2" fmla="*/ 0 w 209"/>
              <a:gd name="T3" fmla="*/ 249238 h 210"/>
              <a:gd name="T4" fmla="*/ 20638 w 209"/>
              <a:gd name="T5" fmla="*/ 125413 h 210"/>
              <a:gd name="T6" fmla="*/ 103188 w 209"/>
              <a:gd name="T7" fmla="*/ 0 h 210"/>
              <a:gd name="T8" fmla="*/ 249238 w 209"/>
              <a:gd name="T9" fmla="*/ 20638 h 210"/>
              <a:gd name="T10" fmla="*/ 331788 w 209"/>
              <a:gd name="T11" fmla="*/ 207963 h 210"/>
              <a:gd name="T12" fmla="*/ 311150 w 209"/>
              <a:gd name="T13" fmla="*/ 269875 h 210"/>
              <a:gd name="T14" fmla="*/ 185738 w 209"/>
              <a:gd name="T15" fmla="*/ 312738 h 210"/>
              <a:gd name="T16" fmla="*/ 165100 w 209"/>
              <a:gd name="T17" fmla="*/ 333375 h 2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" h="210">
                <a:moveTo>
                  <a:pt x="104" y="210"/>
                </a:moveTo>
                <a:cubicBezTo>
                  <a:pt x="14" y="180"/>
                  <a:pt x="45" y="204"/>
                  <a:pt x="0" y="157"/>
                </a:cubicBezTo>
                <a:cubicBezTo>
                  <a:pt x="4" y="131"/>
                  <a:pt x="3" y="103"/>
                  <a:pt x="13" y="79"/>
                </a:cubicBezTo>
                <a:cubicBezTo>
                  <a:pt x="25" y="50"/>
                  <a:pt x="65" y="0"/>
                  <a:pt x="65" y="0"/>
                </a:cubicBezTo>
                <a:cubicBezTo>
                  <a:pt x="96" y="4"/>
                  <a:pt x="128" y="3"/>
                  <a:pt x="157" y="13"/>
                </a:cubicBezTo>
                <a:cubicBezTo>
                  <a:pt x="196" y="26"/>
                  <a:pt x="198" y="99"/>
                  <a:pt x="209" y="131"/>
                </a:cubicBezTo>
                <a:cubicBezTo>
                  <a:pt x="205" y="144"/>
                  <a:pt x="207" y="162"/>
                  <a:pt x="196" y="170"/>
                </a:cubicBezTo>
                <a:cubicBezTo>
                  <a:pt x="173" y="186"/>
                  <a:pt x="137" y="177"/>
                  <a:pt x="117" y="197"/>
                </a:cubicBezTo>
                <a:cubicBezTo>
                  <a:pt x="113" y="201"/>
                  <a:pt x="108" y="206"/>
                  <a:pt x="104" y="21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Freeform 97">
            <a:extLst>
              <a:ext uri="{FF2B5EF4-FFF2-40B4-BE49-F238E27FC236}">
                <a16:creationId xmlns:a16="http://schemas.microsoft.com/office/drawing/2014/main" id="{C563AB5C-6759-4845-1B53-C4238A94A788}"/>
              </a:ext>
            </a:extLst>
          </p:cNvPr>
          <p:cNvSpPr>
            <a:spLocks/>
          </p:cNvSpPr>
          <p:nvPr/>
        </p:nvSpPr>
        <p:spPr bwMode="auto">
          <a:xfrm>
            <a:off x="1573213" y="3552825"/>
            <a:ext cx="296862" cy="177800"/>
          </a:xfrm>
          <a:custGeom>
            <a:avLst/>
            <a:gdLst>
              <a:gd name="T0" fmla="*/ 152400 w 187"/>
              <a:gd name="T1" fmla="*/ 166688 h 112"/>
              <a:gd name="T2" fmla="*/ 6350 w 187"/>
              <a:gd name="T3" fmla="*/ 146050 h 112"/>
              <a:gd name="T4" fmla="*/ 47625 w 187"/>
              <a:gd name="T5" fmla="*/ 1588 h 112"/>
              <a:gd name="T6" fmla="*/ 214312 w 187"/>
              <a:gd name="T7" fmla="*/ 22225 h 112"/>
              <a:gd name="T8" fmla="*/ 234950 w 187"/>
              <a:gd name="T9" fmla="*/ 84138 h 112"/>
              <a:gd name="T10" fmla="*/ 296862 w 187"/>
              <a:gd name="T11" fmla="*/ 125413 h 112"/>
              <a:gd name="T12" fmla="*/ 152400 w 187"/>
              <a:gd name="T13" fmla="*/ 166688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7" h="112">
                <a:moveTo>
                  <a:pt x="96" y="105"/>
                </a:moveTo>
                <a:cubicBezTo>
                  <a:pt x="65" y="101"/>
                  <a:pt x="28" y="112"/>
                  <a:pt x="4" y="92"/>
                </a:cubicBezTo>
                <a:cubicBezTo>
                  <a:pt x="0" y="88"/>
                  <a:pt x="27" y="10"/>
                  <a:pt x="30" y="1"/>
                </a:cubicBezTo>
                <a:cubicBezTo>
                  <a:pt x="65" y="5"/>
                  <a:pt x="103" y="0"/>
                  <a:pt x="135" y="14"/>
                </a:cubicBezTo>
                <a:cubicBezTo>
                  <a:pt x="148" y="20"/>
                  <a:pt x="139" y="42"/>
                  <a:pt x="148" y="53"/>
                </a:cubicBezTo>
                <a:cubicBezTo>
                  <a:pt x="158" y="65"/>
                  <a:pt x="174" y="70"/>
                  <a:pt x="187" y="79"/>
                </a:cubicBezTo>
                <a:cubicBezTo>
                  <a:pt x="105" y="106"/>
                  <a:pt x="136" y="105"/>
                  <a:pt x="96" y="105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1" name="Freeform 98">
            <a:extLst>
              <a:ext uri="{FF2B5EF4-FFF2-40B4-BE49-F238E27FC236}">
                <a16:creationId xmlns:a16="http://schemas.microsoft.com/office/drawing/2014/main" id="{D9F97666-2A5A-7F66-B271-5EE708588CC1}"/>
              </a:ext>
            </a:extLst>
          </p:cNvPr>
          <p:cNvSpPr>
            <a:spLocks/>
          </p:cNvSpPr>
          <p:nvPr/>
        </p:nvSpPr>
        <p:spPr bwMode="auto">
          <a:xfrm>
            <a:off x="1890713" y="3000375"/>
            <a:ext cx="312737" cy="303213"/>
          </a:xfrm>
          <a:custGeom>
            <a:avLst/>
            <a:gdLst>
              <a:gd name="T0" fmla="*/ 0 w 197"/>
              <a:gd name="T1" fmla="*/ 303213 h 191"/>
              <a:gd name="T2" fmla="*/ 63500 w 197"/>
              <a:gd name="T3" fmla="*/ 12700 h 191"/>
              <a:gd name="T4" fmla="*/ 312737 w 197"/>
              <a:gd name="T5" fmla="*/ 138113 h 191"/>
              <a:gd name="T6" fmla="*/ 146050 w 197"/>
              <a:gd name="T7" fmla="*/ 158750 h 191"/>
              <a:gd name="T8" fmla="*/ 0 w 197"/>
              <a:gd name="T9" fmla="*/ 303213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7" h="191">
                <a:moveTo>
                  <a:pt x="0" y="191"/>
                </a:moveTo>
                <a:cubicBezTo>
                  <a:pt x="9" y="126"/>
                  <a:pt x="18" y="69"/>
                  <a:pt x="40" y="8"/>
                </a:cubicBezTo>
                <a:cubicBezTo>
                  <a:pt x="143" y="19"/>
                  <a:pt x="169" y="0"/>
                  <a:pt x="197" y="87"/>
                </a:cubicBezTo>
                <a:cubicBezTo>
                  <a:pt x="162" y="91"/>
                  <a:pt x="126" y="91"/>
                  <a:pt x="92" y="100"/>
                </a:cubicBezTo>
                <a:cubicBezTo>
                  <a:pt x="50" y="111"/>
                  <a:pt x="28" y="163"/>
                  <a:pt x="0" y="19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2" name="Freeform 99">
            <a:extLst>
              <a:ext uri="{FF2B5EF4-FFF2-40B4-BE49-F238E27FC236}">
                <a16:creationId xmlns:a16="http://schemas.microsoft.com/office/drawing/2014/main" id="{CC3C52A3-54D3-863A-CED6-7BC11211CF61}"/>
              </a:ext>
            </a:extLst>
          </p:cNvPr>
          <p:cNvSpPr>
            <a:spLocks/>
          </p:cNvSpPr>
          <p:nvPr/>
        </p:nvSpPr>
        <p:spPr bwMode="auto">
          <a:xfrm>
            <a:off x="3074988" y="3033713"/>
            <a:ext cx="595312" cy="374650"/>
          </a:xfrm>
          <a:custGeom>
            <a:avLst/>
            <a:gdLst>
              <a:gd name="T0" fmla="*/ 0 w 375"/>
              <a:gd name="T1" fmla="*/ 374650 h 236"/>
              <a:gd name="T2" fmla="*/ 104775 w 375"/>
              <a:gd name="T3" fmla="*/ 63500 h 236"/>
              <a:gd name="T4" fmla="*/ 250825 w 375"/>
              <a:gd name="T5" fmla="*/ 0 h 236"/>
              <a:gd name="T6" fmla="*/ 271462 w 375"/>
              <a:gd name="T7" fmla="*/ 104775 h 236"/>
              <a:gd name="T8" fmla="*/ 374650 w 375"/>
              <a:gd name="T9" fmla="*/ 125413 h 236"/>
              <a:gd name="T10" fmla="*/ 582612 w 375"/>
              <a:gd name="T11" fmla="*/ 187325 h 236"/>
              <a:gd name="T12" fmla="*/ 561975 w 375"/>
              <a:gd name="T13" fmla="*/ 292100 h 236"/>
              <a:gd name="T14" fmla="*/ 0 w 375"/>
              <a:gd name="T15" fmla="*/ 37465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5" h="236">
                <a:moveTo>
                  <a:pt x="0" y="236"/>
                </a:moveTo>
                <a:cubicBezTo>
                  <a:pt x="23" y="171"/>
                  <a:pt x="44" y="105"/>
                  <a:pt x="66" y="40"/>
                </a:cubicBezTo>
                <a:cubicBezTo>
                  <a:pt x="75" y="14"/>
                  <a:pt x="142" y="4"/>
                  <a:pt x="158" y="0"/>
                </a:cubicBezTo>
                <a:cubicBezTo>
                  <a:pt x="162" y="22"/>
                  <a:pt x="155" y="50"/>
                  <a:pt x="171" y="66"/>
                </a:cubicBezTo>
                <a:cubicBezTo>
                  <a:pt x="187" y="82"/>
                  <a:pt x="215" y="74"/>
                  <a:pt x="236" y="79"/>
                </a:cubicBezTo>
                <a:cubicBezTo>
                  <a:pt x="280" y="90"/>
                  <a:pt x="324" y="104"/>
                  <a:pt x="367" y="118"/>
                </a:cubicBezTo>
                <a:cubicBezTo>
                  <a:pt x="363" y="140"/>
                  <a:pt x="375" y="178"/>
                  <a:pt x="354" y="184"/>
                </a:cubicBezTo>
                <a:cubicBezTo>
                  <a:pt x="212" y="227"/>
                  <a:pt x="115" y="161"/>
                  <a:pt x="0" y="23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3" name="Freeform 102">
            <a:extLst>
              <a:ext uri="{FF2B5EF4-FFF2-40B4-BE49-F238E27FC236}">
                <a16:creationId xmlns:a16="http://schemas.microsoft.com/office/drawing/2014/main" id="{6132D876-CEEC-254C-ECF5-719543A71FD9}"/>
              </a:ext>
            </a:extLst>
          </p:cNvPr>
          <p:cNvSpPr>
            <a:spLocks/>
          </p:cNvSpPr>
          <p:nvPr/>
        </p:nvSpPr>
        <p:spPr bwMode="auto">
          <a:xfrm>
            <a:off x="4405313" y="2743200"/>
            <a:ext cx="623887" cy="150813"/>
          </a:xfrm>
          <a:custGeom>
            <a:avLst/>
            <a:gdLst>
              <a:gd name="T0" fmla="*/ 533789 w 367"/>
              <a:gd name="T1" fmla="*/ 72806 h 58"/>
              <a:gd name="T2" fmla="*/ 200596 w 367"/>
              <a:gd name="T3" fmla="*/ 109209 h 58"/>
              <a:gd name="T4" fmla="*/ 134297 w 367"/>
              <a:gd name="T5" fmla="*/ 72806 h 58"/>
              <a:gd name="T6" fmla="*/ 67999 w 367"/>
              <a:gd name="T7" fmla="*/ 5200 h 58"/>
              <a:gd name="T8" fmla="*/ 0 w 367"/>
              <a:gd name="T9" fmla="*/ 39003 h 58"/>
              <a:gd name="T10" fmla="*/ 200596 w 367"/>
              <a:gd name="T11" fmla="*/ 109209 h 58"/>
              <a:gd name="T12" fmla="*/ 601787 w 367"/>
              <a:gd name="T13" fmla="*/ 72806 h 58"/>
              <a:gd name="T14" fmla="*/ 533789 w 367"/>
              <a:gd name="T15" fmla="*/ 7280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7" h="58">
                <a:moveTo>
                  <a:pt x="314" y="28"/>
                </a:moveTo>
                <a:cubicBezTo>
                  <a:pt x="219" y="45"/>
                  <a:pt x="214" y="58"/>
                  <a:pt x="118" y="42"/>
                </a:cubicBezTo>
                <a:cubicBezTo>
                  <a:pt x="105" y="37"/>
                  <a:pt x="91" y="34"/>
                  <a:pt x="79" y="28"/>
                </a:cubicBezTo>
                <a:cubicBezTo>
                  <a:pt x="65" y="21"/>
                  <a:pt x="55" y="5"/>
                  <a:pt x="40" y="2"/>
                </a:cubicBezTo>
                <a:cubicBezTo>
                  <a:pt x="26" y="0"/>
                  <a:pt x="13" y="11"/>
                  <a:pt x="0" y="15"/>
                </a:cubicBezTo>
                <a:cubicBezTo>
                  <a:pt x="40" y="23"/>
                  <a:pt x="78" y="42"/>
                  <a:pt x="118" y="42"/>
                </a:cubicBezTo>
                <a:cubicBezTo>
                  <a:pt x="197" y="42"/>
                  <a:pt x="275" y="34"/>
                  <a:pt x="354" y="28"/>
                </a:cubicBezTo>
                <a:cubicBezTo>
                  <a:pt x="367" y="27"/>
                  <a:pt x="327" y="28"/>
                  <a:pt x="314" y="2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4" name="Freeform 103">
            <a:extLst>
              <a:ext uri="{FF2B5EF4-FFF2-40B4-BE49-F238E27FC236}">
                <a16:creationId xmlns:a16="http://schemas.microsoft.com/office/drawing/2014/main" id="{32DA7F2E-E86B-E69D-9727-C407872C4816}"/>
              </a:ext>
            </a:extLst>
          </p:cNvPr>
          <p:cNvSpPr>
            <a:spLocks/>
          </p:cNvSpPr>
          <p:nvPr/>
        </p:nvSpPr>
        <p:spPr bwMode="auto">
          <a:xfrm>
            <a:off x="4572000" y="2673350"/>
            <a:ext cx="415925" cy="69850"/>
          </a:xfrm>
          <a:custGeom>
            <a:avLst/>
            <a:gdLst>
              <a:gd name="T0" fmla="*/ 415925 w 262"/>
              <a:gd name="T1" fmla="*/ 69850 h 44"/>
              <a:gd name="T2" fmla="*/ 354013 w 262"/>
              <a:gd name="T3" fmla="*/ 49213 h 44"/>
              <a:gd name="T4" fmla="*/ 311150 w 262"/>
              <a:gd name="T5" fmla="*/ 7938 h 44"/>
              <a:gd name="T6" fmla="*/ 0 w 262"/>
              <a:gd name="T7" fmla="*/ 28575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" h="44">
                <a:moveTo>
                  <a:pt x="262" y="44"/>
                </a:moveTo>
                <a:cubicBezTo>
                  <a:pt x="249" y="40"/>
                  <a:pt x="235" y="38"/>
                  <a:pt x="223" y="31"/>
                </a:cubicBezTo>
                <a:cubicBezTo>
                  <a:pt x="212" y="25"/>
                  <a:pt x="208" y="6"/>
                  <a:pt x="196" y="5"/>
                </a:cubicBezTo>
                <a:cubicBezTo>
                  <a:pt x="131" y="0"/>
                  <a:pt x="65" y="18"/>
                  <a:pt x="0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5" name="Freeform 104">
            <a:extLst>
              <a:ext uri="{FF2B5EF4-FFF2-40B4-BE49-F238E27FC236}">
                <a16:creationId xmlns:a16="http://schemas.microsoft.com/office/drawing/2014/main" id="{76E841E8-C3CD-A760-D341-FD4FC9D940E7}"/>
              </a:ext>
            </a:extLst>
          </p:cNvPr>
          <p:cNvSpPr>
            <a:spLocks/>
          </p:cNvSpPr>
          <p:nvPr/>
        </p:nvSpPr>
        <p:spPr bwMode="auto">
          <a:xfrm>
            <a:off x="4425950" y="2681288"/>
            <a:ext cx="541338" cy="82550"/>
          </a:xfrm>
          <a:custGeom>
            <a:avLst/>
            <a:gdLst>
              <a:gd name="T0" fmla="*/ 541338 w 341"/>
              <a:gd name="T1" fmla="*/ 82550 h 52"/>
              <a:gd name="T2" fmla="*/ 0 w 341"/>
              <a:gd name="T3" fmla="*/ 20638 h 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1" h="52">
                <a:moveTo>
                  <a:pt x="341" y="52"/>
                </a:moveTo>
                <a:cubicBezTo>
                  <a:pt x="235" y="0"/>
                  <a:pt x="116" y="13"/>
                  <a:pt x="0" y="1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6" name="Freeform 105">
            <a:extLst>
              <a:ext uri="{FF2B5EF4-FFF2-40B4-BE49-F238E27FC236}">
                <a16:creationId xmlns:a16="http://schemas.microsoft.com/office/drawing/2014/main" id="{FB217F8A-C16C-0BFC-BB5B-518F356FB7FB}"/>
              </a:ext>
            </a:extLst>
          </p:cNvPr>
          <p:cNvSpPr>
            <a:spLocks/>
          </p:cNvSpPr>
          <p:nvPr/>
        </p:nvSpPr>
        <p:spPr bwMode="auto">
          <a:xfrm>
            <a:off x="3535363" y="2317750"/>
            <a:ext cx="4138612" cy="3079750"/>
          </a:xfrm>
          <a:custGeom>
            <a:avLst/>
            <a:gdLst>
              <a:gd name="T0" fmla="*/ 247650 w 2607"/>
              <a:gd name="T1" fmla="*/ 1443038 h 1940"/>
              <a:gd name="T2" fmla="*/ 225425 w 2607"/>
              <a:gd name="T3" fmla="*/ 1506538 h 1940"/>
              <a:gd name="T4" fmla="*/ 163512 w 2607"/>
              <a:gd name="T5" fmla="*/ 1568450 h 1940"/>
              <a:gd name="T6" fmla="*/ 184150 w 2607"/>
              <a:gd name="T7" fmla="*/ 1776413 h 1940"/>
              <a:gd name="T8" fmla="*/ 247650 w 2607"/>
              <a:gd name="T9" fmla="*/ 2565400 h 1940"/>
              <a:gd name="T10" fmla="*/ 392112 w 2607"/>
              <a:gd name="T11" fmla="*/ 2608263 h 1940"/>
              <a:gd name="T12" fmla="*/ 476250 w 2607"/>
              <a:gd name="T13" fmla="*/ 2711450 h 1940"/>
              <a:gd name="T14" fmla="*/ 558800 w 2607"/>
              <a:gd name="T15" fmla="*/ 2814638 h 1940"/>
              <a:gd name="T16" fmla="*/ 682625 w 2607"/>
              <a:gd name="T17" fmla="*/ 2857500 h 1940"/>
              <a:gd name="T18" fmla="*/ 3384550 w 2607"/>
              <a:gd name="T19" fmla="*/ 2794000 h 1940"/>
              <a:gd name="T20" fmla="*/ 3862387 w 2607"/>
              <a:gd name="T21" fmla="*/ 2773363 h 1940"/>
              <a:gd name="T22" fmla="*/ 3967162 w 2607"/>
              <a:gd name="T23" fmla="*/ 2690813 h 1940"/>
              <a:gd name="T24" fmla="*/ 4049712 w 2607"/>
              <a:gd name="T25" fmla="*/ 2586038 h 1940"/>
              <a:gd name="T26" fmla="*/ 4111625 w 2607"/>
              <a:gd name="T27" fmla="*/ 2254250 h 1940"/>
              <a:gd name="T28" fmla="*/ 4008437 w 2607"/>
              <a:gd name="T29" fmla="*/ 1568450 h 1940"/>
              <a:gd name="T30" fmla="*/ 3987800 w 2607"/>
              <a:gd name="T31" fmla="*/ 1152525 h 1940"/>
              <a:gd name="T32" fmla="*/ 3883025 w 2607"/>
              <a:gd name="T33" fmla="*/ 425450 h 1940"/>
              <a:gd name="T34" fmla="*/ 3759200 w 2607"/>
              <a:gd name="T35" fmla="*/ 258763 h 1940"/>
              <a:gd name="T36" fmla="*/ 3633787 w 2607"/>
              <a:gd name="T37" fmla="*/ 217488 h 1940"/>
              <a:gd name="T38" fmla="*/ 3197225 w 2607"/>
              <a:gd name="T39" fmla="*/ 300038 h 1940"/>
              <a:gd name="T40" fmla="*/ 2657475 w 2607"/>
              <a:gd name="T41" fmla="*/ 279400 h 1940"/>
              <a:gd name="T42" fmla="*/ 2325687 w 2607"/>
              <a:gd name="T43" fmla="*/ 155575 h 1940"/>
              <a:gd name="T44" fmla="*/ 1701800 w 2607"/>
              <a:gd name="T45" fmla="*/ 114300 h 1940"/>
              <a:gd name="T46" fmla="*/ 1597025 w 2607"/>
              <a:gd name="T47" fmla="*/ 196850 h 1940"/>
              <a:gd name="T48" fmla="*/ 1411287 w 2607"/>
              <a:gd name="T49" fmla="*/ 300038 h 1940"/>
              <a:gd name="T50" fmla="*/ 1411287 w 2607"/>
              <a:gd name="T51" fmla="*/ 528638 h 1940"/>
              <a:gd name="T52" fmla="*/ 1223962 w 2607"/>
              <a:gd name="T53" fmla="*/ 592138 h 1940"/>
              <a:gd name="T54" fmla="*/ 661987 w 2607"/>
              <a:gd name="T55" fmla="*/ 612775 h 1940"/>
              <a:gd name="T56" fmla="*/ 496887 w 2607"/>
              <a:gd name="T57" fmla="*/ 715963 h 1940"/>
              <a:gd name="T58" fmla="*/ 496887 w 2607"/>
              <a:gd name="T59" fmla="*/ 923925 h 1940"/>
              <a:gd name="T60" fmla="*/ 558800 w 2607"/>
              <a:gd name="T61" fmla="*/ 944563 h 1940"/>
              <a:gd name="T62" fmla="*/ 620712 w 2607"/>
              <a:gd name="T63" fmla="*/ 985838 h 1940"/>
              <a:gd name="T64" fmla="*/ 725487 w 2607"/>
              <a:gd name="T65" fmla="*/ 1152525 h 1940"/>
              <a:gd name="T66" fmla="*/ 849312 w 2607"/>
              <a:gd name="T67" fmla="*/ 1193800 h 1940"/>
              <a:gd name="T68" fmla="*/ 1182687 w 2607"/>
              <a:gd name="T69" fmla="*/ 1069975 h 1940"/>
              <a:gd name="T70" fmla="*/ 1306512 w 2607"/>
              <a:gd name="T71" fmla="*/ 944563 h 1940"/>
              <a:gd name="T72" fmla="*/ 1431925 w 2607"/>
              <a:gd name="T73" fmla="*/ 862013 h 1940"/>
              <a:gd name="T74" fmla="*/ 1452562 w 2607"/>
              <a:gd name="T75" fmla="*/ 654050 h 1940"/>
              <a:gd name="T76" fmla="*/ 1473200 w 2607"/>
              <a:gd name="T77" fmla="*/ 592138 h 1940"/>
              <a:gd name="T78" fmla="*/ 1576387 w 2607"/>
              <a:gd name="T79" fmla="*/ 612775 h 1940"/>
              <a:gd name="T80" fmla="*/ 1701800 w 2607"/>
              <a:gd name="T81" fmla="*/ 592138 h 1940"/>
              <a:gd name="T82" fmla="*/ 1804987 w 2607"/>
              <a:gd name="T83" fmla="*/ 757238 h 1940"/>
              <a:gd name="T84" fmla="*/ 1868487 w 2607"/>
              <a:gd name="T85" fmla="*/ 779463 h 1940"/>
              <a:gd name="T86" fmla="*/ 1909762 w 2607"/>
              <a:gd name="T87" fmla="*/ 841375 h 1940"/>
              <a:gd name="T88" fmla="*/ 1722437 w 2607"/>
              <a:gd name="T89" fmla="*/ 1049338 h 1940"/>
              <a:gd name="T90" fmla="*/ 1660525 w 2607"/>
              <a:gd name="T91" fmla="*/ 1090613 h 1940"/>
              <a:gd name="T92" fmla="*/ 1535112 w 2607"/>
              <a:gd name="T93" fmla="*/ 1131888 h 1940"/>
              <a:gd name="T94" fmla="*/ 1431925 w 2607"/>
              <a:gd name="T95" fmla="*/ 1236663 h 1940"/>
              <a:gd name="T96" fmla="*/ 1368425 w 2607"/>
              <a:gd name="T97" fmla="*/ 1401763 h 1940"/>
              <a:gd name="T98" fmla="*/ 1347787 w 2607"/>
              <a:gd name="T99" fmla="*/ 1465263 h 1940"/>
              <a:gd name="T100" fmla="*/ 1285875 w 2607"/>
              <a:gd name="T101" fmla="*/ 1485900 h 1940"/>
              <a:gd name="T102" fmla="*/ 1265237 w 2607"/>
              <a:gd name="T103" fmla="*/ 1568450 h 1940"/>
              <a:gd name="T104" fmla="*/ 1139825 w 2607"/>
              <a:gd name="T105" fmla="*/ 1651000 h 1940"/>
              <a:gd name="T106" fmla="*/ 517525 w 2607"/>
              <a:gd name="T107" fmla="*/ 1589088 h 1940"/>
              <a:gd name="T108" fmla="*/ 371475 w 2607"/>
              <a:gd name="T109" fmla="*/ 1443038 h 1940"/>
              <a:gd name="T110" fmla="*/ 247650 w 2607"/>
              <a:gd name="T111" fmla="*/ 1360488 h 1940"/>
              <a:gd name="T112" fmla="*/ 247650 w 2607"/>
              <a:gd name="T113" fmla="*/ 1443038 h 19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607" h="1940">
                <a:moveTo>
                  <a:pt x="156" y="909"/>
                </a:moveTo>
                <a:cubicBezTo>
                  <a:pt x="151" y="922"/>
                  <a:pt x="150" y="937"/>
                  <a:pt x="142" y="949"/>
                </a:cubicBezTo>
                <a:cubicBezTo>
                  <a:pt x="132" y="964"/>
                  <a:pt x="106" y="970"/>
                  <a:pt x="103" y="988"/>
                </a:cubicBezTo>
                <a:cubicBezTo>
                  <a:pt x="96" y="1031"/>
                  <a:pt x="112" y="1075"/>
                  <a:pt x="116" y="1119"/>
                </a:cubicBezTo>
                <a:cubicBezTo>
                  <a:pt x="77" y="1274"/>
                  <a:pt x="0" y="1528"/>
                  <a:pt x="156" y="1616"/>
                </a:cubicBezTo>
                <a:cubicBezTo>
                  <a:pt x="184" y="1632"/>
                  <a:pt x="217" y="1632"/>
                  <a:pt x="247" y="1643"/>
                </a:cubicBezTo>
                <a:cubicBezTo>
                  <a:pt x="263" y="1666"/>
                  <a:pt x="285" y="1684"/>
                  <a:pt x="300" y="1708"/>
                </a:cubicBezTo>
                <a:cubicBezTo>
                  <a:pt x="331" y="1758"/>
                  <a:pt x="287" y="1743"/>
                  <a:pt x="352" y="1773"/>
                </a:cubicBezTo>
                <a:cubicBezTo>
                  <a:pt x="377" y="1784"/>
                  <a:pt x="430" y="1800"/>
                  <a:pt x="430" y="1800"/>
                </a:cubicBezTo>
                <a:cubicBezTo>
                  <a:pt x="959" y="1796"/>
                  <a:pt x="1592" y="1940"/>
                  <a:pt x="2132" y="1760"/>
                </a:cubicBezTo>
                <a:cubicBezTo>
                  <a:pt x="2254" y="1769"/>
                  <a:pt x="2325" y="1783"/>
                  <a:pt x="2433" y="1747"/>
                </a:cubicBezTo>
                <a:cubicBezTo>
                  <a:pt x="2453" y="1728"/>
                  <a:pt x="2479" y="1715"/>
                  <a:pt x="2499" y="1695"/>
                </a:cubicBezTo>
                <a:cubicBezTo>
                  <a:pt x="2519" y="1675"/>
                  <a:pt x="2532" y="1649"/>
                  <a:pt x="2551" y="1629"/>
                </a:cubicBezTo>
                <a:cubicBezTo>
                  <a:pt x="2568" y="1559"/>
                  <a:pt x="2567" y="1488"/>
                  <a:pt x="2590" y="1420"/>
                </a:cubicBezTo>
                <a:cubicBezTo>
                  <a:pt x="2584" y="1284"/>
                  <a:pt x="2607" y="1111"/>
                  <a:pt x="2525" y="988"/>
                </a:cubicBezTo>
                <a:cubicBezTo>
                  <a:pt x="2501" y="869"/>
                  <a:pt x="2499" y="867"/>
                  <a:pt x="2512" y="726"/>
                </a:cubicBezTo>
                <a:cubicBezTo>
                  <a:pt x="2505" y="535"/>
                  <a:pt x="2569" y="388"/>
                  <a:pt x="2446" y="268"/>
                </a:cubicBezTo>
                <a:cubicBezTo>
                  <a:pt x="2431" y="222"/>
                  <a:pt x="2416" y="184"/>
                  <a:pt x="2368" y="163"/>
                </a:cubicBezTo>
                <a:cubicBezTo>
                  <a:pt x="2343" y="152"/>
                  <a:pt x="2289" y="137"/>
                  <a:pt x="2289" y="137"/>
                </a:cubicBezTo>
                <a:cubicBezTo>
                  <a:pt x="2196" y="152"/>
                  <a:pt x="2108" y="176"/>
                  <a:pt x="2014" y="189"/>
                </a:cubicBezTo>
                <a:cubicBezTo>
                  <a:pt x="1901" y="185"/>
                  <a:pt x="1787" y="187"/>
                  <a:pt x="1674" y="176"/>
                </a:cubicBezTo>
                <a:cubicBezTo>
                  <a:pt x="1603" y="169"/>
                  <a:pt x="1531" y="120"/>
                  <a:pt x="1465" y="98"/>
                </a:cubicBezTo>
                <a:cubicBezTo>
                  <a:pt x="1364" y="0"/>
                  <a:pt x="1198" y="67"/>
                  <a:pt x="1072" y="72"/>
                </a:cubicBezTo>
                <a:cubicBezTo>
                  <a:pt x="1024" y="144"/>
                  <a:pt x="1074" y="87"/>
                  <a:pt x="1006" y="124"/>
                </a:cubicBezTo>
                <a:cubicBezTo>
                  <a:pt x="869" y="199"/>
                  <a:pt x="979" y="159"/>
                  <a:pt x="889" y="189"/>
                </a:cubicBezTo>
                <a:cubicBezTo>
                  <a:pt x="904" y="236"/>
                  <a:pt x="925" y="281"/>
                  <a:pt x="889" y="333"/>
                </a:cubicBezTo>
                <a:cubicBezTo>
                  <a:pt x="888" y="334"/>
                  <a:pt x="791" y="366"/>
                  <a:pt x="771" y="373"/>
                </a:cubicBezTo>
                <a:cubicBezTo>
                  <a:pt x="659" y="410"/>
                  <a:pt x="535" y="382"/>
                  <a:pt x="417" y="386"/>
                </a:cubicBezTo>
                <a:cubicBezTo>
                  <a:pt x="355" y="402"/>
                  <a:pt x="334" y="388"/>
                  <a:pt x="313" y="451"/>
                </a:cubicBezTo>
                <a:cubicBezTo>
                  <a:pt x="311" y="466"/>
                  <a:pt x="285" y="554"/>
                  <a:pt x="313" y="582"/>
                </a:cubicBezTo>
                <a:cubicBezTo>
                  <a:pt x="323" y="592"/>
                  <a:pt x="340" y="589"/>
                  <a:pt x="352" y="595"/>
                </a:cubicBezTo>
                <a:cubicBezTo>
                  <a:pt x="366" y="602"/>
                  <a:pt x="378" y="612"/>
                  <a:pt x="391" y="621"/>
                </a:cubicBezTo>
                <a:cubicBezTo>
                  <a:pt x="410" y="651"/>
                  <a:pt x="423" y="709"/>
                  <a:pt x="457" y="726"/>
                </a:cubicBezTo>
                <a:cubicBezTo>
                  <a:pt x="482" y="738"/>
                  <a:pt x="535" y="752"/>
                  <a:pt x="535" y="752"/>
                </a:cubicBezTo>
                <a:cubicBezTo>
                  <a:pt x="758" y="734"/>
                  <a:pt x="644" y="772"/>
                  <a:pt x="745" y="674"/>
                </a:cubicBezTo>
                <a:cubicBezTo>
                  <a:pt x="767" y="608"/>
                  <a:pt x="769" y="625"/>
                  <a:pt x="823" y="595"/>
                </a:cubicBezTo>
                <a:cubicBezTo>
                  <a:pt x="851" y="580"/>
                  <a:pt x="902" y="543"/>
                  <a:pt x="902" y="543"/>
                </a:cubicBezTo>
                <a:cubicBezTo>
                  <a:pt x="906" y="499"/>
                  <a:pt x="908" y="455"/>
                  <a:pt x="915" y="412"/>
                </a:cubicBezTo>
                <a:cubicBezTo>
                  <a:pt x="917" y="398"/>
                  <a:pt x="915" y="377"/>
                  <a:pt x="928" y="373"/>
                </a:cubicBezTo>
                <a:cubicBezTo>
                  <a:pt x="949" y="366"/>
                  <a:pt x="971" y="382"/>
                  <a:pt x="993" y="386"/>
                </a:cubicBezTo>
                <a:cubicBezTo>
                  <a:pt x="1019" y="382"/>
                  <a:pt x="1045" y="370"/>
                  <a:pt x="1072" y="373"/>
                </a:cubicBezTo>
                <a:cubicBezTo>
                  <a:pt x="1185" y="385"/>
                  <a:pt x="1016" y="435"/>
                  <a:pt x="1137" y="477"/>
                </a:cubicBezTo>
                <a:cubicBezTo>
                  <a:pt x="1150" y="482"/>
                  <a:pt x="1164" y="486"/>
                  <a:pt x="1177" y="491"/>
                </a:cubicBezTo>
                <a:cubicBezTo>
                  <a:pt x="1186" y="504"/>
                  <a:pt x="1201" y="514"/>
                  <a:pt x="1203" y="530"/>
                </a:cubicBezTo>
                <a:cubicBezTo>
                  <a:pt x="1213" y="607"/>
                  <a:pt x="1138" y="634"/>
                  <a:pt x="1085" y="661"/>
                </a:cubicBezTo>
                <a:cubicBezTo>
                  <a:pt x="1071" y="668"/>
                  <a:pt x="1060" y="681"/>
                  <a:pt x="1046" y="687"/>
                </a:cubicBezTo>
                <a:cubicBezTo>
                  <a:pt x="1021" y="698"/>
                  <a:pt x="967" y="713"/>
                  <a:pt x="967" y="713"/>
                </a:cubicBezTo>
                <a:cubicBezTo>
                  <a:pt x="945" y="735"/>
                  <a:pt x="907" y="749"/>
                  <a:pt x="902" y="779"/>
                </a:cubicBezTo>
                <a:cubicBezTo>
                  <a:pt x="887" y="869"/>
                  <a:pt x="908" y="839"/>
                  <a:pt x="862" y="883"/>
                </a:cubicBezTo>
                <a:cubicBezTo>
                  <a:pt x="858" y="896"/>
                  <a:pt x="859" y="913"/>
                  <a:pt x="849" y="923"/>
                </a:cubicBezTo>
                <a:cubicBezTo>
                  <a:pt x="839" y="933"/>
                  <a:pt x="819" y="925"/>
                  <a:pt x="810" y="936"/>
                </a:cubicBezTo>
                <a:cubicBezTo>
                  <a:pt x="799" y="950"/>
                  <a:pt x="809" y="975"/>
                  <a:pt x="797" y="988"/>
                </a:cubicBezTo>
                <a:cubicBezTo>
                  <a:pt x="776" y="1012"/>
                  <a:pt x="718" y="1040"/>
                  <a:pt x="718" y="1040"/>
                </a:cubicBezTo>
                <a:cubicBezTo>
                  <a:pt x="567" y="1018"/>
                  <a:pt x="508" y="1010"/>
                  <a:pt x="326" y="1001"/>
                </a:cubicBezTo>
                <a:cubicBezTo>
                  <a:pt x="275" y="968"/>
                  <a:pt x="275" y="940"/>
                  <a:pt x="234" y="909"/>
                </a:cubicBezTo>
                <a:cubicBezTo>
                  <a:pt x="209" y="890"/>
                  <a:pt x="156" y="857"/>
                  <a:pt x="156" y="857"/>
                </a:cubicBezTo>
                <a:cubicBezTo>
                  <a:pt x="120" y="892"/>
                  <a:pt x="120" y="874"/>
                  <a:pt x="156" y="90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Freeform 107">
            <a:extLst>
              <a:ext uri="{FF2B5EF4-FFF2-40B4-BE49-F238E27FC236}">
                <a16:creationId xmlns:a16="http://schemas.microsoft.com/office/drawing/2014/main" id="{21A4241A-FD64-4E6C-90CF-2478E6F50F70}"/>
              </a:ext>
            </a:extLst>
          </p:cNvPr>
          <p:cNvSpPr>
            <a:spLocks/>
          </p:cNvSpPr>
          <p:nvPr/>
        </p:nvSpPr>
        <p:spPr bwMode="auto">
          <a:xfrm>
            <a:off x="4062413" y="2725738"/>
            <a:ext cx="1354137" cy="1250950"/>
          </a:xfrm>
          <a:custGeom>
            <a:avLst/>
            <a:gdLst>
              <a:gd name="T0" fmla="*/ 260350 w 853"/>
              <a:gd name="T1" fmla="*/ 785813 h 788"/>
              <a:gd name="T2" fmla="*/ 219075 w 853"/>
              <a:gd name="T3" fmla="*/ 828675 h 788"/>
              <a:gd name="T4" fmla="*/ 155575 w 853"/>
              <a:gd name="T5" fmla="*/ 869950 h 788"/>
              <a:gd name="T6" fmla="*/ 52387 w 853"/>
              <a:gd name="T7" fmla="*/ 1035050 h 788"/>
              <a:gd name="T8" fmla="*/ 31750 w 853"/>
              <a:gd name="T9" fmla="*/ 1243013 h 788"/>
              <a:gd name="T10" fmla="*/ 592137 w 853"/>
              <a:gd name="T11" fmla="*/ 1222375 h 788"/>
              <a:gd name="T12" fmla="*/ 841375 w 853"/>
              <a:gd name="T13" fmla="*/ 1077913 h 788"/>
              <a:gd name="T14" fmla="*/ 987425 w 853"/>
              <a:gd name="T15" fmla="*/ 806450 h 788"/>
              <a:gd name="T16" fmla="*/ 1092200 w 853"/>
              <a:gd name="T17" fmla="*/ 641350 h 788"/>
              <a:gd name="T18" fmla="*/ 1069975 w 853"/>
              <a:gd name="T19" fmla="*/ 577850 h 788"/>
              <a:gd name="T20" fmla="*/ 1092200 w 853"/>
              <a:gd name="T21" fmla="*/ 515938 h 788"/>
              <a:gd name="T22" fmla="*/ 1174750 w 853"/>
              <a:gd name="T23" fmla="*/ 328613 h 788"/>
              <a:gd name="T24" fmla="*/ 1236662 w 853"/>
              <a:gd name="T25" fmla="*/ 307975 h 788"/>
              <a:gd name="T26" fmla="*/ 1277937 w 853"/>
              <a:gd name="T27" fmla="*/ 246063 h 788"/>
              <a:gd name="T28" fmla="*/ 1049337 w 853"/>
              <a:gd name="T29" fmla="*/ 79375 h 788"/>
              <a:gd name="T30" fmla="*/ 946150 w 853"/>
              <a:gd name="T31" fmla="*/ 100013 h 788"/>
              <a:gd name="T32" fmla="*/ 884237 w 853"/>
              <a:gd name="T33" fmla="*/ 120650 h 788"/>
              <a:gd name="T34" fmla="*/ 863600 w 853"/>
              <a:gd name="T35" fmla="*/ 204788 h 788"/>
              <a:gd name="T36" fmla="*/ 779462 w 853"/>
              <a:gd name="T37" fmla="*/ 225425 h 788"/>
              <a:gd name="T38" fmla="*/ 635000 w 853"/>
              <a:gd name="T39" fmla="*/ 577850 h 788"/>
              <a:gd name="T40" fmla="*/ 509587 w 853"/>
              <a:gd name="T41" fmla="*/ 661988 h 788"/>
              <a:gd name="T42" fmla="*/ 468312 w 853"/>
              <a:gd name="T43" fmla="*/ 723900 h 788"/>
              <a:gd name="T44" fmla="*/ 384175 w 853"/>
              <a:gd name="T45" fmla="*/ 744538 h 788"/>
              <a:gd name="T46" fmla="*/ 260350 w 853"/>
              <a:gd name="T47" fmla="*/ 785813 h 788"/>
              <a:gd name="T48" fmla="*/ 280987 w 853"/>
              <a:gd name="T49" fmla="*/ 849313 h 788"/>
              <a:gd name="T50" fmla="*/ 260350 w 853"/>
              <a:gd name="T51" fmla="*/ 785813 h 7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53" h="788">
                <a:moveTo>
                  <a:pt x="164" y="495"/>
                </a:moveTo>
                <a:cubicBezTo>
                  <a:pt x="155" y="504"/>
                  <a:pt x="148" y="514"/>
                  <a:pt x="138" y="522"/>
                </a:cubicBezTo>
                <a:cubicBezTo>
                  <a:pt x="126" y="532"/>
                  <a:pt x="107" y="535"/>
                  <a:pt x="98" y="548"/>
                </a:cubicBezTo>
                <a:cubicBezTo>
                  <a:pt x="19" y="673"/>
                  <a:pt x="122" y="592"/>
                  <a:pt x="33" y="652"/>
                </a:cubicBezTo>
                <a:cubicBezTo>
                  <a:pt x="1" y="748"/>
                  <a:pt x="0" y="704"/>
                  <a:pt x="20" y="783"/>
                </a:cubicBezTo>
                <a:cubicBezTo>
                  <a:pt x="138" y="779"/>
                  <a:pt x="257" y="788"/>
                  <a:pt x="373" y="770"/>
                </a:cubicBezTo>
                <a:cubicBezTo>
                  <a:pt x="417" y="763"/>
                  <a:pt x="479" y="696"/>
                  <a:pt x="530" y="679"/>
                </a:cubicBezTo>
                <a:cubicBezTo>
                  <a:pt x="580" y="629"/>
                  <a:pt x="573" y="558"/>
                  <a:pt x="622" y="508"/>
                </a:cubicBezTo>
                <a:cubicBezTo>
                  <a:pt x="637" y="464"/>
                  <a:pt x="654" y="436"/>
                  <a:pt x="688" y="404"/>
                </a:cubicBezTo>
                <a:cubicBezTo>
                  <a:pt x="683" y="391"/>
                  <a:pt x="674" y="378"/>
                  <a:pt x="674" y="364"/>
                </a:cubicBezTo>
                <a:cubicBezTo>
                  <a:pt x="674" y="350"/>
                  <a:pt x="684" y="338"/>
                  <a:pt x="688" y="325"/>
                </a:cubicBezTo>
                <a:cubicBezTo>
                  <a:pt x="700" y="286"/>
                  <a:pt x="700" y="231"/>
                  <a:pt x="740" y="207"/>
                </a:cubicBezTo>
                <a:cubicBezTo>
                  <a:pt x="752" y="200"/>
                  <a:pt x="766" y="198"/>
                  <a:pt x="779" y="194"/>
                </a:cubicBezTo>
                <a:cubicBezTo>
                  <a:pt x="788" y="181"/>
                  <a:pt x="798" y="169"/>
                  <a:pt x="805" y="155"/>
                </a:cubicBezTo>
                <a:cubicBezTo>
                  <a:pt x="853" y="59"/>
                  <a:pt x="719" y="59"/>
                  <a:pt x="661" y="50"/>
                </a:cubicBezTo>
                <a:cubicBezTo>
                  <a:pt x="561" y="0"/>
                  <a:pt x="641" y="18"/>
                  <a:pt x="596" y="63"/>
                </a:cubicBezTo>
                <a:cubicBezTo>
                  <a:pt x="586" y="73"/>
                  <a:pt x="570" y="72"/>
                  <a:pt x="557" y="76"/>
                </a:cubicBezTo>
                <a:cubicBezTo>
                  <a:pt x="553" y="94"/>
                  <a:pt x="557" y="116"/>
                  <a:pt x="544" y="129"/>
                </a:cubicBezTo>
                <a:cubicBezTo>
                  <a:pt x="531" y="142"/>
                  <a:pt x="497" y="125"/>
                  <a:pt x="491" y="142"/>
                </a:cubicBezTo>
                <a:cubicBezTo>
                  <a:pt x="427" y="331"/>
                  <a:pt x="552" y="313"/>
                  <a:pt x="400" y="364"/>
                </a:cubicBezTo>
                <a:cubicBezTo>
                  <a:pt x="374" y="382"/>
                  <a:pt x="347" y="399"/>
                  <a:pt x="321" y="417"/>
                </a:cubicBezTo>
                <a:cubicBezTo>
                  <a:pt x="308" y="426"/>
                  <a:pt x="308" y="447"/>
                  <a:pt x="295" y="456"/>
                </a:cubicBezTo>
                <a:cubicBezTo>
                  <a:pt x="280" y="466"/>
                  <a:pt x="259" y="464"/>
                  <a:pt x="242" y="469"/>
                </a:cubicBezTo>
                <a:cubicBezTo>
                  <a:pt x="216" y="477"/>
                  <a:pt x="164" y="495"/>
                  <a:pt x="164" y="495"/>
                </a:cubicBezTo>
                <a:cubicBezTo>
                  <a:pt x="168" y="508"/>
                  <a:pt x="177" y="535"/>
                  <a:pt x="177" y="535"/>
                </a:cubicBezTo>
                <a:cubicBezTo>
                  <a:pt x="177" y="535"/>
                  <a:pt x="168" y="508"/>
                  <a:pt x="164" y="4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Freeform 108">
            <a:extLst>
              <a:ext uri="{FF2B5EF4-FFF2-40B4-BE49-F238E27FC236}">
                <a16:creationId xmlns:a16="http://schemas.microsoft.com/office/drawing/2014/main" id="{EC546F0B-EC60-FBFD-2692-F443698E84BC}"/>
              </a:ext>
            </a:extLst>
          </p:cNvPr>
          <p:cNvSpPr>
            <a:spLocks/>
          </p:cNvSpPr>
          <p:nvPr/>
        </p:nvSpPr>
        <p:spPr bwMode="auto">
          <a:xfrm>
            <a:off x="5049838" y="3013075"/>
            <a:ext cx="519112" cy="452438"/>
          </a:xfrm>
          <a:custGeom>
            <a:avLst/>
            <a:gdLst>
              <a:gd name="T0" fmla="*/ 166687 w 327"/>
              <a:gd name="T1" fmla="*/ 41275 h 285"/>
              <a:gd name="T2" fmla="*/ 82550 w 327"/>
              <a:gd name="T3" fmla="*/ 312738 h 285"/>
              <a:gd name="T4" fmla="*/ 41275 w 327"/>
              <a:gd name="T5" fmla="*/ 374650 h 285"/>
              <a:gd name="T6" fmla="*/ 20637 w 327"/>
              <a:gd name="T7" fmla="*/ 436563 h 285"/>
              <a:gd name="T8" fmla="*/ 187325 w 327"/>
              <a:gd name="T9" fmla="*/ 415925 h 285"/>
              <a:gd name="T10" fmla="*/ 333375 w 327"/>
              <a:gd name="T11" fmla="*/ 249238 h 285"/>
              <a:gd name="T12" fmla="*/ 290512 w 327"/>
              <a:gd name="T13" fmla="*/ 312738 h 285"/>
              <a:gd name="T14" fmla="*/ 415925 w 327"/>
              <a:gd name="T15" fmla="*/ 333375 h 285"/>
              <a:gd name="T16" fmla="*/ 354012 w 327"/>
              <a:gd name="T17" fmla="*/ 0 h 285"/>
              <a:gd name="T18" fmla="*/ 166687 w 327"/>
              <a:gd name="T19" fmla="*/ 41275 h 2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7" h="285">
                <a:moveTo>
                  <a:pt x="105" y="26"/>
                </a:moveTo>
                <a:cubicBezTo>
                  <a:pt x="51" y="82"/>
                  <a:pt x="74" y="117"/>
                  <a:pt x="52" y="197"/>
                </a:cubicBezTo>
                <a:cubicBezTo>
                  <a:pt x="48" y="212"/>
                  <a:pt x="33" y="222"/>
                  <a:pt x="26" y="236"/>
                </a:cubicBezTo>
                <a:cubicBezTo>
                  <a:pt x="20" y="248"/>
                  <a:pt x="0" y="271"/>
                  <a:pt x="13" y="275"/>
                </a:cubicBezTo>
                <a:cubicBezTo>
                  <a:pt x="47" y="285"/>
                  <a:pt x="83" y="266"/>
                  <a:pt x="118" y="262"/>
                </a:cubicBezTo>
                <a:cubicBezTo>
                  <a:pt x="179" y="170"/>
                  <a:pt x="144" y="200"/>
                  <a:pt x="210" y="157"/>
                </a:cubicBezTo>
                <a:cubicBezTo>
                  <a:pt x="201" y="170"/>
                  <a:pt x="180" y="181"/>
                  <a:pt x="183" y="197"/>
                </a:cubicBezTo>
                <a:cubicBezTo>
                  <a:pt x="192" y="245"/>
                  <a:pt x="244" y="216"/>
                  <a:pt x="262" y="210"/>
                </a:cubicBezTo>
                <a:cubicBezTo>
                  <a:pt x="327" y="143"/>
                  <a:pt x="279" y="56"/>
                  <a:pt x="223" y="0"/>
                </a:cubicBezTo>
                <a:cubicBezTo>
                  <a:pt x="132" y="30"/>
                  <a:pt x="172" y="26"/>
                  <a:pt x="105" y="2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9" name="Freeform 109">
            <a:extLst>
              <a:ext uri="{FF2B5EF4-FFF2-40B4-BE49-F238E27FC236}">
                <a16:creationId xmlns:a16="http://schemas.microsoft.com/office/drawing/2014/main" id="{2904E25E-B2C6-D40E-EF82-F28A8B755B69}"/>
              </a:ext>
            </a:extLst>
          </p:cNvPr>
          <p:cNvSpPr>
            <a:spLocks/>
          </p:cNvSpPr>
          <p:nvPr/>
        </p:nvSpPr>
        <p:spPr bwMode="auto">
          <a:xfrm>
            <a:off x="5049838" y="3013075"/>
            <a:ext cx="254000" cy="477838"/>
          </a:xfrm>
          <a:custGeom>
            <a:avLst/>
            <a:gdLst>
              <a:gd name="T0" fmla="*/ 0 w 160"/>
              <a:gd name="T1" fmla="*/ 477838 h 301"/>
              <a:gd name="T2" fmla="*/ 41275 w 160"/>
              <a:gd name="T3" fmla="*/ 354013 h 301"/>
              <a:gd name="T4" fmla="*/ 104775 w 160"/>
              <a:gd name="T5" fmla="*/ 312738 h 301"/>
              <a:gd name="T6" fmla="*/ 146050 w 160"/>
              <a:gd name="T7" fmla="*/ 269875 h 301"/>
              <a:gd name="T8" fmla="*/ 228600 w 160"/>
              <a:gd name="T9" fmla="*/ 146050 h 301"/>
              <a:gd name="T10" fmla="*/ 249238 w 160"/>
              <a:gd name="T11" fmla="*/ 0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" h="301">
                <a:moveTo>
                  <a:pt x="0" y="301"/>
                </a:moveTo>
                <a:cubicBezTo>
                  <a:pt x="9" y="275"/>
                  <a:pt x="17" y="249"/>
                  <a:pt x="26" y="223"/>
                </a:cubicBezTo>
                <a:cubicBezTo>
                  <a:pt x="31" y="208"/>
                  <a:pt x="54" y="207"/>
                  <a:pt x="66" y="197"/>
                </a:cubicBezTo>
                <a:cubicBezTo>
                  <a:pt x="76" y="189"/>
                  <a:pt x="85" y="180"/>
                  <a:pt x="92" y="170"/>
                </a:cubicBezTo>
                <a:cubicBezTo>
                  <a:pt x="111" y="145"/>
                  <a:pt x="144" y="92"/>
                  <a:pt x="144" y="92"/>
                </a:cubicBezTo>
                <a:cubicBezTo>
                  <a:pt x="160" y="26"/>
                  <a:pt x="157" y="57"/>
                  <a:pt x="1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0" name="Freeform 110">
            <a:extLst>
              <a:ext uri="{FF2B5EF4-FFF2-40B4-BE49-F238E27FC236}">
                <a16:creationId xmlns:a16="http://schemas.microsoft.com/office/drawing/2014/main" id="{7ED3959B-E958-C65C-E62E-D6A84C323416}"/>
              </a:ext>
            </a:extLst>
          </p:cNvPr>
          <p:cNvSpPr>
            <a:spLocks/>
          </p:cNvSpPr>
          <p:nvPr/>
        </p:nvSpPr>
        <p:spPr bwMode="auto">
          <a:xfrm>
            <a:off x="3517900" y="3211513"/>
            <a:ext cx="804863" cy="736600"/>
          </a:xfrm>
          <a:custGeom>
            <a:avLst/>
            <a:gdLst>
              <a:gd name="T0" fmla="*/ 201613 w 507"/>
              <a:gd name="T1" fmla="*/ 9525 h 464"/>
              <a:gd name="T2" fmla="*/ 77788 w 507"/>
              <a:gd name="T3" fmla="*/ 50800 h 464"/>
              <a:gd name="T4" fmla="*/ 98425 w 507"/>
              <a:gd name="T5" fmla="*/ 466725 h 464"/>
              <a:gd name="T6" fmla="*/ 119063 w 507"/>
              <a:gd name="T7" fmla="*/ 528638 h 464"/>
              <a:gd name="T8" fmla="*/ 180975 w 507"/>
              <a:gd name="T9" fmla="*/ 549275 h 464"/>
              <a:gd name="T10" fmla="*/ 242888 w 507"/>
              <a:gd name="T11" fmla="*/ 592138 h 464"/>
              <a:gd name="T12" fmla="*/ 368300 w 507"/>
              <a:gd name="T13" fmla="*/ 633413 h 464"/>
              <a:gd name="T14" fmla="*/ 555625 w 507"/>
              <a:gd name="T15" fmla="*/ 674688 h 464"/>
              <a:gd name="T16" fmla="*/ 493713 w 507"/>
              <a:gd name="T17" fmla="*/ 695325 h 464"/>
              <a:gd name="T18" fmla="*/ 430213 w 507"/>
              <a:gd name="T19" fmla="*/ 654050 h 464"/>
              <a:gd name="T20" fmla="*/ 222250 w 507"/>
              <a:gd name="T21" fmla="*/ 612775 h 464"/>
              <a:gd name="T22" fmla="*/ 368300 w 507"/>
              <a:gd name="T23" fmla="*/ 612775 h 464"/>
              <a:gd name="T24" fmla="*/ 534988 w 507"/>
              <a:gd name="T25" fmla="*/ 736600 h 464"/>
              <a:gd name="T26" fmla="*/ 700088 w 507"/>
              <a:gd name="T27" fmla="*/ 612775 h 464"/>
              <a:gd name="T28" fmla="*/ 804863 w 507"/>
              <a:gd name="T29" fmla="*/ 320675 h 464"/>
              <a:gd name="T30" fmla="*/ 638175 w 507"/>
              <a:gd name="T31" fmla="*/ 196850 h 464"/>
              <a:gd name="T32" fmla="*/ 430213 w 507"/>
              <a:gd name="T33" fmla="*/ 9525 h 464"/>
              <a:gd name="T34" fmla="*/ 14288 w 507"/>
              <a:gd name="T35" fmla="*/ 71438 h 464"/>
              <a:gd name="T36" fmla="*/ 14288 w 507"/>
              <a:gd name="T37" fmla="*/ 114300 h 4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7" h="464">
                <a:moveTo>
                  <a:pt x="127" y="6"/>
                </a:moveTo>
                <a:cubicBezTo>
                  <a:pt x="101" y="15"/>
                  <a:pt x="48" y="5"/>
                  <a:pt x="49" y="32"/>
                </a:cubicBezTo>
                <a:cubicBezTo>
                  <a:pt x="53" y="119"/>
                  <a:pt x="54" y="207"/>
                  <a:pt x="62" y="294"/>
                </a:cubicBezTo>
                <a:cubicBezTo>
                  <a:pt x="63" y="308"/>
                  <a:pt x="65" y="323"/>
                  <a:pt x="75" y="333"/>
                </a:cubicBezTo>
                <a:cubicBezTo>
                  <a:pt x="85" y="343"/>
                  <a:pt x="101" y="342"/>
                  <a:pt x="114" y="346"/>
                </a:cubicBezTo>
                <a:cubicBezTo>
                  <a:pt x="127" y="355"/>
                  <a:pt x="139" y="367"/>
                  <a:pt x="153" y="373"/>
                </a:cubicBezTo>
                <a:cubicBezTo>
                  <a:pt x="178" y="384"/>
                  <a:pt x="232" y="399"/>
                  <a:pt x="232" y="399"/>
                </a:cubicBezTo>
                <a:cubicBezTo>
                  <a:pt x="292" y="379"/>
                  <a:pt x="299" y="391"/>
                  <a:pt x="350" y="425"/>
                </a:cubicBezTo>
                <a:cubicBezTo>
                  <a:pt x="337" y="429"/>
                  <a:pt x="325" y="440"/>
                  <a:pt x="311" y="438"/>
                </a:cubicBezTo>
                <a:cubicBezTo>
                  <a:pt x="295" y="435"/>
                  <a:pt x="285" y="419"/>
                  <a:pt x="271" y="412"/>
                </a:cubicBezTo>
                <a:cubicBezTo>
                  <a:pt x="234" y="394"/>
                  <a:pt x="175" y="391"/>
                  <a:pt x="140" y="386"/>
                </a:cubicBezTo>
                <a:cubicBezTo>
                  <a:pt x="25" y="309"/>
                  <a:pt x="205" y="379"/>
                  <a:pt x="232" y="386"/>
                </a:cubicBezTo>
                <a:cubicBezTo>
                  <a:pt x="287" y="423"/>
                  <a:pt x="299" y="407"/>
                  <a:pt x="337" y="464"/>
                </a:cubicBezTo>
                <a:cubicBezTo>
                  <a:pt x="392" y="446"/>
                  <a:pt x="393" y="418"/>
                  <a:pt x="441" y="386"/>
                </a:cubicBezTo>
                <a:cubicBezTo>
                  <a:pt x="464" y="321"/>
                  <a:pt x="469" y="261"/>
                  <a:pt x="507" y="202"/>
                </a:cubicBezTo>
                <a:cubicBezTo>
                  <a:pt x="469" y="145"/>
                  <a:pt x="457" y="161"/>
                  <a:pt x="402" y="124"/>
                </a:cubicBezTo>
                <a:cubicBezTo>
                  <a:pt x="378" y="51"/>
                  <a:pt x="340" y="23"/>
                  <a:pt x="271" y="6"/>
                </a:cubicBezTo>
                <a:cubicBezTo>
                  <a:pt x="60" y="21"/>
                  <a:pt x="146" y="0"/>
                  <a:pt x="9" y="45"/>
                </a:cubicBezTo>
                <a:cubicBezTo>
                  <a:pt x="0" y="48"/>
                  <a:pt x="9" y="63"/>
                  <a:pt x="9" y="72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1" name="Freeform 112">
            <a:extLst>
              <a:ext uri="{FF2B5EF4-FFF2-40B4-BE49-F238E27FC236}">
                <a16:creationId xmlns:a16="http://schemas.microsoft.com/office/drawing/2014/main" id="{6037DB35-6216-2678-7C31-6A94DC9D7FBD}"/>
              </a:ext>
            </a:extLst>
          </p:cNvPr>
          <p:cNvSpPr>
            <a:spLocks/>
          </p:cNvSpPr>
          <p:nvPr/>
        </p:nvSpPr>
        <p:spPr bwMode="auto">
          <a:xfrm>
            <a:off x="2452688" y="3740150"/>
            <a:ext cx="1952625" cy="977900"/>
          </a:xfrm>
          <a:custGeom>
            <a:avLst/>
            <a:gdLst>
              <a:gd name="T0" fmla="*/ 103188 w 1230"/>
              <a:gd name="T1" fmla="*/ 436563 h 616"/>
              <a:gd name="T2" fmla="*/ 41275 w 1230"/>
              <a:gd name="T3" fmla="*/ 457200 h 616"/>
              <a:gd name="T4" fmla="*/ 20638 w 1230"/>
              <a:gd name="T5" fmla="*/ 520700 h 616"/>
              <a:gd name="T6" fmla="*/ 0 w 1230"/>
              <a:gd name="T7" fmla="*/ 790575 h 616"/>
              <a:gd name="T8" fmla="*/ 311150 w 1230"/>
              <a:gd name="T9" fmla="*/ 977900 h 616"/>
              <a:gd name="T10" fmla="*/ 1287463 w 1230"/>
              <a:gd name="T11" fmla="*/ 957263 h 616"/>
              <a:gd name="T12" fmla="*/ 1330325 w 1230"/>
              <a:gd name="T13" fmla="*/ 914400 h 616"/>
              <a:gd name="T14" fmla="*/ 1454150 w 1230"/>
              <a:gd name="T15" fmla="*/ 831850 h 616"/>
              <a:gd name="T16" fmla="*/ 1579563 w 1230"/>
              <a:gd name="T17" fmla="*/ 749300 h 616"/>
              <a:gd name="T18" fmla="*/ 1682750 w 1230"/>
              <a:gd name="T19" fmla="*/ 665163 h 616"/>
              <a:gd name="T20" fmla="*/ 1765300 w 1230"/>
              <a:gd name="T21" fmla="*/ 561975 h 616"/>
              <a:gd name="T22" fmla="*/ 1849438 w 1230"/>
              <a:gd name="T23" fmla="*/ 457200 h 616"/>
              <a:gd name="T24" fmla="*/ 1952625 w 1230"/>
              <a:gd name="T25" fmla="*/ 187325 h 616"/>
              <a:gd name="T26" fmla="*/ 1911350 w 1230"/>
              <a:gd name="T27" fmla="*/ 63500 h 616"/>
              <a:gd name="T28" fmla="*/ 1890713 w 1230"/>
              <a:gd name="T29" fmla="*/ 0 h 616"/>
              <a:gd name="T30" fmla="*/ 1765300 w 1230"/>
              <a:gd name="T31" fmla="*/ 146050 h 616"/>
              <a:gd name="T32" fmla="*/ 1620838 w 1230"/>
              <a:gd name="T33" fmla="*/ 63500 h 616"/>
              <a:gd name="T34" fmla="*/ 1536700 w 1230"/>
              <a:gd name="T35" fmla="*/ 166688 h 616"/>
              <a:gd name="T36" fmla="*/ 1516063 w 1230"/>
              <a:gd name="T37" fmla="*/ 228600 h 616"/>
              <a:gd name="T38" fmla="*/ 1474788 w 1230"/>
              <a:gd name="T39" fmla="*/ 271463 h 616"/>
              <a:gd name="T40" fmla="*/ 1433513 w 1230"/>
              <a:gd name="T41" fmla="*/ 395288 h 616"/>
              <a:gd name="T42" fmla="*/ 1308100 w 1230"/>
              <a:gd name="T43" fmla="*/ 457200 h 616"/>
              <a:gd name="T44" fmla="*/ 1122363 w 1230"/>
              <a:gd name="T45" fmla="*/ 541338 h 616"/>
              <a:gd name="T46" fmla="*/ 477838 w 1230"/>
              <a:gd name="T47" fmla="*/ 520700 h 616"/>
              <a:gd name="T48" fmla="*/ 352425 w 1230"/>
              <a:gd name="T49" fmla="*/ 477838 h 616"/>
              <a:gd name="T50" fmla="*/ 290513 w 1230"/>
              <a:gd name="T51" fmla="*/ 436563 h 616"/>
              <a:gd name="T52" fmla="*/ 103188 w 1230"/>
              <a:gd name="T53" fmla="*/ 436563 h 6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30" h="616">
                <a:moveTo>
                  <a:pt x="65" y="275"/>
                </a:moveTo>
                <a:cubicBezTo>
                  <a:pt x="52" y="279"/>
                  <a:pt x="36" y="278"/>
                  <a:pt x="26" y="288"/>
                </a:cubicBezTo>
                <a:cubicBezTo>
                  <a:pt x="16" y="298"/>
                  <a:pt x="15" y="314"/>
                  <a:pt x="13" y="328"/>
                </a:cubicBezTo>
                <a:cubicBezTo>
                  <a:pt x="6" y="384"/>
                  <a:pt x="4" y="441"/>
                  <a:pt x="0" y="498"/>
                </a:cubicBezTo>
                <a:cubicBezTo>
                  <a:pt x="50" y="573"/>
                  <a:pt x="114" y="595"/>
                  <a:pt x="196" y="616"/>
                </a:cubicBezTo>
                <a:cubicBezTo>
                  <a:pt x="401" y="612"/>
                  <a:pt x="606" y="616"/>
                  <a:pt x="811" y="603"/>
                </a:cubicBezTo>
                <a:cubicBezTo>
                  <a:pt x="824" y="602"/>
                  <a:pt x="828" y="584"/>
                  <a:pt x="838" y="576"/>
                </a:cubicBezTo>
                <a:cubicBezTo>
                  <a:pt x="863" y="557"/>
                  <a:pt x="916" y="524"/>
                  <a:pt x="916" y="524"/>
                </a:cubicBezTo>
                <a:cubicBezTo>
                  <a:pt x="967" y="447"/>
                  <a:pt x="909" y="516"/>
                  <a:pt x="995" y="472"/>
                </a:cubicBezTo>
                <a:cubicBezTo>
                  <a:pt x="1020" y="459"/>
                  <a:pt x="1037" y="435"/>
                  <a:pt x="1060" y="419"/>
                </a:cubicBezTo>
                <a:cubicBezTo>
                  <a:pt x="1085" y="344"/>
                  <a:pt x="1054" y="411"/>
                  <a:pt x="1112" y="354"/>
                </a:cubicBezTo>
                <a:cubicBezTo>
                  <a:pt x="1132" y="334"/>
                  <a:pt x="1148" y="310"/>
                  <a:pt x="1165" y="288"/>
                </a:cubicBezTo>
                <a:cubicBezTo>
                  <a:pt x="1204" y="239"/>
                  <a:pt x="1215" y="178"/>
                  <a:pt x="1230" y="118"/>
                </a:cubicBezTo>
                <a:cubicBezTo>
                  <a:pt x="1221" y="92"/>
                  <a:pt x="1213" y="66"/>
                  <a:pt x="1204" y="40"/>
                </a:cubicBezTo>
                <a:cubicBezTo>
                  <a:pt x="1200" y="27"/>
                  <a:pt x="1191" y="0"/>
                  <a:pt x="1191" y="0"/>
                </a:cubicBezTo>
                <a:cubicBezTo>
                  <a:pt x="1133" y="19"/>
                  <a:pt x="1132" y="36"/>
                  <a:pt x="1112" y="92"/>
                </a:cubicBezTo>
                <a:cubicBezTo>
                  <a:pt x="1092" y="32"/>
                  <a:pt x="1084" y="19"/>
                  <a:pt x="1021" y="40"/>
                </a:cubicBezTo>
                <a:cubicBezTo>
                  <a:pt x="989" y="137"/>
                  <a:pt x="1036" y="21"/>
                  <a:pt x="968" y="105"/>
                </a:cubicBezTo>
                <a:cubicBezTo>
                  <a:pt x="959" y="116"/>
                  <a:pt x="962" y="132"/>
                  <a:pt x="955" y="144"/>
                </a:cubicBezTo>
                <a:cubicBezTo>
                  <a:pt x="949" y="155"/>
                  <a:pt x="938" y="162"/>
                  <a:pt x="929" y="171"/>
                </a:cubicBezTo>
                <a:cubicBezTo>
                  <a:pt x="920" y="197"/>
                  <a:pt x="929" y="240"/>
                  <a:pt x="903" y="249"/>
                </a:cubicBezTo>
                <a:cubicBezTo>
                  <a:pt x="772" y="293"/>
                  <a:pt x="965" y="225"/>
                  <a:pt x="824" y="288"/>
                </a:cubicBezTo>
                <a:cubicBezTo>
                  <a:pt x="687" y="349"/>
                  <a:pt x="794" y="283"/>
                  <a:pt x="707" y="341"/>
                </a:cubicBezTo>
                <a:cubicBezTo>
                  <a:pt x="572" y="337"/>
                  <a:pt x="436" y="339"/>
                  <a:pt x="301" y="328"/>
                </a:cubicBezTo>
                <a:cubicBezTo>
                  <a:pt x="273" y="326"/>
                  <a:pt x="245" y="316"/>
                  <a:pt x="222" y="301"/>
                </a:cubicBezTo>
                <a:cubicBezTo>
                  <a:pt x="209" y="292"/>
                  <a:pt x="198" y="278"/>
                  <a:pt x="183" y="275"/>
                </a:cubicBezTo>
                <a:cubicBezTo>
                  <a:pt x="144" y="269"/>
                  <a:pt x="104" y="275"/>
                  <a:pt x="65" y="275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2" name="Freeform 113">
            <a:extLst>
              <a:ext uri="{FF2B5EF4-FFF2-40B4-BE49-F238E27FC236}">
                <a16:creationId xmlns:a16="http://schemas.microsoft.com/office/drawing/2014/main" id="{645E2620-4304-04ED-86F8-550924BE625F}"/>
              </a:ext>
            </a:extLst>
          </p:cNvPr>
          <p:cNvSpPr>
            <a:spLocks/>
          </p:cNvSpPr>
          <p:nvPr/>
        </p:nvSpPr>
        <p:spPr bwMode="auto">
          <a:xfrm>
            <a:off x="4322763" y="3948113"/>
            <a:ext cx="3179762" cy="471487"/>
          </a:xfrm>
          <a:custGeom>
            <a:avLst/>
            <a:gdLst>
              <a:gd name="T0" fmla="*/ 0 w 2003"/>
              <a:gd name="T1" fmla="*/ 278308 h 288"/>
              <a:gd name="T2" fmla="*/ 1350962 w 2003"/>
              <a:gd name="T3" fmla="*/ 471487 h 288"/>
              <a:gd name="T4" fmla="*/ 2432050 w 2003"/>
              <a:gd name="T5" fmla="*/ 407640 h 288"/>
              <a:gd name="T6" fmla="*/ 2951162 w 2003"/>
              <a:gd name="T7" fmla="*/ 235744 h 288"/>
              <a:gd name="T8" fmla="*/ 3179762 w 200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3" h="288">
                <a:moveTo>
                  <a:pt x="0" y="170"/>
                </a:moveTo>
                <a:cubicBezTo>
                  <a:pt x="266" y="281"/>
                  <a:pt x="569" y="275"/>
                  <a:pt x="851" y="288"/>
                </a:cubicBezTo>
                <a:cubicBezTo>
                  <a:pt x="1140" y="280"/>
                  <a:pt x="1287" y="276"/>
                  <a:pt x="1532" y="249"/>
                </a:cubicBezTo>
                <a:cubicBezTo>
                  <a:pt x="1638" y="206"/>
                  <a:pt x="1746" y="166"/>
                  <a:pt x="1859" y="144"/>
                </a:cubicBezTo>
                <a:cubicBezTo>
                  <a:pt x="1915" y="107"/>
                  <a:pt x="1955" y="48"/>
                  <a:pt x="200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3" name="Freeform 116">
            <a:extLst>
              <a:ext uri="{FF2B5EF4-FFF2-40B4-BE49-F238E27FC236}">
                <a16:creationId xmlns:a16="http://schemas.microsoft.com/office/drawing/2014/main" id="{3DD57F56-497C-C84C-318F-E3F8D12EDFA8}"/>
              </a:ext>
            </a:extLst>
          </p:cNvPr>
          <p:cNvSpPr>
            <a:spLocks/>
          </p:cNvSpPr>
          <p:nvPr/>
        </p:nvSpPr>
        <p:spPr bwMode="auto">
          <a:xfrm>
            <a:off x="4135438" y="4343400"/>
            <a:ext cx="3305175" cy="515938"/>
          </a:xfrm>
          <a:custGeom>
            <a:avLst/>
            <a:gdLst>
              <a:gd name="T0" fmla="*/ 0 w 2082"/>
              <a:gd name="T1" fmla="*/ 331788 h 325"/>
              <a:gd name="T2" fmla="*/ 311150 w 2082"/>
              <a:gd name="T3" fmla="*/ 436563 h 325"/>
              <a:gd name="T4" fmla="*/ 603250 w 2082"/>
              <a:gd name="T5" fmla="*/ 498475 h 325"/>
              <a:gd name="T6" fmla="*/ 2203450 w 2082"/>
              <a:gd name="T7" fmla="*/ 415925 h 325"/>
              <a:gd name="T8" fmla="*/ 2473325 w 2082"/>
              <a:gd name="T9" fmla="*/ 331788 h 325"/>
              <a:gd name="T10" fmla="*/ 2743200 w 2082"/>
              <a:gd name="T11" fmla="*/ 228600 h 325"/>
              <a:gd name="T12" fmla="*/ 2847975 w 2082"/>
              <a:gd name="T13" fmla="*/ 146050 h 325"/>
              <a:gd name="T14" fmla="*/ 2992438 w 2082"/>
              <a:gd name="T15" fmla="*/ 103188 h 325"/>
              <a:gd name="T16" fmla="*/ 3054350 w 2082"/>
              <a:gd name="T17" fmla="*/ 82550 h 325"/>
              <a:gd name="T18" fmla="*/ 3117850 w 2082"/>
              <a:gd name="T19" fmla="*/ 41275 h 325"/>
              <a:gd name="T20" fmla="*/ 3241675 w 2082"/>
              <a:gd name="T21" fmla="*/ 20638 h 325"/>
              <a:gd name="T22" fmla="*/ 3305175 w 2082"/>
              <a:gd name="T23" fmla="*/ 0 h 3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82" h="325">
                <a:moveTo>
                  <a:pt x="0" y="209"/>
                </a:moveTo>
                <a:cubicBezTo>
                  <a:pt x="79" y="257"/>
                  <a:pt x="102" y="262"/>
                  <a:pt x="196" y="275"/>
                </a:cubicBezTo>
                <a:cubicBezTo>
                  <a:pt x="256" y="295"/>
                  <a:pt x="317" y="304"/>
                  <a:pt x="380" y="314"/>
                </a:cubicBezTo>
                <a:cubicBezTo>
                  <a:pt x="981" y="305"/>
                  <a:pt x="1007" y="325"/>
                  <a:pt x="1388" y="262"/>
                </a:cubicBezTo>
                <a:cubicBezTo>
                  <a:pt x="1449" y="242"/>
                  <a:pt x="1493" y="221"/>
                  <a:pt x="1558" y="209"/>
                </a:cubicBezTo>
                <a:cubicBezTo>
                  <a:pt x="1613" y="172"/>
                  <a:pt x="1671" y="173"/>
                  <a:pt x="1728" y="144"/>
                </a:cubicBezTo>
                <a:cubicBezTo>
                  <a:pt x="1753" y="131"/>
                  <a:pt x="1768" y="103"/>
                  <a:pt x="1794" y="92"/>
                </a:cubicBezTo>
                <a:cubicBezTo>
                  <a:pt x="1823" y="79"/>
                  <a:pt x="1855" y="74"/>
                  <a:pt x="1885" y="65"/>
                </a:cubicBezTo>
                <a:cubicBezTo>
                  <a:pt x="1898" y="61"/>
                  <a:pt x="1912" y="58"/>
                  <a:pt x="1924" y="52"/>
                </a:cubicBezTo>
                <a:cubicBezTo>
                  <a:pt x="1938" y="45"/>
                  <a:pt x="1949" y="31"/>
                  <a:pt x="1964" y="26"/>
                </a:cubicBezTo>
                <a:cubicBezTo>
                  <a:pt x="1989" y="18"/>
                  <a:pt x="2016" y="19"/>
                  <a:pt x="2042" y="13"/>
                </a:cubicBezTo>
                <a:cubicBezTo>
                  <a:pt x="2056" y="10"/>
                  <a:pt x="2082" y="0"/>
                  <a:pt x="208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4" name="Freeform 117">
            <a:extLst>
              <a:ext uri="{FF2B5EF4-FFF2-40B4-BE49-F238E27FC236}">
                <a16:creationId xmlns:a16="http://schemas.microsoft.com/office/drawing/2014/main" id="{B4D8D646-C295-BA8C-1712-04C5C7BA7541}"/>
              </a:ext>
            </a:extLst>
          </p:cNvPr>
          <p:cNvSpPr>
            <a:spLocks/>
          </p:cNvSpPr>
          <p:nvPr/>
        </p:nvSpPr>
        <p:spPr bwMode="auto">
          <a:xfrm>
            <a:off x="4922838" y="3138488"/>
            <a:ext cx="2143125" cy="498475"/>
          </a:xfrm>
          <a:custGeom>
            <a:avLst/>
            <a:gdLst>
              <a:gd name="T0" fmla="*/ 168275 w 1350"/>
              <a:gd name="T1" fmla="*/ 393700 h 314"/>
              <a:gd name="T2" fmla="*/ 438150 w 1350"/>
              <a:gd name="T3" fmla="*/ 436563 h 314"/>
              <a:gd name="T4" fmla="*/ 688975 w 1350"/>
              <a:gd name="T5" fmla="*/ 498475 h 314"/>
              <a:gd name="T6" fmla="*/ 1416050 w 1350"/>
              <a:gd name="T7" fmla="*/ 436563 h 314"/>
              <a:gd name="T8" fmla="*/ 1809750 w 1350"/>
              <a:gd name="T9" fmla="*/ 269875 h 314"/>
              <a:gd name="T10" fmla="*/ 2017713 w 1350"/>
              <a:gd name="T11" fmla="*/ 123825 h 314"/>
              <a:gd name="T12" fmla="*/ 2143125 w 1350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0" h="314">
                <a:moveTo>
                  <a:pt x="106" y="248"/>
                </a:moveTo>
                <a:cubicBezTo>
                  <a:pt x="262" y="289"/>
                  <a:pt x="0" y="223"/>
                  <a:pt x="276" y="275"/>
                </a:cubicBezTo>
                <a:cubicBezTo>
                  <a:pt x="329" y="285"/>
                  <a:pt x="434" y="314"/>
                  <a:pt x="434" y="314"/>
                </a:cubicBezTo>
                <a:cubicBezTo>
                  <a:pt x="690" y="304"/>
                  <a:pt x="711" y="305"/>
                  <a:pt x="892" y="275"/>
                </a:cubicBezTo>
                <a:cubicBezTo>
                  <a:pt x="970" y="234"/>
                  <a:pt x="1057" y="198"/>
                  <a:pt x="1140" y="170"/>
                </a:cubicBezTo>
                <a:cubicBezTo>
                  <a:pt x="1178" y="133"/>
                  <a:pt x="1221" y="95"/>
                  <a:pt x="1271" y="78"/>
                </a:cubicBezTo>
                <a:cubicBezTo>
                  <a:pt x="1299" y="37"/>
                  <a:pt x="1318" y="32"/>
                  <a:pt x="13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5" name="Freeform 118">
            <a:extLst>
              <a:ext uri="{FF2B5EF4-FFF2-40B4-BE49-F238E27FC236}">
                <a16:creationId xmlns:a16="http://schemas.microsoft.com/office/drawing/2014/main" id="{673635BF-5B0C-19A9-22BE-E6793A738760}"/>
              </a:ext>
            </a:extLst>
          </p:cNvPr>
          <p:cNvSpPr>
            <a:spLocks/>
          </p:cNvSpPr>
          <p:nvPr/>
        </p:nvSpPr>
        <p:spPr bwMode="auto">
          <a:xfrm>
            <a:off x="5797550" y="2763838"/>
            <a:ext cx="490538" cy="2555875"/>
          </a:xfrm>
          <a:custGeom>
            <a:avLst/>
            <a:gdLst>
              <a:gd name="T0" fmla="*/ 0 w 309"/>
              <a:gd name="T1" fmla="*/ 0 h 1610"/>
              <a:gd name="T2" fmla="*/ 166688 w 309"/>
              <a:gd name="T3" fmla="*/ 354013 h 1610"/>
              <a:gd name="T4" fmla="*/ 84138 w 309"/>
              <a:gd name="T5" fmla="*/ 2411413 h 1610"/>
              <a:gd name="T6" fmla="*/ 63500 w 309"/>
              <a:gd name="T7" fmla="*/ 2555875 h 16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9" h="1610">
                <a:moveTo>
                  <a:pt x="0" y="0"/>
                </a:moveTo>
                <a:cubicBezTo>
                  <a:pt x="53" y="69"/>
                  <a:pt x="74" y="143"/>
                  <a:pt x="105" y="223"/>
                </a:cubicBezTo>
                <a:cubicBezTo>
                  <a:pt x="130" y="642"/>
                  <a:pt x="309" y="1170"/>
                  <a:pt x="53" y="1519"/>
                </a:cubicBezTo>
                <a:cubicBezTo>
                  <a:pt x="39" y="1601"/>
                  <a:pt x="40" y="1571"/>
                  <a:pt x="40" y="16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6" name="Freeform 119">
            <a:extLst>
              <a:ext uri="{FF2B5EF4-FFF2-40B4-BE49-F238E27FC236}">
                <a16:creationId xmlns:a16="http://schemas.microsoft.com/office/drawing/2014/main" id="{490CDC8A-DA49-30B5-0202-F03E0529A034}"/>
              </a:ext>
            </a:extLst>
          </p:cNvPr>
          <p:cNvSpPr>
            <a:spLocks/>
          </p:cNvSpPr>
          <p:nvPr/>
        </p:nvSpPr>
        <p:spPr bwMode="auto">
          <a:xfrm>
            <a:off x="5153025" y="3074988"/>
            <a:ext cx="266700" cy="2162175"/>
          </a:xfrm>
          <a:custGeom>
            <a:avLst/>
            <a:gdLst>
              <a:gd name="T0" fmla="*/ 125413 w 168"/>
              <a:gd name="T1" fmla="*/ 0 h 1362"/>
              <a:gd name="T2" fmla="*/ 166688 w 168"/>
              <a:gd name="T3" fmla="*/ 395288 h 1362"/>
              <a:gd name="T4" fmla="*/ 22225 w 168"/>
              <a:gd name="T5" fmla="*/ 2057400 h 1362"/>
              <a:gd name="T6" fmla="*/ 1588 w 168"/>
              <a:gd name="T7" fmla="*/ 2162175 h 1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362">
                <a:moveTo>
                  <a:pt x="79" y="0"/>
                </a:moveTo>
                <a:cubicBezTo>
                  <a:pt x="143" y="67"/>
                  <a:pt x="112" y="166"/>
                  <a:pt x="105" y="249"/>
                </a:cubicBezTo>
                <a:cubicBezTo>
                  <a:pt x="100" y="534"/>
                  <a:pt x="168" y="987"/>
                  <a:pt x="14" y="1296"/>
                </a:cubicBezTo>
                <a:cubicBezTo>
                  <a:pt x="0" y="1353"/>
                  <a:pt x="1" y="1331"/>
                  <a:pt x="1" y="13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7" name="Freeform 120">
            <a:extLst>
              <a:ext uri="{FF2B5EF4-FFF2-40B4-BE49-F238E27FC236}">
                <a16:creationId xmlns:a16="http://schemas.microsoft.com/office/drawing/2014/main" id="{2233B583-84D2-0622-2693-52B28D360E05}"/>
              </a:ext>
            </a:extLst>
          </p:cNvPr>
          <p:cNvSpPr>
            <a:spLocks/>
          </p:cNvSpPr>
          <p:nvPr/>
        </p:nvSpPr>
        <p:spPr bwMode="auto">
          <a:xfrm>
            <a:off x="6608763" y="2681288"/>
            <a:ext cx="433387" cy="2568575"/>
          </a:xfrm>
          <a:custGeom>
            <a:avLst/>
            <a:gdLst>
              <a:gd name="T0" fmla="*/ 0 w 273"/>
              <a:gd name="T1" fmla="*/ 0 h 1618"/>
              <a:gd name="T2" fmla="*/ 82550 w 273"/>
              <a:gd name="T3" fmla="*/ 290513 h 1618"/>
              <a:gd name="T4" fmla="*/ 187325 w 273"/>
              <a:gd name="T5" fmla="*/ 622300 h 1618"/>
              <a:gd name="T6" fmla="*/ 269875 w 273"/>
              <a:gd name="T7" fmla="*/ 850900 h 1618"/>
              <a:gd name="T8" fmla="*/ 331787 w 273"/>
              <a:gd name="T9" fmla="*/ 1474788 h 1618"/>
              <a:gd name="T10" fmla="*/ 249237 w 273"/>
              <a:gd name="T11" fmla="*/ 2409825 h 16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73" h="1618">
                <a:moveTo>
                  <a:pt x="0" y="0"/>
                </a:moveTo>
                <a:cubicBezTo>
                  <a:pt x="10" y="72"/>
                  <a:pt x="12" y="123"/>
                  <a:pt x="52" y="183"/>
                </a:cubicBezTo>
                <a:cubicBezTo>
                  <a:pt x="97" y="359"/>
                  <a:pt x="68" y="292"/>
                  <a:pt x="118" y="392"/>
                </a:cubicBezTo>
                <a:cubicBezTo>
                  <a:pt x="148" y="512"/>
                  <a:pt x="124" y="467"/>
                  <a:pt x="170" y="536"/>
                </a:cubicBezTo>
                <a:cubicBezTo>
                  <a:pt x="208" y="690"/>
                  <a:pt x="199" y="698"/>
                  <a:pt x="209" y="929"/>
                </a:cubicBezTo>
                <a:cubicBezTo>
                  <a:pt x="192" y="1618"/>
                  <a:pt x="273" y="1285"/>
                  <a:pt x="157" y="15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8" name="Freeform 121">
            <a:extLst>
              <a:ext uri="{FF2B5EF4-FFF2-40B4-BE49-F238E27FC236}">
                <a16:creationId xmlns:a16="http://schemas.microsoft.com/office/drawing/2014/main" id="{8B0FE510-EBA1-BA99-BB39-279E02B24AEF}"/>
              </a:ext>
            </a:extLst>
          </p:cNvPr>
          <p:cNvSpPr>
            <a:spLocks/>
          </p:cNvSpPr>
          <p:nvPr/>
        </p:nvSpPr>
        <p:spPr bwMode="auto">
          <a:xfrm>
            <a:off x="3346450" y="0"/>
            <a:ext cx="3071813" cy="1376363"/>
          </a:xfrm>
          <a:custGeom>
            <a:avLst/>
            <a:gdLst>
              <a:gd name="T0" fmla="*/ 0 w 1935"/>
              <a:gd name="T1" fmla="*/ 0 h 867"/>
              <a:gd name="T2" fmla="*/ 41275 w 1935"/>
              <a:gd name="T3" fmla="*/ 1350963 h 867"/>
              <a:gd name="T4" fmla="*/ 103188 w 1935"/>
              <a:gd name="T5" fmla="*/ 1330325 h 867"/>
              <a:gd name="T6" fmla="*/ 228600 w 1935"/>
              <a:gd name="T7" fmla="*/ 1309688 h 867"/>
              <a:gd name="T8" fmla="*/ 2971800 w 1935"/>
              <a:gd name="T9" fmla="*/ 1309688 h 867"/>
              <a:gd name="T10" fmla="*/ 2867025 w 1935"/>
              <a:gd name="T11" fmla="*/ 1122363 h 867"/>
              <a:gd name="T12" fmla="*/ 2928938 w 1935"/>
              <a:gd name="T13" fmla="*/ 1017588 h 867"/>
              <a:gd name="T14" fmla="*/ 2992438 w 1935"/>
              <a:gd name="T15" fmla="*/ 1039813 h 867"/>
              <a:gd name="T16" fmla="*/ 3013075 w 1935"/>
              <a:gd name="T17" fmla="*/ 1309688 h 867"/>
              <a:gd name="T18" fmla="*/ 2951163 w 1935"/>
              <a:gd name="T19" fmla="*/ 1350963 h 867"/>
              <a:gd name="T20" fmla="*/ 2951163 w 1935"/>
              <a:gd name="T21" fmla="*/ 61913 h 8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35" h="867">
                <a:moveTo>
                  <a:pt x="0" y="0"/>
                </a:moveTo>
                <a:cubicBezTo>
                  <a:pt x="22" y="283"/>
                  <a:pt x="4" y="568"/>
                  <a:pt x="26" y="851"/>
                </a:cubicBezTo>
                <a:cubicBezTo>
                  <a:pt x="27" y="865"/>
                  <a:pt x="52" y="841"/>
                  <a:pt x="65" y="838"/>
                </a:cubicBezTo>
                <a:cubicBezTo>
                  <a:pt x="91" y="832"/>
                  <a:pt x="118" y="829"/>
                  <a:pt x="144" y="825"/>
                </a:cubicBezTo>
                <a:cubicBezTo>
                  <a:pt x="680" y="834"/>
                  <a:pt x="1349" y="854"/>
                  <a:pt x="1872" y="825"/>
                </a:cubicBezTo>
                <a:cubicBezTo>
                  <a:pt x="1900" y="823"/>
                  <a:pt x="1830" y="723"/>
                  <a:pt x="1806" y="707"/>
                </a:cubicBezTo>
                <a:cubicBezTo>
                  <a:pt x="1775" y="614"/>
                  <a:pt x="1751" y="617"/>
                  <a:pt x="1845" y="641"/>
                </a:cubicBezTo>
                <a:cubicBezTo>
                  <a:pt x="1859" y="645"/>
                  <a:pt x="1872" y="650"/>
                  <a:pt x="1885" y="655"/>
                </a:cubicBezTo>
                <a:cubicBezTo>
                  <a:pt x="1927" y="718"/>
                  <a:pt x="1935" y="713"/>
                  <a:pt x="1898" y="825"/>
                </a:cubicBezTo>
                <a:cubicBezTo>
                  <a:pt x="1893" y="840"/>
                  <a:pt x="1860" y="867"/>
                  <a:pt x="1859" y="851"/>
                </a:cubicBezTo>
                <a:cubicBezTo>
                  <a:pt x="1846" y="581"/>
                  <a:pt x="1859" y="310"/>
                  <a:pt x="1859" y="39"/>
                </a:cubicBezTo>
              </a:path>
            </a:pathLst>
          </a:custGeom>
          <a:gradFill rotWithShape="1">
            <a:gsLst>
              <a:gs pos="0">
                <a:srgbClr val="5E2F00"/>
              </a:gs>
              <a:gs pos="50000">
                <a:srgbClr val="CC6600"/>
              </a:gs>
              <a:gs pos="100000">
                <a:srgbClr val="5E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99" name="Freeform 122">
            <a:extLst>
              <a:ext uri="{FF2B5EF4-FFF2-40B4-BE49-F238E27FC236}">
                <a16:creationId xmlns:a16="http://schemas.microsoft.com/office/drawing/2014/main" id="{FB34F1AE-7925-DD0B-F0F5-43B72275EACD}"/>
              </a:ext>
            </a:extLst>
          </p:cNvPr>
          <p:cNvSpPr>
            <a:spLocks/>
          </p:cNvSpPr>
          <p:nvPr/>
        </p:nvSpPr>
        <p:spPr bwMode="auto">
          <a:xfrm>
            <a:off x="3346450" y="-128588"/>
            <a:ext cx="1397000" cy="1543051"/>
          </a:xfrm>
          <a:custGeom>
            <a:avLst/>
            <a:gdLst>
              <a:gd name="T0" fmla="*/ 0 w 880"/>
              <a:gd name="T1" fmla="*/ 149225 h 972"/>
              <a:gd name="T2" fmla="*/ 1350963 w 880"/>
              <a:gd name="T3" fmla="*/ 128588 h 972"/>
              <a:gd name="T4" fmla="*/ 1350963 w 880"/>
              <a:gd name="T5" fmla="*/ 315913 h 972"/>
              <a:gd name="T6" fmla="*/ 1287463 w 880"/>
              <a:gd name="T7" fmla="*/ 336550 h 972"/>
              <a:gd name="T8" fmla="*/ 1163638 w 880"/>
              <a:gd name="T9" fmla="*/ 419100 h 972"/>
              <a:gd name="T10" fmla="*/ 1122363 w 880"/>
              <a:gd name="T11" fmla="*/ 482600 h 972"/>
              <a:gd name="T12" fmla="*/ 1079500 w 880"/>
              <a:gd name="T13" fmla="*/ 523875 h 972"/>
              <a:gd name="T14" fmla="*/ 935038 w 880"/>
              <a:gd name="T15" fmla="*/ 565150 h 972"/>
              <a:gd name="T16" fmla="*/ 581025 w 880"/>
              <a:gd name="T17" fmla="*/ 668338 h 972"/>
              <a:gd name="T18" fmla="*/ 207963 w 880"/>
              <a:gd name="T19" fmla="*/ 752475 h 972"/>
              <a:gd name="T20" fmla="*/ 228600 w 880"/>
              <a:gd name="T21" fmla="*/ 835026 h 972"/>
              <a:gd name="T22" fmla="*/ 290513 w 880"/>
              <a:gd name="T23" fmla="*/ 855663 h 972"/>
              <a:gd name="T24" fmla="*/ 352425 w 880"/>
              <a:gd name="T25" fmla="*/ 896938 h 972"/>
              <a:gd name="T26" fmla="*/ 414338 w 880"/>
              <a:gd name="T27" fmla="*/ 960438 h 972"/>
              <a:gd name="T28" fmla="*/ 642938 w 880"/>
              <a:gd name="T29" fmla="*/ 1022351 h 972"/>
              <a:gd name="T30" fmla="*/ 747713 w 880"/>
              <a:gd name="T31" fmla="*/ 1104901 h 972"/>
              <a:gd name="T32" fmla="*/ 809625 w 880"/>
              <a:gd name="T33" fmla="*/ 1168401 h 972"/>
              <a:gd name="T34" fmla="*/ 935038 w 880"/>
              <a:gd name="T35" fmla="*/ 1230313 h 972"/>
              <a:gd name="T36" fmla="*/ 1058863 w 880"/>
              <a:gd name="T37" fmla="*/ 1397001 h 972"/>
              <a:gd name="T38" fmla="*/ 20638 w 880"/>
              <a:gd name="T39" fmla="*/ 1417638 h 972"/>
              <a:gd name="T40" fmla="*/ 0 w 880"/>
              <a:gd name="T41" fmla="*/ 149225 h 9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80" h="972">
                <a:moveTo>
                  <a:pt x="0" y="94"/>
                </a:moveTo>
                <a:cubicBezTo>
                  <a:pt x="282" y="0"/>
                  <a:pt x="473" y="75"/>
                  <a:pt x="851" y="81"/>
                </a:cubicBezTo>
                <a:cubicBezTo>
                  <a:pt x="865" y="124"/>
                  <a:pt x="880" y="148"/>
                  <a:pt x="851" y="199"/>
                </a:cubicBezTo>
                <a:cubicBezTo>
                  <a:pt x="844" y="211"/>
                  <a:pt x="824" y="208"/>
                  <a:pt x="811" y="212"/>
                </a:cubicBezTo>
                <a:cubicBezTo>
                  <a:pt x="785" y="229"/>
                  <a:pt x="759" y="247"/>
                  <a:pt x="733" y="264"/>
                </a:cubicBezTo>
                <a:cubicBezTo>
                  <a:pt x="720" y="273"/>
                  <a:pt x="717" y="292"/>
                  <a:pt x="707" y="304"/>
                </a:cubicBezTo>
                <a:cubicBezTo>
                  <a:pt x="699" y="314"/>
                  <a:pt x="691" y="324"/>
                  <a:pt x="680" y="330"/>
                </a:cubicBezTo>
                <a:cubicBezTo>
                  <a:pt x="665" y="339"/>
                  <a:pt x="601" y="352"/>
                  <a:pt x="589" y="356"/>
                </a:cubicBezTo>
                <a:cubicBezTo>
                  <a:pt x="512" y="379"/>
                  <a:pt x="445" y="402"/>
                  <a:pt x="366" y="421"/>
                </a:cubicBezTo>
                <a:cubicBezTo>
                  <a:pt x="288" y="440"/>
                  <a:pt x="207" y="449"/>
                  <a:pt x="131" y="474"/>
                </a:cubicBezTo>
                <a:cubicBezTo>
                  <a:pt x="135" y="491"/>
                  <a:pt x="133" y="512"/>
                  <a:pt x="144" y="526"/>
                </a:cubicBezTo>
                <a:cubicBezTo>
                  <a:pt x="153" y="537"/>
                  <a:pt x="171" y="533"/>
                  <a:pt x="183" y="539"/>
                </a:cubicBezTo>
                <a:cubicBezTo>
                  <a:pt x="197" y="546"/>
                  <a:pt x="210" y="555"/>
                  <a:pt x="222" y="565"/>
                </a:cubicBezTo>
                <a:cubicBezTo>
                  <a:pt x="236" y="577"/>
                  <a:pt x="245" y="596"/>
                  <a:pt x="261" y="605"/>
                </a:cubicBezTo>
                <a:cubicBezTo>
                  <a:pt x="295" y="624"/>
                  <a:pt x="367" y="635"/>
                  <a:pt x="405" y="644"/>
                </a:cubicBezTo>
                <a:cubicBezTo>
                  <a:pt x="504" y="739"/>
                  <a:pt x="346" y="590"/>
                  <a:pt x="471" y="696"/>
                </a:cubicBezTo>
                <a:cubicBezTo>
                  <a:pt x="485" y="708"/>
                  <a:pt x="495" y="726"/>
                  <a:pt x="510" y="736"/>
                </a:cubicBezTo>
                <a:cubicBezTo>
                  <a:pt x="534" y="753"/>
                  <a:pt x="564" y="759"/>
                  <a:pt x="589" y="775"/>
                </a:cubicBezTo>
                <a:cubicBezTo>
                  <a:pt x="648" y="863"/>
                  <a:pt x="619" y="830"/>
                  <a:pt x="667" y="880"/>
                </a:cubicBezTo>
                <a:cubicBezTo>
                  <a:pt x="530" y="972"/>
                  <a:pt x="141" y="902"/>
                  <a:pt x="13" y="893"/>
                </a:cubicBezTo>
                <a:cubicBezTo>
                  <a:pt x="0" y="147"/>
                  <a:pt x="0" y="413"/>
                  <a:pt x="0" y="9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0" name="Freeform 123">
            <a:extLst>
              <a:ext uri="{FF2B5EF4-FFF2-40B4-BE49-F238E27FC236}">
                <a16:creationId xmlns:a16="http://schemas.microsoft.com/office/drawing/2014/main" id="{0166A5C3-1954-C2D0-DFCE-FAB5A47BC19F}"/>
              </a:ext>
            </a:extLst>
          </p:cNvPr>
          <p:cNvSpPr>
            <a:spLocks/>
          </p:cNvSpPr>
          <p:nvPr/>
        </p:nvSpPr>
        <p:spPr bwMode="auto">
          <a:xfrm>
            <a:off x="3554413" y="-20638"/>
            <a:ext cx="622300" cy="581026"/>
          </a:xfrm>
          <a:custGeom>
            <a:avLst/>
            <a:gdLst>
              <a:gd name="T0" fmla="*/ 622300 w 392"/>
              <a:gd name="T1" fmla="*/ 0 h 366"/>
              <a:gd name="T2" fmla="*/ 519113 w 392"/>
              <a:gd name="T3" fmla="*/ 187325 h 366"/>
              <a:gd name="T4" fmla="*/ 498475 w 392"/>
              <a:gd name="T5" fmla="*/ 249238 h 366"/>
              <a:gd name="T6" fmla="*/ 434975 w 392"/>
              <a:gd name="T7" fmla="*/ 269875 h 366"/>
              <a:gd name="T8" fmla="*/ 311150 w 392"/>
              <a:gd name="T9" fmla="*/ 436563 h 366"/>
              <a:gd name="T10" fmla="*/ 290513 w 392"/>
              <a:gd name="T11" fmla="*/ 498476 h 366"/>
              <a:gd name="T12" fmla="*/ 0 w 392"/>
              <a:gd name="T13" fmla="*/ 581026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366">
                <a:moveTo>
                  <a:pt x="392" y="0"/>
                </a:moveTo>
                <a:cubicBezTo>
                  <a:pt x="378" y="43"/>
                  <a:pt x="341" y="75"/>
                  <a:pt x="327" y="118"/>
                </a:cubicBezTo>
                <a:cubicBezTo>
                  <a:pt x="323" y="131"/>
                  <a:pt x="324" y="147"/>
                  <a:pt x="314" y="157"/>
                </a:cubicBezTo>
                <a:cubicBezTo>
                  <a:pt x="304" y="167"/>
                  <a:pt x="287" y="166"/>
                  <a:pt x="274" y="170"/>
                </a:cubicBezTo>
                <a:cubicBezTo>
                  <a:pt x="237" y="225"/>
                  <a:pt x="253" y="237"/>
                  <a:pt x="196" y="275"/>
                </a:cubicBezTo>
                <a:cubicBezTo>
                  <a:pt x="192" y="288"/>
                  <a:pt x="195" y="307"/>
                  <a:pt x="183" y="314"/>
                </a:cubicBezTo>
                <a:cubicBezTo>
                  <a:pt x="129" y="345"/>
                  <a:pt x="49" y="317"/>
                  <a:pt x="0" y="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1" name="Freeform 124">
            <a:extLst>
              <a:ext uri="{FF2B5EF4-FFF2-40B4-BE49-F238E27FC236}">
                <a16:creationId xmlns:a16="http://schemas.microsoft.com/office/drawing/2014/main" id="{4C24E233-62CA-9941-F2C7-0AB97752DAFB}"/>
              </a:ext>
            </a:extLst>
          </p:cNvPr>
          <p:cNvSpPr>
            <a:spLocks/>
          </p:cNvSpPr>
          <p:nvPr/>
        </p:nvSpPr>
        <p:spPr bwMode="auto">
          <a:xfrm>
            <a:off x="3429000" y="-61913"/>
            <a:ext cx="277813" cy="685801"/>
          </a:xfrm>
          <a:custGeom>
            <a:avLst/>
            <a:gdLst>
              <a:gd name="T0" fmla="*/ 228600 w 175"/>
              <a:gd name="T1" fmla="*/ 0 h 432"/>
              <a:gd name="T2" fmla="*/ 125413 w 175"/>
              <a:gd name="T3" fmla="*/ 457201 h 432"/>
              <a:gd name="T4" fmla="*/ 0 w 175"/>
              <a:gd name="T5" fmla="*/ 685801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" h="432">
                <a:moveTo>
                  <a:pt x="144" y="0"/>
                </a:moveTo>
                <a:cubicBezTo>
                  <a:pt x="137" y="119"/>
                  <a:pt x="175" y="224"/>
                  <a:pt x="79" y="288"/>
                </a:cubicBezTo>
                <a:cubicBezTo>
                  <a:pt x="56" y="353"/>
                  <a:pt x="48" y="384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2" name="Freeform 125">
            <a:extLst>
              <a:ext uri="{FF2B5EF4-FFF2-40B4-BE49-F238E27FC236}">
                <a16:creationId xmlns:a16="http://schemas.microsoft.com/office/drawing/2014/main" id="{12EB4102-A886-5A3E-B3E9-793C2D537198}"/>
              </a:ext>
            </a:extLst>
          </p:cNvPr>
          <p:cNvSpPr>
            <a:spLocks/>
          </p:cNvSpPr>
          <p:nvPr/>
        </p:nvSpPr>
        <p:spPr bwMode="auto">
          <a:xfrm>
            <a:off x="3595688" y="747713"/>
            <a:ext cx="477837" cy="603250"/>
          </a:xfrm>
          <a:custGeom>
            <a:avLst/>
            <a:gdLst>
              <a:gd name="T0" fmla="*/ 0 w 301"/>
              <a:gd name="T1" fmla="*/ 0 h 380"/>
              <a:gd name="T2" fmla="*/ 207962 w 301"/>
              <a:gd name="T3" fmla="*/ 436563 h 380"/>
              <a:gd name="T4" fmla="*/ 228600 w 301"/>
              <a:gd name="T5" fmla="*/ 498475 h 380"/>
              <a:gd name="T6" fmla="*/ 290512 w 301"/>
              <a:gd name="T7" fmla="*/ 520700 h 380"/>
              <a:gd name="T8" fmla="*/ 477837 w 301"/>
              <a:gd name="T9" fmla="*/ 603250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380">
                <a:moveTo>
                  <a:pt x="0" y="0"/>
                </a:moveTo>
                <a:cubicBezTo>
                  <a:pt x="25" y="100"/>
                  <a:pt x="72" y="190"/>
                  <a:pt x="131" y="275"/>
                </a:cubicBezTo>
                <a:cubicBezTo>
                  <a:pt x="135" y="288"/>
                  <a:pt x="134" y="304"/>
                  <a:pt x="144" y="314"/>
                </a:cubicBezTo>
                <a:cubicBezTo>
                  <a:pt x="154" y="324"/>
                  <a:pt x="171" y="322"/>
                  <a:pt x="183" y="328"/>
                </a:cubicBezTo>
                <a:cubicBezTo>
                  <a:pt x="224" y="349"/>
                  <a:pt x="252" y="380"/>
                  <a:pt x="301" y="3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3" name="Freeform 126">
            <a:extLst>
              <a:ext uri="{FF2B5EF4-FFF2-40B4-BE49-F238E27FC236}">
                <a16:creationId xmlns:a16="http://schemas.microsoft.com/office/drawing/2014/main" id="{AD1A686F-06C5-809D-3DD9-D4EBF9A8C2F4}"/>
              </a:ext>
            </a:extLst>
          </p:cNvPr>
          <p:cNvSpPr>
            <a:spLocks/>
          </p:cNvSpPr>
          <p:nvPr/>
        </p:nvSpPr>
        <p:spPr bwMode="auto">
          <a:xfrm>
            <a:off x="3429000" y="768350"/>
            <a:ext cx="146050" cy="520700"/>
          </a:xfrm>
          <a:custGeom>
            <a:avLst/>
            <a:gdLst>
              <a:gd name="T0" fmla="*/ 0 w 92"/>
              <a:gd name="T1" fmla="*/ 0 h 328"/>
              <a:gd name="T2" fmla="*/ 82550 w 92"/>
              <a:gd name="T3" fmla="*/ 207963 h 328"/>
              <a:gd name="T4" fmla="*/ 146050 w 92"/>
              <a:gd name="T5" fmla="*/ 520700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" h="328">
                <a:moveTo>
                  <a:pt x="0" y="0"/>
                </a:moveTo>
                <a:cubicBezTo>
                  <a:pt x="29" y="45"/>
                  <a:pt x="39" y="79"/>
                  <a:pt x="52" y="131"/>
                </a:cubicBezTo>
                <a:cubicBezTo>
                  <a:pt x="60" y="198"/>
                  <a:pt x="62" y="267"/>
                  <a:pt x="92" y="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4" name="Freeform 127">
            <a:extLst>
              <a:ext uri="{FF2B5EF4-FFF2-40B4-BE49-F238E27FC236}">
                <a16:creationId xmlns:a16="http://schemas.microsoft.com/office/drawing/2014/main" id="{F29B2F39-3176-AEBF-DC2E-91D2F0F9B616}"/>
              </a:ext>
            </a:extLst>
          </p:cNvPr>
          <p:cNvSpPr>
            <a:spLocks/>
          </p:cNvSpPr>
          <p:nvPr/>
        </p:nvSpPr>
        <p:spPr bwMode="auto">
          <a:xfrm>
            <a:off x="3282950" y="509588"/>
            <a:ext cx="312738" cy="355600"/>
          </a:xfrm>
          <a:custGeom>
            <a:avLst/>
            <a:gdLst>
              <a:gd name="T0" fmla="*/ 312738 w 197"/>
              <a:gd name="T1" fmla="*/ 196850 h 224"/>
              <a:gd name="T2" fmla="*/ 42863 w 197"/>
              <a:gd name="T3" fmla="*/ 238125 h 224"/>
              <a:gd name="T4" fmla="*/ 0 w 197"/>
              <a:gd name="T5" fmla="*/ 114300 h 224"/>
              <a:gd name="T6" fmla="*/ 207963 w 197"/>
              <a:gd name="T7" fmla="*/ 50800 h 224"/>
              <a:gd name="T8" fmla="*/ 292100 w 197"/>
              <a:gd name="T9" fmla="*/ 134938 h 224"/>
              <a:gd name="T10" fmla="*/ 312738 w 197"/>
              <a:gd name="T11" fmla="*/ 196850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7" h="224">
                <a:moveTo>
                  <a:pt x="197" y="124"/>
                </a:moveTo>
                <a:cubicBezTo>
                  <a:pt x="173" y="197"/>
                  <a:pt x="178" y="224"/>
                  <a:pt x="27" y="150"/>
                </a:cubicBezTo>
                <a:cubicBezTo>
                  <a:pt x="2" y="138"/>
                  <a:pt x="0" y="72"/>
                  <a:pt x="0" y="72"/>
                </a:cubicBezTo>
                <a:cubicBezTo>
                  <a:pt x="72" y="0"/>
                  <a:pt x="28" y="15"/>
                  <a:pt x="131" y="32"/>
                </a:cubicBezTo>
                <a:cubicBezTo>
                  <a:pt x="166" y="44"/>
                  <a:pt x="184" y="39"/>
                  <a:pt x="184" y="85"/>
                </a:cubicBezTo>
                <a:cubicBezTo>
                  <a:pt x="184" y="164"/>
                  <a:pt x="147" y="223"/>
                  <a:pt x="197" y="1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5" name="Freeform 128">
            <a:extLst>
              <a:ext uri="{FF2B5EF4-FFF2-40B4-BE49-F238E27FC236}">
                <a16:creationId xmlns:a16="http://schemas.microsoft.com/office/drawing/2014/main" id="{DD6FB277-8F68-7E6A-B4C4-FECDB6862FE2}"/>
              </a:ext>
            </a:extLst>
          </p:cNvPr>
          <p:cNvSpPr>
            <a:spLocks/>
          </p:cNvSpPr>
          <p:nvPr/>
        </p:nvSpPr>
        <p:spPr bwMode="auto">
          <a:xfrm>
            <a:off x="3138488" y="739775"/>
            <a:ext cx="976312" cy="735013"/>
          </a:xfrm>
          <a:custGeom>
            <a:avLst/>
            <a:gdLst>
              <a:gd name="T0" fmla="*/ 352425 w 615"/>
              <a:gd name="T1" fmla="*/ 112713 h 463"/>
              <a:gd name="T2" fmla="*/ 123825 w 615"/>
              <a:gd name="T3" fmla="*/ 549275 h 463"/>
              <a:gd name="T4" fmla="*/ 41275 w 615"/>
              <a:gd name="T5" fmla="*/ 673100 h 463"/>
              <a:gd name="T6" fmla="*/ 0 w 615"/>
              <a:gd name="T7" fmla="*/ 735013 h 463"/>
              <a:gd name="T8" fmla="*/ 41275 w 615"/>
              <a:gd name="T9" fmla="*/ 673100 h 463"/>
              <a:gd name="T10" fmla="*/ 144462 w 615"/>
              <a:gd name="T11" fmla="*/ 590550 h 463"/>
              <a:gd name="T12" fmla="*/ 269875 w 615"/>
              <a:gd name="T13" fmla="*/ 444500 h 463"/>
              <a:gd name="T14" fmla="*/ 331787 w 615"/>
              <a:gd name="T15" fmla="*/ 714375 h 463"/>
              <a:gd name="T16" fmla="*/ 393700 w 615"/>
              <a:gd name="T17" fmla="*/ 49213 h 463"/>
              <a:gd name="T18" fmla="*/ 498475 w 615"/>
              <a:gd name="T19" fmla="*/ 153988 h 463"/>
              <a:gd name="T20" fmla="*/ 601662 w 615"/>
              <a:gd name="T21" fmla="*/ 257175 h 463"/>
              <a:gd name="T22" fmla="*/ 809625 w 615"/>
              <a:gd name="T23" fmla="*/ 528638 h 463"/>
              <a:gd name="T24" fmla="*/ 976312 w 615"/>
              <a:gd name="T25" fmla="*/ 652463 h 463"/>
              <a:gd name="T26" fmla="*/ 873125 w 615"/>
              <a:gd name="T27" fmla="*/ 465138 h 463"/>
              <a:gd name="T28" fmla="*/ 768350 w 615"/>
              <a:gd name="T29" fmla="*/ 361950 h 463"/>
              <a:gd name="T30" fmla="*/ 830262 w 615"/>
              <a:gd name="T31" fmla="*/ 320675 h 463"/>
              <a:gd name="T32" fmla="*/ 914400 w 615"/>
              <a:gd name="T33" fmla="*/ 195263 h 463"/>
              <a:gd name="T34" fmla="*/ 685800 w 615"/>
              <a:gd name="T35" fmla="*/ 174625 h 463"/>
              <a:gd name="T36" fmla="*/ 519112 w 615"/>
              <a:gd name="T37" fmla="*/ 153988 h 463"/>
              <a:gd name="T38" fmla="*/ 457200 w 615"/>
              <a:gd name="T39" fmla="*/ 133350 h 463"/>
              <a:gd name="T40" fmla="*/ 436562 w 615"/>
              <a:gd name="T41" fmla="*/ 71438 h 463"/>
              <a:gd name="T42" fmla="*/ 352425 w 615"/>
              <a:gd name="T43" fmla="*/ 112713 h 4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15" h="463">
                <a:moveTo>
                  <a:pt x="222" y="71"/>
                </a:moveTo>
                <a:cubicBezTo>
                  <a:pt x="175" y="164"/>
                  <a:pt x="140" y="263"/>
                  <a:pt x="78" y="346"/>
                </a:cubicBezTo>
                <a:cubicBezTo>
                  <a:pt x="59" y="371"/>
                  <a:pt x="43" y="398"/>
                  <a:pt x="26" y="424"/>
                </a:cubicBezTo>
                <a:cubicBezTo>
                  <a:pt x="17" y="437"/>
                  <a:pt x="0" y="463"/>
                  <a:pt x="0" y="463"/>
                </a:cubicBezTo>
                <a:cubicBezTo>
                  <a:pt x="0" y="463"/>
                  <a:pt x="17" y="437"/>
                  <a:pt x="26" y="424"/>
                </a:cubicBezTo>
                <a:cubicBezTo>
                  <a:pt x="60" y="374"/>
                  <a:pt x="37" y="390"/>
                  <a:pt x="91" y="372"/>
                </a:cubicBezTo>
                <a:cubicBezTo>
                  <a:pt x="155" y="308"/>
                  <a:pt x="130" y="340"/>
                  <a:pt x="170" y="280"/>
                </a:cubicBezTo>
                <a:cubicBezTo>
                  <a:pt x="189" y="336"/>
                  <a:pt x="190" y="394"/>
                  <a:pt x="209" y="450"/>
                </a:cubicBezTo>
                <a:cubicBezTo>
                  <a:pt x="242" y="316"/>
                  <a:pt x="240" y="168"/>
                  <a:pt x="248" y="31"/>
                </a:cubicBezTo>
                <a:cubicBezTo>
                  <a:pt x="321" y="139"/>
                  <a:pt x="225" y="8"/>
                  <a:pt x="314" y="97"/>
                </a:cubicBezTo>
                <a:cubicBezTo>
                  <a:pt x="401" y="184"/>
                  <a:pt x="275" y="93"/>
                  <a:pt x="379" y="162"/>
                </a:cubicBezTo>
                <a:cubicBezTo>
                  <a:pt x="407" y="231"/>
                  <a:pt x="448" y="290"/>
                  <a:pt x="510" y="333"/>
                </a:cubicBezTo>
                <a:cubicBezTo>
                  <a:pt x="548" y="390"/>
                  <a:pt x="560" y="374"/>
                  <a:pt x="615" y="411"/>
                </a:cubicBezTo>
                <a:cubicBezTo>
                  <a:pt x="599" y="363"/>
                  <a:pt x="594" y="336"/>
                  <a:pt x="550" y="293"/>
                </a:cubicBezTo>
                <a:cubicBezTo>
                  <a:pt x="528" y="271"/>
                  <a:pt x="484" y="228"/>
                  <a:pt x="484" y="228"/>
                </a:cubicBezTo>
                <a:cubicBezTo>
                  <a:pt x="497" y="219"/>
                  <a:pt x="513" y="214"/>
                  <a:pt x="523" y="202"/>
                </a:cubicBezTo>
                <a:cubicBezTo>
                  <a:pt x="544" y="178"/>
                  <a:pt x="576" y="123"/>
                  <a:pt x="576" y="123"/>
                </a:cubicBezTo>
                <a:cubicBezTo>
                  <a:pt x="496" y="71"/>
                  <a:pt x="575" y="110"/>
                  <a:pt x="432" y="110"/>
                </a:cubicBezTo>
                <a:cubicBezTo>
                  <a:pt x="397" y="110"/>
                  <a:pt x="362" y="101"/>
                  <a:pt x="327" y="97"/>
                </a:cubicBezTo>
                <a:cubicBezTo>
                  <a:pt x="314" y="93"/>
                  <a:pt x="298" y="94"/>
                  <a:pt x="288" y="84"/>
                </a:cubicBezTo>
                <a:cubicBezTo>
                  <a:pt x="278" y="74"/>
                  <a:pt x="285" y="55"/>
                  <a:pt x="275" y="45"/>
                </a:cubicBezTo>
                <a:cubicBezTo>
                  <a:pt x="230" y="0"/>
                  <a:pt x="231" y="43"/>
                  <a:pt x="222" y="71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6" name="Freeform 129">
            <a:extLst>
              <a:ext uri="{FF2B5EF4-FFF2-40B4-BE49-F238E27FC236}">
                <a16:creationId xmlns:a16="http://schemas.microsoft.com/office/drawing/2014/main" id="{2F493818-F699-B59D-CAE2-02108216BA25}"/>
              </a:ext>
            </a:extLst>
          </p:cNvPr>
          <p:cNvSpPr>
            <a:spLocks/>
          </p:cNvSpPr>
          <p:nvPr/>
        </p:nvSpPr>
        <p:spPr bwMode="auto">
          <a:xfrm>
            <a:off x="4697413" y="-22225"/>
            <a:ext cx="185737" cy="1493838"/>
          </a:xfrm>
          <a:custGeom>
            <a:avLst/>
            <a:gdLst>
              <a:gd name="T0" fmla="*/ 61912 w 117"/>
              <a:gd name="T1" fmla="*/ 42863 h 941"/>
              <a:gd name="T2" fmla="*/ 0 w 117"/>
              <a:gd name="T3" fmla="*/ 1311275 h 941"/>
              <a:gd name="T4" fmla="*/ 165100 w 117"/>
              <a:gd name="T5" fmla="*/ 1352550 h 941"/>
              <a:gd name="T6" fmla="*/ 123825 w 117"/>
              <a:gd name="T7" fmla="*/ 1588 h 941"/>
              <a:gd name="T8" fmla="*/ 61912 w 117"/>
              <a:gd name="T9" fmla="*/ 42863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" h="941">
                <a:moveTo>
                  <a:pt x="39" y="27"/>
                </a:moveTo>
                <a:cubicBezTo>
                  <a:pt x="33" y="379"/>
                  <a:pt x="86" y="560"/>
                  <a:pt x="0" y="826"/>
                </a:cubicBezTo>
                <a:cubicBezTo>
                  <a:pt x="17" y="843"/>
                  <a:pt x="100" y="941"/>
                  <a:pt x="104" y="852"/>
                </a:cubicBezTo>
                <a:cubicBezTo>
                  <a:pt x="117" y="568"/>
                  <a:pt x="87" y="285"/>
                  <a:pt x="78" y="1"/>
                </a:cubicBezTo>
                <a:cubicBezTo>
                  <a:pt x="35" y="15"/>
                  <a:pt x="39" y="0"/>
                  <a:pt x="39" y="27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7" name="Freeform 130">
            <a:extLst>
              <a:ext uri="{FF2B5EF4-FFF2-40B4-BE49-F238E27FC236}">
                <a16:creationId xmlns:a16="http://schemas.microsoft.com/office/drawing/2014/main" id="{617B0406-F812-AA9E-A3AC-CCC48AB38A3E}"/>
              </a:ext>
            </a:extLst>
          </p:cNvPr>
          <p:cNvSpPr>
            <a:spLocks/>
          </p:cNvSpPr>
          <p:nvPr/>
        </p:nvSpPr>
        <p:spPr bwMode="auto">
          <a:xfrm>
            <a:off x="4841875" y="-7938"/>
            <a:ext cx="1497013" cy="1365251"/>
          </a:xfrm>
          <a:custGeom>
            <a:avLst/>
            <a:gdLst>
              <a:gd name="T0" fmla="*/ 1392238 w 943"/>
              <a:gd name="T1" fmla="*/ 7938 h 860"/>
              <a:gd name="T2" fmla="*/ 41275 w 943"/>
              <a:gd name="T3" fmla="*/ 28575 h 860"/>
              <a:gd name="T4" fmla="*/ 104775 w 943"/>
              <a:gd name="T5" fmla="*/ 133350 h 860"/>
              <a:gd name="T6" fmla="*/ 125413 w 943"/>
              <a:gd name="T7" fmla="*/ 195263 h 860"/>
              <a:gd name="T8" fmla="*/ 104775 w 943"/>
              <a:gd name="T9" fmla="*/ 257175 h 860"/>
              <a:gd name="T10" fmla="*/ 166688 w 943"/>
              <a:gd name="T11" fmla="*/ 319088 h 860"/>
              <a:gd name="T12" fmla="*/ 249238 w 943"/>
              <a:gd name="T13" fmla="*/ 444500 h 860"/>
              <a:gd name="T14" fmla="*/ 436563 w 943"/>
              <a:gd name="T15" fmla="*/ 506413 h 860"/>
              <a:gd name="T16" fmla="*/ 998538 w 943"/>
              <a:gd name="T17" fmla="*/ 568325 h 860"/>
              <a:gd name="T18" fmla="*/ 955675 w 943"/>
              <a:gd name="T19" fmla="*/ 755651 h 860"/>
              <a:gd name="T20" fmla="*/ 893763 w 943"/>
              <a:gd name="T21" fmla="*/ 796926 h 860"/>
              <a:gd name="T22" fmla="*/ 706438 w 943"/>
              <a:gd name="T23" fmla="*/ 922338 h 860"/>
              <a:gd name="T24" fmla="*/ 665163 w 943"/>
              <a:gd name="T25" fmla="*/ 984251 h 860"/>
              <a:gd name="T26" fmla="*/ 603250 w 943"/>
              <a:gd name="T27" fmla="*/ 1025526 h 860"/>
              <a:gd name="T28" fmla="*/ 561975 w 943"/>
              <a:gd name="T29" fmla="*/ 1150938 h 860"/>
              <a:gd name="T30" fmla="*/ 541338 w 943"/>
              <a:gd name="T31" fmla="*/ 1212851 h 860"/>
              <a:gd name="T32" fmla="*/ 519113 w 943"/>
              <a:gd name="T33" fmla="*/ 1276351 h 860"/>
              <a:gd name="T34" fmla="*/ 790575 w 943"/>
              <a:gd name="T35" fmla="*/ 1338263 h 860"/>
              <a:gd name="T36" fmla="*/ 1497013 w 943"/>
              <a:gd name="T37" fmla="*/ 1317626 h 860"/>
              <a:gd name="T38" fmla="*/ 1433513 w 943"/>
              <a:gd name="T39" fmla="*/ 49213 h 860"/>
              <a:gd name="T40" fmla="*/ 1371600 w 943"/>
              <a:gd name="T41" fmla="*/ 28575 h 860"/>
              <a:gd name="T42" fmla="*/ 1081088 w 943"/>
              <a:gd name="T43" fmla="*/ 28575 h 8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3" h="860">
                <a:moveTo>
                  <a:pt x="877" y="5"/>
                </a:moveTo>
                <a:cubicBezTo>
                  <a:pt x="593" y="9"/>
                  <a:pt x="309" y="0"/>
                  <a:pt x="26" y="18"/>
                </a:cubicBezTo>
                <a:cubicBezTo>
                  <a:pt x="0" y="20"/>
                  <a:pt x="48" y="66"/>
                  <a:pt x="66" y="84"/>
                </a:cubicBezTo>
                <a:cubicBezTo>
                  <a:pt x="70" y="97"/>
                  <a:pt x="79" y="109"/>
                  <a:pt x="79" y="123"/>
                </a:cubicBezTo>
                <a:cubicBezTo>
                  <a:pt x="79" y="137"/>
                  <a:pt x="62" y="149"/>
                  <a:pt x="66" y="162"/>
                </a:cubicBezTo>
                <a:cubicBezTo>
                  <a:pt x="72" y="179"/>
                  <a:pt x="94" y="186"/>
                  <a:pt x="105" y="201"/>
                </a:cubicBezTo>
                <a:cubicBezTo>
                  <a:pt x="124" y="226"/>
                  <a:pt x="140" y="254"/>
                  <a:pt x="157" y="280"/>
                </a:cubicBezTo>
                <a:cubicBezTo>
                  <a:pt x="180" y="315"/>
                  <a:pt x="235" y="309"/>
                  <a:pt x="275" y="319"/>
                </a:cubicBezTo>
                <a:cubicBezTo>
                  <a:pt x="412" y="353"/>
                  <a:pt x="436" y="348"/>
                  <a:pt x="629" y="358"/>
                </a:cubicBezTo>
                <a:cubicBezTo>
                  <a:pt x="622" y="398"/>
                  <a:pt x="627" y="444"/>
                  <a:pt x="602" y="476"/>
                </a:cubicBezTo>
                <a:cubicBezTo>
                  <a:pt x="592" y="488"/>
                  <a:pt x="575" y="492"/>
                  <a:pt x="563" y="502"/>
                </a:cubicBezTo>
                <a:cubicBezTo>
                  <a:pt x="469" y="585"/>
                  <a:pt x="537" y="558"/>
                  <a:pt x="445" y="581"/>
                </a:cubicBezTo>
                <a:cubicBezTo>
                  <a:pt x="436" y="594"/>
                  <a:pt x="430" y="609"/>
                  <a:pt x="419" y="620"/>
                </a:cubicBezTo>
                <a:cubicBezTo>
                  <a:pt x="408" y="631"/>
                  <a:pt x="388" y="633"/>
                  <a:pt x="380" y="646"/>
                </a:cubicBezTo>
                <a:cubicBezTo>
                  <a:pt x="365" y="670"/>
                  <a:pt x="363" y="699"/>
                  <a:pt x="354" y="725"/>
                </a:cubicBezTo>
                <a:cubicBezTo>
                  <a:pt x="350" y="738"/>
                  <a:pt x="345" y="751"/>
                  <a:pt x="341" y="764"/>
                </a:cubicBezTo>
                <a:cubicBezTo>
                  <a:pt x="336" y="777"/>
                  <a:pt x="327" y="804"/>
                  <a:pt x="327" y="804"/>
                </a:cubicBezTo>
                <a:cubicBezTo>
                  <a:pt x="385" y="860"/>
                  <a:pt x="356" y="843"/>
                  <a:pt x="498" y="843"/>
                </a:cubicBezTo>
                <a:cubicBezTo>
                  <a:pt x="646" y="843"/>
                  <a:pt x="795" y="834"/>
                  <a:pt x="943" y="830"/>
                </a:cubicBezTo>
                <a:cubicBezTo>
                  <a:pt x="913" y="560"/>
                  <a:pt x="928" y="311"/>
                  <a:pt x="903" y="31"/>
                </a:cubicBezTo>
                <a:cubicBezTo>
                  <a:pt x="902" y="17"/>
                  <a:pt x="878" y="19"/>
                  <a:pt x="864" y="18"/>
                </a:cubicBezTo>
                <a:cubicBezTo>
                  <a:pt x="803" y="14"/>
                  <a:pt x="742" y="18"/>
                  <a:pt x="681" y="1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8" name="Freeform 131">
            <a:extLst>
              <a:ext uri="{FF2B5EF4-FFF2-40B4-BE49-F238E27FC236}">
                <a16:creationId xmlns:a16="http://schemas.microsoft.com/office/drawing/2014/main" id="{9BD80A19-6F7D-324F-CB02-CAAC287FFEFB}"/>
              </a:ext>
            </a:extLst>
          </p:cNvPr>
          <p:cNvSpPr>
            <a:spLocks/>
          </p:cNvSpPr>
          <p:nvPr/>
        </p:nvSpPr>
        <p:spPr bwMode="auto">
          <a:xfrm>
            <a:off x="5257800" y="61913"/>
            <a:ext cx="984250" cy="1271587"/>
          </a:xfrm>
          <a:custGeom>
            <a:avLst/>
            <a:gdLst>
              <a:gd name="T0" fmla="*/ 0 w 620"/>
              <a:gd name="T1" fmla="*/ 0 h 801"/>
              <a:gd name="T2" fmla="*/ 20638 w 620"/>
              <a:gd name="T3" fmla="*/ 84137 h 801"/>
              <a:gd name="T4" fmla="*/ 498475 w 620"/>
              <a:gd name="T5" fmla="*/ 312737 h 801"/>
              <a:gd name="T6" fmla="*/ 706438 w 620"/>
              <a:gd name="T7" fmla="*/ 395287 h 801"/>
              <a:gd name="T8" fmla="*/ 539750 w 620"/>
              <a:gd name="T9" fmla="*/ 998537 h 801"/>
              <a:gd name="T10" fmla="*/ 457200 w 620"/>
              <a:gd name="T11" fmla="*/ 1039812 h 801"/>
              <a:gd name="T12" fmla="*/ 436563 w 620"/>
              <a:gd name="T13" fmla="*/ 1101725 h 801"/>
              <a:gd name="T14" fmla="*/ 374650 w 620"/>
              <a:gd name="T15" fmla="*/ 1227137 h 801"/>
              <a:gd name="T16" fmla="*/ 498475 w 620"/>
              <a:gd name="T17" fmla="*/ 1227137 h 801"/>
              <a:gd name="T18" fmla="*/ 976313 w 620"/>
              <a:gd name="T19" fmla="*/ 1206500 h 801"/>
              <a:gd name="T20" fmla="*/ 914400 w 620"/>
              <a:gd name="T21" fmla="*/ 1101725 h 801"/>
              <a:gd name="T22" fmla="*/ 831850 w 620"/>
              <a:gd name="T23" fmla="*/ 977900 h 801"/>
              <a:gd name="T24" fmla="*/ 935038 w 620"/>
              <a:gd name="T25" fmla="*/ 706437 h 801"/>
              <a:gd name="T26" fmla="*/ 914400 w 620"/>
              <a:gd name="T27" fmla="*/ 354012 h 801"/>
              <a:gd name="T28" fmla="*/ 788988 w 620"/>
              <a:gd name="T29" fmla="*/ 207962 h 801"/>
              <a:gd name="T30" fmla="*/ 747713 w 620"/>
              <a:gd name="T31" fmla="*/ 146050 h 801"/>
              <a:gd name="T32" fmla="*/ 582613 w 620"/>
              <a:gd name="T33" fmla="*/ 20637 h 8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0" h="801">
                <a:moveTo>
                  <a:pt x="0" y="0"/>
                </a:moveTo>
                <a:cubicBezTo>
                  <a:pt x="4" y="18"/>
                  <a:pt x="6" y="36"/>
                  <a:pt x="13" y="53"/>
                </a:cubicBezTo>
                <a:cubicBezTo>
                  <a:pt x="69" y="184"/>
                  <a:pt x="203" y="161"/>
                  <a:pt x="314" y="197"/>
                </a:cubicBezTo>
                <a:cubicBezTo>
                  <a:pt x="411" y="229"/>
                  <a:pt x="368" y="211"/>
                  <a:pt x="445" y="249"/>
                </a:cubicBezTo>
                <a:cubicBezTo>
                  <a:pt x="539" y="391"/>
                  <a:pt x="441" y="528"/>
                  <a:pt x="340" y="629"/>
                </a:cubicBezTo>
                <a:cubicBezTo>
                  <a:pt x="305" y="733"/>
                  <a:pt x="357" y="620"/>
                  <a:pt x="288" y="655"/>
                </a:cubicBezTo>
                <a:cubicBezTo>
                  <a:pt x="276" y="661"/>
                  <a:pt x="279" y="681"/>
                  <a:pt x="275" y="694"/>
                </a:cubicBezTo>
                <a:cubicBezTo>
                  <a:pt x="256" y="762"/>
                  <a:pt x="277" y="731"/>
                  <a:pt x="236" y="773"/>
                </a:cubicBezTo>
                <a:cubicBezTo>
                  <a:pt x="321" y="801"/>
                  <a:pt x="229" y="779"/>
                  <a:pt x="314" y="773"/>
                </a:cubicBezTo>
                <a:cubicBezTo>
                  <a:pt x="414" y="765"/>
                  <a:pt x="515" y="764"/>
                  <a:pt x="615" y="760"/>
                </a:cubicBezTo>
                <a:cubicBezTo>
                  <a:pt x="555" y="698"/>
                  <a:pt x="620" y="773"/>
                  <a:pt x="576" y="694"/>
                </a:cubicBezTo>
                <a:cubicBezTo>
                  <a:pt x="561" y="667"/>
                  <a:pt x="524" y="616"/>
                  <a:pt x="524" y="616"/>
                </a:cubicBezTo>
                <a:cubicBezTo>
                  <a:pt x="540" y="551"/>
                  <a:pt x="543" y="493"/>
                  <a:pt x="589" y="445"/>
                </a:cubicBezTo>
                <a:cubicBezTo>
                  <a:pt x="585" y="371"/>
                  <a:pt x="587" y="296"/>
                  <a:pt x="576" y="223"/>
                </a:cubicBezTo>
                <a:cubicBezTo>
                  <a:pt x="572" y="200"/>
                  <a:pt x="503" y="137"/>
                  <a:pt x="497" y="131"/>
                </a:cubicBezTo>
                <a:cubicBezTo>
                  <a:pt x="486" y="120"/>
                  <a:pt x="482" y="103"/>
                  <a:pt x="471" y="92"/>
                </a:cubicBezTo>
                <a:cubicBezTo>
                  <a:pt x="441" y="62"/>
                  <a:pt x="398" y="44"/>
                  <a:pt x="367" y="1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09" name="Freeform 132">
            <a:extLst>
              <a:ext uri="{FF2B5EF4-FFF2-40B4-BE49-F238E27FC236}">
                <a16:creationId xmlns:a16="http://schemas.microsoft.com/office/drawing/2014/main" id="{C98A47BE-8FAA-E6A7-35BA-99F4D6AD9DC5}"/>
              </a:ext>
            </a:extLst>
          </p:cNvPr>
          <p:cNvSpPr>
            <a:spLocks/>
          </p:cNvSpPr>
          <p:nvPr/>
        </p:nvSpPr>
        <p:spPr bwMode="auto">
          <a:xfrm>
            <a:off x="5861050" y="436563"/>
            <a:ext cx="377825" cy="268287"/>
          </a:xfrm>
          <a:custGeom>
            <a:avLst/>
            <a:gdLst>
              <a:gd name="T0" fmla="*/ 249238 w 238"/>
              <a:gd name="T1" fmla="*/ 187325 h 169"/>
              <a:gd name="T2" fmla="*/ 61913 w 238"/>
              <a:gd name="T3" fmla="*/ 123825 h 169"/>
              <a:gd name="T4" fmla="*/ 20638 w 238"/>
              <a:gd name="T5" fmla="*/ 166687 h 169"/>
              <a:gd name="T6" fmla="*/ 82550 w 238"/>
              <a:gd name="T7" fmla="*/ 207962 h 169"/>
              <a:gd name="T8" fmla="*/ 207963 w 238"/>
              <a:gd name="T9" fmla="*/ 249237 h 169"/>
              <a:gd name="T10" fmla="*/ 352425 w 238"/>
              <a:gd name="T11" fmla="*/ 228600 h 169"/>
              <a:gd name="T12" fmla="*/ 290513 w 238"/>
              <a:gd name="T13" fmla="*/ 20637 h 169"/>
              <a:gd name="T14" fmla="*/ 228600 w 238"/>
              <a:gd name="T15" fmla="*/ 0 h 169"/>
              <a:gd name="T16" fmla="*/ 123825 w 238"/>
              <a:gd name="T17" fmla="*/ 20637 h 169"/>
              <a:gd name="T18" fmla="*/ 61913 w 238"/>
              <a:gd name="T19" fmla="*/ 41275 h 169"/>
              <a:gd name="T20" fmla="*/ 20638 w 238"/>
              <a:gd name="T21" fmla="*/ 166687 h 169"/>
              <a:gd name="T22" fmla="*/ 0 w 238"/>
              <a:gd name="T23" fmla="*/ 187325 h 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8" h="169">
                <a:moveTo>
                  <a:pt x="157" y="118"/>
                </a:moveTo>
                <a:cubicBezTo>
                  <a:pt x="116" y="55"/>
                  <a:pt x="111" y="60"/>
                  <a:pt x="39" y="78"/>
                </a:cubicBezTo>
                <a:cubicBezTo>
                  <a:pt x="30" y="87"/>
                  <a:pt x="10" y="93"/>
                  <a:pt x="13" y="105"/>
                </a:cubicBezTo>
                <a:cubicBezTo>
                  <a:pt x="17" y="120"/>
                  <a:pt x="38" y="125"/>
                  <a:pt x="52" y="131"/>
                </a:cubicBezTo>
                <a:cubicBezTo>
                  <a:pt x="77" y="142"/>
                  <a:pt x="131" y="157"/>
                  <a:pt x="131" y="157"/>
                </a:cubicBezTo>
                <a:cubicBezTo>
                  <a:pt x="161" y="153"/>
                  <a:pt x="204" y="169"/>
                  <a:pt x="222" y="144"/>
                </a:cubicBezTo>
                <a:cubicBezTo>
                  <a:pt x="238" y="122"/>
                  <a:pt x="210" y="35"/>
                  <a:pt x="183" y="13"/>
                </a:cubicBezTo>
                <a:cubicBezTo>
                  <a:pt x="172" y="4"/>
                  <a:pt x="157" y="4"/>
                  <a:pt x="144" y="0"/>
                </a:cubicBezTo>
                <a:cubicBezTo>
                  <a:pt x="122" y="4"/>
                  <a:pt x="100" y="8"/>
                  <a:pt x="78" y="13"/>
                </a:cubicBezTo>
                <a:cubicBezTo>
                  <a:pt x="65" y="16"/>
                  <a:pt x="47" y="15"/>
                  <a:pt x="39" y="26"/>
                </a:cubicBezTo>
                <a:cubicBezTo>
                  <a:pt x="23" y="49"/>
                  <a:pt x="33" y="85"/>
                  <a:pt x="13" y="105"/>
                </a:cubicBezTo>
                <a:cubicBezTo>
                  <a:pt x="9" y="109"/>
                  <a:pt x="4" y="114"/>
                  <a:pt x="0" y="118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0" name="Freeform 133">
            <a:extLst>
              <a:ext uri="{FF2B5EF4-FFF2-40B4-BE49-F238E27FC236}">
                <a16:creationId xmlns:a16="http://schemas.microsoft.com/office/drawing/2014/main" id="{2BF657E3-68B5-712E-A87B-053CAA23FED1}"/>
              </a:ext>
            </a:extLst>
          </p:cNvPr>
          <p:cNvSpPr>
            <a:spLocks/>
          </p:cNvSpPr>
          <p:nvPr/>
        </p:nvSpPr>
        <p:spPr bwMode="auto">
          <a:xfrm>
            <a:off x="5465763" y="665163"/>
            <a:ext cx="1054100" cy="792162"/>
          </a:xfrm>
          <a:custGeom>
            <a:avLst/>
            <a:gdLst>
              <a:gd name="T0" fmla="*/ 519113 w 664"/>
              <a:gd name="T1" fmla="*/ 20637 h 499"/>
              <a:gd name="T2" fmla="*/ 457200 w 664"/>
              <a:gd name="T3" fmla="*/ 41275 h 499"/>
              <a:gd name="T4" fmla="*/ 352425 w 664"/>
              <a:gd name="T5" fmla="*/ 166687 h 499"/>
              <a:gd name="T6" fmla="*/ 269875 w 664"/>
              <a:gd name="T7" fmla="*/ 187325 h 499"/>
              <a:gd name="T8" fmla="*/ 146050 w 664"/>
              <a:gd name="T9" fmla="*/ 228600 h 499"/>
              <a:gd name="T10" fmla="*/ 0 w 664"/>
              <a:gd name="T11" fmla="*/ 352425 h 499"/>
              <a:gd name="T12" fmla="*/ 166688 w 664"/>
              <a:gd name="T13" fmla="*/ 311150 h 499"/>
              <a:gd name="T14" fmla="*/ 290513 w 664"/>
              <a:gd name="T15" fmla="*/ 228600 h 499"/>
              <a:gd name="T16" fmla="*/ 311150 w 664"/>
              <a:gd name="T17" fmla="*/ 311150 h 499"/>
              <a:gd name="T18" fmla="*/ 352425 w 664"/>
              <a:gd name="T19" fmla="*/ 519112 h 499"/>
              <a:gd name="T20" fmla="*/ 374650 w 664"/>
              <a:gd name="T21" fmla="*/ 352425 h 499"/>
              <a:gd name="T22" fmla="*/ 436563 w 664"/>
              <a:gd name="T23" fmla="*/ 311150 h 499"/>
              <a:gd name="T24" fmla="*/ 498475 w 664"/>
              <a:gd name="T25" fmla="*/ 249237 h 499"/>
              <a:gd name="T26" fmla="*/ 519113 w 664"/>
              <a:gd name="T27" fmla="*/ 187325 h 499"/>
              <a:gd name="T28" fmla="*/ 539750 w 664"/>
              <a:gd name="T29" fmla="*/ 20637 h 499"/>
              <a:gd name="T30" fmla="*/ 560388 w 664"/>
              <a:gd name="T31" fmla="*/ 82550 h 499"/>
              <a:gd name="T32" fmla="*/ 603250 w 664"/>
              <a:gd name="T33" fmla="*/ 123825 h 499"/>
              <a:gd name="T34" fmla="*/ 706438 w 664"/>
              <a:gd name="T35" fmla="*/ 207962 h 499"/>
              <a:gd name="T36" fmla="*/ 788988 w 664"/>
              <a:gd name="T37" fmla="*/ 290512 h 499"/>
              <a:gd name="T38" fmla="*/ 914400 w 664"/>
              <a:gd name="T39" fmla="*/ 374650 h 499"/>
              <a:gd name="T40" fmla="*/ 1038225 w 664"/>
              <a:gd name="T41" fmla="*/ 560387 h 499"/>
              <a:gd name="T42" fmla="*/ 955675 w 664"/>
              <a:gd name="T43" fmla="*/ 539750 h 499"/>
              <a:gd name="T44" fmla="*/ 747713 w 664"/>
              <a:gd name="T45" fmla="*/ 436562 h 499"/>
              <a:gd name="T46" fmla="*/ 747713 w 664"/>
              <a:gd name="T47" fmla="*/ 768350 h 499"/>
              <a:gd name="T48" fmla="*/ 706438 w 664"/>
              <a:gd name="T49" fmla="*/ 706437 h 499"/>
              <a:gd name="T50" fmla="*/ 581025 w 664"/>
              <a:gd name="T51" fmla="*/ 603250 h 499"/>
              <a:gd name="T52" fmla="*/ 519113 w 664"/>
              <a:gd name="T53" fmla="*/ 20637 h 4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64" h="499">
                <a:moveTo>
                  <a:pt x="327" y="13"/>
                </a:moveTo>
                <a:cubicBezTo>
                  <a:pt x="314" y="17"/>
                  <a:pt x="299" y="17"/>
                  <a:pt x="288" y="26"/>
                </a:cubicBezTo>
                <a:cubicBezTo>
                  <a:pt x="279" y="34"/>
                  <a:pt x="242" y="95"/>
                  <a:pt x="222" y="105"/>
                </a:cubicBezTo>
                <a:cubicBezTo>
                  <a:pt x="206" y="113"/>
                  <a:pt x="187" y="113"/>
                  <a:pt x="170" y="118"/>
                </a:cubicBezTo>
                <a:cubicBezTo>
                  <a:pt x="144" y="126"/>
                  <a:pt x="92" y="144"/>
                  <a:pt x="92" y="144"/>
                </a:cubicBezTo>
                <a:cubicBezTo>
                  <a:pt x="53" y="182"/>
                  <a:pt x="55" y="204"/>
                  <a:pt x="0" y="222"/>
                </a:cubicBezTo>
                <a:cubicBezTo>
                  <a:pt x="64" y="245"/>
                  <a:pt x="57" y="232"/>
                  <a:pt x="105" y="196"/>
                </a:cubicBezTo>
                <a:cubicBezTo>
                  <a:pt x="130" y="177"/>
                  <a:pt x="183" y="144"/>
                  <a:pt x="183" y="144"/>
                </a:cubicBezTo>
                <a:cubicBezTo>
                  <a:pt x="187" y="161"/>
                  <a:pt x="192" y="179"/>
                  <a:pt x="196" y="196"/>
                </a:cubicBezTo>
                <a:cubicBezTo>
                  <a:pt x="205" y="240"/>
                  <a:pt x="222" y="327"/>
                  <a:pt x="222" y="327"/>
                </a:cubicBezTo>
                <a:cubicBezTo>
                  <a:pt x="227" y="292"/>
                  <a:pt x="223" y="255"/>
                  <a:pt x="236" y="222"/>
                </a:cubicBezTo>
                <a:cubicBezTo>
                  <a:pt x="242" y="208"/>
                  <a:pt x="263" y="206"/>
                  <a:pt x="275" y="196"/>
                </a:cubicBezTo>
                <a:cubicBezTo>
                  <a:pt x="289" y="184"/>
                  <a:pt x="301" y="170"/>
                  <a:pt x="314" y="157"/>
                </a:cubicBezTo>
                <a:cubicBezTo>
                  <a:pt x="318" y="144"/>
                  <a:pt x="325" y="131"/>
                  <a:pt x="327" y="118"/>
                </a:cubicBezTo>
                <a:cubicBezTo>
                  <a:pt x="333" y="83"/>
                  <a:pt x="327" y="46"/>
                  <a:pt x="340" y="13"/>
                </a:cubicBezTo>
                <a:cubicBezTo>
                  <a:pt x="345" y="0"/>
                  <a:pt x="346" y="40"/>
                  <a:pt x="353" y="52"/>
                </a:cubicBezTo>
                <a:cubicBezTo>
                  <a:pt x="360" y="63"/>
                  <a:pt x="372" y="68"/>
                  <a:pt x="380" y="78"/>
                </a:cubicBezTo>
                <a:cubicBezTo>
                  <a:pt x="424" y="133"/>
                  <a:pt x="382" y="110"/>
                  <a:pt x="445" y="131"/>
                </a:cubicBezTo>
                <a:cubicBezTo>
                  <a:pt x="467" y="197"/>
                  <a:pt x="440" y="151"/>
                  <a:pt x="497" y="183"/>
                </a:cubicBezTo>
                <a:cubicBezTo>
                  <a:pt x="525" y="198"/>
                  <a:pt x="576" y="236"/>
                  <a:pt x="576" y="236"/>
                </a:cubicBezTo>
                <a:cubicBezTo>
                  <a:pt x="602" y="275"/>
                  <a:pt x="628" y="314"/>
                  <a:pt x="654" y="353"/>
                </a:cubicBezTo>
                <a:cubicBezTo>
                  <a:pt x="664" y="368"/>
                  <a:pt x="619" y="345"/>
                  <a:pt x="602" y="340"/>
                </a:cubicBezTo>
                <a:cubicBezTo>
                  <a:pt x="554" y="326"/>
                  <a:pt x="513" y="303"/>
                  <a:pt x="471" y="275"/>
                </a:cubicBezTo>
                <a:cubicBezTo>
                  <a:pt x="490" y="353"/>
                  <a:pt x="504" y="384"/>
                  <a:pt x="471" y="484"/>
                </a:cubicBezTo>
                <a:cubicBezTo>
                  <a:pt x="466" y="499"/>
                  <a:pt x="456" y="456"/>
                  <a:pt x="445" y="445"/>
                </a:cubicBezTo>
                <a:cubicBezTo>
                  <a:pt x="421" y="421"/>
                  <a:pt x="390" y="404"/>
                  <a:pt x="366" y="380"/>
                </a:cubicBezTo>
                <a:cubicBezTo>
                  <a:pt x="300" y="177"/>
                  <a:pt x="327" y="477"/>
                  <a:pt x="327" y="13"/>
                </a:cubicBezTo>
                <a:close/>
              </a:path>
            </a:pathLst>
          </a:custGeom>
          <a:solidFill>
            <a:srgbClr val="EEA4F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1" name="Freeform 134">
            <a:extLst>
              <a:ext uri="{FF2B5EF4-FFF2-40B4-BE49-F238E27FC236}">
                <a16:creationId xmlns:a16="http://schemas.microsoft.com/office/drawing/2014/main" id="{31D38F12-E8EB-3675-E7EA-308933EA1E19}"/>
              </a:ext>
            </a:extLst>
          </p:cNvPr>
          <p:cNvSpPr>
            <a:spLocks/>
          </p:cNvSpPr>
          <p:nvPr/>
        </p:nvSpPr>
        <p:spPr bwMode="auto">
          <a:xfrm>
            <a:off x="4281488" y="498475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2" name="Freeform 135">
            <a:extLst>
              <a:ext uri="{FF2B5EF4-FFF2-40B4-BE49-F238E27FC236}">
                <a16:creationId xmlns:a16="http://schemas.microsoft.com/office/drawing/2014/main" id="{3D2BBE96-4A92-4600-FAA5-AB74621A1E6D}"/>
              </a:ext>
            </a:extLst>
          </p:cNvPr>
          <p:cNvSpPr>
            <a:spLocks/>
          </p:cNvSpPr>
          <p:nvPr/>
        </p:nvSpPr>
        <p:spPr bwMode="auto">
          <a:xfrm>
            <a:off x="4648200" y="3048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3" name="Freeform 136">
            <a:extLst>
              <a:ext uri="{FF2B5EF4-FFF2-40B4-BE49-F238E27FC236}">
                <a16:creationId xmlns:a16="http://schemas.microsoft.com/office/drawing/2014/main" id="{B749CC84-5CB1-44A4-51FD-CE12DB5C3799}"/>
              </a:ext>
            </a:extLst>
          </p:cNvPr>
          <p:cNvSpPr>
            <a:spLocks/>
          </p:cNvSpPr>
          <p:nvPr/>
        </p:nvSpPr>
        <p:spPr bwMode="auto">
          <a:xfrm>
            <a:off x="5105400" y="609600"/>
            <a:ext cx="22225" cy="519113"/>
          </a:xfrm>
          <a:custGeom>
            <a:avLst/>
            <a:gdLst>
              <a:gd name="T0" fmla="*/ 0 w 14"/>
              <a:gd name="T1" fmla="*/ 0 h 327"/>
              <a:gd name="T2" fmla="*/ 20638 w 14"/>
              <a:gd name="T3" fmla="*/ 519113 h 3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" h="327">
                <a:moveTo>
                  <a:pt x="0" y="0"/>
                </a:moveTo>
                <a:cubicBezTo>
                  <a:pt x="14" y="284"/>
                  <a:pt x="13" y="175"/>
                  <a:pt x="13" y="3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4" name="Freeform 137">
            <a:extLst>
              <a:ext uri="{FF2B5EF4-FFF2-40B4-BE49-F238E27FC236}">
                <a16:creationId xmlns:a16="http://schemas.microsoft.com/office/drawing/2014/main" id="{AF741306-2B8C-9FCC-A695-101C91A91124}"/>
              </a:ext>
            </a:extLst>
          </p:cNvPr>
          <p:cNvSpPr>
            <a:spLocks/>
          </p:cNvSpPr>
          <p:nvPr/>
        </p:nvSpPr>
        <p:spPr bwMode="auto">
          <a:xfrm>
            <a:off x="3776663" y="2425700"/>
            <a:ext cx="106362" cy="177800"/>
          </a:xfrm>
          <a:custGeom>
            <a:avLst/>
            <a:gdLst>
              <a:gd name="T0" fmla="*/ 0 w 67"/>
              <a:gd name="T1" fmla="*/ 177800 h 112"/>
              <a:gd name="T2" fmla="*/ 79375 w 67"/>
              <a:gd name="T3" fmla="*/ 0 h 1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7" h="112">
                <a:moveTo>
                  <a:pt x="0" y="112"/>
                </a:moveTo>
                <a:cubicBezTo>
                  <a:pt x="67" y="91"/>
                  <a:pt x="50" y="67"/>
                  <a:pt x="5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5" name="Freeform 138">
            <a:extLst>
              <a:ext uri="{FF2B5EF4-FFF2-40B4-BE49-F238E27FC236}">
                <a16:creationId xmlns:a16="http://schemas.microsoft.com/office/drawing/2014/main" id="{2087C582-BA0E-284D-D5A6-7A7D9A7BBE90}"/>
              </a:ext>
            </a:extLst>
          </p:cNvPr>
          <p:cNvSpPr>
            <a:spLocks/>
          </p:cNvSpPr>
          <p:nvPr/>
        </p:nvSpPr>
        <p:spPr bwMode="auto">
          <a:xfrm>
            <a:off x="3459163" y="2803525"/>
            <a:ext cx="168275" cy="169863"/>
          </a:xfrm>
          <a:custGeom>
            <a:avLst/>
            <a:gdLst>
              <a:gd name="T0" fmla="*/ 0 w 106"/>
              <a:gd name="T1" fmla="*/ 158750 h 107"/>
              <a:gd name="T2" fmla="*/ 158750 w 106"/>
              <a:gd name="T3" fmla="*/ 0 h 1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" h="107">
                <a:moveTo>
                  <a:pt x="0" y="100"/>
                </a:moveTo>
                <a:cubicBezTo>
                  <a:pt x="106" y="84"/>
                  <a:pt x="100" y="107"/>
                  <a:pt x="1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6" name="Freeform 140">
            <a:extLst>
              <a:ext uri="{FF2B5EF4-FFF2-40B4-BE49-F238E27FC236}">
                <a16:creationId xmlns:a16="http://schemas.microsoft.com/office/drawing/2014/main" id="{CA2276A9-2B73-29CC-A4A0-3695C079E704}"/>
              </a:ext>
            </a:extLst>
          </p:cNvPr>
          <p:cNvSpPr>
            <a:spLocks/>
          </p:cNvSpPr>
          <p:nvPr/>
        </p:nvSpPr>
        <p:spPr bwMode="auto">
          <a:xfrm>
            <a:off x="2438400" y="3352800"/>
            <a:ext cx="100013" cy="277813"/>
          </a:xfrm>
          <a:custGeom>
            <a:avLst/>
            <a:gdLst>
              <a:gd name="T0" fmla="*/ 39688 w 63"/>
              <a:gd name="T1" fmla="*/ 277813 h 175"/>
              <a:gd name="T2" fmla="*/ 0 w 63"/>
              <a:gd name="T3" fmla="*/ 0 h 1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" h="175">
                <a:moveTo>
                  <a:pt x="25" y="175"/>
                </a:moveTo>
                <a:cubicBezTo>
                  <a:pt x="52" y="100"/>
                  <a:pt x="63" y="6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7" name="Freeform 141">
            <a:extLst>
              <a:ext uri="{FF2B5EF4-FFF2-40B4-BE49-F238E27FC236}">
                <a16:creationId xmlns:a16="http://schemas.microsoft.com/office/drawing/2014/main" id="{4E21A6F2-73CE-5D2B-BE54-2A20E3343DCA}"/>
              </a:ext>
            </a:extLst>
          </p:cNvPr>
          <p:cNvSpPr>
            <a:spLocks/>
          </p:cNvSpPr>
          <p:nvPr/>
        </p:nvSpPr>
        <p:spPr bwMode="auto">
          <a:xfrm>
            <a:off x="2495550" y="3397250"/>
            <a:ext cx="142875" cy="220663"/>
          </a:xfrm>
          <a:custGeom>
            <a:avLst/>
            <a:gdLst>
              <a:gd name="T0" fmla="*/ 9525 w 90"/>
              <a:gd name="T1" fmla="*/ 1588 h 139"/>
              <a:gd name="T2" fmla="*/ 9525 w 90"/>
              <a:gd name="T3" fmla="*/ 61913 h 139"/>
              <a:gd name="T4" fmla="*/ 28575 w 90"/>
              <a:gd name="T5" fmla="*/ 120650 h 139"/>
              <a:gd name="T6" fmla="*/ 28575 w 90"/>
              <a:gd name="T7" fmla="*/ 220663 h 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" h="139">
                <a:moveTo>
                  <a:pt x="6" y="1"/>
                </a:moveTo>
                <a:cubicBezTo>
                  <a:pt x="90" y="58"/>
                  <a:pt x="26" y="0"/>
                  <a:pt x="6" y="39"/>
                </a:cubicBezTo>
                <a:cubicBezTo>
                  <a:pt x="0" y="51"/>
                  <a:pt x="14" y="64"/>
                  <a:pt x="18" y="76"/>
                </a:cubicBezTo>
                <a:cubicBezTo>
                  <a:pt x="3" y="123"/>
                  <a:pt x="0" y="102"/>
                  <a:pt x="18" y="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18" name="Freeform 142">
            <a:extLst>
              <a:ext uri="{FF2B5EF4-FFF2-40B4-BE49-F238E27FC236}">
                <a16:creationId xmlns:a16="http://schemas.microsoft.com/office/drawing/2014/main" id="{7DB410AF-5F55-8048-BA4D-AAD4359FCE0C}"/>
              </a:ext>
            </a:extLst>
          </p:cNvPr>
          <p:cNvSpPr>
            <a:spLocks/>
          </p:cNvSpPr>
          <p:nvPr/>
        </p:nvSpPr>
        <p:spPr bwMode="auto">
          <a:xfrm>
            <a:off x="5019675" y="2987675"/>
            <a:ext cx="304800" cy="609600"/>
          </a:xfrm>
          <a:custGeom>
            <a:avLst/>
            <a:gdLst>
              <a:gd name="T0" fmla="*/ 0 w 192"/>
              <a:gd name="T1" fmla="*/ 609600 h 384"/>
              <a:gd name="T2" fmla="*/ 60325 w 192"/>
              <a:gd name="T3" fmla="*/ 304800 h 384"/>
              <a:gd name="T4" fmla="*/ 242888 w 192"/>
              <a:gd name="T5" fmla="*/ 101600 h 384"/>
              <a:gd name="T6" fmla="*/ 304800 w 192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384">
                <a:moveTo>
                  <a:pt x="0" y="384"/>
                </a:moveTo>
                <a:cubicBezTo>
                  <a:pt x="17" y="258"/>
                  <a:pt x="4" y="325"/>
                  <a:pt x="38" y="192"/>
                </a:cubicBezTo>
                <a:cubicBezTo>
                  <a:pt x="56" y="120"/>
                  <a:pt x="78" y="88"/>
                  <a:pt x="153" y="64"/>
                </a:cubicBezTo>
                <a:cubicBezTo>
                  <a:pt x="170" y="14"/>
                  <a:pt x="156" y="34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TITLE" val="Trang bìa"/>
  <p:tag name="GENSWF_ADVANCE_TIME" val="17.4"/>
  <p:tag name="TIMING" val="|1.369|1.769|2.651|1.389"/>
  <p:tag name="ISPRING_SLIDE_ID_2" val="{2C91B937-ED9F-4375-B058-D770545CC56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276</Words>
  <Application>Microsoft Office PowerPoint</Application>
  <PresentationFormat>On-screen Show (4:3)</PresentationFormat>
  <Paragraphs>36</Paragraphs>
  <Slides>28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Franklin Gothic Medium</vt:lpstr>
      <vt:lpstr>Franklin Gothic Book</vt:lpstr>
      <vt:lpstr>Wingdings 2</vt:lpstr>
      <vt:lpstr>Tahoma</vt:lpstr>
      <vt:lpstr>Arial Unicode MS</vt:lpstr>
      <vt:lpstr>Times New Roman</vt:lpstr>
      <vt:lpstr>.VnTime</vt:lpstr>
      <vt:lpstr>.VnArabia</vt:lpstr>
      <vt:lpstr>.VnTimeH</vt:lpstr>
      <vt:lpstr>2_Default Design</vt:lpstr>
      <vt:lpstr>Trek</vt:lpstr>
      <vt:lpstr>Default Design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cho các con nghe truyện gì?</vt:lpstr>
      <vt:lpstr>PowerPoint Presentation</vt:lpstr>
      <vt:lpstr>Bác Gấu đã đến nhà ai xin trú nhờ ?</vt:lpstr>
      <vt:lpstr>Bác Gấu lại đi đến nhà ai?</vt:lpstr>
      <vt:lpstr>Khi bác Gấu gõ cửa bạn Thỏ trắng đã làm gì?</vt:lpstr>
      <vt:lpstr>PowerPoint Presentation</vt:lpstr>
      <vt:lpstr>Đến nửa đêm ai đã đến gõ cửa bạn Thỏ trắng?</vt:lpstr>
      <vt:lpstr>PowerPoint Presentation</vt:lpstr>
      <vt:lpstr>Ai đ· gióp  b¹n thá x¸m dùng l¹i nhµ?</vt:lpstr>
      <vt:lpstr>PowerPoint Presentation</vt:lpstr>
      <vt:lpstr>Trong hai bạn Thỏ nâu và Thỏ trắng, bạn nào ngoan hơn? Vì sao?</vt:lpstr>
      <vt:lpstr>PowerPoint Presentation</vt:lpstr>
    </vt:vector>
  </TitlesOfParts>
  <Company>H3T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H3T</dc:creator>
  <cp:lastModifiedBy>Thị Thu Hương Đào</cp:lastModifiedBy>
  <cp:revision>67</cp:revision>
  <dcterms:created xsi:type="dcterms:W3CDTF">2008-01-02T04:00:16Z</dcterms:created>
  <dcterms:modified xsi:type="dcterms:W3CDTF">2024-11-11T16:24:59Z</dcterms:modified>
</cp:coreProperties>
</file>