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4" r:id="rId2"/>
    <p:sldId id="285" r:id="rId3"/>
    <p:sldId id="287" r:id="rId4"/>
    <p:sldId id="260" r:id="rId5"/>
    <p:sldId id="261" r:id="rId6"/>
    <p:sldId id="289" r:id="rId7"/>
    <p:sldId id="291" r:id="rId8"/>
    <p:sldId id="264" r:id="rId9"/>
    <p:sldId id="293" r:id="rId10"/>
    <p:sldId id="266" r:id="rId11"/>
    <p:sldId id="267" r:id="rId12"/>
    <p:sldId id="268" r:id="rId13"/>
    <p:sldId id="294" r:id="rId14"/>
    <p:sldId id="270" r:id="rId15"/>
    <p:sldId id="272" r:id="rId16"/>
    <p:sldId id="273" r:id="rId17"/>
    <p:sldId id="271" r:id="rId18"/>
    <p:sldId id="295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0" r:id="rId27"/>
    <p:sldId id="284" r:id="rId28"/>
    <p:sldId id="281" r:id="rId29"/>
    <p:sldId id="300" r:id="rId30"/>
    <p:sldId id="299" r:id="rId31"/>
    <p:sldId id="282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2943" autoAdjust="0"/>
  </p:normalViewPr>
  <p:slideViewPr>
    <p:cSldViewPr showGuides="1">
      <p:cViewPr varScale="1">
        <p:scale>
          <a:sx n="95" d="100"/>
          <a:sy n="95" d="100"/>
        </p:scale>
        <p:origin x="151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5D8BDF-C71B-FC5E-14D2-92893451B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58C918-F5B1-4C54-87A3-78252250F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318191-F9D4-C4F6-D225-56FA31121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1D83D-ADB9-4615-A4A8-E194A43647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52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B5C4A5-C204-94F1-E40B-6948CBCCA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13CF2-64CD-3C5F-2573-B899A16B5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A67D17-344B-1B63-E857-1B41C0D15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32F8C-E34F-42F5-815E-1EBD9D1D2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08BF98-8503-2DB5-88E9-350EC8D3C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23620E-C968-938D-D8C6-8400BE5FA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C5C855-2A02-9128-657C-DDFEAFA2C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5335-FBEC-4D02-AF32-49656B48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38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39D8AD-9A6F-73C9-5CB1-089562BA7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998C9-1064-AE34-68CB-7FD84C723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92605C-1D3D-4113-937B-2E92FB0FD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0D41A-6BC2-415C-98DE-FBC49915BE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7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B25430-769C-8032-C30D-856027783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091A17-933C-FA16-8724-528E6404F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C013D9-D26B-A21A-F2F7-05CE612F2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64FC4-1660-4705-8BE1-92F2286A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69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6F85C-91F2-E749-C793-114608610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265A6-FBB8-C788-0606-B515880AD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AC634-732A-819C-48FE-288401086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5F41F-1DE0-461D-9172-1C049C219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50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660E845-3138-1536-9583-ADE7AE10A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40568C-160A-B251-E925-49B78BAB1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9A721E-6E8D-05B5-DB3E-983760DC7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3E347-23BB-449B-8D99-E15651FB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50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4B0282-B23A-4901-7195-9D197B83A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0052F6-D454-2E81-9BB7-B70C22C1F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01CD99-7111-8C9D-49A0-0EFA399FC6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80D9A-0DCC-4C24-A3CA-0110F04BB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14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2B584B-0529-F9DD-780C-AC20214648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C3A828-2E13-D467-94F4-6796024D3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2C7174-FC22-43A5-00B7-A2E6ED054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83CA0-073D-4D9D-87F3-FB4CFE7E9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4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FBDAE-948A-390E-B65B-D053872DA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A64A1-0B87-CFF0-20C3-AD58830C9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7580B-0E71-1D7E-2C87-79D14073D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4390E-FCF6-4589-AF7F-CB593A611A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85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B0B7E-4A35-A092-8200-03D7C3653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C2CE9-C854-38C6-4C3B-9A0F05255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26880-8E18-C07A-DF21-0B4DE000E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576B4-0317-4263-9FDC-AACC6EF7B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07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43CDF3-0AB3-44D3-331E-5ACCECCDA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2016-C0DC-C184-C3BC-7B5234FBE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6AC44E43-A0DC-F372-A190-7EF6C3978A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635804A1-D2BD-379C-06F9-5B9C96ECFC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7DA52607-672A-6211-2B0F-D5E3FCD76C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ECFBDE5-D6EC-4AF1-AF77-6331B01438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1.gif"/><Relationship Id="rId3" Type="http://schemas.openxmlformats.org/officeDocument/2006/relationships/image" Target="../media/image61.gif"/><Relationship Id="rId7" Type="http://schemas.openxmlformats.org/officeDocument/2006/relationships/image" Target="../media/image65.gif"/><Relationship Id="rId12" Type="http://schemas.openxmlformats.org/officeDocument/2006/relationships/image" Target="../media/image70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11" Type="http://schemas.openxmlformats.org/officeDocument/2006/relationships/image" Target="../media/image69.gif"/><Relationship Id="rId5" Type="http://schemas.openxmlformats.org/officeDocument/2006/relationships/image" Target="../media/image63.gif"/><Relationship Id="rId10" Type="http://schemas.openxmlformats.org/officeDocument/2006/relationships/image" Target="../media/image68.gif"/><Relationship Id="rId4" Type="http://schemas.openxmlformats.org/officeDocument/2006/relationships/image" Target="../media/image62.gif"/><Relationship Id="rId9" Type="http://schemas.openxmlformats.org/officeDocument/2006/relationships/image" Target="../media/image67.gif"/><Relationship Id="rId1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74.png"/><Relationship Id="rId7" Type="http://schemas.openxmlformats.org/officeDocument/2006/relationships/image" Target="../media/image78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9.gi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>
            <a:extLst>
              <a:ext uri="{FF2B5EF4-FFF2-40B4-BE49-F238E27FC236}">
                <a16:creationId xmlns:a16="http://schemas.microsoft.com/office/drawing/2014/main" id="{13A26A95-855F-D09C-570C-EB271F54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>
            <a:extLst>
              <a:ext uri="{FF2B5EF4-FFF2-40B4-BE49-F238E27FC236}">
                <a16:creationId xmlns:a16="http://schemas.microsoft.com/office/drawing/2014/main" id="{DC991716-FCD5-2A2E-01F5-9CA31DB1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>
            <a:extLst>
              <a:ext uri="{FF2B5EF4-FFF2-40B4-BE49-F238E27FC236}">
                <a16:creationId xmlns:a16="http://schemas.microsoft.com/office/drawing/2014/main" id="{604D695D-41AE-3AD8-3DB0-DE7A87BB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>
            <a:extLst>
              <a:ext uri="{FF2B5EF4-FFF2-40B4-BE49-F238E27FC236}">
                <a16:creationId xmlns:a16="http://schemas.microsoft.com/office/drawing/2014/main" id="{C4B6D049-F482-FF70-4C1F-688DE91F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WordArt 6">
            <a:extLst>
              <a:ext uri="{FF2B5EF4-FFF2-40B4-BE49-F238E27FC236}">
                <a16:creationId xmlns:a16="http://schemas.microsoft.com/office/drawing/2014/main" id="{B74CA676-213E-83D8-DD9E-AD8D857387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Arial" panose="020B0604020202020204" pitchFamily="34" charset="0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ha cao ngoi">
            <a:extLst>
              <a:ext uri="{FF2B5EF4-FFF2-40B4-BE49-F238E27FC236}">
                <a16:creationId xmlns:a16="http://schemas.microsoft.com/office/drawing/2014/main" id="{1A9D8EEF-CEAD-1723-8158-C446CC1D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Animated-Butterfly">
            <a:extLst>
              <a:ext uri="{FF2B5EF4-FFF2-40B4-BE49-F238E27FC236}">
                <a16:creationId xmlns:a16="http://schemas.microsoft.com/office/drawing/2014/main" id="{1F5796E9-96E7-BEA0-A233-88F6C4B53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ga trong2">
            <a:extLst>
              <a:ext uri="{FF2B5EF4-FFF2-40B4-BE49-F238E27FC236}">
                <a16:creationId xmlns:a16="http://schemas.microsoft.com/office/drawing/2014/main" id="{6E92A463-96BB-D4A1-0A1C-40DEC9115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79713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anh ga">
            <a:extLst>
              <a:ext uri="{FF2B5EF4-FFF2-40B4-BE49-F238E27FC236}">
                <a16:creationId xmlns:a16="http://schemas.microsoft.com/office/drawing/2014/main" id="{B41517CC-A8C0-D520-CFAD-DE8E0253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9">
            <a:extLst>
              <a:ext uri="{FF2B5EF4-FFF2-40B4-BE49-F238E27FC236}">
                <a16:creationId xmlns:a16="http://schemas.microsoft.com/office/drawing/2014/main" id="{29C58D64-5F40-8AAA-11CC-5B816901E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-242888"/>
            <a:ext cx="3529012" cy="1727201"/>
          </a:xfrm>
          <a:prstGeom prst="wedgeEllipseCallout">
            <a:avLst>
              <a:gd name="adj1" fmla="val 8028"/>
              <a:gd name="adj2" fmla="val 974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</a:t>
            </a:r>
          </a:p>
        </p:txBody>
      </p:sp>
      <p:pic>
        <p:nvPicPr>
          <p:cNvPr id="23560" name="Picture 8" descr="cao ®ung">
            <a:extLst>
              <a:ext uri="{FF2B5EF4-FFF2-40B4-BE49-F238E27FC236}">
                <a16:creationId xmlns:a16="http://schemas.microsoft.com/office/drawing/2014/main" id="{6028A0BC-873B-AC33-D4B9-375AD8F9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6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FB7C90C-F496-C6F5-31B8-498FF2D9266C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520700"/>
            <a:ext cx="8610600" cy="1116013"/>
            <a:chOff x="0" y="192"/>
            <a:chExt cx="5424" cy="703"/>
          </a:xfrm>
        </p:grpSpPr>
        <p:pic>
          <p:nvPicPr>
            <p:cNvPr id="12296" name="Picture 5" descr="dam may">
              <a:extLst>
                <a:ext uri="{FF2B5EF4-FFF2-40B4-BE49-F238E27FC236}">
                  <a16:creationId xmlns:a16="http://schemas.microsoft.com/office/drawing/2014/main" id="{226F8EC8-6A29-1E1F-D60E-1B780D57C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6" descr="dam may">
              <a:extLst>
                <a:ext uri="{FF2B5EF4-FFF2-40B4-BE49-F238E27FC236}">
                  <a16:creationId xmlns:a16="http://schemas.microsoft.com/office/drawing/2014/main" id="{227966DF-204D-301A-F7FA-53B313344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1" name="Picture 7" descr="comicbird-animated">
            <a:extLst>
              <a:ext uri="{FF2B5EF4-FFF2-40B4-BE49-F238E27FC236}">
                <a16:creationId xmlns:a16="http://schemas.microsoft.com/office/drawing/2014/main" id="{80243C3B-79B7-65E0-5F62-2E2145A2F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054100"/>
            <a:ext cx="1600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Animated-Butterfly">
            <a:extLst>
              <a:ext uri="{FF2B5EF4-FFF2-40B4-BE49-F238E27FC236}">
                <a16:creationId xmlns:a16="http://schemas.microsoft.com/office/drawing/2014/main" id="{337EF769-5DFE-DB16-3E78-B76D8B2B4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58547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Animated-Butterfly">
            <a:extLst>
              <a:ext uri="{FF2B5EF4-FFF2-40B4-BE49-F238E27FC236}">
                <a16:creationId xmlns:a16="http://schemas.microsoft.com/office/drawing/2014/main" id="{918E8A37-4972-328F-8CF8-B728ED75BA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0071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cua nha">
            <a:extLst>
              <a:ext uri="{FF2B5EF4-FFF2-40B4-BE49-F238E27FC236}">
                <a16:creationId xmlns:a16="http://schemas.microsoft.com/office/drawing/2014/main" id="{B5410E63-3368-1B7B-842F-909F66EF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8836">
            <a:off x="-165100" y="977900"/>
            <a:ext cx="15668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caoc bo chay">
            <a:extLst>
              <a:ext uri="{FF2B5EF4-FFF2-40B4-BE49-F238E27FC236}">
                <a16:creationId xmlns:a16="http://schemas.microsoft.com/office/drawing/2014/main" id="{2D2F113C-7A79-F64F-C83F-27955EE1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100" y="1206500"/>
            <a:ext cx="44958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goi nha">
            <a:extLst>
              <a:ext uri="{FF2B5EF4-FFF2-40B4-BE49-F238E27FC236}">
                <a16:creationId xmlns:a16="http://schemas.microsoft.com/office/drawing/2014/main" id="{95DC0105-D3ED-8FF9-90A8-3ED71230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4840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ho chay">
            <a:extLst>
              <a:ext uri="{FF2B5EF4-FFF2-40B4-BE49-F238E27FC236}">
                <a16:creationId xmlns:a16="http://schemas.microsoft.com/office/drawing/2014/main" id="{0A1EF6AB-8FAF-D5F0-2BF1-6B9F6085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>
            <a:off x="6248400" y="31242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77778E-6 C -0.02605 -0.00185 -0.05209 -0.00416 -0.07813 -0.00624 C -0.09497 -0.00995 -0.11007 -0.01944 -0.12657 -0.02499 C -0.1316 -0.02661 -0.1375 -0.02848 -0.14219 -0.03124 C -0.15018 -0.0361 -0.14931 -0.03772 -0.15625 -0.04374 C -0.16303 -0.04953 -0.17066 -0.05347 -0.17657 -0.06041 C -0.18386 -0.06921 -0.18872 -0.07615 -0.19688 -0.08333 C -0.20191 -0.09351 -0.19757 -0.08634 -0.20469 -0.09374 C -0.22535 -0.11504 -0.21615 -0.11041 -0.24063 -0.11458 C -0.27605 -0.12083 -0.24896 -0.11759 -0.28594 -0.12083 C -0.29219 -0.12222 -0.29844 -0.1236 -0.30469 -0.12499 C -0.30782 -0.12569 -0.31407 -0.12708 -0.31407 -0.12708 C -0.31893 -0.13356 -0.32223 -0.13935 -0.325 -0.14791 C -0.32726 -0.15462 -0.32605 -0.15555 -0.32969 -0.16249 C -0.33091 -0.16481 -0.33299 -0.16643 -0.33438 -0.16874 C -0.33664 -0.17268 -0.33855 -0.17708 -0.34063 -0.18124 C -0.34375 -0.18749 -0.34358 -0.19536 -0.34688 -0.20208 C -0.35087 -0.22337 -0.35747 -0.26296 -0.37188 -0.27499 C -0.379 -0.28101 -0.3875 -0.28194 -0.39532 -0.28541 C -0.39844 -0.28402 -0.40191 -0.27893 -0.40469 -0.28124 C -0.4066 -0.28263 -0.42709 -0.2949 -0.41094 -0.28958 C -0.45452 -0.32823 -0.51841 -0.29536 -0.57032 -0.28958 C -0.57761 -0.28634 -0.58803 -0.2868 -0.59375 -0.2791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ai ghe">
            <a:extLst>
              <a:ext uri="{FF2B5EF4-FFF2-40B4-BE49-F238E27FC236}">
                <a16:creationId xmlns:a16="http://schemas.microsoft.com/office/drawing/2014/main" id="{0C859517-F936-AE60-AC78-A4A7067E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43513"/>
            <a:ext cx="21336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do vat">
            <a:extLst>
              <a:ext uri="{FF2B5EF4-FFF2-40B4-BE49-F238E27FC236}">
                <a16:creationId xmlns:a16="http://schemas.microsoft.com/office/drawing/2014/main" id="{90808B0D-E821-98B9-E27C-D1F10DE3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784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reeform 8">
            <a:extLst>
              <a:ext uri="{FF2B5EF4-FFF2-40B4-BE49-F238E27FC236}">
                <a16:creationId xmlns:a16="http://schemas.microsoft.com/office/drawing/2014/main" id="{D598413B-F0BC-BF4C-2859-779640665A65}"/>
              </a:ext>
            </a:extLst>
          </p:cNvPr>
          <p:cNvSpPr>
            <a:spLocks/>
          </p:cNvSpPr>
          <p:nvPr/>
        </p:nvSpPr>
        <p:spPr bwMode="auto">
          <a:xfrm>
            <a:off x="0" y="638175"/>
            <a:ext cx="6386513" cy="144463"/>
          </a:xfrm>
          <a:custGeom>
            <a:avLst/>
            <a:gdLst>
              <a:gd name="T0" fmla="*/ 0 w 4023"/>
              <a:gd name="T1" fmla="*/ 0 h 91"/>
              <a:gd name="T2" fmla="*/ 1625600 w 4023"/>
              <a:gd name="T3" fmla="*/ 58738 h 91"/>
              <a:gd name="T4" fmla="*/ 2424113 w 4023"/>
              <a:gd name="T5" fmla="*/ 101600 h 91"/>
              <a:gd name="T6" fmla="*/ 3759200 w 4023"/>
              <a:gd name="T7" fmla="*/ 0 h 91"/>
              <a:gd name="T8" fmla="*/ 4949825 w 4023"/>
              <a:gd name="T9" fmla="*/ 14288 h 91"/>
              <a:gd name="T10" fmla="*/ 6081713 w 4023"/>
              <a:gd name="T11" fmla="*/ 30163 h 91"/>
              <a:gd name="T12" fmla="*/ 6386513 w 4023"/>
              <a:gd name="T13" fmla="*/ 44450 h 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23" h="91">
                <a:moveTo>
                  <a:pt x="0" y="0"/>
                </a:moveTo>
                <a:cubicBezTo>
                  <a:pt x="417" y="5"/>
                  <a:pt x="662" y="13"/>
                  <a:pt x="1024" y="37"/>
                </a:cubicBezTo>
                <a:cubicBezTo>
                  <a:pt x="1199" y="71"/>
                  <a:pt x="1316" y="59"/>
                  <a:pt x="1527" y="64"/>
                </a:cubicBezTo>
                <a:cubicBezTo>
                  <a:pt x="1828" y="56"/>
                  <a:pt x="2094" y="91"/>
                  <a:pt x="2368" y="0"/>
                </a:cubicBezTo>
                <a:cubicBezTo>
                  <a:pt x="2618" y="3"/>
                  <a:pt x="2868" y="6"/>
                  <a:pt x="3118" y="9"/>
                </a:cubicBezTo>
                <a:cubicBezTo>
                  <a:pt x="3356" y="12"/>
                  <a:pt x="3593" y="14"/>
                  <a:pt x="3831" y="19"/>
                </a:cubicBezTo>
                <a:cubicBezTo>
                  <a:pt x="3895" y="20"/>
                  <a:pt x="4023" y="28"/>
                  <a:pt x="4023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Freeform 9">
            <a:extLst>
              <a:ext uri="{FF2B5EF4-FFF2-40B4-BE49-F238E27FC236}">
                <a16:creationId xmlns:a16="http://schemas.microsoft.com/office/drawing/2014/main" id="{B1850E2A-6E7E-A38F-5BD5-39CC38B1D1EA}"/>
              </a:ext>
            </a:extLst>
          </p:cNvPr>
          <p:cNvSpPr>
            <a:spLocks/>
          </p:cNvSpPr>
          <p:nvPr/>
        </p:nvSpPr>
        <p:spPr bwMode="auto">
          <a:xfrm>
            <a:off x="-14288" y="1335088"/>
            <a:ext cx="6426201" cy="268287"/>
          </a:xfrm>
          <a:custGeom>
            <a:avLst/>
            <a:gdLst>
              <a:gd name="T0" fmla="*/ 0 w 4048"/>
              <a:gd name="T1" fmla="*/ 217487 h 169"/>
              <a:gd name="T2" fmla="*/ 1901825 w 4048"/>
              <a:gd name="T3" fmla="*/ 203200 h 169"/>
              <a:gd name="T4" fmla="*/ 2032000 w 4048"/>
              <a:gd name="T5" fmla="*/ 160337 h 169"/>
              <a:gd name="T6" fmla="*/ 2452688 w 4048"/>
              <a:gd name="T7" fmla="*/ 115887 h 169"/>
              <a:gd name="T8" fmla="*/ 4470401 w 4048"/>
              <a:gd name="T9" fmla="*/ 174625 h 169"/>
              <a:gd name="T10" fmla="*/ 4716463 w 4048"/>
              <a:gd name="T11" fmla="*/ 203200 h 169"/>
              <a:gd name="T12" fmla="*/ 5153026 w 4048"/>
              <a:gd name="T13" fmla="*/ 261937 h 169"/>
              <a:gd name="T14" fmla="*/ 5588001 w 4048"/>
              <a:gd name="T15" fmla="*/ 217487 h 169"/>
              <a:gd name="T16" fmla="*/ 5805488 w 4048"/>
              <a:gd name="T17" fmla="*/ 44450 h 169"/>
              <a:gd name="T18" fmla="*/ 5935663 w 4048"/>
              <a:gd name="T19" fmla="*/ 0 h 169"/>
              <a:gd name="T20" fmla="*/ 6081713 w 4048"/>
              <a:gd name="T21" fmla="*/ 28575 h 169"/>
              <a:gd name="T22" fmla="*/ 6270626 w 4048"/>
              <a:gd name="T23" fmla="*/ 146050 h 169"/>
              <a:gd name="T24" fmla="*/ 6299201 w 4048"/>
              <a:gd name="T25" fmla="*/ 188912 h 169"/>
              <a:gd name="T26" fmla="*/ 6415088 w 4048"/>
              <a:gd name="T27" fmla="*/ 217487 h 169"/>
              <a:gd name="T28" fmla="*/ 6415088 w 4048"/>
              <a:gd name="T29" fmla="*/ 261937 h 16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48" h="169">
                <a:moveTo>
                  <a:pt x="0" y="137"/>
                </a:moveTo>
                <a:cubicBezTo>
                  <a:pt x="399" y="134"/>
                  <a:pt x="799" y="137"/>
                  <a:pt x="1198" y="128"/>
                </a:cubicBezTo>
                <a:cubicBezTo>
                  <a:pt x="1231" y="127"/>
                  <a:pt x="1250" y="105"/>
                  <a:pt x="1280" y="101"/>
                </a:cubicBezTo>
                <a:cubicBezTo>
                  <a:pt x="1370" y="88"/>
                  <a:pt x="1454" y="79"/>
                  <a:pt x="1545" y="73"/>
                </a:cubicBezTo>
                <a:cubicBezTo>
                  <a:pt x="1983" y="78"/>
                  <a:pt x="2388" y="90"/>
                  <a:pt x="2816" y="110"/>
                </a:cubicBezTo>
                <a:cubicBezTo>
                  <a:pt x="2900" y="131"/>
                  <a:pt x="2808" y="110"/>
                  <a:pt x="2971" y="128"/>
                </a:cubicBezTo>
                <a:cubicBezTo>
                  <a:pt x="3063" y="138"/>
                  <a:pt x="3154" y="154"/>
                  <a:pt x="3246" y="165"/>
                </a:cubicBezTo>
                <a:cubicBezTo>
                  <a:pt x="3380" y="159"/>
                  <a:pt x="3421" y="169"/>
                  <a:pt x="3520" y="137"/>
                </a:cubicBezTo>
                <a:cubicBezTo>
                  <a:pt x="3565" y="93"/>
                  <a:pt x="3600" y="57"/>
                  <a:pt x="3657" y="28"/>
                </a:cubicBezTo>
                <a:cubicBezTo>
                  <a:pt x="3683" y="15"/>
                  <a:pt x="3739" y="0"/>
                  <a:pt x="3739" y="0"/>
                </a:cubicBezTo>
                <a:cubicBezTo>
                  <a:pt x="3748" y="2"/>
                  <a:pt x="3816" y="11"/>
                  <a:pt x="3831" y="18"/>
                </a:cubicBezTo>
                <a:cubicBezTo>
                  <a:pt x="3875" y="38"/>
                  <a:pt x="3904" y="76"/>
                  <a:pt x="3950" y="92"/>
                </a:cubicBezTo>
                <a:cubicBezTo>
                  <a:pt x="3956" y="101"/>
                  <a:pt x="3960" y="112"/>
                  <a:pt x="3968" y="119"/>
                </a:cubicBezTo>
                <a:cubicBezTo>
                  <a:pt x="3988" y="135"/>
                  <a:pt x="4021" y="121"/>
                  <a:pt x="4041" y="137"/>
                </a:cubicBezTo>
                <a:cubicBezTo>
                  <a:pt x="4048" y="143"/>
                  <a:pt x="4041" y="156"/>
                  <a:pt x="404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Freeform 10">
            <a:extLst>
              <a:ext uri="{FF2B5EF4-FFF2-40B4-BE49-F238E27FC236}">
                <a16:creationId xmlns:a16="http://schemas.microsoft.com/office/drawing/2014/main" id="{5B99E9F1-D7C8-1F0D-9A60-5DA352AF7122}"/>
              </a:ext>
            </a:extLst>
          </p:cNvPr>
          <p:cNvSpPr>
            <a:spLocks/>
          </p:cNvSpPr>
          <p:nvPr/>
        </p:nvSpPr>
        <p:spPr bwMode="auto">
          <a:xfrm>
            <a:off x="-28575" y="1684338"/>
            <a:ext cx="6457950" cy="1016000"/>
          </a:xfrm>
          <a:custGeom>
            <a:avLst/>
            <a:gdLst>
              <a:gd name="T0" fmla="*/ 0 w 4068"/>
              <a:gd name="T1" fmla="*/ 782638 h 640"/>
              <a:gd name="T2" fmla="*/ 1117600 w 4068"/>
              <a:gd name="T3" fmla="*/ 796925 h 640"/>
              <a:gd name="T4" fmla="*/ 1465263 w 4068"/>
              <a:gd name="T5" fmla="*/ 855663 h 640"/>
              <a:gd name="T6" fmla="*/ 1755775 w 4068"/>
              <a:gd name="T7" fmla="*/ 869950 h 640"/>
              <a:gd name="T8" fmla="*/ 1900238 w 4068"/>
              <a:gd name="T9" fmla="*/ 841375 h 640"/>
              <a:gd name="T10" fmla="*/ 2017713 w 4068"/>
              <a:gd name="T11" fmla="*/ 812800 h 640"/>
              <a:gd name="T12" fmla="*/ 2351088 w 4068"/>
              <a:gd name="T13" fmla="*/ 827088 h 640"/>
              <a:gd name="T14" fmla="*/ 2408238 w 4068"/>
              <a:gd name="T15" fmla="*/ 914400 h 640"/>
              <a:gd name="T16" fmla="*/ 2684463 w 4068"/>
              <a:gd name="T17" fmla="*/ 869950 h 640"/>
              <a:gd name="T18" fmla="*/ 2916238 w 4068"/>
              <a:gd name="T19" fmla="*/ 884238 h 640"/>
              <a:gd name="T20" fmla="*/ 3033713 w 4068"/>
              <a:gd name="T21" fmla="*/ 957263 h 640"/>
              <a:gd name="T22" fmla="*/ 3178175 w 4068"/>
              <a:gd name="T23" fmla="*/ 971550 h 640"/>
              <a:gd name="T24" fmla="*/ 3338513 w 4068"/>
              <a:gd name="T25" fmla="*/ 1016000 h 640"/>
              <a:gd name="T26" fmla="*/ 3903663 w 4068"/>
              <a:gd name="T27" fmla="*/ 985838 h 640"/>
              <a:gd name="T28" fmla="*/ 4106863 w 4068"/>
              <a:gd name="T29" fmla="*/ 898525 h 640"/>
              <a:gd name="T30" fmla="*/ 4252913 w 4068"/>
              <a:gd name="T31" fmla="*/ 884238 h 640"/>
              <a:gd name="T32" fmla="*/ 4541838 w 4068"/>
              <a:gd name="T33" fmla="*/ 841375 h 640"/>
              <a:gd name="T34" fmla="*/ 5326063 w 4068"/>
              <a:gd name="T35" fmla="*/ 884238 h 640"/>
              <a:gd name="T36" fmla="*/ 6081713 w 4068"/>
              <a:gd name="T37" fmla="*/ 869950 h 640"/>
              <a:gd name="T38" fmla="*/ 6370638 w 4068"/>
              <a:gd name="T39" fmla="*/ 928688 h 640"/>
              <a:gd name="T40" fmla="*/ 6429375 w 4068"/>
              <a:gd name="T41" fmla="*/ 914400 h 640"/>
              <a:gd name="T42" fmla="*/ 6415088 w 4068"/>
              <a:gd name="T43" fmla="*/ 754063 h 640"/>
              <a:gd name="T44" fmla="*/ 6429375 w 4068"/>
              <a:gd name="T45" fmla="*/ 711200 h 640"/>
              <a:gd name="T46" fmla="*/ 6457950 w 4068"/>
              <a:gd name="T47" fmla="*/ 434975 h 640"/>
              <a:gd name="T48" fmla="*/ 6443663 w 4068"/>
              <a:gd name="T49" fmla="*/ 0 h 6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68" h="640">
                <a:moveTo>
                  <a:pt x="0" y="493"/>
                </a:moveTo>
                <a:cubicBezTo>
                  <a:pt x="235" y="496"/>
                  <a:pt x="469" y="496"/>
                  <a:pt x="704" y="502"/>
                </a:cubicBezTo>
                <a:cubicBezTo>
                  <a:pt x="774" y="504"/>
                  <a:pt x="852" y="532"/>
                  <a:pt x="923" y="539"/>
                </a:cubicBezTo>
                <a:cubicBezTo>
                  <a:pt x="1019" y="570"/>
                  <a:pt x="959" y="558"/>
                  <a:pt x="1106" y="548"/>
                </a:cubicBezTo>
                <a:cubicBezTo>
                  <a:pt x="1136" y="542"/>
                  <a:pt x="1167" y="536"/>
                  <a:pt x="1197" y="530"/>
                </a:cubicBezTo>
                <a:cubicBezTo>
                  <a:pt x="1222" y="525"/>
                  <a:pt x="1271" y="512"/>
                  <a:pt x="1271" y="512"/>
                </a:cubicBezTo>
                <a:cubicBezTo>
                  <a:pt x="1341" y="515"/>
                  <a:pt x="1413" y="503"/>
                  <a:pt x="1481" y="521"/>
                </a:cubicBezTo>
                <a:cubicBezTo>
                  <a:pt x="1502" y="527"/>
                  <a:pt x="1517" y="576"/>
                  <a:pt x="1517" y="576"/>
                </a:cubicBezTo>
                <a:cubicBezTo>
                  <a:pt x="1585" y="570"/>
                  <a:pt x="1631" y="568"/>
                  <a:pt x="1691" y="548"/>
                </a:cubicBezTo>
                <a:cubicBezTo>
                  <a:pt x="1740" y="551"/>
                  <a:pt x="1788" y="552"/>
                  <a:pt x="1837" y="557"/>
                </a:cubicBezTo>
                <a:cubicBezTo>
                  <a:pt x="1874" y="561"/>
                  <a:pt x="1877" y="595"/>
                  <a:pt x="1911" y="603"/>
                </a:cubicBezTo>
                <a:cubicBezTo>
                  <a:pt x="1941" y="610"/>
                  <a:pt x="1972" y="609"/>
                  <a:pt x="2002" y="612"/>
                </a:cubicBezTo>
                <a:cubicBezTo>
                  <a:pt x="2072" y="635"/>
                  <a:pt x="2038" y="626"/>
                  <a:pt x="2103" y="640"/>
                </a:cubicBezTo>
                <a:cubicBezTo>
                  <a:pt x="2117" y="639"/>
                  <a:pt x="2421" y="625"/>
                  <a:pt x="2459" y="621"/>
                </a:cubicBezTo>
                <a:cubicBezTo>
                  <a:pt x="2508" y="616"/>
                  <a:pt x="2544" y="576"/>
                  <a:pt x="2587" y="566"/>
                </a:cubicBezTo>
                <a:cubicBezTo>
                  <a:pt x="2617" y="559"/>
                  <a:pt x="2648" y="560"/>
                  <a:pt x="2679" y="557"/>
                </a:cubicBezTo>
                <a:cubicBezTo>
                  <a:pt x="2738" y="537"/>
                  <a:pt x="2802" y="550"/>
                  <a:pt x="2861" y="530"/>
                </a:cubicBezTo>
                <a:cubicBezTo>
                  <a:pt x="3098" y="535"/>
                  <a:pt x="3176" y="528"/>
                  <a:pt x="3355" y="557"/>
                </a:cubicBezTo>
                <a:cubicBezTo>
                  <a:pt x="3551" y="546"/>
                  <a:pt x="3608" y="541"/>
                  <a:pt x="3831" y="548"/>
                </a:cubicBezTo>
                <a:cubicBezTo>
                  <a:pt x="3906" y="556"/>
                  <a:pt x="3939" y="576"/>
                  <a:pt x="4013" y="585"/>
                </a:cubicBezTo>
                <a:cubicBezTo>
                  <a:pt x="4025" y="582"/>
                  <a:pt x="4047" y="588"/>
                  <a:pt x="4050" y="576"/>
                </a:cubicBezTo>
                <a:cubicBezTo>
                  <a:pt x="4058" y="543"/>
                  <a:pt x="4041" y="509"/>
                  <a:pt x="4041" y="475"/>
                </a:cubicBezTo>
                <a:cubicBezTo>
                  <a:pt x="4041" y="466"/>
                  <a:pt x="4047" y="457"/>
                  <a:pt x="4050" y="448"/>
                </a:cubicBezTo>
                <a:cubicBezTo>
                  <a:pt x="4054" y="390"/>
                  <a:pt x="4068" y="332"/>
                  <a:pt x="4068" y="274"/>
                </a:cubicBezTo>
                <a:cubicBezTo>
                  <a:pt x="4068" y="183"/>
                  <a:pt x="4059" y="91"/>
                  <a:pt x="40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Freeform 11">
            <a:extLst>
              <a:ext uri="{FF2B5EF4-FFF2-40B4-BE49-F238E27FC236}">
                <a16:creationId xmlns:a16="http://schemas.microsoft.com/office/drawing/2014/main" id="{1BBBE209-AEBA-6816-C113-B1D66E8AE22F}"/>
              </a:ext>
            </a:extLst>
          </p:cNvPr>
          <p:cNvSpPr>
            <a:spLocks/>
          </p:cNvSpPr>
          <p:nvPr/>
        </p:nvSpPr>
        <p:spPr bwMode="auto">
          <a:xfrm>
            <a:off x="0" y="3222625"/>
            <a:ext cx="6386513" cy="319088"/>
          </a:xfrm>
          <a:custGeom>
            <a:avLst/>
            <a:gdLst>
              <a:gd name="T0" fmla="*/ 0 w 4023"/>
              <a:gd name="T1" fmla="*/ 158750 h 201"/>
              <a:gd name="T2" fmla="*/ 739775 w 4023"/>
              <a:gd name="T3" fmla="*/ 319088 h 201"/>
              <a:gd name="T4" fmla="*/ 1495425 w 4023"/>
              <a:gd name="T5" fmla="*/ 304800 h 201"/>
              <a:gd name="T6" fmla="*/ 1800225 w 4023"/>
              <a:gd name="T7" fmla="*/ 246063 h 201"/>
              <a:gd name="T8" fmla="*/ 2060575 w 4023"/>
              <a:gd name="T9" fmla="*/ 130175 h 201"/>
              <a:gd name="T10" fmla="*/ 2133600 w 4023"/>
              <a:gd name="T11" fmla="*/ 71438 h 201"/>
              <a:gd name="T12" fmla="*/ 2322513 w 4023"/>
              <a:gd name="T13" fmla="*/ 42863 h 201"/>
              <a:gd name="T14" fmla="*/ 2873375 w 4023"/>
              <a:gd name="T15" fmla="*/ 57150 h 201"/>
              <a:gd name="T16" fmla="*/ 3090863 w 4023"/>
              <a:gd name="T17" fmla="*/ 158750 h 201"/>
              <a:gd name="T18" fmla="*/ 3265488 w 4023"/>
              <a:gd name="T19" fmla="*/ 231775 h 201"/>
              <a:gd name="T20" fmla="*/ 4078288 w 4023"/>
              <a:gd name="T21" fmla="*/ 158750 h 201"/>
              <a:gd name="T22" fmla="*/ 5283200 w 4023"/>
              <a:gd name="T23" fmla="*/ 203200 h 201"/>
              <a:gd name="T24" fmla="*/ 6169025 w 4023"/>
              <a:gd name="T25" fmla="*/ 231775 h 201"/>
              <a:gd name="T26" fmla="*/ 6313488 w 4023"/>
              <a:gd name="T27" fmla="*/ 173038 h 201"/>
              <a:gd name="T28" fmla="*/ 6386513 w 4023"/>
              <a:gd name="T29" fmla="*/ 0 h 20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23" h="201">
                <a:moveTo>
                  <a:pt x="0" y="100"/>
                </a:moveTo>
                <a:cubicBezTo>
                  <a:pt x="150" y="155"/>
                  <a:pt x="309" y="173"/>
                  <a:pt x="466" y="201"/>
                </a:cubicBezTo>
                <a:cubicBezTo>
                  <a:pt x="625" y="198"/>
                  <a:pt x="783" y="197"/>
                  <a:pt x="942" y="192"/>
                </a:cubicBezTo>
                <a:cubicBezTo>
                  <a:pt x="1008" y="190"/>
                  <a:pt x="1069" y="164"/>
                  <a:pt x="1134" y="155"/>
                </a:cubicBezTo>
                <a:cubicBezTo>
                  <a:pt x="1185" y="121"/>
                  <a:pt x="1248" y="114"/>
                  <a:pt x="1298" y="82"/>
                </a:cubicBezTo>
                <a:cubicBezTo>
                  <a:pt x="1315" y="71"/>
                  <a:pt x="1326" y="54"/>
                  <a:pt x="1344" y="45"/>
                </a:cubicBezTo>
                <a:cubicBezTo>
                  <a:pt x="1365" y="34"/>
                  <a:pt x="1460" y="27"/>
                  <a:pt x="1463" y="27"/>
                </a:cubicBezTo>
                <a:cubicBezTo>
                  <a:pt x="1579" y="30"/>
                  <a:pt x="1695" y="27"/>
                  <a:pt x="1810" y="36"/>
                </a:cubicBezTo>
                <a:cubicBezTo>
                  <a:pt x="1828" y="37"/>
                  <a:pt x="1926" y="91"/>
                  <a:pt x="1947" y="100"/>
                </a:cubicBezTo>
                <a:cubicBezTo>
                  <a:pt x="1978" y="131"/>
                  <a:pt x="2017" y="133"/>
                  <a:pt x="2057" y="146"/>
                </a:cubicBezTo>
                <a:cubicBezTo>
                  <a:pt x="2234" y="138"/>
                  <a:pt x="2391" y="108"/>
                  <a:pt x="2569" y="100"/>
                </a:cubicBezTo>
                <a:cubicBezTo>
                  <a:pt x="3349" y="110"/>
                  <a:pt x="3022" y="78"/>
                  <a:pt x="3328" y="128"/>
                </a:cubicBezTo>
                <a:cubicBezTo>
                  <a:pt x="3482" y="179"/>
                  <a:pt x="3735" y="150"/>
                  <a:pt x="3886" y="146"/>
                </a:cubicBezTo>
                <a:cubicBezTo>
                  <a:pt x="3916" y="126"/>
                  <a:pt x="3944" y="121"/>
                  <a:pt x="3977" y="109"/>
                </a:cubicBezTo>
                <a:cubicBezTo>
                  <a:pt x="3990" y="70"/>
                  <a:pt x="4023" y="47"/>
                  <a:pt x="402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Freeform 12">
            <a:extLst>
              <a:ext uri="{FF2B5EF4-FFF2-40B4-BE49-F238E27FC236}">
                <a16:creationId xmlns:a16="http://schemas.microsoft.com/office/drawing/2014/main" id="{D179C2D6-B878-8AF1-1A51-F93FA78D1961}"/>
              </a:ext>
            </a:extLst>
          </p:cNvPr>
          <p:cNvSpPr>
            <a:spLocks/>
          </p:cNvSpPr>
          <p:nvPr/>
        </p:nvSpPr>
        <p:spPr bwMode="auto">
          <a:xfrm>
            <a:off x="6357938" y="2655888"/>
            <a:ext cx="115887" cy="654050"/>
          </a:xfrm>
          <a:custGeom>
            <a:avLst/>
            <a:gdLst>
              <a:gd name="T0" fmla="*/ 0 w 73"/>
              <a:gd name="T1" fmla="*/ 654050 h 412"/>
              <a:gd name="T2" fmla="*/ 57150 w 73"/>
              <a:gd name="T3" fmla="*/ 522288 h 412"/>
              <a:gd name="T4" fmla="*/ 28575 w 73"/>
              <a:gd name="T5" fmla="*/ 0 h 4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412">
                <a:moveTo>
                  <a:pt x="0" y="412"/>
                </a:moveTo>
                <a:cubicBezTo>
                  <a:pt x="24" y="387"/>
                  <a:pt x="26" y="361"/>
                  <a:pt x="36" y="329"/>
                </a:cubicBezTo>
                <a:cubicBezTo>
                  <a:pt x="27" y="11"/>
                  <a:pt x="73" y="111"/>
                  <a:pt x="1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5" name="Picture 2" descr="lo sua">
            <a:extLst>
              <a:ext uri="{FF2B5EF4-FFF2-40B4-BE49-F238E27FC236}">
                <a16:creationId xmlns:a16="http://schemas.microsoft.com/office/drawing/2014/main" id="{0D3CDF6B-F71F-9068-F0A0-B4358D79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4450"/>
            <a:ext cx="3505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lua">
            <a:extLst>
              <a:ext uri="{FF2B5EF4-FFF2-40B4-BE49-F238E27FC236}">
                <a16:creationId xmlns:a16="http://schemas.microsoft.com/office/drawing/2014/main" id="{C87735CB-A15D-A779-1B03-2DE8A42F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133600" y="1736725"/>
            <a:ext cx="1144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tho chay">
            <a:extLst>
              <a:ext uri="{FF2B5EF4-FFF2-40B4-BE49-F238E27FC236}">
                <a16:creationId xmlns:a16="http://schemas.microsoft.com/office/drawing/2014/main" id="{D6F3E01D-15B9-CFF3-4F8D-ABAB47DD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 flipH="1">
            <a:off x="-2771775" y="2971800"/>
            <a:ext cx="27717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3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92593E-6 C 0.01406 -0.00371 0.01493 -0.00255 0.02951 -0.01528 C 0.03403 -0.01922 0.04323 -0.02732 0.04323 -0.02732 C 0.04479 -0.03033 0.04653 -0.03311 0.04774 -0.03635 C 0.04896 -0.03936 0.04896 -0.04283 0.05 -0.04561 C 0.05521 -0.05741 0.0625 -0.0676 0.06823 -0.07894 C 0.06979 -0.08195 0.07066 -0.08588 0.07274 -0.08797 C 0.08056 -0.09514 0.08993 -0.09908 0.09774 -0.10602 C 0.10122 -0.10579 0.1349 -0.10417 0.14549 -0.10001 C 0.15469 -0.0963 0.16129 -0.08565 0.17049 -0.08195 C 0.175 -0.0801 0.17969 -0.07987 0.1842 -0.07894 C 0.20538 -0.0845 0.21094 -0.09977 0.22274 -0.1213 C 0.22726 -0.1294 0.23195 -0.13751 0.23646 -0.14561 C 0.23854 -0.14908 0.23854 -0.1544 0.24097 -0.15764 C 0.24271 -0.15996 0.24549 -0.15973 0.24774 -0.16065 C 0.25573 -0.1713 0.25972 -0.17223 0.27049 -0.1757 C 0.28108 -0.17477 0.29167 -0.17431 0.30226 -0.17269 C 0.31076 -0.1713 0.31875 -0.16343 0.32726 -0.16065 C 0.34271 -0.147 0.33715 -0.15394 0.34549 -0.14237 C 0.34931 -0.14352 0.35347 -0.14329 0.35695 -0.14561 C 0.36111 -0.14838 0.36788 -0.16274 0.37049 -0.16667 C 0.37743 -0.17755 0.38351 -0.18982 0.39097 -0.20001 C 0.40313 -0.21667 0.41719 -0.23079 0.4342 -0.23635 C 0.45781 -0.23264 0.48472 -0.23889 0.50451 -0.2213 C 0.51771 -0.2095 0.52986 -0.18797 0.54097 -0.17269 C 0.5434 -0.16945 0.54375 -0.16459 0.54549 -0.16065 C 0.5533 -0.14306 0.55469 -0.13496 0.56823 -0.13033 C 0.59861 -0.13334 0.59531 -0.13288 0.61823 -0.14561 C 0.63125 -0.16297 0.65 -0.1676 0.66597 -0.17894 " pathEditMode="relative" ptsTypes="ffffffffffffffffffffffffffffA">
                                      <p:cBhvr>
                                        <p:cTn id="9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>
            <a:extLst>
              <a:ext uri="{FF2B5EF4-FFF2-40B4-BE49-F238E27FC236}">
                <a16:creationId xmlns:a16="http://schemas.microsoft.com/office/drawing/2014/main" id="{96C9524D-C561-15AB-BCB3-E6BE419A8B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rayon_border">
            <a:extLst>
              <a:ext uri="{FF2B5EF4-FFF2-40B4-BE49-F238E27FC236}">
                <a16:creationId xmlns:a16="http://schemas.microsoft.com/office/drawing/2014/main" id="{50E08D1C-FF16-59C5-2A11-DAECFB1F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>
            <a:extLst>
              <a:ext uri="{FF2B5EF4-FFF2-40B4-BE49-F238E27FC236}">
                <a16:creationId xmlns:a16="http://schemas.microsoft.com/office/drawing/2014/main" id="{53F10B3C-CA3A-E29F-08DC-474B93B72C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>
            <a:extLst>
              <a:ext uri="{FF2B5EF4-FFF2-40B4-BE49-F238E27FC236}">
                <a16:creationId xmlns:a16="http://schemas.microsoft.com/office/drawing/2014/main" id="{53718E25-03A8-6BC5-9A2E-C97D8E41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118c">
            <a:extLst>
              <a:ext uri="{FF2B5EF4-FFF2-40B4-BE49-F238E27FC236}">
                <a16:creationId xmlns:a16="http://schemas.microsoft.com/office/drawing/2014/main" id="{DC7130B3-067C-0CCE-A9E9-FB346FCD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s_f_01_592_01_02">
            <a:extLst>
              <a:ext uri="{FF2B5EF4-FFF2-40B4-BE49-F238E27FC236}">
                <a16:creationId xmlns:a16="http://schemas.microsoft.com/office/drawing/2014/main" id="{FAEB31F6-3405-0CC0-57FA-DCAF979E60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F191EE50-E328-0847-B741-7C4D5C077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268413"/>
            <a:ext cx="5976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>
            <a:extLst>
              <a:ext uri="{FF2B5EF4-FFF2-40B4-BE49-F238E27FC236}">
                <a16:creationId xmlns:a16="http://schemas.microsoft.com/office/drawing/2014/main" id="{50325F85-CDC9-0253-1A8A-3A6070D6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 tho 2">
            <a:extLst>
              <a:ext uri="{FF2B5EF4-FFF2-40B4-BE49-F238E27FC236}">
                <a16:creationId xmlns:a16="http://schemas.microsoft.com/office/drawing/2014/main" id="{F63FE17B-FFEB-2FC1-BFB6-AE361394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ga trong2">
            <a:extLst>
              <a:ext uri="{FF2B5EF4-FFF2-40B4-BE49-F238E27FC236}">
                <a16:creationId xmlns:a16="http://schemas.microsoft.com/office/drawing/2014/main" id="{E1FC9DA6-1E0C-E50C-162B-00845A44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than gau 2">
            <a:extLst>
              <a:ext uri="{FF2B5EF4-FFF2-40B4-BE49-F238E27FC236}">
                <a16:creationId xmlns:a16="http://schemas.microsoft.com/office/drawing/2014/main" id="{CAFC2432-52DD-D57F-AA63-A6E88D0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dau gau">
            <a:extLst>
              <a:ext uri="{FF2B5EF4-FFF2-40B4-BE49-F238E27FC236}">
                <a16:creationId xmlns:a16="http://schemas.microsoft.com/office/drawing/2014/main" id="{DFAA0079-082E-DD89-262E-1E66D1FF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than cho">
            <a:extLst>
              <a:ext uri="{FF2B5EF4-FFF2-40B4-BE49-F238E27FC236}">
                <a16:creationId xmlns:a16="http://schemas.microsoft.com/office/drawing/2014/main" id="{07A5221B-443C-78D8-38B9-9ACF5F36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1">
            <a:extLst>
              <a:ext uri="{FF2B5EF4-FFF2-40B4-BE49-F238E27FC236}">
                <a16:creationId xmlns:a16="http://schemas.microsoft.com/office/drawing/2014/main" id="{DB266880-0F00-BB2C-32BF-4D089D8CB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>
            <a:extLst>
              <a:ext uri="{FF2B5EF4-FFF2-40B4-BE49-F238E27FC236}">
                <a16:creationId xmlns:a16="http://schemas.microsoft.com/office/drawing/2014/main" id="{E2DC66E3-6C6D-65DE-2E2A-DA2B1DD5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on tho 2">
            <a:extLst>
              <a:ext uri="{FF2B5EF4-FFF2-40B4-BE49-F238E27FC236}">
                <a16:creationId xmlns:a16="http://schemas.microsoft.com/office/drawing/2014/main" id="{A77C3656-6134-86ED-5E2D-B9F26CDE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a trong2">
            <a:extLst>
              <a:ext uri="{FF2B5EF4-FFF2-40B4-BE49-F238E27FC236}">
                <a16:creationId xmlns:a16="http://schemas.microsoft.com/office/drawing/2014/main" id="{C1DD084D-6B37-471D-B6EC-5FD2AF4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logo">
            <a:extLst>
              <a:ext uri="{FF2B5EF4-FFF2-40B4-BE49-F238E27FC236}">
                <a16:creationId xmlns:a16="http://schemas.microsoft.com/office/drawing/2014/main" id="{DC69EE80-F6FD-F625-5914-B2FEE8F9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ho 1">
            <a:extLst>
              <a:ext uri="{FF2B5EF4-FFF2-40B4-BE49-F238E27FC236}">
                <a16:creationId xmlns:a16="http://schemas.microsoft.com/office/drawing/2014/main" id="{A5EFDD8C-1119-3580-7C67-2D8C3BF0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66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han gau 2">
            <a:extLst>
              <a:ext uri="{FF2B5EF4-FFF2-40B4-BE49-F238E27FC236}">
                <a16:creationId xmlns:a16="http://schemas.microsoft.com/office/drawing/2014/main" id="{13153690-62BA-15D6-DEAB-171DB1CD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dau gau">
            <a:extLst>
              <a:ext uri="{FF2B5EF4-FFF2-40B4-BE49-F238E27FC236}">
                <a16:creationId xmlns:a16="http://schemas.microsoft.com/office/drawing/2014/main" id="{7633AA46-1C47-21D0-CE7C-4411787A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C:\Users\NGOCTHANH\Desktop\anh dep\725049hhwhm87hwn.gif">
            <a:extLst>
              <a:ext uri="{FF2B5EF4-FFF2-40B4-BE49-F238E27FC236}">
                <a16:creationId xmlns:a16="http://schemas.microsoft.com/office/drawing/2014/main" id="{9F29FC3E-BF91-52A1-9081-CC28410EE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FLOWERS5">
            <a:extLst>
              <a:ext uri="{FF2B5EF4-FFF2-40B4-BE49-F238E27FC236}">
                <a16:creationId xmlns:a16="http://schemas.microsoft.com/office/drawing/2014/main" id="{F79C086C-E186-818F-93FB-07F2DAF6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FLOWERS5">
            <a:extLst>
              <a:ext uri="{FF2B5EF4-FFF2-40B4-BE49-F238E27FC236}">
                <a16:creationId xmlns:a16="http://schemas.microsoft.com/office/drawing/2014/main" id="{4B88E9C0-968F-18B8-D542-C262AFC4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FLOWERS5">
            <a:extLst>
              <a:ext uri="{FF2B5EF4-FFF2-40B4-BE49-F238E27FC236}">
                <a16:creationId xmlns:a16="http://schemas.microsoft.com/office/drawing/2014/main" id="{740702B8-FA91-6F9B-7F35-168E4F49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FLOWERS5">
            <a:extLst>
              <a:ext uri="{FF2B5EF4-FFF2-40B4-BE49-F238E27FC236}">
                <a16:creationId xmlns:a16="http://schemas.microsoft.com/office/drawing/2014/main" id="{CB3FC03E-2ACD-B97A-704A-ABA8EAF0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tho chay 2">
            <a:extLst>
              <a:ext uri="{FF2B5EF4-FFF2-40B4-BE49-F238E27FC236}">
                <a16:creationId xmlns:a16="http://schemas.microsoft.com/office/drawing/2014/main" id="{261D7D5D-3A51-0B0F-1218-C1F9AA2D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11">
            <a:extLst>
              <a:ext uri="{FF2B5EF4-FFF2-40B4-BE49-F238E27FC236}">
                <a16:creationId xmlns:a16="http://schemas.microsoft.com/office/drawing/2014/main" id="{AF6291C0-97ED-43B1-C87F-E56BC468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ha bang">
            <a:extLst>
              <a:ext uri="{FF2B5EF4-FFF2-40B4-BE49-F238E27FC236}">
                <a16:creationId xmlns:a16="http://schemas.microsoft.com/office/drawing/2014/main" id="{10DA5166-C444-439D-5D02-70706E90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ao chay">
            <a:extLst>
              <a:ext uri="{FF2B5EF4-FFF2-40B4-BE49-F238E27FC236}">
                <a16:creationId xmlns:a16="http://schemas.microsoft.com/office/drawing/2014/main" id="{3D2F997E-31FB-80E6-B7FE-5C6FD781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ngoi nha">
            <a:extLst>
              <a:ext uri="{FF2B5EF4-FFF2-40B4-BE49-F238E27FC236}">
                <a16:creationId xmlns:a16="http://schemas.microsoft.com/office/drawing/2014/main" id="{E55DF1C6-F623-0761-0E0B-518BB0F7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on tho 2">
            <a:extLst>
              <a:ext uri="{FF2B5EF4-FFF2-40B4-BE49-F238E27FC236}">
                <a16:creationId xmlns:a16="http://schemas.microsoft.com/office/drawing/2014/main" id="{DFDB7C03-C10A-8825-1C46-C0F39ED4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>
            <a:extLst>
              <a:ext uri="{FF2B5EF4-FFF2-40B4-BE49-F238E27FC236}">
                <a16:creationId xmlns:a16="http://schemas.microsoft.com/office/drawing/2014/main" id="{DEC58D6E-E930-8695-5108-88942A2C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ngoi nha">
            <a:extLst>
              <a:ext uri="{FF2B5EF4-FFF2-40B4-BE49-F238E27FC236}">
                <a16:creationId xmlns:a16="http://schemas.microsoft.com/office/drawing/2014/main" id="{586AB448-9E3E-6D71-92DF-F016B6A1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on tho 2">
            <a:extLst>
              <a:ext uri="{FF2B5EF4-FFF2-40B4-BE49-F238E27FC236}">
                <a16:creationId xmlns:a16="http://schemas.microsoft.com/office/drawing/2014/main" id="{8ED77791-31DD-0AB5-6A40-99E08AE7B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lo sua">
            <a:extLst>
              <a:ext uri="{FF2B5EF4-FFF2-40B4-BE49-F238E27FC236}">
                <a16:creationId xmlns:a16="http://schemas.microsoft.com/office/drawing/2014/main" id="{70D08F26-B501-6847-1641-B528172A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do vat">
            <a:extLst>
              <a:ext uri="{FF2B5EF4-FFF2-40B4-BE49-F238E27FC236}">
                <a16:creationId xmlns:a16="http://schemas.microsoft.com/office/drawing/2014/main" id="{FE71D6D7-B659-90EB-9C2B-6BA30FC0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lua">
            <a:extLst>
              <a:ext uri="{FF2B5EF4-FFF2-40B4-BE49-F238E27FC236}">
                <a16:creationId xmlns:a16="http://schemas.microsoft.com/office/drawing/2014/main" id="{440A8C40-82C7-8E68-EBA6-47E5B26B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tho chay 2">
            <a:extLst>
              <a:ext uri="{FF2B5EF4-FFF2-40B4-BE49-F238E27FC236}">
                <a16:creationId xmlns:a16="http://schemas.microsoft.com/office/drawing/2014/main" id="{79B922D6-935C-0A13-29EB-6DBE4AAB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>
            <a:extLst>
              <a:ext uri="{FF2B5EF4-FFF2-40B4-BE49-F238E27FC236}">
                <a16:creationId xmlns:a16="http://schemas.microsoft.com/office/drawing/2014/main" id="{34205375-96A8-778B-D840-547F7BC05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>
            <a:extLst>
              <a:ext uri="{FF2B5EF4-FFF2-40B4-BE49-F238E27FC236}">
                <a16:creationId xmlns:a16="http://schemas.microsoft.com/office/drawing/2014/main" id="{88D9D2A6-7253-4E11-A1E3-D023323F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a trong2">
            <a:extLst>
              <a:ext uri="{FF2B5EF4-FFF2-40B4-BE49-F238E27FC236}">
                <a16:creationId xmlns:a16="http://schemas.microsoft.com/office/drawing/2014/main" id="{6889DAB3-38DE-4A63-0660-1D134868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han gau 2">
            <a:extLst>
              <a:ext uri="{FF2B5EF4-FFF2-40B4-BE49-F238E27FC236}">
                <a16:creationId xmlns:a16="http://schemas.microsoft.com/office/drawing/2014/main" id="{0D3AF465-405E-987D-E753-3EE1F47B7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han cho">
            <a:extLst>
              <a:ext uri="{FF2B5EF4-FFF2-40B4-BE49-F238E27FC236}">
                <a16:creationId xmlns:a16="http://schemas.microsoft.com/office/drawing/2014/main" id="{5045CD7E-A55C-53B7-AD58-69DD73C7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u 1">
            <a:extLst>
              <a:ext uri="{FF2B5EF4-FFF2-40B4-BE49-F238E27FC236}">
                <a16:creationId xmlns:a16="http://schemas.microsoft.com/office/drawing/2014/main" id="{9A575319-C527-3636-C29A-81E7B848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au gau">
            <a:extLst>
              <a:ext uri="{FF2B5EF4-FFF2-40B4-BE49-F238E27FC236}">
                <a16:creationId xmlns:a16="http://schemas.microsoft.com/office/drawing/2014/main" id="{908B438F-0535-6222-9895-D745FCD1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>
            <a:extLst>
              <a:ext uri="{FF2B5EF4-FFF2-40B4-BE49-F238E27FC236}">
                <a16:creationId xmlns:a16="http://schemas.microsoft.com/office/drawing/2014/main" id="{C7F30A4A-767F-6134-AA01-33A299F9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nha cao ngoi">
            <a:extLst>
              <a:ext uri="{FF2B5EF4-FFF2-40B4-BE49-F238E27FC236}">
                <a16:creationId xmlns:a16="http://schemas.microsoft.com/office/drawing/2014/main" id="{DD951D13-0D0C-C282-66FB-38164E09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Animated-Butterfly">
            <a:extLst>
              <a:ext uri="{FF2B5EF4-FFF2-40B4-BE49-F238E27FC236}">
                <a16:creationId xmlns:a16="http://schemas.microsoft.com/office/drawing/2014/main" id="{1242E953-CA72-5FF8-0E92-DA2314D199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a trong2">
            <a:extLst>
              <a:ext uri="{FF2B5EF4-FFF2-40B4-BE49-F238E27FC236}">
                <a16:creationId xmlns:a16="http://schemas.microsoft.com/office/drawing/2014/main" id="{5143DBE9-5A10-B327-11DD-4E48422B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canh ga">
            <a:extLst>
              <a:ext uri="{FF2B5EF4-FFF2-40B4-BE49-F238E27FC236}">
                <a16:creationId xmlns:a16="http://schemas.microsoft.com/office/drawing/2014/main" id="{A355E39B-60CD-AC70-E895-6F6D0C87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cao ®ung">
            <a:extLst>
              <a:ext uri="{FF2B5EF4-FFF2-40B4-BE49-F238E27FC236}">
                <a16:creationId xmlns:a16="http://schemas.microsoft.com/office/drawing/2014/main" id="{F20987A4-B8F6-5B83-B146-2BA5E3DD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>
            <a:extLst>
              <a:ext uri="{FF2B5EF4-FFF2-40B4-BE49-F238E27FC236}">
                <a16:creationId xmlns:a16="http://schemas.microsoft.com/office/drawing/2014/main" id="{8286F3DB-B1F2-ED53-2DC3-E0DF53195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Gà trống làm thế nào để đuổi được Cáo đi</a:t>
            </a:r>
            <a:r>
              <a:rPr lang="en-US" altLang="en-US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>
            <a:extLst>
              <a:ext uri="{FF2B5EF4-FFF2-40B4-BE49-F238E27FC236}">
                <a16:creationId xmlns:a16="http://schemas.microsoft.com/office/drawing/2014/main" id="{288A990C-2AAE-215C-A3E3-0146B0EE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anh ga">
            <a:extLst>
              <a:ext uri="{FF2B5EF4-FFF2-40B4-BE49-F238E27FC236}">
                <a16:creationId xmlns:a16="http://schemas.microsoft.com/office/drawing/2014/main" id="{85BE62C7-0F79-30A6-2205-9BEEBBE1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6">
            <a:extLst>
              <a:ext uri="{FF2B5EF4-FFF2-40B4-BE49-F238E27FC236}">
                <a16:creationId xmlns:a16="http://schemas.microsoft.com/office/drawing/2014/main" id="{C171BD42-9543-593F-6AF7-24AB48C33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Cúc cù cu cu!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 vác hái trên vai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Đi tìm Cáo gian ác.</a:t>
            </a:r>
          </a:p>
          <a:p>
            <a:pPr algn="ctr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>
            <a:extLst>
              <a:ext uri="{FF2B5EF4-FFF2-40B4-BE49-F238E27FC236}">
                <a16:creationId xmlns:a16="http://schemas.microsoft.com/office/drawing/2014/main" id="{5517016B-7D90-C2EB-A5C3-8CBFF39E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51847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Trong chuyện con thích nhân vật nào? Tại sao?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">
            <a:extLst>
              <a:ext uri="{FF2B5EF4-FFF2-40B4-BE49-F238E27FC236}">
                <a16:creationId xmlns:a16="http://schemas.microsoft.com/office/drawing/2014/main" id="{2A1D6760-6137-E5B2-18AF-BF1701521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">
            <a:extLst>
              <a:ext uri="{FF2B5EF4-FFF2-40B4-BE49-F238E27FC236}">
                <a16:creationId xmlns:a16="http://schemas.microsoft.com/office/drawing/2014/main" id="{BC76798C-7192-A270-98D7-6A973A152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o">
            <a:extLst>
              <a:ext uri="{FF2B5EF4-FFF2-40B4-BE49-F238E27FC236}">
                <a16:creationId xmlns:a16="http://schemas.microsoft.com/office/drawing/2014/main" id="{39A903F6-820E-9BCC-5E01-794952963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r">
            <a:extLst>
              <a:ext uri="{FF2B5EF4-FFF2-40B4-BE49-F238E27FC236}">
                <a16:creationId xmlns:a16="http://schemas.microsoft.com/office/drawing/2014/main" id="{7EE40179-71E5-A125-1FDC-53640B2FDE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t">
            <a:extLst>
              <a:ext uri="{FF2B5EF4-FFF2-40B4-BE49-F238E27FC236}">
                <a16:creationId xmlns:a16="http://schemas.microsoft.com/office/drawing/2014/main" id="{731095E9-D1D2-F6DA-760E-6DF8621D6D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c">
            <a:extLst>
              <a:ext uri="{FF2B5EF4-FFF2-40B4-BE49-F238E27FC236}">
                <a16:creationId xmlns:a16="http://schemas.microsoft.com/office/drawing/2014/main" id="{F803A8AA-D39C-4934-3B99-0ABC4DAE6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o">
            <a:extLst>
              <a:ext uri="{FF2B5EF4-FFF2-40B4-BE49-F238E27FC236}">
                <a16:creationId xmlns:a16="http://schemas.microsoft.com/office/drawing/2014/main" id="{24DB7D55-6C8F-2BBF-E219-5218CCF2F5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i">
            <a:extLst>
              <a:ext uri="{FF2B5EF4-FFF2-40B4-BE49-F238E27FC236}">
                <a16:creationId xmlns:a16="http://schemas.microsoft.com/office/drawing/2014/main" id="{F2FD80CE-178D-1DAC-11C3-CB160CE84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h">
            <a:extLst>
              <a:ext uri="{FF2B5EF4-FFF2-40B4-BE49-F238E27FC236}">
                <a16:creationId xmlns:a16="http://schemas.microsoft.com/office/drawing/2014/main" id="{46A6000B-4896-5160-785B-130EBE5F3A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r">
            <a:extLst>
              <a:ext uri="{FF2B5EF4-FFF2-40B4-BE49-F238E27FC236}">
                <a16:creationId xmlns:a16="http://schemas.microsoft.com/office/drawing/2014/main" id="{94E5B096-3C1D-81AB-E7DC-E13A8B1751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t">
            <a:extLst>
              <a:ext uri="{FF2B5EF4-FFF2-40B4-BE49-F238E27FC236}">
                <a16:creationId xmlns:a16="http://schemas.microsoft.com/office/drawing/2014/main" id="{0435B95F-53C7-D115-8B0C-4A0757960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a">
            <a:extLst>
              <a:ext uri="{FF2B5EF4-FFF2-40B4-BE49-F238E27FC236}">
                <a16:creationId xmlns:a16="http://schemas.microsoft.com/office/drawing/2014/main" id="{7CCEF800-9812-4AD2-9E79-503F9F26F8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 descr="n">
            <a:extLst>
              <a:ext uri="{FF2B5EF4-FFF2-40B4-BE49-F238E27FC236}">
                <a16:creationId xmlns:a16="http://schemas.microsoft.com/office/drawing/2014/main" id="{471947BE-F5B8-2496-B9CE-F18C5A983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 descr="h">
            <a:extLst>
              <a:ext uri="{FF2B5EF4-FFF2-40B4-BE49-F238E27FC236}">
                <a16:creationId xmlns:a16="http://schemas.microsoft.com/office/drawing/2014/main" id="{07D573E3-F675-6D89-FE84-2A91D1FA06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 descr="p">
            <a:extLst>
              <a:ext uri="{FF2B5EF4-FFF2-40B4-BE49-F238E27FC236}">
                <a16:creationId xmlns:a16="http://schemas.microsoft.com/office/drawing/2014/main" id="{B44999A9-C3FD-7434-5EBF-0716FADB9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 descr="e">
            <a:extLst>
              <a:ext uri="{FF2B5EF4-FFF2-40B4-BE49-F238E27FC236}">
                <a16:creationId xmlns:a16="http://schemas.microsoft.com/office/drawing/2014/main" id="{ED31961E-5DA7-5474-FA28-AE2BDEF0E8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>
            <a:extLst>
              <a:ext uri="{FF2B5EF4-FFF2-40B4-BE49-F238E27FC236}">
                <a16:creationId xmlns:a16="http://schemas.microsoft.com/office/drawing/2014/main" id="{5D6E4F31-39E4-6879-F853-398F4D889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>
            <a:extLst>
              <a:ext uri="{FF2B5EF4-FFF2-40B4-BE49-F238E27FC236}">
                <a16:creationId xmlns:a16="http://schemas.microsoft.com/office/drawing/2014/main" id="{90E5EC50-5350-ACC8-B17E-73041D758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>
            <a:extLst>
              <a:ext uri="{FF2B5EF4-FFF2-40B4-BE49-F238E27FC236}">
                <a16:creationId xmlns:a16="http://schemas.microsoft.com/office/drawing/2014/main" id="{682DEFE9-CB1A-E884-F5EF-87434D535918}"/>
              </a:ext>
            </a:extLst>
          </p:cNvPr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228600 w 144"/>
              <a:gd name="T3" fmla="*/ 76200 h 144"/>
              <a:gd name="T4" fmla="*/ 0 w 144"/>
              <a:gd name="T5" fmla="*/ 2286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41" name="Picture 21" descr="ca">
            <a:extLst>
              <a:ext uri="{FF2B5EF4-FFF2-40B4-BE49-F238E27FC236}">
                <a16:creationId xmlns:a16="http://schemas.microsoft.com/office/drawing/2014/main" id="{7DA75ADD-B7BC-0CF8-E654-882F9BEFF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2" descr="ca">
            <a:extLst>
              <a:ext uri="{FF2B5EF4-FFF2-40B4-BE49-F238E27FC236}">
                <a16:creationId xmlns:a16="http://schemas.microsoft.com/office/drawing/2014/main" id="{EFE81340-770C-6F5B-A8C4-3186836EA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3" descr="anh dong">
            <a:extLst>
              <a:ext uri="{FF2B5EF4-FFF2-40B4-BE49-F238E27FC236}">
                <a16:creationId xmlns:a16="http://schemas.microsoft.com/office/drawing/2014/main" id="{8FA1D2EF-73FC-B0E2-417D-1B490BFE66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24" descr="anh dong">
            <a:extLst>
              <a:ext uri="{FF2B5EF4-FFF2-40B4-BE49-F238E27FC236}">
                <a16:creationId xmlns:a16="http://schemas.microsoft.com/office/drawing/2014/main" id="{A13A6EA9-1EEA-1F0B-EAF7-337AD3DFB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goi nha">
            <a:extLst>
              <a:ext uri="{FF2B5EF4-FFF2-40B4-BE49-F238E27FC236}">
                <a16:creationId xmlns:a16="http://schemas.microsoft.com/office/drawing/2014/main" id="{88C021DE-BAC2-C6AB-15B7-E17C2091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210">
            <a:off x="0" y="2452688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nha bang">
            <a:extLst>
              <a:ext uri="{FF2B5EF4-FFF2-40B4-BE49-F238E27FC236}">
                <a16:creationId xmlns:a16="http://schemas.microsoft.com/office/drawing/2014/main" id="{8EB2B435-DC0E-2757-EAD8-46A440F9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249613"/>
            <a:ext cx="3886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4">
            <a:extLst>
              <a:ext uri="{FF2B5EF4-FFF2-40B4-BE49-F238E27FC236}">
                <a16:creationId xmlns:a16="http://schemas.microsoft.com/office/drawing/2014/main" id="{476720B1-E9FB-FC47-2C03-80F682D04ACE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993775"/>
            <a:ext cx="6353175" cy="1571625"/>
            <a:chOff x="1392" y="624"/>
            <a:chExt cx="4002" cy="990"/>
          </a:xfrm>
        </p:grpSpPr>
        <p:pic>
          <p:nvPicPr>
            <p:cNvPr id="4103" name="Picture 5" descr="Animated-Butterfly">
              <a:extLst>
                <a:ext uri="{FF2B5EF4-FFF2-40B4-BE49-F238E27FC236}">
                  <a16:creationId xmlns:a16="http://schemas.microsoft.com/office/drawing/2014/main" id="{B020F344-8175-5E6B-C7FA-8D45158B90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6" descr="Animated-Butterfly">
              <a:extLst>
                <a:ext uri="{FF2B5EF4-FFF2-40B4-BE49-F238E27FC236}">
                  <a16:creationId xmlns:a16="http://schemas.microsoft.com/office/drawing/2014/main" id="{65BC1475-6FC4-C70B-F37D-971C85EB20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7" descr="Animated-Butterfly">
            <a:extLst>
              <a:ext uri="{FF2B5EF4-FFF2-40B4-BE49-F238E27FC236}">
                <a16:creationId xmlns:a16="http://schemas.microsoft.com/office/drawing/2014/main" id="{25DA2FE8-49BC-AF47-E50D-EDB6B5B4EE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cao chay">
            <a:extLst>
              <a:ext uri="{FF2B5EF4-FFF2-40B4-BE49-F238E27FC236}">
                <a16:creationId xmlns:a16="http://schemas.microsoft.com/office/drawing/2014/main" id="{2DE330F0-81FE-56B3-96CF-E882A165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359727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25 0.0729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oaGoc">
            <a:extLst>
              <a:ext uri="{FF2B5EF4-FFF2-40B4-BE49-F238E27FC236}">
                <a16:creationId xmlns:a16="http://schemas.microsoft.com/office/drawing/2014/main" id="{C36B7F8E-7B7B-7EFE-BC48-A2688FD9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HoaGoc">
            <a:extLst>
              <a:ext uri="{FF2B5EF4-FFF2-40B4-BE49-F238E27FC236}">
                <a16:creationId xmlns:a16="http://schemas.microsoft.com/office/drawing/2014/main" id="{CEB61D36-8714-D11C-B58F-C41F7FD5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C:\Users\NGOCTHANH\Desktop\anh dep\18541558_61673.gif">
            <a:extLst>
              <a:ext uri="{FF2B5EF4-FFF2-40B4-BE49-F238E27FC236}">
                <a16:creationId xmlns:a16="http://schemas.microsoft.com/office/drawing/2014/main" id="{B74F3E32-5CF0-36EF-4835-E0E3AB4346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2" descr="C:\Users\NGOCTHANH\Desktop\anh dep\18541558_61673.gif">
            <a:extLst>
              <a:ext uri="{FF2B5EF4-FFF2-40B4-BE49-F238E27FC236}">
                <a16:creationId xmlns:a16="http://schemas.microsoft.com/office/drawing/2014/main" id="{3B7A821B-6961-B29D-E1DE-5DB4CF775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2" descr="C:\Users\NGOCTHANH\Desktop\anh dep\18541558_61673.gif">
            <a:extLst>
              <a:ext uri="{FF2B5EF4-FFF2-40B4-BE49-F238E27FC236}">
                <a16:creationId xmlns:a16="http://schemas.microsoft.com/office/drawing/2014/main" id="{E1D0D3F8-77D8-3ED9-CB44-135BE2902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2" descr="C:\Users\NGOCTHANH\Desktop\anh dep\18541558_61673.gif">
            <a:extLst>
              <a:ext uri="{FF2B5EF4-FFF2-40B4-BE49-F238E27FC236}">
                <a16:creationId xmlns:a16="http://schemas.microsoft.com/office/drawing/2014/main" id="{C1617F3D-C986-2501-C2E7-B16C3548C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2" descr="C:\Users\NGOCTHANH\Desktop\anh dep\18541558_61673.gif">
            <a:extLst>
              <a:ext uri="{FF2B5EF4-FFF2-40B4-BE49-F238E27FC236}">
                <a16:creationId xmlns:a16="http://schemas.microsoft.com/office/drawing/2014/main" id="{F0DFA07B-43C6-13A2-7D0D-20BF06CE52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2" descr="C:\Users\NGOCTHANH\Desktop\anh dep\18541558_61673.gif">
            <a:extLst>
              <a:ext uri="{FF2B5EF4-FFF2-40B4-BE49-F238E27FC236}">
                <a16:creationId xmlns:a16="http://schemas.microsoft.com/office/drawing/2014/main" id="{471DF472-B2BD-B893-0794-E1983C97F5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514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2" descr="C:\Users\NGOCTHANH\Desktop\anh dep\18541558_61673.gif">
            <a:extLst>
              <a:ext uri="{FF2B5EF4-FFF2-40B4-BE49-F238E27FC236}">
                <a16:creationId xmlns:a16="http://schemas.microsoft.com/office/drawing/2014/main" id="{FCF57290-D844-7754-CB24-B8ADC4893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2" descr="C:\Users\NGOCTHANH\Desktop\anh dep\18541558_61673.gif">
            <a:extLst>
              <a:ext uri="{FF2B5EF4-FFF2-40B4-BE49-F238E27FC236}">
                <a16:creationId xmlns:a16="http://schemas.microsoft.com/office/drawing/2014/main" id="{EC754B38-2B6C-B509-7FFB-132158C8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2" descr="C:\Users\NGOCTHANH\Desktop\anh dep\18541558_61673.gif">
            <a:extLst>
              <a:ext uri="{FF2B5EF4-FFF2-40B4-BE49-F238E27FC236}">
                <a16:creationId xmlns:a16="http://schemas.microsoft.com/office/drawing/2014/main" id="{93328DF3-37F8-D946-321D-E424A436F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04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22" descr="C:\Users\NGOCTHANH\Desktop\anh dep\18541558_61673.gif">
            <a:extLst>
              <a:ext uri="{FF2B5EF4-FFF2-40B4-BE49-F238E27FC236}">
                <a16:creationId xmlns:a16="http://schemas.microsoft.com/office/drawing/2014/main" id="{023E6C3C-0C26-E423-E4C7-929424E30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2" descr="C:\Users\NGOCTHANH\Desktop\anh dep\18541558_61673.gif">
            <a:extLst>
              <a:ext uri="{FF2B5EF4-FFF2-40B4-BE49-F238E27FC236}">
                <a16:creationId xmlns:a16="http://schemas.microsoft.com/office/drawing/2014/main" id="{26BB79FE-A7CE-946A-3A51-45F54EB20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2" descr="C:\Users\NGOCTHANH\Desktop\anh dep\18541558_61673.gif">
            <a:extLst>
              <a:ext uri="{FF2B5EF4-FFF2-40B4-BE49-F238E27FC236}">
                <a16:creationId xmlns:a16="http://schemas.microsoft.com/office/drawing/2014/main" id="{25444A60-23E5-55E1-E217-8087868EEB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2" descr="C:\Users\NGOCTHANH\Desktop\anh dep\18541558_61673.gif">
            <a:extLst>
              <a:ext uri="{FF2B5EF4-FFF2-40B4-BE49-F238E27FC236}">
                <a16:creationId xmlns:a16="http://schemas.microsoft.com/office/drawing/2014/main" id="{12DC2F20-32D2-318F-6A06-C7B55A8DB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7" descr="blumen-pflanzen036">
            <a:extLst>
              <a:ext uri="{FF2B5EF4-FFF2-40B4-BE49-F238E27FC236}">
                <a16:creationId xmlns:a16="http://schemas.microsoft.com/office/drawing/2014/main" id="{9C6A0FC5-EE7D-3143-2313-A2246CB0A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5"/>
            <a:ext cx="1504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 descr="blumen-pflanzen111">
            <a:extLst>
              <a:ext uri="{FF2B5EF4-FFF2-40B4-BE49-F238E27FC236}">
                <a16:creationId xmlns:a16="http://schemas.microsoft.com/office/drawing/2014/main" id="{2A88CD63-0559-3BD9-B08E-3342D37F45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19" descr="blumen-pflanzen129">
            <a:extLst>
              <a:ext uri="{FF2B5EF4-FFF2-40B4-BE49-F238E27FC236}">
                <a16:creationId xmlns:a16="http://schemas.microsoft.com/office/drawing/2014/main" id="{8DB10FAB-D2B6-3AA5-F61A-D52EE692C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20" descr="dangquang_4646">
            <a:extLst>
              <a:ext uri="{FF2B5EF4-FFF2-40B4-BE49-F238E27FC236}">
                <a16:creationId xmlns:a16="http://schemas.microsoft.com/office/drawing/2014/main" id="{8054244C-EF10-7534-656E-5A9E5DFA2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 Box 22">
            <a:extLst>
              <a:ext uri="{FF2B5EF4-FFF2-40B4-BE49-F238E27FC236}">
                <a16:creationId xmlns:a16="http://schemas.microsoft.com/office/drawing/2014/main" id="{015E1B61-0672-9D5C-0A02-64F400BF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7924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  <a:p>
            <a:r>
              <a:rPr lang="en-US" altLang="en-US"/>
              <a:t>  Cách chơi: </a:t>
            </a:r>
          </a:p>
          <a:p>
            <a:r>
              <a:rPr lang="en-US" altLang="en-US"/>
              <a:t>    Lớp chia làm 2 đội: Cô chuẩn bị cho mỗi đội 1 bộ tranh minh hoạ câu chuyện “Cáo Thỏ và Gà Trống”nhưng các tranh không sắp xếp theo nội dung. </a:t>
            </a:r>
          </a:p>
          <a:p>
            <a:r>
              <a:rPr lang="en-US" altLang="en-US"/>
              <a:t>     Nhiệm vụ của 2 đội là: Sắp xếp các bức tranh theo đúng trình tự của nội dung câu  chuyện </a:t>
            </a:r>
          </a:p>
          <a:p>
            <a:r>
              <a:rPr lang="en-US" altLang="en-US"/>
              <a:t>     Nếu đội nào xếp đúng và nhanh hơn là đội chiến thắng </a:t>
            </a: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FLOWERS5">
            <a:extLst>
              <a:ext uri="{FF2B5EF4-FFF2-40B4-BE49-F238E27FC236}">
                <a16:creationId xmlns:a16="http://schemas.microsoft.com/office/drawing/2014/main" id="{AD37A705-6541-91AE-D5B4-1EE49640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 descr="FLOWERS5">
            <a:extLst>
              <a:ext uri="{FF2B5EF4-FFF2-40B4-BE49-F238E27FC236}">
                <a16:creationId xmlns:a16="http://schemas.microsoft.com/office/drawing/2014/main" id="{46F10250-75D1-6891-1B7F-18EC10DC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FLOWERS5">
            <a:extLst>
              <a:ext uri="{FF2B5EF4-FFF2-40B4-BE49-F238E27FC236}">
                <a16:creationId xmlns:a16="http://schemas.microsoft.com/office/drawing/2014/main" id="{DFE0CF6E-7D3F-E431-DDBE-594E3DA5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>
            <a:extLst>
              <a:ext uri="{FF2B5EF4-FFF2-40B4-BE49-F238E27FC236}">
                <a16:creationId xmlns:a16="http://schemas.microsoft.com/office/drawing/2014/main" id="{1CEE4C67-2C11-08C1-11E8-C474E3F4D0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Arial" panose="020B0604020202020204" pitchFamily="34" charset="0"/>
              </a:rPr>
              <a:t>CHÚC CÁC BÉ TRĂM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tho chay 2">
            <a:extLst>
              <a:ext uri="{FF2B5EF4-FFF2-40B4-BE49-F238E27FC236}">
                <a16:creationId xmlns:a16="http://schemas.microsoft.com/office/drawing/2014/main" id="{F49C75D9-1D2A-47A9-B97F-53510240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7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do vat">
            <a:extLst>
              <a:ext uri="{FF2B5EF4-FFF2-40B4-BE49-F238E27FC236}">
                <a16:creationId xmlns:a16="http://schemas.microsoft.com/office/drawing/2014/main" id="{7AFB98D5-95BC-B634-9154-3D92EEB7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Freeform 8">
            <a:extLst>
              <a:ext uri="{FF2B5EF4-FFF2-40B4-BE49-F238E27FC236}">
                <a16:creationId xmlns:a16="http://schemas.microsoft.com/office/drawing/2014/main" id="{7304EF75-154A-803F-5CC8-05C23F13EC88}"/>
              </a:ext>
            </a:extLst>
          </p:cNvPr>
          <p:cNvSpPr>
            <a:spLocks/>
          </p:cNvSpPr>
          <p:nvPr/>
        </p:nvSpPr>
        <p:spPr bwMode="auto">
          <a:xfrm>
            <a:off x="0" y="420688"/>
            <a:ext cx="6256338" cy="490537"/>
          </a:xfrm>
          <a:custGeom>
            <a:avLst/>
            <a:gdLst>
              <a:gd name="T0" fmla="*/ 0 w 3941"/>
              <a:gd name="T1" fmla="*/ 115887 h 309"/>
              <a:gd name="T2" fmla="*/ 449263 w 3941"/>
              <a:gd name="T3" fmla="*/ 174625 h 309"/>
              <a:gd name="T4" fmla="*/ 1030288 w 3941"/>
              <a:gd name="T5" fmla="*/ 160337 h 309"/>
              <a:gd name="T6" fmla="*/ 1277938 w 3941"/>
              <a:gd name="T7" fmla="*/ 87312 h 309"/>
              <a:gd name="T8" fmla="*/ 1509713 w 3941"/>
              <a:gd name="T9" fmla="*/ 0 h 309"/>
              <a:gd name="T10" fmla="*/ 1770063 w 3941"/>
              <a:gd name="T11" fmla="*/ 14287 h 309"/>
              <a:gd name="T12" fmla="*/ 2046288 w 3941"/>
              <a:gd name="T13" fmla="*/ 87312 h 309"/>
              <a:gd name="T14" fmla="*/ 2771775 w 3941"/>
              <a:gd name="T15" fmla="*/ 115887 h 309"/>
              <a:gd name="T16" fmla="*/ 3222625 w 3941"/>
              <a:gd name="T17" fmla="*/ 174625 h 309"/>
              <a:gd name="T18" fmla="*/ 6256338 w 3941"/>
              <a:gd name="T19" fmla="*/ 217487 h 3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41" h="309">
                <a:moveTo>
                  <a:pt x="0" y="73"/>
                </a:moveTo>
                <a:cubicBezTo>
                  <a:pt x="104" y="78"/>
                  <a:pt x="188" y="78"/>
                  <a:pt x="283" y="110"/>
                </a:cubicBezTo>
                <a:cubicBezTo>
                  <a:pt x="405" y="107"/>
                  <a:pt x="527" y="107"/>
                  <a:pt x="649" y="101"/>
                </a:cubicBezTo>
                <a:cubicBezTo>
                  <a:pt x="698" y="99"/>
                  <a:pt x="757" y="67"/>
                  <a:pt x="805" y="55"/>
                </a:cubicBezTo>
                <a:cubicBezTo>
                  <a:pt x="850" y="32"/>
                  <a:pt x="902" y="12"/>
                  <a:pt x="951" y="0"/>
                </a:cubicBezTo>
                <a:cubicBezTo>
                  <a:pt x="1006" y="3"/>
                  <a:pt x="1060" y="4"/>
                  <a:pt x="1115" y="9"/>
                </a:cubicBezTo>
                <a:cubicBezTo>
                  <a:pt x="1174" y="14"/>
                  <a:pt x="1230" y="46"/>
                  <a:pt x="1289" y="55"/>
                </a:cubicBezTo>
                <a:cubicBezTo>
                  <a:pt x="1427" y="76"/>
                  <a:pt x="1656" y="71"/>
                  <a:pt x="1746" y="73"/>
                </a:cubicBezTo>
                <a:cubicBezTo>
                  <a:pt x="1843" y="82"/>
                  <a:pt x="1933" y="102"/>
                  <a:pt x="2030" y="110"/>
                </a:cubicBezTo>
                <a:cubicBezTo>
                  <a:pt x="2626" y="309"/>
                  <a:pt x="3308" y="137"/>
                  <a:pt x="3941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9">
            <a:extLst>
              <a:ext uri="{FF2B5EF4-FFF2-40B4-BE49-F238E27FC236}">
                <a16:creationId xmlns:a16="http://schemas.microsoft.com/office/drawing/2014/main" id="{5EA74D4D-E91C-65E8-0707-791D7D79148B}"/>
              </a:ext>
            </a:extLst>
          </p:cNvPr>
          <p:cNvSpPr>
            <a:spLocks/>
          </p:cNvSpPr>
          <p:nvPr/>
        </p:nvSpPr>
        <p:spPr bwMode="auto">
          <a:xfrm>
            <a:off x="14288" y="1130300"/>
            <a:ext cx="6256337" cy="295275"/>
          </a:xfrm>
          <a:custGeom>
            <a:avLst/>
            <a:gdLst>
              <a:gd name="T0" fmla="*/ 0 w 3941"/>
              <a:gd name="T1" fmla="*/ 60325 h 186"/>
              <a:gd name="T2" fmla="*/ 942975 w 3941"/>
              <a:gd name="T3" fmla="*/ 103188 h 186"/>
              <a:gd name="T4" fmla="*/ 1117600 w 3941"/>
              <a:gd name="T5" fmla="*/ 147638 h 186"/>
              <a:gd name="T6" fmla="*/ 2540000 w 3941"/>
              <a:gd name="T7" fmla="*/ 74613 h 186"/>
              <a:gd name="T8" fmla="*/ 3671887 w 3941"/>
              <a:gd name="T9" fmla="*/ 103188 h 186"/>
              <a:gd name="T10" fmla="*/ 3948112 w 3941"/>
              <a:gd name="T11" fmla="*/ 204788 h 186"/>
              <a:gd name="T12" fmla="*/ 4311650 w 3941"/>
              <a:gd name="T13" fmla="*/ 233363 h 186"/>
              <a:gd name="T14" fmla="*/ 4775200 w 3941"/>
              <a:gd name="T15" fmla="*/ 277813 h 186"/>
              <a:gd name="T16" fmla="*/ 5819775 w 3941"/>
              <a:gd name="T17" fmla="*/ 204788 h 186"/>
              <a:gd name="T18" fmla="*/ 6053137 w 3941"/>
              <a:gd name="T19" fmla="*/ 219075 h 186"/>
              <a:gd name="T20" fmla="*/ 6256337 w 3941"/>
              <a:gd name="T21" fmla="*/ 277813 h 1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41" h="186">
                <a:moveTo>
                  <a:pt x="0" y="38"/>
                </a:moveTo>
                <a:cubicBezTo>
                  <a:pt x="117" y="0"/>
                  <a:pt x="448" y="56"/>
                  <a:pt x="594" y="65"/>
                </a:cubicBezTo>
                <a:cubicBezTo>
                  <a:pt x="632" y="72"/>
                  <a:pt x="668" y="80"/>
                  <a:pt x="704" y="93"/>
                </a:cubicBezTo>
                <a:cubicBezTo>
                  <a:pt x="1002" y="87"/>
                  <a:pt x="1304" y="95"/>
                  <a:pt x="1600" y="47"/>
                </a:cubicBezTo>
                <a:cubicBezTo>
                  <a:pt x="1838" y="54"/>
                  <a:pt x="2075" y="56"/>
                  <a:pt x="2313" y="65"/>
                </a:cubicBezTo>
                <a:cubicBezTo>
                  <a:pt x="2379" y="68"/>
                  <a:pt x="2425" y="117"/>
                  <a:pt x="2487" y="129"/>
                </a:cubicBezTo>
                <a:cubicBezTo>
                  <a:pt x="2558" y="143"/>
                  <a:pt x="2650" y="143"/>
                  <a:pt x="2716" y="147"/>
                </a:cubicBezTo>
                <a:cubicBezTo>
                  <a:pt x="2879" y="178"/>
                  <a:pt x="2782" y="164"/>
                  <a:pt x="3008" y="175"/>
                </a:cubicBezTo>
                <a:cubicBezTo>
                  <a:pt x="3282" y="170"/>
                  <a:pt x="3437" y="186"/>
                  <a:pt x="3666" y="129"/>
                </a:cubicBezTo>
                <a:cubicBezTo>
                  <a:pt x="3715" y="132"/>
                  <a:pt x="3764" y="133"/>
                  <a:pt x="3813" y="138"/>
                </a:cubicBezTo>
                <a:cubicBezTo>
                  <a:pt x="3860" y="143"/>
                  <a:pt x="3893" y="175"/>
                  <a:pt x="3941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10">
            <a:extLst>
              <a:ext uri="{FF2B5EF4-FFF2-40B4-BE49-F238E27FC236}">
                <a16:creationId xmlns:a16="http://schemas.microsoft.com/office/drawing/2014/main" id="{0FA5FC4B-CE3E-D38D-2E41-77B000EBADD4}"/>
              </a:ext>
            </a:extLst>
          </p:cNvPr>
          <p:cNvSpPr>
            <a:spLocks/>
          </p:cNvSpPr>
          <p:nvPr/>
        </p:nvSpPr>
        <p:spPr bwMode="auto">
          <a:xfrm>
            <a:off x="0" y="1973263"/>
            <a:ext cx="6284913" cy="231775"/>
          </a:xfrm>
          <a:custGeom>
            <a:avLst/>
            <a:gdLst>
              <a:gd name="T0" fmla="*/ 0 w 3959"/>
              <a:gd name="T1" fmla="*/ 0 h 146"/>
              <a:gd name="T2" fmla="*/ 203200 w 3959"/>
              <a:gd name="T3" fmla="*/ 87313 h 146"/>
              <a:gd name="T4" fmla="*/ 652463 w 3959"/>
              <a:gd name="T5" fmla="*/ 174625 h 146"/>
              <a:gd name="T6" fmla="*/ 1481138 w 3959"/>
              <a:gd name="T7" fmla="*/ 131763 h 146"/>
              <a:gd name="T8" fmla="*/ 1639888 w 3959"/>
              <a:gd name="T9" fmla="*/ 87313 h 146"/>
              <a:gd name="T10" fmla="*/ 2017713 w 3959"/>
              <a:gd name="T11" fmla="*/ 101600 h 146"/>
              <a:gd name="T12" fmla="*/ 2308225 w 3959"/>
              <a:gd name="T13" fmla="*/ 174625 h 146"/>
              <a:gd name="T14" fmla="*/ 2627313 w 3959"/>
              <a:gd name="T15" fmla="*/ 188913 h 146"/>
              <a:gd name="T16" fmla="*/ 5122863 w 3959"/>
              <a:gd name="T17" fmla="*/ 131763 h 146"/>
              <a:gd name="T18" fmla="*/ 5283200 w 3959"/>
              <a:gd name="T19" fmla="*/ 87313 h 146"/>
              <a:gd name="T20" fmla="*/ 5951538 w 3959"/>
              <a:gd name="T21" fmla="*/ 101600 h 146"/>
              <a:gd name="T22" fmla="*/ 6008688 w 3959"/>
              <a:gd name="T23" fmla="*/ 117475 h 146"/>
              <a:gd name="T24" fmla="*/ 6053138 w 3959"/>
              <a:gd name="T25" fmla="*/ 131763 h 146"/>
              <a:gd name="T26" fmla="*/ 6284913 w 3959"/>
              <a:gd name="T27" fmla="*/ 131763 h 14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59" h="146">
                <a:moveTo>
                  <a:pt x="0" y="0"/>
                </a:moveTo>
                <a:cubicBezTo>
                  <a:pt x="45" y="47"/>
                  <a:pt x="9" y="15"/>
                  <a:pt x="128" y="55"/>
                </a:cubicBezTo>
                <a:cubicBezTo>
                  <a:pt x="220" y="86"/>
                  <a:pt x="316" y="91"/>
                  <a:pt x="411" y="110"/>
                </a:cubicBezTo>
                <a:cubicBezTo>
                  <a:pt x="634" y="105"/>
                  <a:pt x="741" y="97"/>
                  <a:pt x="933" y="83"/>
                </a:cubicBezTo>
                <a:cubicBezTo>
                  <a:pt x="966" y="72"/>
                  <a:pt x="1033" y="55"/>
                  <a:pt x="1033" y="55"/>
                </a:cubicBezTo>
                <a:cubicBezTo>
                  <a:pt x="1112" y="58"/>
                  <a:pt x="1192" y="59"/>
                  <a:pt x="1271" y="64"/>
                </a:cubicBezTo>
                <a:cubicBezTo>
                  <a:pt x="1333" y="68"/>
                  <a:pt x="1392" y="105"/>
                  <a:pt x="1454" y="110"/>
                </a:cubicBezTo>
                <a:cubicBezTo>
                  <a:pt x="1521" y="115"/>
                  <a:pt x="1588" y="116"/>
                  <a:pt x="1655" y="119"/>
                </a:cubicBezTo>
                <a:cubicBezTo>
                  <a:pt x="2751" y="112"/>
                  <a:pt x="2652" y="146"/>
                  <a:pt x="3227" y="83"/>
                </a:cubicBezTo>
                <a:cubicBezTo>
                  <a:pt x="3262" y="72"/>
                  <a:pt x="3292" y="62"/>
                  <a:pt x="3328" y="55"/>
                </a:cubicBezTo>
                <a:cubicBezTo>
                  <a:pt x="3468" y="58"/>
                  <a:pt x="3609" y="58"/>
                  <a:pt x="3749" y="64"/>
                </a:cubicBezTo>
                <a:cubicBezTo>
                  <a:pt x="3761" y="65"/>
                  <a:pt x="3773" y="70"/>
                  <a:pt x="3785" y="74"/>
                </a:cubicBezTo>
                <a:cubicBezTo>
                  <a:pt x="3794" y="77"/>
                  <a:pt x="3803" y="82"/>
                  <a:pt x="3813" y="83"/>
                </a:cubicBezTo>
                <a:cubicBezTo>
                  <a:pt x="3862" y="86"/>
                  <a:pt x="3910" y="83"/>
                  <a:pt x="3959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11">
            <a:extLst>
              <a:ext uri="{FF2B5EF4-FFF2-40B4-BE49-F238E27FC236}">
                <a16:creationId xmlns:a16="http://schemas.microsoft.com/office/drawing/2014/main" id="{A3F83D4C-9026-C7ED-8A12-DA66114D38A2}"/>
              </a:ext>
            </a:extLst>
          </p:cNvPr>
          <p:cNvSpPr>
            <a:spLocks/>
          </p:cNvSpPr>
          <p:nvPr/>
        </p:nvSpPr>
        <p:spPr bwMode="auto">
          <a:xfrm>
            <a:off x="14288" y="2801938"/>
            <a:ext cx="6313487" cy="477837"/>
          </a:xfrm>
          <a:custGeom>
            <a:avLst/>
            <a:gdLst>
              <a:gd name="T0" fmla="*/ 0 w 3977"/>
              <a:gd name="T1" fmla="*/ 217487 h 301"/>
              <a:gd name="T2" fmla="*/ 581025 w 3977"/>
              <a:gd name="T3" fmla="*/ 231775 h 301"/>
              <a:gd name="T4" fmla="*/ 1365250 w 3977"/>
              <a:gd name="T5" fmla="*/ 274637 h 301"/>
              <a:gd name="T6" fmla="*/ 3933825 w 3977"/>
              <a:gd name="T7" fmla="*/ 288925 h 301"/>
              <a:gd name="T8" fmla="*/ 4470400 w 3977"/>
              <a:gd name="T9" fmla="*/ 101600 h 301"/>
              <a:gd name="T10" fmla="*/ 4702175 w 3977"/>
              <a:gd name="T11" fmla="*/ 28575 h 301"/>
              <a:gd name="T12" fmla="*/ 4848225 w 3977"/>
              <a:gd name="T13" fmla="*/ 0 h 301"/>
              <a:gd name="T14" fmla="*/ 5210175 w 3977"/>
              <a:gd name="T15" fmla="*/ 28575 h 301"/>
              <a:gd name="T16" fmla="*/ 5514975 w 3977"/>
              <a:gd name="T17" fmla="*/ 85725 h 301"/>
              <a:gd name="T18" fmla="*/ 6038850 w 3977"/>
              <a:gd name="T19" fmla="*/ 101600 h 301"/>
              <a:gd name="T20" fmla="*/ 6124575 w 3977"/>
              <a:gd name="T21" fmla="*/ 158750 h 301"/>
              <a:gd name="T22" fmla="*/ 6211887 w 3977"/>
              <a:gd name="T23" fmla="*/ 187325 h 301"/>
              <a:gd name="T24" fmla="*/ 6313487 w 3977"/>
              <a:gd name="T25" fmla="*/ 85725 h 3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77" h="301">
                <a:moveTo>
                  <a:pt x="0" y="137"/>
                </a:moveTo>
                <a:cubicBezTo>
                  <a:pt x="109" y="102"/>
                  <a:pt x="251" y="137"/>
                  <a:pt x="366" y="146"/>
                </a:cubicBezTo>
                <a:cubicBezTo>
                  <a:pt x="575" y="198"/>
                  <a:pt x="414" y="163"/>
                  <a:pt x="860" y="173"/>
                </a:cubicBezTo>
                <a:cubicBezTo>
                  <a:pt x="1371" y="301"/>
                  <a:pt x="2209" y="184"/>
                  <a:pt x="2478" y="182"/>
                </a:cubicBezTo>
                <a:cubicBezTo>
                  <a:pt x="2603" y="164"/>
                  <a:pt x="2699" y="87"/>
                  <a:pt x="2816" y="64"/>
                </a:cubicBezTo>
                <a:cubicBezTo>
                  <a:pt x="2861" y="41"/>
                  <a:pt x="2912" y="28"/>
                  <a:pt x="2962" y="18"/>
                </a:cubicBezTo>
                <a:cubicBezTo>
                  <a:pt x="2993" y="12"/>
                  <a:pt x="3054" y="0"/>
                  <a:pt x="3054" y="0"/>
                </a:cubicBezTo>
                <a:cubicBezTo>
                  <a:pt x="3130" y="8"/>
                  <a:pt x="3206" y="9"/>
                  <a:pt x="3282" y="18"/>
                </a:cubicBezTo>
                <a:cubicBezTo>
                  <a:pt x="3350" y="26"/>
                  <a:pt x="3406" y="51"/>
                  <a:pt x="3474" y="54"/>
                </a:cubicBezTo>
                <a:cubicBezTo>
                  <a:pt x="3584" y="59"/>
                  <a:pt x="3694" y="61"/>
                  <a:pt x="3804" y="64"/>
                </a:cubicBezTo>
                <a:cubicBezTo>
                  <a:pt x="3822" y="76"/>
                  <a:pt x="3840" y="88"/>
                  <a:pt x="3858" y="100"/>
                </a:cubicBezTo>
                <a:cubicBezTo>
                  <a:pt x="3874" y="111"/>
                  <a:pt x="3913" y="118"/>
                  <a:pt x="3913" y="118"/>
                </a:cubicBezTo>
                <a:cubicBezTo>
                  <a:pt x="3966" y="105"/>
                  <a:pt x="3977" y="112"/>
                  <a:pt x="3977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8" name="Picture 4" descr="lo sua">
            <a:extLst>
              <a:ext uri="{FF2B5EF4-FFF2-40B4-BE49-F238E27FC236}">
                <a16:creationId xmlns:a16="http://schemas.microsoft.com/office/drawing/2014/main" id="{B6E6D72C-977E-C163-D9EB-C2605C7E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3962400" cy="35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lua">
            <a:extLst>
              <a:ext uri="{FF2B5EF4-FFF2-40B4-BE49-F238E27FC236}">
                <a16:creationId xmlns:a16="http://schemas.microsoft.com/office/drawing/2014/main" id="{3B35C7FF-7C0D-204F-069A-0666D14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557338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han cho">
            <a:extLst>
              <a:ext uri="{FF2B5EF4-FFF2-40B4-BE49-F238E27FC236}">
                <a16:creationId xmlns:a16="http://schemas.microsoft.com/office/drawing/2014/main" id="{5838877C-EBD1-D792-0FD7-48606F4A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24175"/>
            <a:ext cx="2036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au 1">
            <a:extLst>
              <a:ext uri="{FF2B5EF4-FFF2-40B4-BE49-F238E27FC236}">
                <a16:creationId xmlns:a16="http://schemas.microsoft.com/office/drawing/2014/main" id="{41AE7ADE-0CD2-0E00-55F2-FE5C6ABB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24175"/>
            <a:ext cx="1524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tho1">
            <a:extLst>
              <a:ext uri="{FF2B5EF4-FFF2-40B4-BE49-F238E27FC236}">
                <a16:creationId xmlns:a16="http://schemas.microsoft.com/office/drawing/2014/main" id="{DFD647D3-EFC2-B5BC-D38D-9A75AD63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743200"/>
            <a:ext cx="2417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comicbird-animated">
            <a:extLst>
              <a:ext uri="{FF2B5EF4-FFF2-40B4-BE49-F238E27FC236}">
                <a16:creationId xmlns:a16="http://schemas.microsoft.com/office/drawing/2014/main" id="{5C2F0E07-33FE-7C2D-3AE9-C8E0E21FB8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755775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comicbird-animated">
            <a:extLst>
              <a:ext uri="{FF2B5EF4-FFF2-40B4-BE49-F238E27FC236}">
                <a16:creationId xmlns:a16="http://schemas.microsoft.com/office/drawing/2014/main" id="{7005AFE0-682C-7B8C-CB72-C8E5F2ACC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03505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comicbird-animated">
            <a:extLst>
              <a:ext uri="{FF2B5EF4-FFF2-40B4-BE49-F238E27FC236}">
                <a16:creationId xmlns:a16="http://schemas.microsoft.com/office/drawing/2014/main" id="{35F2D2B5-3150-468E-E344-5E3FDEA5ED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comicbird-animated">
            <a:extLst>
              <a:ext uri="{FF2B5EF4-FFF2-40B4-BE49-F238E27FC236}">
                <a16:creationId xmlns:a16="http://schemas.microsoft.com/office/drawing/2014/main" id="{0D9841C8-5019-0AA1-1027-678CE2721F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12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ay cho">
            <a:extLst>
              <a:ext uri="{FF2B5EF4-FFF2-40B4-BE49-F238E27FC236}">
                <a16:creationId xmlns:a16="http://schemas.microsoft.com/office/drawing/2014/main" id="{273E4E7F-8799-985B-860A-B60B6C7A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1465263" y="3335338"/>
            <a:ext cx="1541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tay cho">
            <a:extLst>
              <a:ext uri="{FF2B5EF4-FFF2-40B4-BE49-F238E27FC236}">
                <a16:creationId xmlns:a16="http://schemas.microsoft.com/office/drawing/2014/main" id="{711DCE37-E070-5BA7-C9F6-62138D05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2667000" y="3182938"/>
            <a:ext cx="1541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nha cat cua">
            <a:extLst>
              <a:ext uri="{FF2B5EF4-FFF2-40B4-BE49-F238E27FC236}">
                <a16:creationId xmlns:a16="http://schemas.microsoft.com/office/drawing/2014/main" id="{7D4CF738-93AD-05F9-328E-ABE228BD6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ua nha">
            <a:extLst>
              <a:ext uri="{FF2B5EF4-FFF2-40B4-BE49-F238E27FC236}">
                <a16:creationId xmlns:a16="http://schemas.microsoft.com/office/drawing/2014/main" id="{CE8DF70E-7A7C-B47E-EAC3-6F034EEF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762000"/>
            <a:ext cx="1606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Animated-Butterfly">
            <a:extLst>
              <a:ext uri="{FF2B5EF4-FFF2-40B4-BE49-F238E27FC236}">
                <a16:creationId xmlns:a16="http://schemas.microsoft.com/office/drawing/2014/main" id="{5CBEEDB1-A385-170D-9AB9-C5C221DE2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nimated-Butterfly">
            <a:extLst>
              <a:ext uri="{FF2B5EF4-FFF2-40B4-BE49-F238E27FC236}">
                <a16:creationId xmlns:a16="http://schemas.microsoft.com/office/drawing/2014/main" id="{910887C2-00CC-0A94-BF7B-F26813D854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Animated-Butterfly">
            <a:extLst>
              <a:ext uri="{FF2B5EF4-FFF2-40B4-BE49-F238E27FC236}">
                <a16:creationId xmlns:a16="http://schemas.microsoft.com/office/drawing/2014/main" id="{112184D8-D52E-7F1E-12D1-7D27C8F14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Animated-Butterfly">
            <a:extLst>
              <a:ext uri="{FF2B5EF4-FFF2-40B4-BE49-F238E27FC236}">
                <a16:creationId xmlns:a16="http://schemas.microsoft.com/office/drawing/2014/main" id="{60249020-8CA9-E7B5-6E2A-7B767E77EB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cho cat tay">
            <a:extLst>
              <a:ext uri="{FF2B5EF4-FFF2-40B4-BE49-F238E27FC236}">
                <a16:creationId xmlns:a16="http://schemas.microsoft.com/office/drawing/2014/main" id="{1897A9F6-8DD3-032B-2B3F-6043D6C4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2971800" y="3198813"/>
            <a:ext cx="28956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cao mat mom">
            <a:extLst>
              <a:ext uri="{FF2B5EF4-FFF2-40B4-BE49-F238E27FC236}">
                <a16:creationId xmlns:a16="http://schemas.microsoft.com/office/drawing/2014/main" id="{E13410B0-F2EF-7DD7-4ECD-2185C14C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432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Oval 12">
            <a:extLst>
              <a:ext uri="{FF2B5EF4-FFF2-40B4-BE49-F238E27FC236}">
                <a16:creationId xmlns:a16="http://schemas.microsoft.com/office/drawing/2014/main" id="{8D7DA197-5D75-CF6F-150D-8F281EF3099C}"/>
              </a:ext>
            </a:extLst>
          </p:cNvPr>
          <p:cNvSpPr>
            <a:spLocks noChangeArrowheads="1"/>
          </p:cNvSpPr>
          <p:nvPr/>
        </p:nvSpPr>
        <p:spPr bwMode="auto">
          <a:xfrm rot="-1337948">
            <a:off x="6926263" y="1033463"/>
            <a:ext cx="992187" cy="458787"/>
          </a:xfrm>
          <a:prstGeom prst="ellipse">
            <a:avLst/>
          </a:prstGeom>
          <a:gradFill rotWithShape="1">
            <a:gsLst>
              <a:gs pos="0">
                <a:srgbClr val="F3F4D8"/>
              </a:gs>
              <a:gs pos="50000">
                <a:schemeClr val="bg1"/>
              </a:gs>
              <a:gs pos="100000">
                <a:srgbClr val="F3F4D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7117" name="Picture 13" descr="mom cao">
            <a:extLst>
              <a:ext uri="{FF2B5EF4-FFF2-40B4-BE49-F238E27FC236}">
                <a16:creationId xmlns:a16="http://schemas.microsoft.com/office/drawing/2014/main" id="{EAD49CF4-DAAB-69E3-A6C7-AE3E48D8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28675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 -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25926E-6 C 0.00157 0.00209 0.00469 0.00602 0.00469 0.00602 C 0.00469 0.00602 0.00157 0.00209 -4.72222E-6 9.25926E-6 Z " pathEditMode="relative" ptsTypes="fff">
                                      <p:cBhvr>
                                        <p:cTn id="27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han gau 2">
            <a:extLst>
              <a:ext uri="{FF2B5EF4-FFF2-40B4-BE49-F238E27FC236}">
                <a16:creationId xmlns:a16="http://schemas.microsoft.com/office/drawing/2014/main" id="{069D6E8F-545A-EDF8-1275-3730F648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ho chay">
            <a:extLst>
              <a:ext uri="{FF2B5EF4-FFF2-40B4-BE49-F238E27FC236}">
                <a16:creationId xmlns:a16="http://schemas.microsoft.com/office/drawing/2014/main" id="{E984B66B-99FC-4379-19AE-88DCD0D2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8839200" y="1752600"/>
            <a:ext cx="3048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dau gau">
            <a:extLst>
              <a:ext uri="{FF2B5EF4-FFF2-40B4-BE49-F238E27FC236}">
                <a16:creationId xmlns:a16="http://schemas.microsoft.com/office/drawing/2014/main" id="{68EB38DB-403C-05B5-BA21-F47666D3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219200" y="25146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omicbird-animated">
            <a:extLst>
              <a:ext uri="{FF2B5EF4-FFF2-40B4-BE49-F238E27FC236}">
                <a16:creationId xmlns:a16="http://schemas.microsoft.com/office/drawing/2014/main" id="{ACD9F9FA-BF4D-F8F0-9208-A20EE8781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omicbird-animated">
            <a:extLst>
              <a:ext uri="{FF2B5EF4-FFF2-40B4-BE49-F238E27FC236}">
                <a16:creationId xmlns:a16="http://schemas.microsoft.com/office/drawing/2014/main" id="{C3C64ABB-2E5C-84EA-E286-C8F543CE2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omicbird-animated">
            <a:extLst>
              <a:ext uri="{FF2B5EF4-FFF2-40B4-BE49-F238E27FC236}">
                <a16:creationId xmlns:a16="http://schemas.microsoft.com/office/drawing/2014/main" id="{2746EEE5-9C33-84AD-01D0-257CD6E270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Animated-Butterfly">
            <a:extLst>
              <a:ext uri="{FF2B5EF4-FFF2-40B4-BE49-F238E27FC236}">
                <a16:creationId xmlns:a16="http://schemas.microsoft.com/office/drawing/2014/main" id="{AC83FED8-0C27-C9BC-C65C-DC23DB345A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than tho 1">
            <a:extLst>
              <a:ext uri="{FF2B5EF4-FFF2-40B4-BE49-F238E27FC236}">
                <a16:creationId xmlns:a16="http://schemas.microsoft.com/office/drawing/2014/main" id="{C3772357-317A-D12F-7A85-62C9E0422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dau tho 1">
            <a:extLst>
              <a:ext uri="{FF2B5EF4-FFF2-40B4-BE49-F238E27FC236}">
                <a16:creationId xmlns:a16="http://schemas.microsoft.com/office/drawing/2014/main" id="{6F28956E-A294-B7DF-C3C3-F3D462F8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52738"/>
            <a:ext cx="1252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tho chay 2">
            <a:extLst>
              <a:ext uri="{FF2B5EF4-FFF2-40B4-BE49-F238E27FC236}">
                <a16:creationId xmlns:a16="http://schemas.microsoft.com/office/drawing/2014/main" id="{61704C58-1176-5E53-FB9D-F204CDC0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Oval 12">
            <a:extLst>
              <a:ext uri="{FF2B5EF4-FFF2-40B4-BE49-F238E27FC236}">
                <a16:creationId xmlns:a16="http://schemas.microsoft.com/office/drawing/2014/main" id="{3BA83B65-DF09-BA51-E095-9B9700AC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9" name="Oval 13">
            <a:extLst>
              <a:ext uri="{FF2B5EF4-FFF2-40B4-BE49-F238E27FC236}">
                <a16:creationId xmlns:a16="http://schemas.microsoft.com/office/drawing/2014/main" id="{0DD06BD1-A558-727E-E8DD-126C350F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0" name="Oval 14">
            <a:extLst>
              <a:ext uri="{FF2B5EF4-FFF2-40B4-BE49-F238E27FC236}">
                <a16:creationId xmlns:a16="http://schemas.microsoft.com/office/drawing/2014/main" id="{B6AC8823-228F-9A33-CBA7-1994D3556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0191" name="Picture 15" descr="than gau 2">
            <a:extLst>
              <a:ext uri="{FF2B5EF4-FFF2-40B4-BE49-F238E27FC236}">
                <a16:creationId xmlns:a16="http://schemas.microsoft.com/office/drawing/2014/main" id="{39210C44-C445-E226-8776-2A460DECD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16" descr="dau gau">
            <a:extLst>
              <a:ext uri="{FF2B5EF4-FFF2-40B4-BE49-F238E27FC236}">
                <a16:creationId xmlns:a16="http://schemas.microsoft.com/office/drawing/2014/main" id="{FF0F4C64-41FF-6D70-38C0-4A8D28E9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17" descr="than gau 2">
            <a:extLst>
              <a:ext uri="{FF2B5EF4-FFF2-40B4-BE49-F238E27FC236}">
                <a16:creationId xmlns:a16="http://schemas.microsoft.com/office/drawing/2014/main" id="{427E7F7F-B59B-3B67-86AF-F8EE7A67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18" descr="dau gau">
            <a:extLst>
              <a:ext uri="{FF2B5EF4-FFF2-40B4-BE49-F238E27FC236}">
                <a16:creationId xmlns:a16="http://schemas.microsoft.com/office/drawing/2014/main" id="{DC03DD8D-E7D8-4313-9033-33DA011B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87 0.18798 C 0.19827 0.18104 0.19757 0.17295 0.1941 0.16693 C 0.18664 0.15352 0.17639 0.14196 0.16459 0.13665 C 0.13525 0.13873 0.1007 0.14081 0.07361 0.16092 C 0.06407 0.16809 0.0632 0.17757 0.05313 0.18196 C 0.05243 0.18497 0.05261 0.1889 0.05087 0.19121 C 0.04914 0.19352 0.04618 0.19283 0.0441 0.19422 C 0.02691 0.20555 0.0474 0.19584 0.03039 0.20324 C 0.0191 0.20231 0.0073 0.20416 -0.00364 0.20023 C -0.01215 0.19722 -0.02882 0.17572 -0.03541 0.16693 C -0.03819 0.15954 -0.04218 0.15306 -0.04461 0.14566 C -0.04826 0.13456 -0.04948 0.12347 -0.05364 0.11237 C -0.05538 0.10058 -0.05573 0.08485 -0.06267 0.07584 C -0.06458 0.07329 -0.06753 0.07214 -0.06961 0.06982 C -0.08142 0.05688 -0.07066 0.06266 -0.08541 0.0578 C -0.11007 0.05988 -0.12413 0.06312 -0.14687 0.06682 C -0.15989 0.07121 -0.17239 0.07745 -0.18541 0.08185 C -0.19774 0.09179 -0.20885 0.10381 -0.22187 0.11237 C -0.23316 0.10728 -0.22569 0.11306 -0.23316 0.09711 C -0.23663 0.08971 -0.24461 0.07584 -0.24461 0.07607 C -0.24982 0.05526 -0.24757 0.05711 -0.26041 0.04555 C -0.29479 0.0511 -0.31597 0.05688 -0.34461 0.08485 C -0.34913 0.09387 -0.35451 0.10266 -0.35816 0.11237 C -0.36215 0.123 -0.36458 0.13295 -0.36961 0.14266 C -0.37031 0.14774 -0.36996 0.15329 -0.37187 0.15792 C -0.37725 0.17063 -0.40711 0.16948 -0.41041 0.16994 C -0.41493 0.16902 -0.42083 0.17133 -0.42413 0.16693 C -0.42847 0.16115 -0.42586 0.15006 -0.42864 0.1426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62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6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8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6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0191 0.00047 -0.00451 0.00023 -0.00573 0.00162 C -0.01284 0.01042 -0.00034 0.01088 -0.01527 0.00718 C -0.02152 0.00324 -0.01857 0.00347 -0.02274 0.00347 " pathEditMode="relative" rAng="0" ptsTypes="fffA">
                                      <p:cBhvr>
                                        <p:cTn id="42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50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0156 0.00301 0.00191 0.00856 0.00451 0.00903 C 0.03108 0.01435 0.02951 0.01574 0.02951 1.11111E-6 " pathEditMode="relative" rAng="0" ptsTypes="ffA">
                                      <p:cBhvr>
                                        <p:cTn id="5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7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57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an gau 2">
            <a:extLst>
              <a:ext uri="{FF2B5EF4-FFF2-40B4-BE49-F238E27FC236}">
                <a16:creationId xmlns:a16="http://schemas.microsoft.com/office/drawing/2014/main" id="{DA211C74-25B7-F6EB-25C8-200817AA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dau gau">
            <a:extLst>
              <a:ext uri="{FF2B5EF4-FFF2-40B4-BE49-F238E27FC236}">
                <a16:creationId xmlns:a16="http://schemas.microsoft.com/office/drawing/2014/main" id="{E32D7187-2AAB-4F48-6106-B4760C5B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1447800" y="28194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tho chay 2">
            <a:extLst>
              <a:ext uri="{FF2B5EF4-FFF2-40B4-BE49-F238E27FC236}">
                <a16:creationId xmlns:a16="http://schemas.microsoft.com/office/drawing/2014/main" id="{6A85AAC5-970F-2252-2D4F-35B917D5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ho chay">
            <a:extLst>
              <a:ext uri="{FF2B5EF4-FFF2-40B4-BE49-F238E27FC236}">
                <a16:creationId xmlns:a16="http://schemas.microsoft.com/office/drawing/2014/main" id="{DA649359-E71C-2920-E994-A123C42A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06" flipH="1">
            <a:off x="-5181600" y="3581400"/>
            <a:ext cx="3276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than gau 2">
            <a:extLst>
              <a:ext uri="{FF2B5EF4-FFF2-40B4-BE49-F238E27FC236}">
                <a16:creationId xmlns:a16="http://schemas.microsoft.com/office/drawing/2014/main" id="{A25EE55D-D479-3548-B11C-54296FED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nha cao ngoi">
            <a:extLst>
              <a:ext uri="{FF2B5EF4-FFF2-40B4-BE49-F238E27FC236}">
                <a16:creationId xmlns:a16="http://schemas.microsoft.com/office/drawing/2014/main" id="{3FA94744-9DEF-F33F-2807-30A854FE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7145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CAO CAT MOM 2">
            <a:extLst>
              <a:ext uri="{FF2B5EF4-FFF2-40B4-BE49-F238E27FC236}">
                <a16:creationId xmlns:a16="http://schemas.microsoft.com/office/drawing/2014/main" id="{99C55E3C-6AF4-0570-C8EA-49B7E0E4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-100013"/>
            <a:ext cx="2193925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au gau">
            <a:extLst>
              <a:ext uri="{FF2B5EF4-FFF2-40B4-BE49-F238E27FC236}">
                <a16:creationId xmlns:a16="http://schemas.microsoft.com/office/drawing/2014/main" id="{3E01A6DD-9550-6B24-676D-ED408666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419600" y="266700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mom cao ngoi">
            <a:extLst>
              <a:ext uri="{FF2B5EF4-FFF2-40B4-BE49-F238E27FC236}">
                <a16:creationId xmlns:a16="http://schemas.microsoft.com/office/drawing/2014/main" id="{1B2AE7DA-5BD9-8171-02CA-F34F158E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88913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1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66667E-6 C -0.01111 -0.04515 0.02587 -0.03473 0.04792 -0.03635 C 0.05017 -0.03843 0.05295 -0.03959 0.05451 -0.04237 C 0.05625 -0.04491 0.05503 -0.04908 0.05694 -0.0514 C 0.06059 -0.05649 0.0658 -0.0595 0.07048 -0.06343 C 0.07257 -0.06552 0.07483 -0.06853 0.07743 -0.06968 C 0.08177 -0.07177 0.0908 -0.0757 0.0908 -0.0757 C 0.09479 -0.07478 0.09878 -0.07454 0.10226 -0.07269 C 0.10486 -0.07153 0.10642 -0.06714 0.1092 -0.06667 C 0.11111 -0.06644 0.13108 -0.072 0.13403 -0.07269 C 0.15503 -0.08658 0.15573 -0.08126 0.18628 -0.07871 C 0.20538 -0.07038 0.18229 -0.08195 0.19774 -0.06968 C 0.19983 -0.06806 0.2125 -0.0639 0.21354 -0.06343 C 0.23264 -0.07616 0.25469 -0.08496 0.27517 -0.09376 C 0.28993 -0.09052 0.29896 -0.09353 0.3092 -0.08172 C 0.31944 -0.06968 0.32778 -0.04816 0.34097 -0.04237 C 0.36198 -0.04445 0.37535 -0.0382 0.38646 -0.06042 C 0.39479 -0.0595 0.40312 -0.05973 0.41146 -0.05741 C 0.43246 -0.0514 0.39965 -0.04653 0.42951 -0.05441 C 0.43993 -0.07524 0.43333 -0.07038 0.44548 -0.0757 C 0.44861 -0.07478 0.45208 -0.07501 0.45469 -0.07269 C 0.45764 -0.06991 0.45851 -0.06413 0.46128 -0.06042 " pathEditMode="relative" ptsTypes="fffffffffffffffffffffA">
                                      <p:cBhvr>
                                        <p:cTn id="1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C 0.00225 0.00116 0.00677 0.00324 0.00677 0.00324 C 0.00677 0.00324 0.00225 0.00116 -2.77778E-7 -3.7037E-6 Z " pathEditMode="relative" ptsTypes="fff">
                                      <p:cBhvr>
                                        <p:cTn id="1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5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ho chay">
            <a:extLst>
              <a:ext uri="{FF2B5EF4-FFF2-40B4-BE49-F238E27FC236}">
                <a16:creationId xmlns:a16="http://schemas.microsoft.com/office/drawing/2014/main" id="{33794FD0-9D64-7A2D-EAA0-C920E66E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4">
            <a:off x="11811000" y="1905000"/>
            <a:ext cx="32004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Animated-Butterfly">
            <a:extLst>
              <a:ext uri="{FF2B5EF4-FFF2-40B4-BE49-F238E27FC236}">
                <a16:creationId xmlns:a16="http://schemas.microsoft.com/office/drawing/2014/main" id="{B6772031-93BE-B6DB-FE7E-1CE5D2665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nimated-Butterfly">
            <a:extLst>
              <a:ext uri="{FF2B5EF4-FFF2-40B4-BE49-F238E27FC236}">
                <a16:creationId xmlns:a16="http://schemas.microsoft.com/office/drawing/2014/main" id="{6206B4EC-8A6E-40B3-4CF8-7CE6D59925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Animated-Butterfly">
            <a:extLst>
              <a:ext uri="{FF2B5EF4-FFF2-40B4-BE49-F238E27FC236}">
                <a16:creationId xmlns:a16="http://schemas.microsoft.com/office/drawing/2014/main" id="{4C09548A-A3DD-5A93-A8FA-0B8DB3469D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imated-Butterfly">
            <a:extLst>
              <a:ext uri="{FF2B5EF4-FFF2-40B4-BE49-F238E27FC236}">
                <a16:creationId xmlns:a16="http://schemas.microsoft.com/office/drawing/2014/main" id="{4C6D141B-DFE6-FAD8-A6E5-018309F1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124575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Oval 7">
            <a:extLst>
              <a:ext uri="{FF2B5EF4-FFF2-40B4-BE49-F238E27FC236}">
                <a16:creationId xmlns:a16="http://schemas.microsoft.com/office/drawing/2014/main" id="{BB29FF5F-A4DB-54F1-1672-B9D0E8B7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133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2" name="Oval 8">
            <a:extLst>
              <a:ext uri="{FF2B5EF4-FFF2-40B4-BE49-F238E27FC236}">
                <a16:creationId xmlns:a16="http://schemas.microsoft.com/office/drawing/2014/main" id="{3A453187-5131-E685-D0A7-32A7DA52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4226F602-400A-4403-A2A8-D1B053294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4478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2234" name="Picture 10" descr="dau tho 1">
            <a:extLst>
              <a:ext uri="{FF2B5EF4-FFF2-40B4-BE49-F238E27FC236}">
                <a16:creationId xmlns:a16="http://schemas.microsoft.com/office/drawing/2014/main" id="{C2732CD6-B206-74D0-1682-FEE66504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3048000"/>
            <a:ext cx="1252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than tho 1">
            <a:extLst>
              <a:ext uri="{FF2B5EF4-FFF2-40B4-BE49-F238E27FC236}">
                <a16:creationId xmlns:a16="http://schemas.microsoft.com/office/drawing/2014/main" id="{5A6B7CFE-E2B8-9F1A-67D9-6139AFE2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713288"/>
            <a:ext cx="3352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ga trong2">
            <a:extLst>
              <a:ext uri="{FF2B5EF4-FFF2-40B4-BE49-F238E27FC236}">
                <a16:creationId xmlns:a16="http://schemas.microsoft.com/office/drawing/2014/main" id="{D323AD17-CDDB-4BA7-9CFB-BE02141D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1336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ga trong2">
            <a:extLst>
              <a:ext uri="{FF2B5EF4-FFF2-40B4-BE49-F238E27FC236}">
                <a16:creationId xmlns:a16="http://schemas.microsoft.com/office/drawing/2014/main" id="{F554A57B-C817-0135-829C-46E6B962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canh ga">
            <a:extLst>
              <a:ext uri="{FF2B5EF4-FFF2-40B4-BE49-F238E27FC236}">
                <a16:creationId xmlns:a16="http://schemas.microsoft.com/office/drawing/2014/main" id="{31AFC332-57CD-9C55-2BBF-50E83603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609600" y="3810000"/>
            <a:ext cx="16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than gau 2">
            <a:extLst>
              <a:ext uri="{FF2B5EF4-FFF2-40B4-BE49-F238E27FC236}">
                <a16:creationId xmlns:a16="http://schemas.microsoft.com/office/drawing/2014/main" id="{3989DC54-5914-5A57-8D3A-838CF1D1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85800"/>
            <a:ext cx="2590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16" descr="dau gau">
            <a:extLst>
              <a:ext uri="{FF2B5EF4-FFF2-40B4-BE49-F238E27FC236}">
                <a16:creationId xmlns:a16="http://schemas.microsoft.com/office/drawing/2014/main" id="{A1F46030-5C22-3000-C38D-8BAF6228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35">
            <a:off x="9677400" y="-40005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17" descr="than tho 1">
            <a:extLst>
              <a:ext uri="{FF2B5EF4-FFF2-40B4-BE49-F238E27FC236}">
                <a16:creationId xmlns:a16="http://schemas.microsoft.com/office/drawing/2014/main" id="{B38E9B9F-BE66-FBF2-A757-F7CB6B94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3200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 descr="dau tho 1">
            <a:extLst>
              <a:ext uri="{FF2B5EF4-FFF2-40B4-BE49-F238E27FC236}">
                <a16:creationId xmlns:a16="http://schemas.microsoft.com/office/drawing/2014/main" id="{E91AC6E2-0532-5FD2-4E27-2CFD726F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362200"/>
            <a:ext cx="13985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2963E-6 C 0.00069 -0.01411 0.00104 -0.02823 0.00225 -0.04235 C 0.0026 -0.04559 0.00278 -0.04976 0.00469 -0.05161 C 0.0085 -0.05532 0.01371 -0.05555 0.01823 -0.05763 C 0.02048 -0.05856 0.025 -0.06064 0.025 -0.06064 C 0.05903 -0.05879 0.08316 -0.06388 0.10694 -0.03333 C 0.11614 -0.03425 0.12569 -0.03286 0.13437 -0.03633 C 0.13819 -0.03772 0.13958 -0.05115 0.14097 -0.05462 C 0.14375 -0.06087 0.14722 -0.06666 0.15017 -0.07268 C 0.15173 -0.07615 0.15642 -0.07453 0.1592 -0.07569 C 0.16146 -0.07661 0.16389 -0.07777 0.16614 -0.07893 C 0.18489 -0.07777 0.20798 -0.08842 0.22274 -0.07268 C 0.25712 -0.0361 0.19653 -0.0905 0.23437 -0.05763 C 0.23507 -0.05462 0.23455 -0.05045 0.23663 -0.0486 C 0.24045 -0.0449 0.25017 -0.04235 0.25017 -0.04235 C 0.26528 -0.04351 0.2809 -0.04096 0.29548 -0.04559 C 0.29844 -0.04652 0.296 -0.05416 0.29774 -0.05763 C 0.30052 -0.06319 0.31319 -0.07337 0.31823 -0.07569 C 0.34948 -0.07407 0.36423 -0.07754 0.38871 -0.06666 C 0.39028 -0.06365 0.39201 -0.06087 0.39323 -0.05763 C 0.39427 -0.05485 0.39357 -0.05045 0.39548 -0.0486 C 0.39982 -0.04397 0.40625 -0.0449 0.41146 -0.04235 C 0.4316 -0.04721 0.421 -0.04282 0.44323 -0.05763 C 0.44618 -0.05971 0.4493 -0.06157 0.45225 -0.06365 C 0.4566 -0.06643 0.46597 -0.06967 0.46597 -0.06967 C 0.46996 -0.0692 0.52934 -0.07152 0.55 -0.05763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48148E-6 C 0.00225 0.00092 0.00676 0.00625 0.00676 0.003 C 0.00676 -0.0007 0.0026 -0.00186 -6.38889E-6 -0.00301 C -0.0007 -0.00325 -6.38889E-6 -0.00093 -6.38889E-6 1.48148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3564 C 0.04722 -0.03981 0.03923 -0.04351 0.03159 -0.05694 C 0.02569 -0.06759 0.02899 -0.0655 0.02343 -0.078 C 0.02031 -0.08541 0.01319 -0.0993 0.01319 -0.09907 C 0.00885 -0.11851 0.00121 -0.12638 -0.01146 -0.13263 C -0.01493 -0.13194 -0.03039 -0.13009 -0.03594 -0.12662 C -0.06216 -0.10995 -0.02344 -0.12963 -0.04827 -0.11759 C -0.05365 -0.11967 -0.06025 -0.12106 -0.06459 -0.12662 C -0.07882 -0.14444 -0.06354 -0.13495 -0.07691 -0.14166 C -0.08924 -0.15439 -0.1033 -0.15925 -0.11789 -0.16296 C -0.17518 -0.15856 -0.14132 -0.16458 -0.1691 -0.15092 C -0.1842 -0.15833 -0.19618 -0.1412 -0.20799 -0.12963 C -0.21129 -0.12638 -0.21511 -0.1243 -0.21823 -0.1206 C -0.23507 -0.10069 -0.2217 -0.10879 -0.23473 -0.10231 C -0.25938 -0.11458 -0.23177 -0.11273 -0.27761 -0.10833 C -0.31354 -0.09768 -0.26111 -0.11412 -0.29827 -0.0993 C -0.30816 -0.09537 -0.30868 -0.09838 -0.3165 -0.09328 C -0.32205 -0.08958 -0.33299 -0.08125 -0.33299 -0.08101 C -0.33681 -0.06342 -0.33403 -0.07476 -0.34323 -0.04791 C -0.3441 -0.04537 -0.34618 -0.04398 -0.34723 -0.04166 C -0.35052 -0.03472 -0.35139 -0.02662 -0.35539 -0.0206 C -0.35851 -0.01597 -0.36268 -0.01296 -0.3658 -0.00833 C -0.37483 -0.01273 -0.37587 -0.01851 -0.38212 -0.02963 C -0.38664 -0.0375 -0.39202 -0.04143 -0.39844 -0.04467 C -0.41285 -0.04375 -0.42709 -0.04166 -0.4415 -0.04166 C -0.44566 -0.04166 -0.45018 -0.04189 -0.45382 -0.04467 C -0.45608 -0.04629 -0.45625 -0.05138 -0.45799 -0.05393 C -0.45973 -0.05648 -0.46198 -0.05787 -0.46407 -0.05995 C -0.46545 -0.05694 -0.4658 -0.05231 -0.46806 -0.05092 C -0.47014 -0.04976 -0.47205 -0.05393 -0.47414 -0.05393 C -0.47639 -0.05393 -0.47848 -0.05185 -0.48039 -0.05092 C -0.48195 -0.04884 -0.48299 -0.04652 -0.48455 -0.04467 C -0.48646 -0.04236 -0.48889 -0.0412 -0.49063 -0.03865 C -0.49236 -0.03611 -0.49306 -0.03217 -0.49462 -0.02963 C -0.4974 -0.02569 -0.50608 -0.01967 -0.50903 -0.01759 C -0.51146 -0.03148 -0.50903 -0.04699 -0.5132 -0.05995 C -0.51441 -0.06388 -0.51858 -0.06203 -0.52153 -0.06296 C -0.53108 -0.06203 -0.55 -0.05995 -0.55 -0.05972 " pathEditMode="relative" rAng="0" ptsTypes="fffffffffffffffffffffffffffffffffffffA">
                                      <p:cBhvr>
                                        <p:cTn id="23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-50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5" dur="2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7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29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31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0.00104 0.0044 0.00191 0.01574 0.0092 0.01204 C 0.01181 0.01065 0.01215 0.00602 0.01372 0.00301 C 0.00833 -0.0081 0.00833 -0.01111 3.33333E-6 -4.07407E-6 Z " pathEditMode="relative" ptsTypes="ffff">
                                      <p:cBhvr>
                                        <p:cTn id="41" dur="3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38778E-17 C 0.00069 0.00393 0.00451 0.00926 0.00225 0.01203 C 0.00034 0.01458 -0.004 0.00949 -0.0047 0.00602 C -0.00522 0.00324 -0.00157 0.00208 -5.55556E-6 -1.38778E-17 Z " pathEditMode="relative" ptsTypes="ffff">
                                      <p:cBhvr>
                                        <p:cTn id="44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C 0.00087 0.00417 -0.00052 0.01065 0.00244 0.01227 C 0.02205 0.02361 0.01546 0.00718 0.01372 -4.07407E-6 C -0.00329 0.00347 -0.0059 0.00856 -5.55556E-7 -4.07407E-6 Z " pathEditMode="relative" ptsTypes="ffff">
                                      <p:cBhvr>
                                        <p:cTn id="47" dur="2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C 0.00225 0.00208 0.00677 0.00601 0.00677 0.00601 C 0.00677 0.00601 0.00225 0.00208 1.38889E-6 7.40741E-7 Z " pathEditMode="relative" ptsTypes="fff">
                                      <p:cBhvr>
                                        <p:cTn id="5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321</TotalTime>
  <Words>205</Words>
  <Application>Microsoft Office PowerPoint</Application>
  <PresentationFormat>On-screen Show (4:3)</PresentationFormat>
  <Paragraphs>23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Thị Thu Hương Đào</cp:lastModifiedBy>
  <cp:revision>68</cp:revision>
  <dcterms:created xsi:type="dcterms:W3CDTF">2010-12-20T05:45:19Z</dcterms:created>
  <dcterms:modified xsi:type="dcterms:W3CDTF">2024-11-11T16:21:42Z</dcterms:modified>
</cp:coreProperties>
</file>