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8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8" r:id="rId4"/>
    <p:sldId id="284" r:id="rId5"/>
    <p:sldId id="257" r:id="rId6"/>
    <p:sldId id="285" r:id="rId7"/>
    <p:sldId id="259" r:id="rId8"/>
    <p:sldId id="260" r:id="rId9"/>
    <p:sldId id="261" r:id="rId10"/>
    <p:sldId id="262" r:id="rId11"/>
    <p:sldId id="287" r:id="rId12"/>
    <p:sldId id="277" r:id="rId13"/>
    <p:sldId id="278" r:id="rId14"/>
    <p:sldId id="280" r:id="rId15"/>
    <p:sldId id="289" r:id="rId16"/>
    <p:sldId id="28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1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F9"/>
    <a:srgbClr val="399580"/>
    <a:srgbClr val="9BBB59"/>
    <a:srgbClr val="000000"/>
    <a:srgbClr val="EE7392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2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Vũ" userId="d94a5a37a2b2f650" providerId="LiveId" clId="{21E9EF15-92EB-4FF8-9FE0-C1B4C24B77B2}"/>
    <pc:docChg chg="undo custSel addSld delSld modSld sldOrd">
      <pc:chgData name="Thảo Vũ" userId="d94a5a37a2b2f650" providerId="LiveId" clId="{21E9EF15-92EB-4FF8-9FE0-C1B4C24B77B2}" dt="2021-09-12T16:13:08.307" v="1181" actId="20577"/>
      <pc:docMkLst>
        <pc:docMk/>
      </pc:docMkLst>
      <pc:sldChg chg="modSp">
        <pc:chgData name="Thảo Vũ" userId="d94a5a37a2b2f650" providerId="LiveId" clId="{21E9EF15-92EB-4FF8-9FE0-C1B4C24B77B2}" dt="2021-09-12T16:04:20.268" v="1100" actId="20577"/>
        <pc:sldMkLst>
          <pc:docMk/>
          <pc:sldMk cId="3295542467" sldId="256"/>
        </pc:sldMkLst>
        <pc:spChg chg="mod">
          <ac:chgData name="Thảo Vũ" userId="d94a5a37a2b2f650" providerId="LiveId" clId="{21E9EF15-92EB-4FF8-9FE0-C1B4C24B77B2}" dt="2021-09-12T16:04:20.268" v="1100" actId="20577"/>
          <ac:spMkLst>
            <pc:docMk/>
            <pc:sldMk cId="3295542467" sldId="256"/>
            <ac:spMk id="104" creationId="{919AC266-8F98-426A-B518-E175475B43CB}"/>
          </ac:spMkLst>
        </pc:spChg>
      </pc:sldChg>
      <pc:sldChg chg="modAnim">
        <pc:chgData name="Thảo Vũ" userId="d94a5a37a2b2f650" providerId="LiveId" clId="{21E9EF15-92EB-4FF8-9FE0-C1B4C24B77B2}" dt="2021-09-12T16:08:42.094" v="1164"/>
        <pc:sldMkLst>
          <pc:docMk/>
          <pc:sldMk cId="1337984215" sldId="259"/>
        </pc:sldMkLst>
      </pc:sldChg>
      <pc:sldChg chg="addSp modSp mod modAnim">
        <pc:chgData name="Thảo Vũ" userId="d94a5a37a2b2f650" providerId="LiveId" clId="{21E9EF15-92EB-4FF8-9FE0-C1B4C24B77B2}" dt="2021-09-12T16:09:15.099" v="1166"/>
        <pc:sldMkLst>
          <pc:docMk/>
          <pc:sldMk cId="3457935503" sldId="260"/>
        </pc:sldMkLst>
        <pc:spChg chg="add mod">
          <ac:chgData name="Thảo Vũ" userId="d94a5a37a2b2f650" providerId="LiveId" clId="{21E9EF15-92EB-4FF8-9FE0-C1B4C24B77B2}" dt="2021-09-12T14:29:22.640" v="288" actId="1076"/>
          <ac:spMkLst>
            <pc:docMk/>
            <pc:sldMk cId="3457935503" sldId="260"/>
            <ac:spMk id="2" creationId="{AEE9A36D-EA5E-45ED-91E6-C33179FADD7F}"/>
          </ac:spMkLst>
        </pc:spChg>
        <pc:picChg chg="mod">
          <ac:chgData name="Thảo Vũ" userId="d94a5a37a2b2f650" providerId="LiveId" clId="{21E9EF15-92EB-4FF8-9FE0-C1B4C24B77B2}" dt="2021-09-12T14:25:36.670" v="220" actId="1076"/>
          <ac:picMkLst>
            <pc:docMk/>
            <pc:sldMk cId="3457935503" sldId="260"/>
            <ac:picMk id="19" creationId="{00000000-0000-0000-0000-000000000000}"/>
          </ac:picMkLst>
        </pc:picChg>
      </pc:sldChg>
      <pc:sldChg chg="addSp modSp mod modAnim">
        <pc:chgData name="Thảo Vũ" userId="d94a5a37a2b2f650" providerId="LiveId" clId="{21E9EF15-92EB-4FF8-9FE0-C1B4C24B77B2}" dt="2021-09-12T16:09:26.284" v="1172"/>
        <pc:sldMkLst>
          <pc:docMk/>
          <pc:sldMk cId="3905488406" sldId="261"/>
        </pc:sldMkLst>
        <pc:spChg chg="add mod">
          <ac:chgData name="Thảo Vũ" userId="d94a5a37a2b2f650" providerId="LiveId" clId="{21E9EF15-92EB-4FF8-9FE0-C1B4C24B77B2}" dt="2021-09-12T14:34:00.049" v="353" actId="1076"/>
          <ac:spMkLst>
            <pc:docMk/>
            <pc:sldMk cId="3905488406" sldId="261"/>
            <ac:spMk id="2" creationId="{BEFF60C9-4400-4400-AA61-BB811272A4C7}"/>
          </ac:spMkLst>
        </pc:spChg>
      </pc:sldChg>
      <pc:sldChg chg="modSp mod modAnim">
        <pc:chgData name="Thảo Vũ" userId="d94a5a37a2b2f650" providerId="LiveId" clId="{21E9EF15-92EB-4FF8-9FE0-C1B4C24B77B2}" dt="2021-09-12T16:10:59.854" v="1175"/>
        <pc:sldMkLst>
          <pc:docMk/>
          <pc:sldMk cId="3297331524" sldId="262"/>
        </pc:sldMkLst>
        <pc:picChg chg="mod">
          <ac:chgData name="Thảo Vũ" userId="d94a5a37a2b2f650" providerId="LiveId" clId="{21E9EF15-92EB-4FF8-9FE0-C1B4C24B77B2}" dt="2021-09-12T14:32:57.444" v="347" actId="1076"/>
          <ac:picMkLst>
            <pc:docMk/>
            <pc:sldMk cId="3297331524" sldId="262"/>
            <ac:picMk id="12" creationId="{00000000-0000-0000-0000-000000000000}"/>
          </ac:picMkLst>
        </pc:picChg>
        <pc:picChg chg="mod">
          <ac:chgData name="Thảo Vũ" userId="d94a5a37a2b2f650" providerId="LiveId" clId="{21E9EF15-92EB-4FF8-9FE0-C1B4C24B77B2}" dt="2021-09-12T14:33:10.168" v="348" actId="1076"/>
          <ac:picMkLst>
            <pc:docMk/>
            <pc:sldMk cId="3297331524" sldId="262"/>
            <ac:picMk id="13" creationId="{00000000-0000-0000-0000-000000000000}"/>
          </ac:picMkLst>
        </pc:picChg>
        <pc:picChg chg="mod">
          <ac:chgData name="Thảo Vũ" userId="d94a5a37a2b2f650" providerId="LiveId" clId="{21E9EF15-92EB-4FF8-9FE0-C1B4C24B77B2}" dt="2021-09-12T13:32:54.036" v="84" actId="1076"/>
          <ac:picMkLst>
            <pc:docMk/>
            <pc:sldMk cId="3297331524" sldId="262"/>
            <ac:picMk id="18" creationId="{00000000-0000-0000-0000-000000000000}"/>
          </ac:picMkLst>
        </pc:picChg>
      </pc:sldChg>
      <pc:sldChg chg="addSp delSp modSp mod ord modTransition delAnim modAnim">
        <pc:chgData name="Thảo Vũ" userId="d94a5a37a2b2f650" providerId="LiveId" clId="{21E9EF15-92EB-4FF8-9FE0-C1B4C24B77B2}" dt="2021-09-12T16:13:08.307" v="1181" actId="20577"/>
        <pc:sldMkLst>
          <pc:docMk/>
          <pc:sldMk cId="1996348516" sldId="265"/>
        </pc:sldMkLst>
        <pc:spChg chg="del">
          <ac:chgData name="Thảo Vũ" userId="d94a5a37a2b2f650" providerId="LiveId" clId="{21E9EF15-92EB-4FF8-9FE0-C1B4C24B77B2}" dt="2021-09-12T13:28:33.333" v="44" actId="478"/>
          <ac:spMkLst>
            <pc:docMk/>
            <pc:sldMk cId="1996348516" sldId="265"/>
            <ac:spMk id="4" creationId="{00000000-0000-0000-0000-000000000000}"/>
          </ac:spMkLst>
        </pc:spChg>
        <pc:spChg chg="del mod">
          <ac:chgData name="Thảo Vũ" userId="d94a5a37a2b2f650" providerId="LiveId" clId="{21E9EF15-92EB-4FF8-9FE0-C1B4C24B77B2}" dt="2021-09-12T13:30:05.719" v="82" actId="478"/>
          <ac:spMkLst>
            <pc:docMk/>
            <pc:sldMk cId="1996348516" sldId="265"/>
            <ac:spMk id="5" creationId="{00000000-0000-0000-0000-000000000000}"/>
          </ac:spMkLst>
        </pc:spChg>
        <pc:spChg chg="add mod">
          <ac:chgData name="Thảo Vũ" userId="d94a5a37a2b2f650" providerId="LiveId" clId="{21E9EF15-92EB-4FF8-9FE0-C1B4C24B77B2}" dt="2021-09-12T16:13:08.307" v="1181" actId="20577"/>
          <ac:spMkLst>
            <pc:docMk/>
            <pc:sldMk cId="1996348516" sldId="265"/>
            <ac:spMk id="11" creationId="{4E73C047-0BE6-4AF8-9917-6C9AFF7BC89C}"/>
          </ac:spMkLst>
        </pc:spChg>
        <pc:spChg chg="add mod">
          <ac:chgData name="Thảo Vũ" userId="d94a5a37a2b2f650" providerId="LiveId" clId="{21E9EF15-92EB-4FF8-9FE0-C1B4C24B77B2}" dt="2021-09-12T15:43:55.165" v="761" actId="571"/>
          <ac:spMkLst>
            <pc:docMk/>
            <pc:sldMk cId="1996348516" sldId="265"/>
            <ac:spMk id="42" creationId="{B0968D2E-CB13-4080-BC3E-FD88D27C0F7E}"/>
          </ac:spMkLst>
        </pc:spChg>
        <pc:picChg chg="del mod">
          <ac:chgData name="Thảo Vũ" userId="d94a5a37a2b2f650" providerId="LiveId" clId="{21E9EF15-92EB-4FF8-9FE0-C1B4C24B77B2}" dt="2021-09-12T13:29:57.972" v="78" actId="478"/>
          <ac:picMkLst>
            <pc:docMk/>
            <pc:sldMk cId="1996348516" sldId="265"/>
            <ac:picMk id="3" creationId="{00000000-0000-0000-0000-000000000000}"/>
          </ac:picMkLst>
        </pc:picChg>
        <pc:picChg chg="add del mod">
          <ac:chgData name="Thảo Vũ" userId="d94a5a37a2b2f650" providerId="LiveId" clId="{21E9EF15-92EB-4FF8-9FE0-C1B4C24B77B2}" dt="2021-09-12T15:08:30.597" v="499" actId="478"/>
          <ac:picMkLst>
            <pc:docMk/>
            <pc:sldMk cId="1996348516" sldId="265"/>
            <ac:picMk id="6" creationId="{41736A9E-EBEC-4792-91CA-4C316527FDA4}"/>
          </ac:picMkLst>
        </pc:picChg>
        <pc:picChg chg="add del mod">
          <ac:chgData name="Thảo Vũ" userId="d94a5a37a2b2f650" providerId="LiveId" clId="{21E9EF15-92EB-4FF8-9FE0-C1B4C24B77B2}" dt="2021-09-12T15:08:40.797" v="501" actId="478"/>
          <ac:picMkLst>
            <pc:docMk/>
            <pc:sldMk cId="1996348516" sldId="265"/>
            <ac:picMk id="8" creationId="{754495FD-81E2-40A9-9B8B-796F62BF0DB8}"/>
          </ac:picMkLst>
        </pc:picChg>
        <pc:picChg chg="add del mod">
          <ac:chgData name="Thảo Vũ" userId="d94a5a37a2b2f650" providerId="LiveId" clId="{21E9EF15-92EB-4FF8-9FE0-C1B4C24B77B2}" dt="2021-09-12T15:33:46.511" v="645" actId="478"/>
          <ac:picMkLst>
            <pc:docMk/>
            <pc:sldMk cId="1996348516" sldId="265"/>
            <ac:picMk id="10" creationId="{3208D732-8445-40A6-9B81-8281976C6CD6}"/>
          </ac:picMkLst>
        </pc:picChg>
        <pc:picChg chg="add del mod ord">
          <ac:chgData name="Thảo Vũ" userId="d94a5a37a2b2f650" providerId="LiveId" clId="{21E9EF15-92EB-4FF8-9FE0-C1B4C24B77B2}" dt="2021-09-12T15:34:47.429" v="656" actId="478"/>
          <ac:picMkLst>
            <pc:docMk/>
            <pc:sldMk cId="1996348516" sldId="265"/>
            <ac:picMk id="13" creationId="{D5FCA6F2-27E7-4503-8B80-50B59B432692}"/>
          </ac:picMkLst>
        </pc:picChg>
        <pc:picChg chg="add mod ord">
          <ac:chgData name="Thảo Vũ" userId="d94a5a37a2b2f650" providerId="LiveId" clId="{21E9EF15-92EB-4FF8-9FE0-C1B4C24B77B2}" dt="2021-09-12T16:00:32.113" v="882" actId="1440"/>
          <ac:picMkLst>
            <pc:docMk/>
            <pc:sldMk cId="1996348516" sldId="265"/>
            <ac:picMk id="15" creationId="{04BEE8A1-A105-4749-8FB7-414820B1802F}"/>
          </ac:picMkLst>
        </pc:picChg>
        <pc:picChg chg="add del mod">
          <ac:chgData name="Thảo Vũ" userId="d94a5a37a2b2f650" providerId="LiveId" clId="{21E9EF15-92EB-4FF8-9FE0-C1B4C24B77B2}" dt="2021-09-12T15:39:24.816" v="737" actId="478"/>
          <ac:picMkLst>
            <pc:docMk/>
            <pc:sldMk cId="1996348516" sldId="265"/>
            <ac:picMk id="16" creationId="{E63F4DEC-46C1-412B-B35B-B43156D89212}"/>
          </ac:picMkLst>
        </pc:picChg>
        <pc:picChg chg="add mod">
          <ac:chgData name="Thảo Vũ" userId="d94a5a37a2b2f650" providerId="LiveId" clId="{21E9EF15-92EB-4FF8-9FE0-C1B4C24B77B2}" dt="2021-09-12T15:37:55.238" v="699" actId="1076"/>
          <ac:picMkLst>
            <pc:docMk/>
            <pc:sldMk cId="1996348516" sldId="265"/>
            <ac:picMk id="17" creationId="{B2DB2D32-232F-403F-A157-D17DFB7A5E05}"/>
          </ac:picMkLst>
        </pc:picChg>
        <pc:picChg chg="add mod">
          <ac:chgData name="Thảo Vũ" userId="d94a5a37a2b2f650" providerId="LiveId" clId="{21E9EF15-92EB-4FF8-9FE0-C1B4C24B77B2}" dt="2021-09-12T15:43:59.478" v="762" actId="1076"/>
          <ac:picMkLst>
            <pc:docMk/>
            <pc:sldMk cId="1996348516" sldId="265"/>
            <ac:picMk id="18" creationId="{F689B513-D1B9-4B4F-8FD5-5A3084EA976D}"/>
          </ac:picMkLst>
        </pc:picChg>
        <pc:picChg chg="add mod">
          <ac:chgData name="Thảo Vũ" userId="d94a5a37a2b2f650" providerId="LiveId" clId="{21E9EF15-92EB-4FF8-9FE0-C1B4C24B77B2}" dt="2021-09-12T15:39:18.837" v="734" actId="1076"/>
          <ac:picMkLst>
            <pc:docMk/>
            <pc:sldMk cId="1996348516" sldId="265"/>
            <ac:picMk id="19" creationId="{98A4EA00-D1B4-4D31-86D1-026FAC5C7B3C}"/>
          </ac:picMkLst>
        </pc:picChg>
        <pc:picChg chg="add mod">
          <ac:chgData name="Thảo Vũ" userId="d94a5a37a2b2f650" providerId="LiveId" clId="{21E9EF15-92EB-4FF8-9FE0-C1B4C24B77B2}" dt="2021-09-12T15:38:36.453" v="722" actId="1076"/>
          <ac:picMkLst>
            <pc:docMk/>
            <pc:sldMk cId="1996348516" sldId="265"/>
            <ac:picMk id="20" creationId="{3B517935-FEEC-4E96-9F37-E4EC25248013}"/>
          </ac:picMkLst>
        </pc:picChg>
        <pc:picChg chg="add mod">
          <ac:chgData name="Thảo Vũ" userId="d94a5a37a2b2f650" providerId="LiveId" clId="{21E9EF15-92EB-4FF8-9FE0-C1B4C24B77B2}" dt="2021-09-12T15:38:35.125" v="721" actId="1076"/>
          <ac:picMkLst>
            <pc:docMk/>
            <pc:sldMk cId="1996348516" sldId="265"/>
            <ac:picMk id="21" creationId="{0D2CDA5D-DF5B-4DC7-B231-E5CF9EE59337}"/>
          </ac:picMkLst>
        </pc:picChg>
        <pc:picChg chg="add mod">
          <ac:chgData name="Thảo Vũ" userId="d94a5a37a2b2f650" providerId="LiveId" clId="{21E9EF15-92EB-4FF8-9FE0-C1B4C24B77B2}" dt="2021-09-12T15:38:38.502" v="723" actId="1076"/>
          <ac:picMkLst>
            <pc:docMk/>
            <pc:sldMk cId="1996348516" sldId="265"/>
            <ac:picMk id="22" creationId="{61BBD8B8-5333-4346-8FDD-09E09C7AA771}"/>
          </ac:picMkLst>
        </pc:picChg>
        <pc:picChg chg="add mod">
          <ac:chgData name="Thảo Vũ" userId="d94a5a37a2b2f650" providerId="LiveId" clId="{21E9EF15-92EB-4FF8-9FE0-C1B4C24B77B2}" dt="2021-09-12T15:38:39.749" v="724" actId="1076"/>
          <ac:picMkLst>
            <pc:docMk/>
            <pc:sldMk cId="1996348516" sldId="265"/>
            <ac:picMk id="23" creationId="{F5CAAB45-F296-4208-8552-D859A274D28A}"/>
          </ac:picMkLst>
        </pc:picChg>
        <pc:picChg chg="add mod">
          <ac:chgData name="Thảo Vũ" userId="d94a5a37a2b2f650" providerId="LiveId" clId="{21E9EF15-92EB-4FF8-9FE0-C1B4C24B77B2}" dt="2021-09-12T15:37:47.310" v="694" actId="571"/>
          <ac:picMkLst>
            <pc:docMk/>
            <pc:sldMk cId="1996348516" sldId="265"/>
            <ac:picMk id="24" creationId="{009EB07E-9DC2-441F-8483-37157DE9BC80}"/>
          </ac:picMkLst>
        </pc:picChg>
        <pc:picChg chg="add mod">
          <ac:chgData name="Thảo Vũ" userId="d94a5a37a2b2f650" providerId="LiveId" clId="{21E9EF15-92EB-4FF8-9FE0-C1B4C24B77B2}" dt="2021-09-12T15:37:58.174" v="700" actId="571"/>
          <ac:picMkLst>
            <pc:docMk/>
            <pc:sldMk cId="1996348516" sldId="265"/>
            <ac:picMk id="25" creationId="{A033C56A-1DA6-4912-A83D-F610ECEE6A17}"/>
          </ac:picMkLst>
        </pc:picChg>
        <pc:picChg chg="add mod">
          <ac:chgData name="Thảo Vũ" userId="d94a5a37a2b2f650" providerId="LiveId" clId="{21E9EF15-92EB-4FF8-9FE0-C1B4C24B77B2}" dt="2021-09-12T15:38:00.733" v="702" actId="1076"/>
          <ac:picMkLst>
            <pc:docMk/>
            <pc:sldMk cId="1996348516" sldId="265"/>
            <ac:picMk id="26" creationId="{5E793385-5939-4677-8B0A-00877F9F8604}"/>
          </ac:picMkLst>
        </pc:picChg>
        <pc:picChg chg="add mod">
          <ac:chgData name="Thảo Vũ" userId="d94a5a37a2b2f650" providerId="LiveId" clId="{21E9EF15-92EB-4FF8-9FE0-C1B4C24B77B2}" dt="2021-09-12T15:37:59.525" v="701" actId="571"/>
          <ac:picMkLst>
            <pc:docMk/>
            <pc:sldMk cId="1996348516" sldId="265"/>
            <ac:picMk id="27" creationId="{F16B5A5B-179C-4054-ADB8-AD6957A1FA06}"/>
          </ac:picMkLst>
        </pc:picChg>
        <pc:picChg chg="add mod">
          <ac:chgData name="Thảo Vũ" userId="d94a5a37a2b2f650" providerId="LiveId" clId="{21E9EF15-92EB-4FF8-9FE0-C1B4C24B77B2}" dt="2021-09-12T15:37:59.525" v="701" actId="571"/>
          <ac:picMkLst>
            <pc:docMk/>
            <pc:sldMk cId="1996348516" sldId="265"/>
            <ac:picMk id="28" creationId="{4241B0FD-8FFA-4C5D-B6CC-976EA4A127DC}"/>
          </ac:picMkLst>
        </pc:picChg>
        <pc:picChg chg="add mod">
          <ac:chgData name="Thảo Vũ" userId="d94a5a37a2b2f650" providerId="LiveId" clId="{21E9EF15-92EB-4FF8-9FE0-C1B4C24B77B2}" dt="2021-09-12T15:38:44.188" v="725" actId="571"/>
          <ac:picMkLst>
            <pc:docMk/>
            <pc:sldMk cId="1996348516" sldId="265"/>
            <ac:picMk id="29" creationId="{1A8457D5-FB91-4FE4-90EB-55A04EBD8C9A}"/>
          </ac:picMkLst>
        </pc:picChg>
        <pc:picChg chg="add mod">
          <ac:chgData name="Thảo Vũ" userId="d94a5a37a2b2f650" providerId="LiveId" clId="{21E9EF15-92EB-4FF8-9FE0-C1B4C24B77B2}" dt="2021-09-12T15:38:46.605" v="726" actId="571"/>
          <ac:picMkLst>
            <pc:docMk/>
            <pc:sldMk cId="1996348516" sldId="265"/>
            <ac:picMk id="30" creationId="{DE40985E-34EF-4BDA-8086-D53E6DFDE69A}"/>
          </ac:picMkLst>
        </pc:picChg>
        <pc:picChg chg="add mod">
          <ac:chgData name="Thảo Vũ" userId="d94a5a37a2b2f650" providerId="LiveId" clId="{21E9EF15-92EB-4FF8-9FE0-C1B4C24B77B2}" dt="2021-09-12T15:38:46.605" v="726" actId="571"/>
          <ac:picMkLst>
            <pc:docMk/>
            <pc:sldMk cId="1996348516" sldId="265"/>
            <ac:picMk id="31" creationId="{917D709B-F84B-425E-86FE-F9A5D1E45FC6}"/>
          </ac:picMkLst>
        </pc:picChg>
        <pc:picChg chg="add del mod">
          <ac:chgData name="Thảo Vũ" userId="d94a5a37a2b2f650" providerId="LiveId" clId="{21E9EF15-92EB-4FF8-9FE0-C1B4C24B77B2}" dt="2021-09-12T15:39:24.816" v="737" actId="478"/>
          <ac:picMkLst>
            <pc:docMk/>
            <pc:sldMk cId="1996348516" sldId="265"/>
            <ac:picMk id="32" creationId="{99896158-4E7B-460B-9D7E-B26A22A84B41}"/>
          </ac:picMkLst>
        </pc:picChg>
        <pc:picChg chg="add mod">
          <ac:chgData name="Thảo Vũ" userId="d94a5a37a2b2f650" providerId="LiveId" clId="{21E9EF15-92EB-4FF8-9FE0-C1B4C24B77B2}" dt="2021-09-12T15:38:50.942" v="728" actId="571"/>
          <ac:picMkLst>
            <pc:docMk/>
            <pc:sldMk cId="1996348516" sldId="265"/>
            <ac:picMk id="33" creationId="{6BD108F7-6C36-4C81-9BD5-74D2311A32AF}"/>
          </ac:picMkLst>
        </pc:picChg>
        <pc:picChg chg="add mod">
          <ac:chgData name="Thảo Vũ" userId="d94a5a37a2b2f650" providerId="LiveId" clId="{21E9EF15-92EB-4FF8-9FE0-C1B4C24B77B2}" dt="2021-09-12T15:38:58.143" v="730" actId="571"/>
          <ac:picMkLst>
            <pc:docMk/>
            <pc:sldMk cId="1996348516" sldId="265"/>
            <ac:picMk id="34" creationId="{7019E9AB-D9E4-4886-AD7A-3F8459E42C75}"/>
          </ac:picMkLst>
        </pc:picChg>
        <pc:picChg chg="add mod">
          <ac:chgData name="Thảo Vũ" userId="d94a5a37a2b2f650" providerId="LiveId" clId="{21E9EF15-92EB-4FF8-9FE0-C1B4C24B77B2}" dt="2021-09-12T15:38:58.143" v="730" actId="571"/>
          <ac:picMkLst>
            <pc:docMk/>
            <pc:sldMk cId="1996348516" sldId="265"/>
            <ac:picMk id="35" creationId="{CDBB9E3B-BE9F-4B65-A136-9998350EE9B4}"/>
          </ac:picMkLst>
        </pc:picChg>
        <pc:picChg chg="add del mod">
          <ac:chgData name="Thảo Vũ" userId="d94a5a37a2b2f650" providerId="LiveId" clId="{21E9EF15-92EB-4FF8-9FE0-C1B4C24B77B2}" dt="2021-09-12T15:39:11.929" v="732" actId="478"/>
          <ac:picMkLst>
            <pc:docMk/>
            <pc:sldMk cId="1996348516" sldId="265"/>
            <ac:picMk id="36" creationId="{BD9AE371-1F87-441D-98B1-91440F56CC06}"/>
          </ac:picMkLst>
        </pc:picChg>
        <pc:picChg chg="add del mod">
          <ac:chgData name="Thảo Vũ" userId="d94a5a37a2b2f650" providerId="LiveId" clId="{21E9EF15-92EB-4FF8-9FE0-C1B4C24B77B2}" dt="2021-09-12T15:39:11.929" v="732" actId="478"/>
          <ac:picMkLst>
            <pc:docMk/>
            <pc:sldMk cId="1996348516" sldId="265"/>
            <ac:picMk id="37" creationId="{510AA02A-5AF8-477B-84D3-1892479A17B9}"/>
          </ac:picMkLst>
        </pc:picChg>
        <pc:picChg chg="add mod">
          <ac:chgData name="Thảo Vũ" userId="d94a5a37a2b2f650" providerId="LiveId" clId="{21E9EF15-92EB-4FF8-9FE0-C1B4C24B77B2}" dt="2021-09-12T15:39:34.638" v="739" actId="1076"/>
          <ac:picMkLst>
            <pc:docMk/>
            <pc:sldMk cId="1996348516" sldId="265"/>
            <ac:picMk id="38" creationId="{EF13E693-828E-4BB9-9BD5-CF0C67A39211}"/>
          </ac:picMkLst>
        </pc:picChg>
        <pc:picChg chg="add mod">
          <ac:chgData name="Thảo Vũ" userId="d94a5a37a2b2f650" providerId="LiveId" clId="{21E9EF15-92EB-4FF8-9FE0-C1B4C24B77B2}" dt="2021-09-12T15:44:14.007" v="763"/>
          <ac:picMkLst>
            <pc:docMk/>
            <pc:sldMk cId="1996348516" sldId="265"/>
            <ac:picMk id="39" creationId="{F2ABD500-7966-4CDF-A881-0A913CE39B49}"/>
          </ac:picMkLst>
        </pc:picChg>
        <pc:picChg chg="add mod">
          <ac:chgData name="Thảo Vũ" userId="d94a5a37a2b2f650" providerId="LiveId" clId="{21E9EF15-92EB-4FF8-9FE0-C1B4C24B77B2}" dt="2021-09-12T15:39:39.268" v="741" actId="571"/>
          <ac:picMkLst>
            <pc:docMk/>
            <pc:sldMk cId="1996348516" sldId="265"/>
            <ac:picMk id="40" creationId="{81DF6BF3-6889-4705-B9EA-9F09774F1611}"/>
          </ac:picMkLst>
        </pc:picChg>
        <pc:picChg chg="add mod">
          <ac:chgData name="Thảo Vũ" userId="d94a5a37a2b2f650" providerId="LiveId" clId="{21E9EF15-92EB-4FF8-9FE0-C1B4C24B77B2}" dt="2021-09-12T15:39:39.268" v="741" actId="571"/>
          <ac:picMkLst>
            <pc:docMk/>
            <pc:sldMk cId="1996348516" sldId="265"/>
            <ac:picMk id="41" creationId="{1578BFB7-A6A3-43AD-8248-46554B77BDB3}"/>
          </ac:picMkLst>
        </pc:picChg>
        <pc:picChg chg="add mod">
          <ac:chgData name="Thảo Vũ" userId="d94a5a37a2b2f650" providerId="LiveId" clId="{21E9EF15-92EB-4FF8-9FE0-C1B4C24B77B2}" dt="2021-09-12T15:43:55.165" v="761" actId="571"/>
          <ac:picMkLst>
            <pc:docMk/>
            <pc:sldMk cId="1996348516" sldId="265"/>
            <ac:picMk id="43" creationId="{A704DEA3-E7BB-416E-8AD9-DD659652E3F1}"/>
          </ac:picMkLst>
        </pc:picChg>
        <pc:picChg chg="add mod">
          <ac:chgData name="Thảo Vũ" userId="d94a5a37a2b2f650" providerId="LiveId" clId="{21E9EF15-92EB-4FF8-9FE0-C1B4C24B77B2}" dt="2021-09-12T15:44:43.261" v="764" actId="571"/>
          <ac:picMkLst>
            <pc:docMk/>
            <pc:sldMk cId="1996348516" sldId="265"/>
            <ac:picMk id="44" creationId="{7FAC0B75-B032-44EF-B58F-4C59E90D4351}"/>
          </ac:picMkLst>
        </pc:picChg>
        <pc:picChg chg="add mod">
          <ac:chgData name="Thảo Vũ" userId="d94a5a37a2b2f650" providerId="LiveId" clId="{21E9EF15-92EB-4FF8-9FE0-C1B4C24B77B2}" dt="2021-09-12T15:44:47.485" v="765" actId="571"/>
          <ac:picMkLst>
            <pc:docMk/>
            <pc:sldMk cId="1996348516" sldId="265"/>
            <ac:picMk id="45" creationId="{46232DEB-E48C-41EE-868A-E426562E31F3}"/>
          </ac:picMkLst>
        </pc:picChg>
        <pc:picChg chg="add mod">
          <ac:chgData name="Thảo Vũ" userId="d94a5a37a2b2f650" providerId="LiveId" clId="{21E9EF15-92EB-4FF8-9FE0-C1B4C24B77B2}" dt="2021-09-12T15:44:47.485" v="765" actId="571"/>
          <ac:picMkLst>
            <pc:docMk/>
            <pc:sldMk cId="1996348516" sldId="265"/>
            <ac:picMk id="46" creationId="{94F85A23-78C1-46FF-9B86-A61F1657CC78}"/>
          </ac:picMkLst>
        </pc:picChg>
        <pc:picChg chg="add mod">
          <ac:chgData name="Thảo Vũ" userId="d94a5a37a2b2f650" providerId="LiveId" clId="{21E9EF15-92EB-4FF8-9FE0-C1B4C24B77B2}" dt="2021-09-12T15:44:54.710" v="767" actId="1076"/>
          <ac:picMkLst>
            <pc:docMk/>
            <pc:sldMk cId="1996348516" sldId="265"/>
            <ac:picMk id="47" creationId="{347D79E1-C4A4-4C06-9A39-6BBF7A877B38}"/>
          </ac:picMkLst>
        </pc:picChg>
        <pc:picChg chg="add mod">
          <ac:chgData name="Thảo Vũ" userId="d94a5a37a2b2f650" providerId="LiveId" clId="{21E9EF15-92EB-4FF8-9FE0-C1B4C24B77B2}" dt="2021-09-12T15:48:20.378" v="781" actId="1076"/>
          <ac:picMkLst>
            <pc:docMk/>
            <pc:sldMk cId="1996348516" sldId="265"/>
            <ac:picMk id="48" creationId="{C6D4594E-B57A-4E1F-B005-2C1E09B3FF55}"/>
          </ac:picMkLst>
        </pc:picChg>
        <pc:picChg chg="add mod">
          <ac:chgData name="Thảo Vũ" userId="d94a5a37a2b2f650" providerId="LiveId" clId="{21E9EF15-92EB-4FF8-9FE0-C1B4C24B77B2}" dt="2021-09-12T15:44:54.710" v="767" actId="1076"/>
          <ac:picMkLst>
            <pc:docMk/>
            <pc:sldMk cId="1996348516" sldId="265"/>
            <ac:picMk id="49" creationId="{BFA43BFC-F76D-407B-A641-EDFD053A0B63}"/>
          </ac:picMkLst>
        </pc:picChg>
        <pc:picChg chg="add mod">
          <ac:chgData name="Thảo Vũ" userId="d94a5a37a2b2f650" providerId="LiveId" clId="{21E9EF15-92EB-4FF8-9FE0-C1B4C24B77B2}" dt="2021-09-12T15:51:15.574" v="861" actId="1076"/>
          <ac:picMkLst>
            <pc:docMk/>
            <pc:sldMk cId="1996348516" sldId="265"/>
            <ac:picMk id="50" creationId="{194F8117-A2F7-40E4-A82A-CB1982A8FACE}"/>
          </ac:picMkLst>
        </pc:picChg>
        <pc:picChg chg="add mod">
          <ac:chgData name="Thảo Vũ" userId="d94a5a37a2b2f650" providerId="LiveId" clId="{21E9EF15-92EB-4FF8-9FE0-C1B4C24B77B2}" dt="2021-09-12T15:45:00.391" v="769" actId="571"/>
          <ac:picMkLst>
            <pc:docMk/>
            <pc:sldMk cId="1996348516" sldId="265"/>
            <ac:picMk id="51" creationId="{943CB42E-22B9-46F4-BC7C-58EA40B9A438}"/>
          </ac:picMkLst>
        </pc:picChg>
        <pc:picChg chg="add mod">
          <ac:chgData name="Thảo Vũ" userId="d94a5a37a2b2f650" providerId="LiveId" clId="{21E9EF15-92EB-4FF8-9FE0-C1B4C24B77B2}" dt="2021-09-12T15:51:07.174" v="860" actId="1076"/>
          <ac:picMkLst>
            <pc:docMk/>
            <pc:sldMk cId="1996348516" sldId="265"/>
            <ac:picMk id="52" creationId="{6013B750-4754-41C1-8C1D-E1FD7F812447}"/>
          </ac:picMkLst>
        </pc:picChg>
        <pc:picChg chg="add mod">
          <ac:chgData name="Thảo Vũ" userId="d94a5a37a2b2f650" providerId="LiveId" clId="{21E9EF15-92EB-4FF8-9FE0-C1B4C24B77B2}" dt="2021-09-12T15:45:02.814" v="770" actId="571"/>
          <ac:picMkLst>
            <pc:docMk/>
            <pc:sldMk cId="1996348516" sldId="265"/>
            <ac:picMk id="53" creationId="{EAB0D0ED-24F1-4BE6-A8F3-A51613E11384}"/>
          </ac:picMkLst>
        </pc:picChg>
        <pc:picChg chg="add del mod">
          <ac:chgData name="Thảo Vũ" userId="d94a5a37a2b2f650" providerId="LiveId" clId="{21E9EF15-92EB-4FF8-9FE0-C1B4C24B77B2}" dt="2021-09-12T15:57:52.445" v="874" actId="478"/>
          <ac:picMkLst>
            <pc:docMk/>
            <pc:sldMk cId="1996348516" sldId="265"/>
            <ac:picMk id="55" creationId="{5CB6FFD9-5AD2-41B4-A8FB-5287A94FFF56}"/>
          </ac:picMkLst>
        </pc:picChg>
      </pc:sldChg>
      <pc:sldChg chg="modTransition">
        <pc:chgData name="Thảo Vũ" userId="d94a5a37a2b2f650" providerId="LiveId" clId="{21E9EF15-92EB-4FF8-9FE0-C1B4C24B77B2}" dt="2021-09-12T14:37:23.312" v="358"/>
        <pc:sldMkLst>
          <pc:docMk/>
          <pc:sldMk cId="1633733949" sldId="278"/>
        </pc:sldMkLst>
      </pc:sldChg>
      <pc:sldChg chg="delSp modSp mod delAnim">
        <pc:chgData name="Thảo Vũ" userId="d94a5a37a2b2f650" providerId="LiveId" clId="{21E9EF15-92EB-4FF8-9FE0-C1B4C24B77B2}" dt="2021-09-12T16:05:55.216" v="1160" actId="1076"/>
        <pc:sldMkLst>
          <pc:docMk/>
          <pc:sldMk cId="3105792978" sldId="282"/>
        </pc:sldMkLst>
        <pc:spChg chg="mod">
          <ac:chgData name="Thảo Vũ" userId="d94a5a37a2b2f650" providerId="LiveId" clId="{21E9EF15-92EB-4FF8-9FE0-C1B4C24B77B2}" dt="2021-09-12T16:05:55.216" v="1160" actId="1076"/>
          <ac:spMkLst>
            <pc:docMk/>
            <pc:sldMk cId="3105792978" sldId="282"/>
            <ac:spMk id="4" creationId="{9088611F-A467-4FD0-934E-76B9EC590E52}"/>
          </ac:spMkLst>
        </pc:spChg>
        <pc:spChg chg="del mod">
          <ac:chgData name="Thảo Vũ" userId="d94a5a37a2b2f650" providerId="LiveId" clId="{21E9EF15-92EB-4FF8-9FE0-C1B4C24B77B2}" dt="2021-09-12T16:01:04.985" v="885" actId="478"/>
          <ac:spMkLst>
            <pc:docMk/>
            <pc:sldMk cId="3105792978" sldId="282"/>
            <ac:spMk id="5" creationId="{DD30E5D9-193D-4805-B65F-2E0C38B9BADC}"/>
          </ac:spMkLst>
        </pc:spChg>
        <pc:picChg chg="mod">
          <ac:chgData name="Thảo Vũ" userId="d94a5a37a2b2f650" providerId="LiveId" clId="{21E9EF15-92EB-4FF8-9FE0-C1B4C24B77B2}" dt="2021-09-12T16:05:16.370" v="1154" actId="1076"/>
          <ac:picMkLst>
            <pc:docMk/>
            <pc:sldMk cId="3105792978" sldId="282"/>
            <ac:picMk id="7" creationId="{8AED1962-F3DC-4869-8619-CFE0673DB87A}"/>
          </ac:picMkLst>
        </pc:picChg>
      </pc:sldChg>
      <pc:sldChg chg="modSp mod">
        <pc:chgData name="Thảo Vũ" userId="d94a5a37a2b2f650" providerId="LiveId" clId="{21E9EF15-92EB-4FF8-9FE0-C1B4C24B77B2}" dt="2021-09-12T16:07:13.871" v="1162" actId="14100"/>
        <pc:sldMkLst>
          <pc:docMk/>
          <pc:sldMk cId="3941110230" sldId="283"/>
        </pc:sldMkLst>
        <pc:spChg chg="mod">
          <ac:chgData name="Thảo Vũ" userId="d94a5a37a2b2f650" providerId="LiveId" clId="{21E9EF15-92EB-4FF8-9FE0-C1B4C24B77B2}" dt="2021-09-12T16:07:13.871" v="1162" actId="14100"/>
          <ac:spMkLst>
            <pc:docMk/>
            <pc:sldMk cId="3941110230" sldId="283"/>
            <ac:spMk id="5" creationId="{AA487ABC-C263-4F71-B05D-7ED6A3909B38}"/>
          </ac:spMkLst>
        </pc:spChg>
      </pc:sldChg>
      <pc:sldChg chg="modTransition">
        <pc:chgData name="Thảo Vũ" userId="d94a5a37a2b2f650" providerId="LiveId" clId="{21E9EF15-92EB-4FF8-9FE0-C1B4C24B77B2}" dt="2021-09-12T14:46:47.563" v="400"/>
        <pc:sldMkLst>
          <pc:docMk/>
          <pc:sldMk cId="459810447" sldId="288"/>
        </pc:sldMkLst>
      </pc:sldChg>
      <pc:sldChg chg="addSp delSp modSp mod modTransition modAnim">
        <pc:chgData name="Thảo Vũ" userId="d94a5a37a2b2f650" providerId="LiveId" clId="{21E9EF15-92EB-4FF8-9FE0-C1B4C24B77B2}" dt="2021-09-12T16:11:34.551" v="1176"/>
        <pc:sldMkLst>
          <pc:docMk/>
          <pc:sldMk cId="979445150" sldId="289"/>
        </pc:sldMkLst>
        <pc:spChg chg="add mod">
          <ac:chgData name="Thảo Vũ" userId="d94a5a37a2b2f650" providerId="LiveId" clId="{21E9EF15-92EB-4FF8-9FE0-C1B4C24B77B2}" dt="2021-09-12T14:38:03.928" v="359" actId="14100"/>
          <ac:spMkLst>
            <pc:docMk/>
            <pc:sldMk cId="979445150" sldId="289"/>
            <ac:spMk id="2" creationId="{07741394-8FD8-48E9-8164-22E521860035}"/>
          </ac:spMkLst>
        </pc:spChg>
        <pc:spChg chg="del mod">
          <ac:chgData name="Thảo Vũ" userId="d94a5a37a2b2f650" providerId="LiveId" clId="{21E9EF15-92EB-4FF8-9FE0-C1B4C24B77B2}" dt="2021-09-12T13:51:45.316" v="132" actId="478"/>
          <ac:spMkLst>
            <pc:docMk/>
            <pc:sldMk cId="979445150" sldId="289"/>
            <ac:spMk id="8" creationId="{59D943D8-FA88-4A5E-AC4B-D8793BDA9B16}"/>
          </ac:spMkLst>
        </pc:spChg>
        <pc:picChg chg="add mod">
          <ac:chgData name="Thảo Vũ" userId="d94a5a37a2b2f650" providerId="LiveId" clId="{21E9EF15-92EB-4FF8-9FE0-C1B4C24B77B2}" dt="2021-09-12T13:56:48.619" v="172"/>
          <ac:picMkLst>
            <pc:docMk/>
            <pc:sldMk cId="979445150" sldId="289"/>
            <ac:picMk id="4" creationId="{42D3D2E5-9F19-4D94-912F-2CB91D3EED0C}"/>
          </ac:picMkLst>
        </pc:picChg>
        <pc:picChg chg="mod">
          <ac:chgData name="Thảo Vũ" userId="d94a5a37a2b2f650" providerId="LiveId" clId="{21E9EF15-92EB-4FF8-9FE0-C1B4C24B77B2}" dt="2021-09-12T13:54:35.205" v="161" actId="14100"/>
          <ac:picMkLst>
            <pc:docMk/>
            <pc:sldMk cId="979445150" sldId="289"/>
            <ac:picMk id="10" creationId="{14ACE38F-CAAC-4E4E-8902-61B2655AC4EC}"/>
          </ac:picMkLst>
        </pc:picChg>
      </pc:sldChg>
      <pc:sldChg chg="addSp delSp modSp mod">
        <pc:chgData name="Thảo Vũ" userId="d94a5a37a2b2f650" providerId="LiveId" clId="{21E9EF15-92EB-4FF8-9FE0-C1B4C24B77B2}" dt="2021-09-12T13:51:24.441" v="130" actId="1076"/>
        <pc:sldMkLst>
          <pc:docMk/>
          <pc:sldMk cId="3049042806" sldId="292"/>
        </pc:sldMkLst>
        <pc:spChg chg="add mod">
          <ac:chgData name="Thảo Vũ" userId="d94a5a37a2b2f650" providerId="LiveId" clId="{21E9EF15-92EB-4FF8-9FE0-C1B4C24B77B2}" dt="2021-09-12T13:51:24.441" v="130" actId="1076"/>
          <ac:spMkLst>
            <pc:docMk/>
            <pc:sldMk cId="3049042806" sldId="292"/>
            <ac:spMk id="4" creationId="{F94B1688-9104-4B6B-8D36-DB49D2769B2B}"/>
          </ac:spMkLst>
        </pc:spChg>
        <pc:spChg chg="del mod">
          <ac:chgData name="Thảo Vũ" userId="d94a5a37a2b2f650" providerId="LiveId" clId="{21E9EF15-92EB-4FF8-9FE0-C1B4C24B77B2}" dt="2021-09-12T13:50:33.844" v="124" actId="478"/>
          <ac:spMkLst>
            <pc:docMk/>
            <pc:sldMk cId="3049042806" sldId="292"/>
            <ac:spMk id="6" creationId="{08DF3B5F-BF67-4409-AA56-92E428228531}"/>
          </ac:spMkLst>
        </pc:spChg>
        <pc:picChg chg="add mod ord">
          <ac:chgData name="Thảo Vũ" userId="d94a5a37a2b2f650" providerId="LiveId" clId="{21E9EF15-92EB-4FF8-9FE0-C1B4C24B77B2}" dt="2021-09-12T13:47:23.172" v="98" actId="14100"/>
          <ac:picMkLst>
            <pc:docMk/>
            <pc:sldMk cId="3049042806" sldId="292"/>
            <ac:picMk id="3" creationId="{6F78798F-D8F1-44DE-B984-ACB510C962AB}"/>
          </ac:picMkLst>
        </pc:picChg>
        <pc:picChg chg="del">
          <ac:chgData name="Thảo Vũ" userId="d94a5a37a2b2f650" providerId="LiveId" clId="{21E9EF15-92EB-4FF8-9FE0-C1B4C24B77B2}" dt="2021-09-12T13:47:11.955" v="96" actId="478"/>
          <ac:picMkLst>
            <pc:docMk/>
            <pc:sldMk cId="3049042806" sldId="292"/>
            <ac:picMk id="11" creationId="{D7DCB99B-DB99-4064-8479-51A9BC0ED66F}"/>
          </ac:picMkLst>
        </pc:picChg>
      </pc:sldChg>
      <pc:sldChg chg="modTransition">
        <pc:chgData name="Thảo Vũ" userId="d94a5a37a2b2f650" providerId="LiveId" clId="{21E9EF15-92EB-4FF8-9FE0-C1B4C24B77B2}" dt="2021-09-12T13:22:21.906" v="9"/>
        <pc:sldMkLst>
          <pc:docMk/>
          <pc:sldMk cId="2005278025" sldId="293"/>
        </pc:sldMkLst>
      </pc:sldChg>
      <pc:sldChg chg="addSp delSp modSp mod modTransition">
        <pc:chgData name="Thảo Vũ" userId="d94a5a37a2b2f650" providerId="LiveId" clId="{21E9EF15-92EB-4FF8-9FE0-C1B4C24B77B2}" dt="2021-09-12T14:03:43.976" v="214" actId="20577"/>
        <pc:sldMkLst>
          <pc:docMk/>
          <pc:sldMk cId="781609720" sldId="294"/>
        </pc:sldMkLst>
        <pc:spChg chg="add del mod">
          <ac:chgData name="Thảo Vũ" userId="d94a5a37a2b2f650" providerId="LiveId" clId="{21E9EF15-92EB-4FF8-9FE0-C1B4C24B77B2}" dt="2021-09-12T13:49:12.546" v="116" actId="478"/>
          <ac:spMkLst>
            <pc:docMk/>
            <pc:sldMk cId="781609720" sldId="294"/>
            <ac:spMk id="3" creationId="{DD0CF72B-81FA-4F55-B279-8674108648C5}"/>
          </ac:spMkLst>
        </pc:spChg>
        <pc:spChg chg="add del">
          <ac:chgData name="Thảo Vũ" userId="d94a5a37a2b2f650" providerId="LiveId" clId="{21E9EF15-92EB-4FF8-9FE0-C1B4C24B77B2}" dt="2021-09-12T13:48:50.968" v="109" actId="22"/>
          <ac:spMkLst>
            <pc:docMk/>
            <pc:sldMk cId="781609720" sldId="294"/>
            <ac:spMk id="9" creationId="{442D7777-CC08-430C-9E4B-A33413F634A2}"/>
          </ac:spMkLst>
        </pc:spChg>
        <pc:spChg chg="add mod">
          <ac:chgData name="Thảo Vũ" userId="d94a5a37a2b2f650" providerId="LiveId" clId="{21E9EF15-92EB-4FF8-9FE0-C1B4C24B77B2}" dt="2021-09-12T14:03:43.976" v="214" actId="20577"/>
          <ac:spMkLst>
            <pc:docMk/>
            <pc:sldMk cId="781609720" sldId="294"/>
            <ac:spMk id="10" creationId="{134B7D69-85A5-4F69-903F-55AC06983E57}"/>
          </ac:spMkLst>
        </pc:spChg>
        <pc:picChg chg="add del mod">
          <ac:chgData name="Thảo Vũ" userId="d94a5a37a2b2f650" providerId="LiveId" clId="{21E9EF15-92EB-4FF8-9FE0-C1B4C24B77B2}" dt="2021-09-12T13:47:46.671" v="100" actId="478"/>
          <ac:picMkLst>
            <pc:docMk/>
            <pc:sldMk cId="781609720" sldId="294"/>
            <ac:picMk id="2" creationId="{3591A70C-2781-47C2-9F1F-3C1C7D9D032B}"/>
          </ac:picMkLst>
        </pc:picChg>
        <pc:picChg chg="add del mod ord">
          <ac:chgData name="Thảo Vũ" userId="d94a5a37a2b2f650" providerId="LiveId" clId="{21E9EF15-92EB-4FF8-9FE0-C1B4C24B77B2}" dt="2021-09-12T13:48:31.886" v="106" actId="478"/>
          <ac:picMkLst>
            <pc:docMk/>
            <pc:sldMk cId="781609720" sldId="294"/>
            <ac:picMk id="5" creationId="{410DEEC6-18C9-4EA3-95AF-04B94FEF8DAA}"/>
          </ac:picMkLst>
        </pc:picChg>
        <pc:picChg chg="add mod ord">
          <ac:chgData name="Thảo Vũ" userId="d94a5a37a2b2f650" providerId="LiveId" clId="{21E9EF15-92EB-4FF8-9FE0-C1B4C24B77B2}" dt="2021-09-12T13:49:07.045" v="114" actId="14100"/>
          <ac:picMkLst>
            <pc:docMk/>
            <pc:sldMk cId="781609720" sldId="294"/>
            <ac:picMk id="7" creationId="{193D36BE-5675-4AF1-AD35-1594C1196351}"/>
          </ac:picMkLst>
        </pc:picChg>
      </pc:sldChg>
      <pc:sldChg chg="addSp modSp modAnim">
        <pc:chgData name="Thảo Vũ" userId="d94a5a37a2b2f650" providerId="LiveId" clId="{21E9EF15-92EB-4FF8-9FE0-C1B4C24B77B2}" dt="2021-09-12T14:53:10.249" v="420"/>
        <pc:sldMkLst>
          <pc:docMk/>
          <pc:sldMk cId="3443855133" sldId="295"/>
        </pc:sldMkLst>
        <pc:spChg chg="add mod">
          <ac:chgData name="Thảo Vũ" userId="d94a5a37a2b2f650" providerId="LiveId" clId="{21E9EF15-92EB-4FF8-9FE0-C1B4C24B77B2}" dt="2021-09-12T14:38:57.402" v="360"/>
          <ac:spMkLst>
            <pc:docMk/>
            <pc:sldMk cId="3443855133" sldId="295"/>
            <ac:spMk id="18" creationId="{ABD1BF4C-BC41-4F10-B2C0-EB25F3270F0B}"/>
          </ac:spMkLst>
        </pc:spChg>
      </pc:sldChg>
      <pc:sldChg chg="addSp modSp mod modTransition modAnim">
        <pc:chgData name="Thảo Vũ" userId="d94a5a37a2b2f650" providerId="LiveId" clId="{21E9EF15-92EB-4FF8-9FE0-C1B4C24B77B2}" dt="2021-09-12T14:54:07.506" v="432"/>
        <pc:sldMkLst>
          <pc:docMk/>
          <pc:sldMk cId="2520316063" sldId="296"/>
        </pc:sldMkLst>
        <pc:spChg chg="add mod">
          <ac:chgData name="Thảo Vũ" userId="d94a5a37a2b2f650" providerId="LiveId" clId="{21E9EF15-92EB-4FF8-9FE0-C1B4C24B77B2}" dt="2021-09-12T14:43:21.933" v="385" actId="14100"/>
          <ac:spMkLst>
            <pc:docMk/>
            <pc:sldMk cId="2520316063" sldId="296"/>
            <ac:spMk id="4" creationId="{F95F1990-D11F-4041-B38F-D06450099BB6}"/>
          </ac:spMkLst>
        </pc:spChg>
        <pc:picChg chg="add mod">
          <ac:chgData name="Thảo Vũ" userId="d94a5a37a2b2f650" providerId="LiveId" clId="{21E9EF15-92EB-4FF8-9FE0-C1B4C24B77B2}" dt="2021-09-12T13:59:19.754" v="186" actId="14100"/>
          <ac:picMkLst>
            <pc:docMk/>
            <pc:sldMk cId="2520316063" sldId="296"/>
            <ac:picMk id="3" creationId="{EF7279EC-769F-4ED9-A8AF-4D8B5438960E}"/>
          </ac:picMkLst>
        </pc:picChg>
        <pc:picChg chg="add mod">
          <ac:chgData name="Thảo Vũ" userId="d94a5a37a2b2f650" providerId="LiveId" clId="{21E9EF15-92EB-4FF8-9FE0-C1B4C24B77B2}" dt="2021-09-12T14:02:27.304" v="208" actId="1076"/>
          <ac:picMkLst>
            <pc:docMk/>
            <pc:sldMk cId="2520316063" sldId="296"/>
            <ac:picMk id="5" creationId="{5CF0F566-CF3A-4B4E-9277-698B7022B613}"/>
          </ac:picMkLst>
        </pc:picChg>
      </pc:sldChg>
      <pc:sldChg chg="modAnim">
        <pc:chgData name="Thảo Vũ" userId="d94a5a37a2b2f650" providerId="LiveId" clId="{21E9EF15-92EB-4FF8-9FE0-C1B4C24B77B2}" dt="2021-09-12T14:54:34.055" v="433"/>
        <pc:sldMkLst>
          <pc:docMk/>
          <pc:sldMk cId="2360646957" sldId="297"/>
        </pc:sldMkLst>
      </pc:sldChg>
      <pc:sldChg chg="addSp delSp modSp mod modTransition">
        <pc:chgData name="Thảo Vũ" userId="d94a5a37a2b2f650" providerId="LiveId" clId="{21E9EF15-92EB-4FF8-9FE0-C1B4C24B77B2}" dt="2021-09-12T16:12:29.592" v="1180" actId="113"/>
        <pc:sldMkLst>
          <pc:docMk/>
          <pc:sldMk cId="1253268403" sldId="298"/>
        </pc:sldMkLst>
        <pc:spChg chg="add del">
          <ac:chgData name="Thảo Vũ" userId="d94a5a37a2b2f650" providerId="LiveId" clId="{21E9EF15-92EB-4FF8-9FE0-C1B4C24B77B2}" dt="2021-09-12T14:40:55.999" v="373" actId="478"/>
          <ac:spMkLst>
            <pc:docMk/>
            <pc:sldMk cId="1253268403" sldId="298"/>
            <ac:spMk id="2" creationId="{F04B3EE4-940D-46DE-84C2-5B90BCF7E96E}"/>
          </ac:spMkLst>
        </pc:spChg>
        <pc:spChg chg="add del mod">
          <ac:chgData name="Thảo Vũ" userId="d94a5a37a2b2f650" providerId="LiveId" clId="{21E9EF15-92EB-4FF8-9FE0-C1B4C24B77B2}" dt="2021-09-12T14:44:17.091" v="394" actId="478"/>
          <ac:spMkLst>
            <pc:docMk/>
            <pc:sldMk cId="1253268403" sldId="298"/>
            <ac:spMk id="3" creationId="{4B26DF03-DFC6-4221-9347-7061CE3A7518}"/>
          </ac:spMkLst>
        </pc:spChg>
        <pc:spChg chg="mod">
          <ac:chgData name="Thảo Vũ" userId="d94a5a37a2b2f650" providerId="LiveId" clId="{21E9EF15-92EB-4FF8-9FE0-C1B4C24B77B2}" dt="2021-09-12T16:12:29.592" v="1180" actId="113"/>
          <ac:spMkLst>
            <pc:docMk/>
            <pc:sldMk cId="1253268403" sldId="298"/>
            <ac:spMk id="7" creationId="{6F46A862-9BD0-4DFA-8103-65EC0B6BE1A3}"/>
          </ac:spMkLst>
        </pc:spChg>
        <pc:picChg chg="add del mod">
          <ac:chgData name="Thảo Vũ" userId="d94a5a37a2b2f650" providerId="LiveId" clId="{21E9EF15-92EB-4FF8-9FE0-C1B4C24B77B2}" dt="2021-09-12T15:00:30.783" v="469" actId="478"/>
          <ac:picMkLst>
            <pc:docMk/>
            <pc:sldMk cId="1253268403" sldId="298"/>
            <ac:picMk id="6" creationId="{4C87249A-B180-464A-8B84-A3F3E51F4230}"/>
          </ac:picMkLst>
        </pc:picChg>
        <pc:picChg chg="add mod">
          <ac:chgData name="Thảo Vũ" userId="d94a5a37a2b2f650" providerId="LiveId" clId="{21E9EF15-92EB-4FF8-9FE0-C1B4C24B77B2}" dt="2021-09-12T15:01:09.802" v="482" actId="1076"/>
          <ac:picMkLst>
            <pc:docMk/>
            <pc:sldMk cId="1253268403" sldId="298"/>
            <ac:picMk id="8" creationId="{9F68A00A-A66F-45F0-BAA3-B5885BC3A62B}"/>
          </ac:picMkLst>
        </pc:picChg>
        <pc:picChg chg="add mod">
          <ac:chgData name="Thảo Vũ" userId="d94a5a37a2b2f650" providerId="LiveId" clId="{21E9EF15-92EB-4FF8-9FE0-C1B4C24B77B2}" dt="2021-09-12T15:01:20.280" v="485" actId="1076"/>
          <ac:picMkLst>
            <pc:docMk/>
            <pc:sldMk cId="1253268403" sldId="298"/>
            <ac:picMk id="9" creationId="{E3D1CF65-55A5-4D95-8CBB-2E64A5604DA6}"/>
          </ac:picMkLst>
        </pc:picChg>
      </pc:sldChg>
      <pc:sldChg chg="del">
        <pc:chgData name="Thảo Vũ" userId="d94a5a37a2b2f650" providerId="LiveId" clId="{21E9EF15-92EB-4FF8-9FE0-C1B4C24B77B2}" dt="2021-09-12T13:46:32.999" v="93" actId="47"/>
        <pc:sldMkLst>
          <pc:docMk/>
          <pc:sldMk cId="2822163810" sldId="300"/>
        </pc:sldMkLst>
      </pc:sldChg>
      <pc:sldChg chg="addSp delSp modSp mod modTransition modAnim">
        <pc:chgData name="Thảo Vũ" userId="d94a5a37a2b2f650" providerId="LiveId" clId="{21E9EF15-92EB-4FF8-9FE0-C1B4C24B77B2}" dt="2021-09-12T15:01:36.706" v="488" actId="478"/>
        <pc:sldMkLst>
          <pc:docMk/>
          <pc:sldMk cId="3607194046" sldId="301"/>
        </pc:sldMkLst>
        <pc:spChg chg="add del">
          <ac:chgData name="Thảo Vũ" userId="d94a5a37a2b2f650" providerId="LiveId" clId="{21E9EF15-92EB-4FF8-9FE0-C1B4C24B77B2}" dt="2021-09-12T14:59:50.892" v="461" actId="478"/>
          <ac:spMkLst>
            <pc:docMk/>
            <pc:sldMk cId="3607194046" sldId="301"/>
            <ac:spMk id="5" creationId="{9CD7DFF9-137E-47E9-8063-7DBF64D2B591}"/>
          </ac:spMkLst>
        </pc:spChg>
        <pc:spChg chg="mod">
          <ac:chgData name="Thảo Vũ" userId="d94a5a37a2b2f650" providerId="LiveId" clId="{21E9EF15-92EB-4FF8-9FE0-C1B4C24B77B2}" dt="2021-09-12T14:40:02.536" v="370"/>
          <ac:spMkLst>
            <pc:docMk/>
            <pc:sldMk cId="3607194046" sldId="301"/>
            <ac:spMk id="7" creationId="{162BBA72-9645-4FCD-92AA-D1C4F7D20667}"/>
          </ac:spMkLst>
        </pc:spChg>
        <pc:picChg chg="add del mod">
          <ac:chgData name="Thảo Vũ" userId="d94a5a37a2b2f650" providerId="LiveId" clId="{21E9EF15-92EB-4FF8-9FE0-C1B4C24B77B2}" dt="2021-09-12T15:01:36.706" v="488" actId="478"/>
          <ac:picMkLst>
            <pc:docMk/>
            <pc:sldMk cId="3607194046" sldId="301"/>
            <ac:picMk id="8" creationId="{4C561605-0B80-4E1D-A9F6-ECB4721FE984}"/>
          </ac:picMkLst>
        </pc:picChg>
      </pc:sldChg>
      <pc:sldChg chg="addSp delSp modSp add del mod addAnim delAnim modAnim">
        <pc:chgData name="Thảo Vũ" userId="d94a5a37a2b2f650" providerId="LiveId" clId="{21E9EF15-92EB-4FF8-9FE0-C1B4C24B77B2}" dt="2021-09-12T15:01:53.465" v="494" actId="478"/>
        <pc:sldMkLst>
          <pc:docMk/>
          <pc:sldMk cId="1813332257" sldId="302"/>
        </pc:sldMkLst>
        <pc:picChg chg="mod">
          <ac:chgData name="Thảo Vũ" userId="d94a5a37a2b2f650" providerId="LiveId" clId="{21E9EF15-92EB-4FF8-9FE0-C1B4C24B77B2}" dt="2021-09-12T14:59:19.243" v="457" actId="1440"/>
          <ac:picMkLst>
            <pc:docMk/>
            <pc:sldMk cId="1813332257" sldId="302"/>
            <ac:picMk id="4" creationId="{11400CF9-6B3E-4FE8-A651-509F8F421956}"/>
          </ac:picMkLst>
        </pc:picChg>
        <pc:picChg chg="mod">
          <ac:chgData name="Thảo Vũ" userId="d94a5a37a2b2f650" providerId="LiveId" clId="{21E9EF15-92EB-4FF8-9FE0-C1B4C24B77B2}" dt="2021-09-12T14:58:16.750" v="452" actId="1076"/>
          <ac:picMkLst>
            <pc:docMk/>
            <pc:sldMk cId="1813332257" sldId="302"/>
            <ac:picMk id="5" creationId="{5B2BDE69-F3C2-47D8-BA19-BFFA2FA1AEFF}"/>
          </ac:picMkLst>
        </pc:picChg>
        <pc:picChg chg="del mod">
          <ac:chgData name="Thảo Vũ" userId="d94a5a37a2b2f650" providerId="LiveId" clId="{21E9EF15-92EB-4FF8-9FE0-C1B4C24B77B2}" dt="2021-09-12T15:01:53.465" v="494" actId="478"/>
          <ac:picMkLst>
            <pc:docMk/>
            <pc:sldMk cId="1813332257" sldId="302"/>
            <ac:picMk id="6" creationId="{340A8AD4-764A-4E00-B913-771E9F48FEDD}"/>
          </ac:picMkLst>
        </pc:picChg>
        <pc:picChg chg="del mod">
          <ac:chgData name="Thảo Vũ" userId="d94a5a37a2b2f650" providerId="LiveId" clId="{21E9EF15-92EB-4FF8-9FE0-C1B4C24B77B2}" dt="2021-09-12T15:01:48.839" v="492" actId="478"/>
          <ac:picMkLst>
            <pc:docMk/>
            <pc:sldMk cId="1813332257" sldId="302"/>
            <ac:picMk id="9" creationId="{4CED6C59-E05F-4F32-87F1-AC8199B8002C}"/>
          </ac:picMkLst>
        </pc:picChg>
        <pc:picChg chg="add del mod">
          <ac:chgData name="Thảo Vũ" userId="d94a5a37a2b2f650" providerId="LiveId" clId="{21E9EF15-92EB-4FF8-9FE0-C1B4C24B77B2}" dt="2021-09-12T15:01:48.004" v="491" actId="478"/>
          <ac:picMkLst>
            <pc:docMk/>
            <pc:sldMk cId="1813332257" sldId="302"/>
            <ac:picMk id="10" creationId="{66971BD8-C1AD-4E02-B64E-6A3BDF051A1D}"/>
          </ac:picMkLst>
        </pc:picChg>
      </pc:sldChg>
      <pc:sldChg chg="new del">
        <pc:chgData name="Thảo Vũ" userId="d94a5a37a2b2f650" providerId="LiveId" clId="{21E9EF15-92EB-4FF8-9FE0-C1B4C24B77B2}" dt="2021-09-12T15:08:49.955" v="503" actId="47"/>
        <pc:sldMkLst>
          <pc:docMk/>
          <pc:sldMk cId="943548851" sldId="303"/>
        </pc:sldMkLst>
      </pc:sldChg>
      <pc:sldChg chg="delSp new del mod">
        <pc:chgData name="Thảo Vũ" userId="d94a5a37a2b2f650" providerId="LiveId" clId="{21E9EF15-92EB-4FF8-9FE0-C1B4C24B77B2}" dt="2021-09-12T13:28:24.017" v="43" actId="47"/>
        <pc:sldMkLst>
          <pc:docMk/>
          <pc:sldMk cId="1691561310" sldId="303"/>
        </pc:sldMkLst>
        <pc:spChg chg="del">
          <ac:chgData name="Thảo Vũ" userId="d94a5a37a2b2f650" providerId="LiveId" clId="{21E9EF15-92EB-4FF8-9FE0-C1B4C24B77B2}" dt="2021-09-12T13:28:13.551" v="39" actId="478"/>
          <ac:spMkLst>
            <pc:docMk/>
            <pc:sldMk cId="1691561310" sldId="303"/>
            <ac:spMk id="2" creationId="{1D6EFD92-B3A0-4828-989C-41B700CF23CC}"/>
          </ac:spMkLst>
        </pc:spChg>
        <pc:spChg chg="del">
          <ac:chgData name="Thảo Vũ" userId="d94a5a37a2b2f650" providerId="LiveId" clId="{21E9EF15-92EB-4FF8-9FE0-C1B4C24B77B2}" dt="2021-09-12T13:28:16.108" v="40" actId="478"/>
          <ac:spMkLst>
            <pc:docMk/>
            <pc:sldMk cId="1691561310" sldId="303"/>
            <ac:spMk id="3" creationId="{53AAED52-79B4-4D35-A788-CD68181DF5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7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7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5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2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DD3B-7D57-46BE-B9CC-70394FC6D26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EDF5-D3B3-4A6E-A14D-95D407E6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2.gif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0.png"/><Relationship Id="rId7" Type="http://schemas.openxmlformats.org/officeDocument/2006/relationships/image" Target="../media/image2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gi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2.gif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0.png"/><Relationship Id="rId7" Type="http://schemas.openxmlformats.org/officeDocument/2006/relationships/image" Target="../media/image2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AED1962-F3DC-4869-8619-CFE0673DB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88611F-A467-4FD0-934E-76B9EC590E52}"/>
              </a:ext>
            </a:extLst>
          </p:cNvPr>
          <p:cNvSpPr/>
          <p:nvPr/>
        </p:nvSpPr>
        <p:spPr>
          <a:xfrm>
            <a:off x="1" y="2274838"/>
            <a:ext cx="9143999" cy="230832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VĂN HỌC</a:t>
            </a:r>
          </a:p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HỌC: THƠ “THĂM NHÀ BÀ”</a:t>
            </a:r>
          </a:p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3-4 TUỔI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9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" y="180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18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5614" y="0"/>
            <a:ext cx="27583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ai-hoa-(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340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47879" flipH="1">
            <a:off x="7097900" y="837438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3263">
            <a:off x="7565264" y="762955"/>
            <a:ext cx="910626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8368" y="2426019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390606" y="4407349"/>
            <a:ext cx="21894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33053" flipH="1">
            <a:off x="3767472" y="4401736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803390" y="3909496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23037" y="3258182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8614" flipH="1">
            <a:off x="7207845" y="3426921"/>
            <a:ext cx="1473215" cy="1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390593" y="5342681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591196" y="4477214"/>
            <a:ext cx="1409275" cy="13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>
            <a:spLocks/>
          </p:cNvSpPr>
          <p:nvPr/>
        </p:nvSpPr>
        <p:spPr bwMode="auto">
          <a:xfrm rot="6106099">
            <a:off x="8793822" y="629997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6106099">
            <a:off x="8323612" y="656417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6106099">
            <a:off x="7706937" y="651133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6106099">
            <a:off x="8405980" y="640565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rot="6106099">
            <a:off x="8662025" y="654511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6106099">
            <a:off x="8262873" y="603013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rot="6106099">
            <a:off x="8488348" y="590558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6106099">
            <a:off x="8126015" y="573554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6106099">
            <a:off x="7278076" y="523219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6106099">
            <a:off x="8119528" y="625456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6106099">
            <a:off x="8083224" y="653770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6106099">
            <a:off x="8098135" y="590558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rot="6106099">
            <a:off x="8793821" y="607811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6106099">
            <a:off x="8935862" y="571780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6106099">
            <a:off x="7394234" y="656417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6106099">
            <a:off x="7894486" y="639106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 rot="6106099">
            <a:off x="8570717" y="620857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864 0.00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25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19201 0.01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17257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4461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7378 0.08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EC5FAC-2CA9-44FE-B0F4-4ECBEC69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A487ABC-C263-4F71-B05D-7ED6A3909B38}"/>
              </a:ext>
            </a:extLst>
          </p:cNvPr>
          <p:cNvSpPr/>
          <p:nvPr/>
        </p:nvSpPr>
        <p:spPr>
          <a:xfrm>
            <a:off x="1295636" y="332656"/>
            <a:ext cx="6552728" cy="2708920"/>
          </a:xfrm>
          <a:prstGeom prst="wedgeRoundRectCallout">
            <a:avLst>
              <a:gd name="adj1" fmla="val -65024"/>
              <a:gd name="adj2" fmla="val 1136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70767588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81B70DC-CBE9-4B7B-835B-D42C21EA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9055" y="1636646"/>
            <a:ext cx="66640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atin typeface="Century Gothic" pitchFamily="34" charset="0"/>
              </a:rPr>
              <a:t>đi</a:t>
            </a:r>
            <a:r>
              <a:rPr lang="en-US" sz="13800" b="1" dirty="0">
                <a:latin typeface="Century Gothic" pitchFamily="34" charset="0"/>
              </a:rPr>
              <a:t> </a:t>
            </a:r>
            <a:r>
              <a:rPr lang="en-US" sz="13800" b="1" dirty="0" err="1">
                <a:latin typeface="Century Gothic" pitchFamily="34" charset="0"/>
              </a:rPr>
              <a:t>văng</a:t>
            </a:r>
            <a:endParaRPr lang="en-US" sz="13800" b="1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6757"/>
            <a:ext cx="711237" cy="53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3826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EDE75EE0-8243-4858-887E-65BA57D3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861381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atin typeface="Century Gothic" pitchFamily="34" charset="0"/>
              </a:rPr>
              <a:t>Mãi</a:t>
            </a:r>
            <a:r>
              <a:rPr lang="en-US" sz="13800" b="1" dirty="0">
                <a:latin typeface="Century Gothic" pitchFamily="34" charset="0"/>
              </a:rPr>
              <a:t> </a:t>
            </a:r>
            <a:r>
              <a:rPr lang="en-US" sz="13800" b="1" dirty="0" err="1">
                <a:latin typeface="Century Gothic" pitchFamily="34" charset="0"/>
              </a:rPr>
              <a:t>miết</a:t>
            </a:r>
            <a:endParaRPr lang="en-US" sz="13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E54DF3-3841-4A99-B4ED-ED447B7A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62BBA72-9645-4FCD-92AA-D1C4F7D20667}"/>
              </a:ext>
            </a:extLst>
          </p:cNvPr>
          <p:cNvSpPr/>
          <p:nvPr/>
        </p:nvSpPr>
        <p:spPr>
          <a:xfrm>
            <a:off x="1349896" y="1612708"/>
            <a:ext cx="6444208" cy="358967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adybugs&#10;&#10;Description automatically generated with medium confidence">
            <a:extLst>
              <a:ext uri="{FF2B5EF4-FFF2-40B4-BE49-F238E27FC236}">
                <a16:creationId xmlns:a16="http://schemas.microsoft.com/office/drawing/2014/main" id="{C7EA810D-7BB9-414E-AB2F-4662C699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on't Know Teodor the Cat">
            <a:extLst>
              <a:ext uri="{FF2B5EF4-FFF2-40B4-BE49-F238E27FC236}">
                <a16:creationId xmlns:a16="http://schemas.microsoft.com/office/drawing/2014/main" id="{14ACE38F-CAAC-4E4E-8902-61B2655AC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9"/>
            <a:ext cx="1440160" cy="1440159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7741394-8FD8-48E9-8164-22E521860035}"/>
              </a:ext>
            </a:extLst>
          </p:cNvPr>
          <p:cNvSpPr/>
          <p:nvPr/>
        </p:nvSpPr>
        <p:spPr>
          <a:xfrm>
            <a:off x="1259632" y="404664"/>
            <a:ext cx="6624736" cy="2592288"/>
          </a:xfrm>
          <a:prstGeom prst="wedgeRectCallout">
            <a:avLst>
              <a:gd name="adj1" fmla="val -44706"/>
              <a:gd name="adj2" fmla="val 806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Thumbs Up Teodor the Cat">
            <a:extLst>
              <a:ext uri="{FF2B5EF4-FFF2-40B4-BE49-F238E27FC236}">
                <a16:creationId xmlns:a16="http://schemas.microsoft.com/office/drawing/2014/main" id="{42D3D2E5-9F19-4D94-912F-2CB91D3EE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39" y="3861049"/>
            <a:ext cx="1440159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4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7DCB99B-DB99-4064-8479-51A9BC0E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8DF3B5F-BF67-4409-AA56-92E428228531}"/>
              </a:ext>
            </a:extLst>
          </p:cNvPr>
          <p:cNvSpPr/>
          <p:nvPr/>
        </p:nvSpPr>
        <p:spPr>
          <a:xfrm>
            <a:off x="1403648" y="1052736"/>
            <a:ext cx="6192688" cy="3240360"/>
          </a:xfrm>
          <a:prstGeom prst="cloudCallout">
            <a:avLst>
              <a:gd name="adj1" fmla="val -40834"/>
              <a:gd name="adj2" fmla="val 738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giả nào?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1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" y="0"/>
            <a:ext cx="90910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47664" y="0"/>
            <a:ext cx="6154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THƠ: </a:t>
            </a: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“THĂM NHÀ BÀ”</a:t>
            </a:r>
            <a:endParaRPr lang="en-US" sz="48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Mao</a:t>
            </a:r>
          </a:p>
        </p:txBody>
      </p:sp>
    </p:spTree>
    <p:extLst>
      <p:ext uri="{BB962C8B-B14F-4D97-AF65-F5344CB8AC3E}">
        <p14:creationId xmlns:p14="http://schemas.microsoft.com/office/powerpoint/2010/main" val="42370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8798F-D8F1-44DE-B984-ACB510C96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F94B1688-9104-4B6B-8D36-DB49D2769B2B}"/>
              </a:ext>
            </a:extLst>
          </p:cNvPr>
          <p:cNvSpPr/>
          <p:nvPr/>
        </p:nvSpPr>
        <p:spPr>
          <a:xfrm>
            <a:off x="1907704" y="1556792"/>
            <a:ext cx="5472608" cy="3024336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Bạn nhỏ đến thăm ai?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Bạn nhỏ đã thấy gì ở trước sân nhà bà?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4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-10816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60408" y="0"/>
            <a:ext cx="19852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1050" y="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291" y="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ha-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7557" y="801368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575" y="-405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2638" y="1234719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2329" y="5550951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35228" flipH="1">
            <a:off x="-194790" y="5478023"/>
            <a:ext cx="1185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g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471664" flipH="1">
            <a:off x="983310" y="4316717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0885" flipH="1">
            <a:off x="518229" y="5642867"/>
            <a:ext cx="1185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7493" y="5385378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403911" y="5831301"/>
            <a:ext cx="9682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24225" flipH="1">
            <a:off x="5944389" y="3980356"/>
            <a:ext cx="846536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0316">
            <a:off x="2635141" y="5879885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11157" flipH="1">
            <a:off x="6353238" y="5064955"/>
            <a:ext cx="866541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1383" y="4680717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3704578" y="4017935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TextBox 2048"/>
          <p:cNvSpPr txBox="1"/>
          <p:nvPr/>
        </p:nvSpPr>
        <p:spPr>
          <a:xfrm>
            <a:off x="4250187" y="1736522"/>
            <a:ext cx="207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37" name="Picture 36" descr="hh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847879" flipH="1">
            <a:off x="7119759" y="720670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hh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847879" flipH="1">
            <a:off x="8250307" y="199383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2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EC5FAC-2CA9-44FE-B0F4-4ECBEC69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A487ABC-C263-4F71-B05D-7ED6A3909B38}"/>
              </a:ext>
            </a:extLst>
          </p:cNvPr>
          <p:cNvSpPr/>
          <p:nvPr/>
        </p:nvSpPr>
        <p:spPr>
          <a:xfrm>
            <a:off x="1295636" y="332656"/>
            <a:ext cx="7092788" cy="2708920"/>
          </a:xfrm>
          <a:prstGeom prst="wedgeRoundRectCallout">
            <a:avLst>
              <a:gd name="adj1" fmla="val -63183"/>
              <a:gd name="adj2" fmla="val 1319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ctr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Giao.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1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3D36BE-5675-4AF1-AD35-1594C1196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134B7D69-85A5-4F69-903F-55AC06983E57}"/>
              </a:ext>
            </a:extLst>
          </p:cNvPr>
          <p:cNvSpPr/>
          <p:nvPr/>
        </p:nvSpPr>
        <p:spPr>
          <a:xfrm>
            <a:off x="2447764" y="2276872"/>
            <a:ext cx="4248472" cy="302433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5616" y="0"/>
            <a:ext cx="19852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1050" y="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291" y="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752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4002309" y="4017168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884014">
            <a:off x="6765725" y="1583837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68236" y="5719171"/>
            <a:ext cx="1266135" cy="12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148">
            <a:off x="5459965" y="5736305"/>
            <a:ext cx="1151326" cy="11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387177" y="3832746"/>
            <a:ext cx="1230261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575616" y="5079999"/>
            <a:ext cx="131916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7596" y="4191562"/>
            <a:ext cx="1142256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1291" y="5427662"/>
            <a:ext cx="101304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847879" flipH="1">
            <a:off x="7817981" y="519836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BD1BF4C-BC41-4F10-B2C0-EB25F3270F0B}"/>
              </a:ext>
            </a:extLst>
          </p:cNvPr>
          <p:cNvSpPr/>
          <p:nvPr/>
        </p:nvSpPr>
        <p:spPr>
          <a:xfrm>
            <a:off x="4070794" y="2786196"/>
            <a:ext cx="1925916" cy="759942"/>
          </a:xfrm>
          <a:prstGeom prst="cloudCallout">
            <a:avLst>
              <a:gd name="adj1" fmla="val -38510"/>
              <a:gd name="adj2" fmla="val 9503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Chiếp...</a:t>
            </a:r>
          </a:p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chiếp...chiếp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5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279EC-769F-4ED9-A8AF-4D8B5438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0"/>
            <a:ext cx="9144000" cy="6858000"/>
          </a:xfrm>
          <a:prstGeom prst="rect">
            <a:avLst/>
          </a:prstGeom>
        </p:spPr>
      </p:pic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F95F1990-D11F-4041-B38F-D06450099BB6}"/>
              </a:ext>
            </a:extLst>
          </p:cNvPr>
          <p:cNvSpPr/>
          <p:nvPr/>
        </p:nvSpPr>
        <p:spPr>
          <a:xfrm>
            <a:off x="935596" y="548680"/>
            <a:ext cx="7272808" cy="396044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solidFill>
                  <a:srgbClr val="131E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chú gà mãi miết nhặt thóc ngoài sân thì bạn nhỏ đã giúp bà làm gì?</a:t>
            </a:r>
          </a:p>
        </p:txBody>
      </p:sp>
      <p:pic>
        <p:nvPicPr>
          <p:cNvPr id="5" name="Picture 4" descr="Don't Know Teodor the Cat">
            <a:extLst>
              <a:ext uri="{FF2B5EF4-FFF2-40B4-BE49-F238E27FC236}">
                <a16:creationId xmlns:a16="http://schemas.microsoft.com/office/drawing/2014/main" id="{5CF0F566-CF3A-4B4E-9277-698B7022B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3933056"/>
            <a:ext cx="198022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" y="180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18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5614" y="0"/>
            <a:ext cx="27583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ai-hoa-(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340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47879" flipH="1">
            <a:off x="7097900" y="837438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3263">
            <a:off x="7565264" y="762955"/>
            <a:ext cx="910626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95712" y="2456644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304793" y="4491062"/>
            <a:ext cx="21894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33053" flipH="1">
            <a:off x="3767472" y="4401736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803390" y="3909496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23037" y="3258182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68614" flipH="1">
            <a:off x="7207845" y="3426921"/>
            <a:ext cx="1473215" cy="1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979543" y="5285325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591196" y="4477214"/>
            <a:ext cx="1409275" cy="13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>
            <a:spLocks/>
          </p:cNvSpPr>
          <p:nvPr/>
        </p:nvSpPr>
        <p:spPr bwMode="auto">
          <a:xfrm rot="6106099">
            <a:off x="8793822" y="629997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6106099">
            <a:off x="8323612" y="656417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rot="6106099">
            <a:off x="7706937" y="651133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6106099">
            <a:off x="8405980" y="640565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rot="6106099">
            <a:off x="8662025" y="654511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rot="6106099">
            <a:off x="8262873" y="603013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rot="6106099">
            <a:off x="8488348" y="590558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6106099">
            <a:off x="8126015" y="573554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 rot="6106099">
            <a:off x="7278076" y="523219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6106099">
            <a:off x="8119528" y="6254568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6106099">
            <a:off x="8083224" y="653770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rot="6106099">
            <a:off x="8098135" y="590558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rot="6106099">
            <a:off x="8793821" y="607811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6106099">
            <a:off x="8935862" y="571780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6106099">
            <a:off x="7394234" y="656417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6106099">
            <a:off x="7894486" y="639106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 rot="6106099">
            <a:off x="8570717" y="620857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7864 0.00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25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9201 0.01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7257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4461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7378 0.08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E9B32D9-F21C-4FDE-9B8E-441000C15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6A862-9BD0-4DFA-8103-65EC0B6BE1A3}"/>
              </a:ext>
            </a:extLst>
          </p:cNvPr>
          <p:cNvSpPr txBox="1"/>
          <p:nvPr/>
        </p:nvSpPr>
        <p:spPr>
          <a:xfrm>
            <a:off x="1187624" y="836712"/>
            <a:ext cx="6965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u="sng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*GIÁO DỤC TRẺ:</a:t>
            </a:r>
          </a:p>
        </p:txBody>
      </p:sp>
      <p:pic>
        <p:nvPicPr>
          <p:cNvPr id="8" name="Picture 7" descr="hh">
            <a:extLst>
              <a:ext uri="{FF2B5EF4-FFF2-40B4-BE49-F238E27FC236}">
                <a16:creationId xmlns:a16="http://schemas.microsoft.com/office/drawing/2014/main" id="{9F68A00A-A66F-45F0-BAA3-B5885BC3A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47879" flipH="1">
            <a:off x="3982277" y="1839270"/>
            <a:ext cx="1033546" cy="55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h">
            <a:extLst>
              <a:ext uri="{FF2B5EF4-FFF2-40B4-BE49-F238E27FC236}">
                <a16:creationId xmlns:a16="http://schemas.microsoft.com/office/drawing/2014/main" id="{E3D1CF65-55A5-4D95-8CBB-2E64A5604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17164" flipH="1" flipV="1">
            <a:off x="4706198" y="1837636"/>
            <a:ext cx="1039648" cy="5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2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DE54DF3-3841-4A99-B4ED-ED447B7A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62BBA72-9645-4FCD-92AA-D1C4F7D20667}"/>
              </a:ext>
            </a:extLst>
          </p:cNvPr>
          <p:cNvSpPr/>
          <p:nvPr/>
        </p:nvSpPr>
        <p:spPr>
          <a:xfrm>
            <a:off x="971600" y="1484784"/>
            <a:ext cx="7686600" cy="433657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r>
              <a:rPr lang="vi-V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9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BEE8A1-A105-4749-8FB7-414820B1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3C047-0BE6-4AF8-9917-6C9AFF7BC89C}"/>
              </a:ext>
            </a:extLst>
          </p:cNvPr>
          <p:cNvSpPr txBox="1"/>
          <p:nvPr/>
        </p:nvSpPr>
        <p:spPr>
          <a:xfrm>
            <a:off x="926633" y="870603"/>
            <a:ext cx="6553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CÔ ĐÃ THEO DÕI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GIẢNG,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 THẬT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KHỎE!</a:t>
            </a:r>
          </a:p>
        </p:txBody>
      </p:sp>
      <p:pic>
        <p:nvPicPr>
          <p:cNvPr id="17" name="Picture 35" descr="10">
            <a:extLst>
              <a:ext uri="{FF2B5EF4-FFF2-40B4-BE49-F238E27FC236}">
                <a16:creationId xmlns:a16="http://schemas.microsoft.com/office/drawing/2014/main" id="{B2DB2D32-232F-403F-A157-D17DFB7A5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9" y="122262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5" descr="10">
            <a:extLst>
              <a:ext uri="{FF2B5EF4-FFF2-40B4-BE49-F238E27FC236}">
                <a16:creationId xmlns:a16="http://schemas.microsoft.com/office/drawing/2014/main" id="{F689B513-D1B9-4B4F-8FD5-5A3084EA97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61" y="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5" descr="10">
            <a:extLst>
              <a:ext uri="{FF2B5EF4-FFF2-40B4-BE49-F238E27FC236}">
                <a16:creationId xmlns:a16="http://schemas.microsoft.com/office/drawing/2014/main" id="{98A4EA00-D1B4-4D31-86D1-026FAC5C7B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3" y="283157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5" descr="10">
            <a:extLst>
              <a:ext uri="{FF2B5EF4-FFF2-40B4-BE49-F238E27FC236}">
                <a16:creationId xmlns:a16="http://schemas.microsoft.com/office/drawing/2014/main" id="{3B517935-FEEC-4E96-9F37-E4EC252480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41" y="5703944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10">
            <a:extLst>
              <a:ext uri="{FF2B5EF4-FFF2-40B4-BE49-F238E27FC236}">
                <a16:creationId xmlns:a16="http://schemas.microsoft.com/office/drawing/2014/main" id="{0D2CDA5D-DF5B-4DC7-B231-E5CF9EE59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58" y="566779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5" descr="10">
            <a:extLst>
              <a:ext uri="{FF2B5EF4-FFF2-40B4-BE49-F238E27FC236}">
                <a16:creationId xmlns:a16="http://schemas.microsoft.com/office/drawing/2014/main" id="{61BBD8B8-5333-4346-8FDD-09E09C7AA7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79" y="5848452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5" descr="10">
            <a:extLst>
              <a:ext uri="{FF2B5EF4-FFF2-40B4-BE49-F238E27FC236}">
                <a16:creationId xmlns:a16="http://schemas.microsoft.com/office/drawing/2014/main" id="{F5CAAB45-F296-4208-8552-D859A274D2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82" y="5846901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5" descr="10">
            <a:extLst>
              <a:ext uri="{FF2B5EF4-FFF2-40B4-BE49-F238E27FC236}">
                <a16:creationId xmlns:a16="http://schemas.microsoft.com/office/drawing/2014/main" id="{009EB07E-9DC2-441F-8483-37157DE9BC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85" y="5472666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5" descr="10">
            <a:extLst>
              <a:ext uri="{FF2B5EF4-FFF2-40B4-BE49-F238E27FC236}">
                <a16:creationId xmlns:a16="http://schemas.microsoft.com/office/drawing/2014/main" id="{A033C56A-1DA6-4912-A83D-F610ECEE6A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36" y="-161735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10">
            <a:extLst>
              <a:ext uri="{FF2B5EF4-FFF2-40B4-BE49-F238E27FC236}">
                <a16:creationId xmlns:a16="http://schemas.microsoft.com/office/drawing/2014/main" id="{5E793385-5939-4677-8B0A-00877F9F8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85" y="3739379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 descr="10">
            <a:extLst>
              <a:ext uri="{FF2B5EF4-FFF2-40B4-BE49-F238E27FC236}">
                <a16:creationId xmlns:a16="http://schemas.microsoft.com/office/drawing/2014/main" id="{F16B5A5B-179C-4054-ADB8-AD6957A1FA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36" y="-296253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 descr="10">
            <a:extLst>
              <a:ext uri="{FF2B5EF4-FFF2-40B4-BE49-F238E27FC236}">
                <a16:creationId xmlns:a16="http://schemas.microsoft.com/office/drawing/2014/main" id="{4241B0FD-8FFA-4C5D-B6CC-976EA4A127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42" y="2387871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5" descr="10">
            <a:extLst>
              <a:ext uri="{FF2B5EF4-FFF2-40B4-BE49-F238E27FC236}">
                <a16:creationId xmlns:a16="http://schemas.microsoft.com/office/drawing/2014/main" id="{1A8457D5-FB91-4FE4-90EB-55A04EBD8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0" y="431737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10">
            <a:extLst>
              <a:ext uri="{FF2B5EF4-FFF2-40B4-BE49-F238E27FC236}">
                <a16:creationId xmlns:a16="http://schemas.microsoft.com/office/drawing/2014/main" id="{DE40985E-34EF-4BDA-8086-D53E6DFDE6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63" y="4115817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 descr="10">
            <a:extLst>
              <a:ext uri="{FF2B5EF4-FFF2-40B4-BE49-F238E27FC236}">
                <a16:creationId xmlns:a16="http://schemas.microsoft.com/office/drawing/2014/main" id="{917D709B-F84B-425E-86FE-F9A5D1E45F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75" y="276539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5" descr="10">
            <a:extLst>
              <a:ext uri="{FF2B5EF4-FFF2-40B4-BE49-F238E27FC236}">
                <a16:creationId xmlns:a16="http://schemas.microsoft.com/office/drawing/2014/main" id="{6BD108F7-6C36-4C81-9BD5-74D2311A3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89" y="17061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5" descr="10">
            <a:extLst>
              <a:ext uri="{FF2B5EF4-FFF2-40B4-BE49-F238E27FC236}">
                <a16:creationId xmlns:a16="http://schemas.microsoft.com/office/drawing/2014/main" id="{EF13E693-828E-4BB9-9BD5-CF0C67A392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3" y="57048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5" descr="10">
            <a:extLst>
              <a:ext uri="{FF2B5EF4-FFF2-40B4-BE49-F238E27FC236}">
                <a16:creationId xmlns:a16="http://schemas.microsoft.com/office/drawing/2014/main" id="{F2ABD500-7966-4CDF-A881-0A913CE39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89" y="60441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5" descr="10">
            <a:extLst>
              <a:ext uri="{FF2B5EF4-FFF2-40B4-BE49-F238E27FC236}">
                <a16:creationId xmlns:a16="http://schemas.microsoft.com/office/drawing/2014/main" id="{81DF6BF3-6889-4705-B9EA-9F09774F16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3" y="153373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5" descr="10">
            <a:extLst>
              <a:ext uri="{FF2B5EF4-FFF2-40B4-BE49-F238E27FC236}">
                <a16:creationId xmlns:a16="http://schemas.microsoft.com/office/drawing/2014/main" id="{1578BFB7-A6A3-43AD-8248-46554B77B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9" y="-1237399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5" descr="10">
            <a:extLst>
              <a:ext uri="{FF2B5EF4-FFF2-40B4-BE49-F238E27FC236}">
                <a16:creationId xmlns:a16="http://schemas.microsoft.com/office/drawing/2014/main" id="{7FAC0B75-B032-44EF-B58F-4C59E90D4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42" y="336487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5" descr="10">
            <a:extLst>
              <a:ext uri="{FF2B5EF4-FFF2-40B4-BE49-F238E27FC236}">
                <a16:creationId xmlns:a16="http://schemas.microsoft.com/office/drawing/2014/main" id="{46232DEB-E48C-41EE-868A-E426562E3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85" y="187907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 descr="10">
            <a:extLst>
              <a:ext uri="{FF2B5EF4-FFF2-40B4-BE49-F238E27FC236}">
                <a16:creationId xmlns:a16="http://schemas.microsoft.com/office/drawing/2014/main" id="{94F85A23-78C1-46FF-9B86-A61F1657C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38" y="5183507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5" descr="10">
            <a:extLst>
              <a:ext uri="{FF2B5EF4-FFF2-40B4-BE49-F238E27FC236}">
                <a16:creationId xmlns:a16="http://schemas.microsoft.com/office/drawing/2014/main" id="{347D79E1-C4A4-4C06-9A39-6BBF7A877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64" y="379092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10">
            <a:extLst>
              <a:ext uri="{FF2B5EF4-FFF2-40B4-BE49-F238E27FC236}">
                <a16:creationId xmlns:a16="http://schemas.microsoft.com/office/drawing/2014/main" id="{C6D4594E-B57A-4E1F-B005-2C1E09B3F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05" y="1548090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5" descr="10">
            <a:extLst>
              <a:ext uri="{FF2B5EF4-FFF2-40B4-BE49-F238E27FC236}">
                <a16:creationId xmlns:a16="http://schemas.microsoft.com/office/drawing/2014/main" id="{BFA43BFC-F76D-407B-A641-EDFD053A0B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39" y="4858613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10">
            <a:extLst>
              <a:ext uri="{FF2B5EF4-FFF2-40B4-BE49-F238E27FC236}">
                <a16:creationId xmlns:a16="http://schemas.microsoft.com/office/drawing/2014/main" id="{194F8117-A2F7-40E4-A82A-CB1982A8FA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26" y="239230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5" descr="10">
            <a:extLst>
              <a:ext uri="{FF2B5EF4-FFF2-40B4-BE49-F238E27FC236}">
                <a16:creationId xmlns:a16="http://schemas.microsoft.com/office/drawing/2014/main" id="{943CB42E-22B9-46F4-BC7C-58EA40B9A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18" y="2974355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5" descr="10">
            <a:extLst>
              <a:ext uri="{FF2B5EF4-FFF2-40B4-BE49-F238E27FC236}">
                <a16:creationId xmlns:a16="http://schemas.microsoft.com/office/drawing/2014/main" id="{6013B750-4754-41C1-8C1D-E1FD7F812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7" y="1102316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5" descr="10">
            <a:extLst>
              <a:ext uri="{FF2B5EF4-FFF2-40B4-BE49-F238E27FC236}">
                <a16:creationId xmlns:a16="http://schemas.microsoft.com/office/drawing/2014/main" id="{EAB0D0ED-24F1-4BE6-A8F3-A51613E11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5" y="1588127"/>
            <a:ext cx="914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Cháu Yêu Bà Karaoke Nhạc Thiếu Nhi (Bà Ơi Bà)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3674"/>
            <a:ext cx="8460940" cy="64005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3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F13D002A-E6B9-4B4C-965A-84E2DAA3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E69AF1D2-D5DE-45D8-A361-C187FF2F662B}"/>
              </a:ext>
            </a:extLst>
          </p:cNvPr>
          <p:cNvSpPr/>
          <p:nvPr/>
        </p:nvSpPr>
        <p:spPr>
          <a:xfrm>
            <a:off x="971600" y="1376772"/>
            <a:ext cx="7200800" cy="41044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algn="ctr"/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EE7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58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" y="0"/>
            <a:ext cx="90910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47664" y="0"/>
            <a:ext cx="6154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THƠ: </a:t>
            </a: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“THĂM NHÀ BÀ”</a:t>
            </a:r>
            <a:endParaRPr lang="en-US" sz="48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Mao</a:t>
            </a:r>
          </a:p>
        </p:txBody>
      </p:sp>
    </p:spTree>
    <p:extLst>
      <p:ext uri="{BB962C8B-B14F-4D97-AF65-F5344CB8AC3E}">
        <p14:creationId xmlns:p14="http://schemas.microsoft.com/office/powerpoint/2010/main" val="34109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CA7EC7A-FEBD-405D-99BC-0E4AD5B3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456"/>
            <a:ext cx="9144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42201E1-4146-4E6F-AF5E-9FBA3E345EA0}"/>
              </a:ext>
            </a:extLst>
          </p:cNvPr>
          <p:cNvSpPr/>
          <p:nvPr/>
        </p:nvSpPr>
        <p:spPr>
          <a:xfrm>
            <a:off x="1587968" y="1635686"/>
            <a:ext cx="5936360" cy="35935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6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51" y="-48796"/>
            <a:ext cx="91440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nha-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7543" y="715073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93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60408" y="0"/>
            <a:ext cx="19852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1050" y="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291" y="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0724">
            <a:off x="7375171" y="76920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847879" flipH="1">
            <a:off x="6569546" y="990578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 rot="20715179">
            <a:off x="1899923" y="3853556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2940" y="5251013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oai-hoa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824668">
            <a:off x="-284456" y="5644203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7282" y="3331506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3434" y="1044636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5276360" y="5882340"/>
            <a:ext cx="76902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7073" y="4525444"/>
            <a:ext cx="841071" cy="7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3689079" y="4592537"/>
            <a:ext cx="88292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59115" flipH="1">
            <a:off x="5829350" y="5066179"/>
            <a:ext cx="68831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29388" y="5810767"/>
            <a:ext cx="961853" cy="9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2064" y="4785872"/>
            <a:ext cx="1063972" cy="10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9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48819 -0.3479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-10816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60408" y="0"/>
            <a:ext cx="19852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1050" y="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291" y="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ha-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7557" y="801368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575" y="-405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2638" y="125013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2329" y="5550951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35228" flipH="1">
            <a:off x="-194790" y="5478023"/>
            <a:ext cx="1185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g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471664" flipH="1">
            <a:off x="983310" y="4316717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0885" flipH="1">
            <a:off x="518229" y="5642867"/>
            <a:ext cx="1185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7493" y="5385378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403911" y="5831301"/>
            <a:ext cx="9682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24225" flipH="1">
            <a:off x="5944389" y="3980356"/>
            <a:ext cx="846536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20316">
            <a:off x="2635141" y="5879885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11157" flipH="1">
            <a:off x="6353238" y="5064955"/>
            <a:ext cx="866541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1383" y="4680717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3704578" y="4017935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TextBox 2048"/>
          <p:cNvSpPr txBox="1"/>
          <p:nvPr/>
        </p:nvSpPr>
        <p:spPr>
          <a:xfrm>
            <a:off x="4250187" y="1736522"/>
            <a:ext cx="207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37" name="Picture 36" descr="hh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847879" flipH="1">
            <a:off x="7119759" y="720670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hh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847879" flipH="1">
            <a:off x="8250307" y="199383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EE9A36D-EA5E-45ED-91E6-C33179FADD7F}"/>
              </a:ext>
            </a:extLst>
          </p:cNvPr>
          <p:cNvSpPr/>
          <p:nvPr/>
        </p:nvSpPr>
        <p:spPr>
          <a:xfrm>
            <a:off x="5812257" y="1306430"/>
            <a:ext cx="1519022" cy="702307"/>
          </a:xfrm>
          <a:prstGeom prst="cloudCallout">
            <a:avLst>
              <a:gd name="adj1" fmla="val 62178"/>
              <a:gd name="adj2" fmla="val 5956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Bập...</a:t>
            </a:r>
          </a:p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bập...bập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3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5616" y="0"/>
            <a:ext cx="19852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1050" y="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ai-hoa-(4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291" y="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ai hoa (8) co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752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4002309" y="4017168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884014">
            <a:off x="6765725" y="1583837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68236" y="5719171"/>
            <a:ext cx="1266135" cy="12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148">
            <a:off x="5459965" y="5736305"/>
            <a:ext cx="1151326" cy="11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387177" y="3832746"/>
            <a:ext cx="1230261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575616" y="5079999"/>
            <a:ext cx="131916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7596" y="4191562"/>
            <a:ext cx="1142256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1291" y="5427662"/>
            <a:ext cx="101304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847879" flipH="1">
            <a:off x="7817981" y="519836"/>
            <a:ext cx="824942" cy="5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EFF60C9-4400-4400-AA61-BB811272A4C7}"/>
              </a:ext>
            </a:extLst>
          </p:cNvPr>
          <p:cNvSpPr/>
          <p:nvPr/>
        </p:nvSpPr>
        <p:spPr>
          <a:xfrm>
            <a:off x="4070794" y="2786196"/>
            <a:ext cx="1925916" cy="759942"/>
          </a:xfrm>
          <a:prstGeom prst="cloudCallout">
            <a:avLst>
              <a:gd name="adj1" fmla="val -38510"/>
              <a:gd name="adj2" fmla="val 9503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Chiếp...</a:t>
            </a:r>
          </a:p>
          <a:p>
            <a:pPr algn="ctr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chiếp...chiếp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8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276</Words>
  <Application>Microsoft Office PowerPoint</Application>
  <PresentationFormat>On-screen Show (4:3)</PresentationFormat>
  <Paragraphs>42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Thị Thu Hương Đào</cp:lastModifiedBy>
  <cp:revision>71</cp:revision>
  <dcterms:created xsi:type="dcterms:W3CDTF">2020-10-15T14:43:07Z</dcterms:created>
  <dcterms:modified xsi:type="dcterms:W3CDTF">2024-11-27T15:38:21Z</dcterms:modified>
</cp:coreProperties>
</file>