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7" r:id="rId5"/>
    <p:sldId id="278" r:id="rId6"/>
    <p:sldId id="272" r:id="rId7"/>
    <p:sldId id="273" r:id="rId8"/>
    <p:sldId id="279" r:id="rId9"/>
    <p:sldId id="281" r:id="rId10"/>
    <p:sldId id="280" r:id="rId11"/>
    <p:sldId id="267" r:id="rId12"/>
    <p:sldId id="276" r:id="rId13"/>
    <p:sldId id="274" r:id="rId14"/>
    <p:sldId id="268" r:id="rId15"/>
    <p:sldId id="275" r:id="rId16"/>
    <p:sldId id="262" r:id="rId17"/>
    <p:sldId id="263" r:id="rId18"/>
    <p:sldId id="264"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60"/>
  </p:normalViewPr>
  <p:slideViewPr>
    <p:cSldViewPr showGuides="1">
      <p:cViewPr varScale="1">
        <p:scale>
          <a:sx n="93" d="100"/>
          <a:sy n="93" d="100"/>
        </p:scale>
        <p:origin x="1524" y="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6D120FC-BAB8-D3FD-3DD9-57CE9CD5A01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92DB8A30-4667-8FFA-0D87-FD6F2885FD8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57D5BC2-F4D1-4575-639A-0DD4FF717BAE}"/>
              </a:ext>
            </a:extLst>
          </p:cNvPr>
          <p:cNvSpPr>
            <a:spLocks noGrp="1"/>
          </p:cNvSpPr>
          <p:nvPr>
            <p:ph type="sldNum" sz="quarter" idx="12"/>
          </p:nvPr>
        </p:nvSpPr>
        <p:spPr/>
        <p:txBody>
          <a:bodyPr/>
          <a:lstStyle>
            <a:lvl1pPr>
              <a:defRPr smtClean="0"/>
            </a:lvl1pPr>
          </a:lstStyle>
          <a:p>
            <a:pPr>
              <a:defRPr/>
            </a:pPr>
            <a:fld id="{1F119B6B-4A9F-4C23-ADF6-B422BE34707C}" type="slidenum">
              <a:rPr lang="en-US" altLang="en-US"/>
              <a:pPr>
                <a:defRPr/>
              </a:pPr>
              <a:t>‹#›</a:t>
            </a:fld>
            <a:endParaRPr lang="en-US" altLang="en-US"/>
          </a:p>
        </p:txBody>
      </p:sp>
    </p:spTree>
    <p:extLst>
      <p:ext uri="{BB962C8B-B14F-4D97-AF65-F5344CB8AC3E}">
        <p14:creationId xmlns:p14="http://schemas.microsoft.com/office/powerpoint/2010/main" val="47081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32BD8-86AB-B1BB-505B-AB07D1E38DD0}"/>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2DC2F613-373D-DD3F-B5D2-04784B9B0E13}"/>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AD501BE2-B690-9870-89F5-2D178CDCDC76}"/>
              </a:ext>
            </a:extLst>
          </p:cNvPr>
          <p:cNvSpPr>
            <a:spLocks noGrp="1"/>
          </p:cNvSpPr>
          <p:nvPr>
            <p:ph type="sldNum" sz="quarter" idx="12"/>
          </p:nvPr>
        </p:nvSpPr>
        <p:spPr/>
        <p:txBody>
          <a:bodyPr/>
          <a:lstStyle>
            <a:lvl1pPr>
              <a:defRPr smtClean="0"/>
            </a:lvl1pPr>
          </a:lstStyle>
          <a:p>
            <a:pPr>
              <a:defRPr/>
            </a:pPr>
            <a:fld id="{BFD35ECB-3A9F-45D1-AA42-2B859583CBA0}" type="slidenum">
              <a:rPr lang="en-US" altLang="en-US"/>
              <a:pPr>
                <a:defRPr/>
              </a:pPr>
              <a:t>‹#›</a:t>
            </a:fld>
            <a:endParaRPr lang="en-US" altLang="en-US"/>
          </a:p>
        </p:txBody>
      </p:sp>
    </p:spTree>
    <p:extLst>
      <p:ext uri="{BB962C8B-B14F-4D97-AF65-F5344CB8AC3E}">
        <p14:creationId xmlns:p14="http://schemas.microsoft.com/office/powerpoint/2010/main" val="2362538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E6011C-5721-882D-A0EE-5F063B59CC0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ED1EC00E-C4E9-EC02-9D56-A3A1788D0A0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10370977-F546-59EF-D7B6-7DC90A7BAE2D}"/>
              </a:ext>
            </a:extLst>
          </p:cNvPr>
          <p:cNvSpPr>
            <a:spLocks noGrp="1"/>
          </p:cNvSpPr>
          <p:nvPr>
            <p:ph type="sldNum" sz="quarter" idx="12"/>
          </p:nvPr>
        </p:nvSpPr>
        <p:spPr/>
        <p:txBody>
          <a:bodyPr/>
          <a:lstStyle>
            <a:lvl1pPr>
              <a:defRPr smtClean="0"/>
            </a:lvl1pPr>
          </a:lstStyle>
          <a:p>
            <a:pPr>
              <a:defRPr/>
            </a:pPr>
            <a:fld id="{CD670DDD-3F58-467F-B44F-9AFA122E18E0}" type="slidenum">
              <a:rPr lang="en-US" altLang="en-US"/>
              <a:pPr>
                <a:defRPr/>
              </a:pPr>
              <a:t>‹#›</a:t>
            </a:fld>
            <a:endParaRPr lang="en-US" altLang="en-US"/>
          </a:p>
        </p:txBody>
      </p:sp>
    </p:spTree>
    <p:extLst>
      <p:ext uri="{BB962C8B-B14F-4D97-AF65-F5344CB8AC3E}">
        <p14:creationId xmlns:p14="http://schemas.microsoft.com/office/powerpoint/2010/main" val="657779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14E7CF-3925-9891-BF82-29BA19F3A10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F4717B2-1F9C-F9BF-4E00-E28A9DFCFED3}"/>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1061B4F-3D03-573F-3899-DEEA8BEFD107}"/>
              </a:ext>
            </a:extLst>
          </p:cNvPr>
          <p:cNvSpPr>
            <a:spLocks noGrp="1"/>
          </p:cNvSpPr>
          <p:nvPr>
            <p:ph type="sldNum" sz="quarter" idx="12"/>
          </p:nvPr>
        </p:nvSpPr>
        <p:spPr/>
        <p:txBody>
          <a:bodyPr/>
          <a:lstStyle>
            <a:lvl1pPr>
              <a:defRPr smtClean="0"/>
            </a:lvl1pPr>
          </a:lstStyle>
          <a:p>
            <a:pPr>
              <a:defRPr/>
            </a:pPr>
            <a:fld id="{5FD30131-C522-4B90-BAAF-D3E43252FDAA}" type="slidenum">
              <a:rPr lang="en-US" altLang="en-US"/>
              <a:pPr>
                <a:defRPr/>
              </a:pPr>
              <a:t>‹#›</a:t>
            </a:fld>
            <a:endParaRPr lang="en-US" altLang="en-US"/>
          </a:p>
        </p:txBody>
      </p:sp>
    </p:spTree>
    <p:extLst>
      <p:ext uri="{BB962C8B-B14F-4D97-AF65-F5344CB8AC3E}">
        <p14:creationId xmlns:p14="http://schemas.microsoft.com/office/powerpoint/2010/main" val="4146755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495A78B-FF57-8DBD-6F84-0B915A7DCD9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C9116B5F-CD8E-072C-9C97-1ADB59AD29E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1973153-ACAF-E719-841A-B07792ABF147}"/>
              </a:ext>
            </a:extLst>
          </p:cNvPr>
          <p:cNvSpPr>
            <a:spLocks noGrp="1"/>
          </p:cNvSpPr>
          <p:nvPr>
            <p:ph type="sldNum" sz="quarter" idx="12"/>
          </p:nvPr>
        </p:nvSpPr>
        <p:spPr/>
        <p:txBody>
          <a:bodyPr/>
          <a:lstStyle>
            <a:lvl1pPr>
              <a:defRPr smtClean="0"/>
            </a:lvl1pPr>
          </a:lstStyle>
          <a:p>
            <a:pPr>
              <a:defRPr/>
            </a:pPr>
            <a:fld id="{35F6D894-3F70-4111-B808-028A89DD11C0}" type="slidenum">
              <a:rPr lang="en-US" altLang="en-US"/>
              <a:pPr>
                <a:defRPr/>
              </a:pPr>
              <a:t>‹#›</a:t>
            </a:fld>
            <a:endParaRPr lang="en-US" altLang="en-US"/>
          </a:p>
        </p:txBody>
      </p:sp>
    </p:spTree>
    <p:extLst>
      <p:ext uri="{BB962C8B-B14F-4D97-AF65-F5344CB8AC3E}">
        <p14:creationId xmlns:p14="http://schemas.microsoft.com/office/powerpoint/2010/main" val="1187955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A17462-C8D9-A713-CD2E-3EFFDD6618DA}"/>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A50E8B84-74B9-2610-5D2F-D8C5E22FB457}"/>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2937CC4D-CC2D-528C-AAC3-0D6D17DC7664}"/>
              </a:ext>
            </a:extLst>
          </p:cNvPr>
          <p:cNvSpPr>
            <a:spLocks noGrp="1"/>
          </p:cNvSpPr>
          <p:nvPr>
            <p:ph type="sldNum" sz="quarter" idx="12"/>
          </p:nvPr>
        </p:nvSpPr>
        <p:spPr/>
        <p:txBody>
          <a:bodyPr/>
          <a:lstStyle>
            <a:lvl1pPr>
              <a:defRPr smtClean="0"/>
            </a:lvl1pPr>
          </a:lstStyle>
          <a:p>
            <a:pPr>
              <a:defRPr/>
            </a:pPr>
            <a:fld id="{B3063532-EA07-4C92-9E83-BE1FE9D5A69E}" type="slidenum">
              <a:rPr lang="en-US" altLang="en-US"/>
              <a:pPr>
                <a:defRPr/>
              </a:pPr>
              <a:t>‹#›</a:t>
            </a:fld>
            <a:endParaRPr lang="en-US" altLang="en-US"/>
          </a:p>
        </p:txBody>
      </p:sp>
    </p:spTree>
    <p:extLst>
      <p:ext uri="{BB962C8B-B14F-4D97-AF65-F5344CB8AC3E}">
        <p14:creationId xmlns:p14="http://schemas.microsoft.com/office/powerpoint/2010/main" val="751738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B7D9E7-DA6A-E802-16B0-4F9680248069}"/>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7">
            <a:extLst>
              <a:ext uri="{FF2B5EF4-FFF2-40B4-BE49-F238E27FC236}">
                <a16:creationId xmlns:a16="http://schemas.microsoft.com/office/drawing/2014/main" id="{5602BA74-5DE8-6BBF-1C24-D7E5160C755B}"/>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8">
            <a:extLst>
              <a:ext uri="{FF2B5EF4-FFF2-40B4-BE49-F238E27FC236}">
                <a16:creationId xmlns:a16="http://schemas.microsoft.com/office/drawing/2014/main" id="{9149AF33-3DEB-AF72-FB33-2E5F1629ADC5}"/>
              </a:ext>
            </a:extLst>
          </p:cNvPr>
          <p:cNvSpPr>
            <a:spLocks noGrp="1"/>
          </p:cNvSpPr>
          <p:nvPr>
            <p:ph type="sldNum" sz="quarter" idx="12"/>
          </p:nvPr>
        </p:nvSpPr>
        <p:spPr/>
        <p:txBody>
          <a:bodyPr/>
          <a:lstStyle>
            <a:lvl1pPr>
              <a:defRPr smtClean="0"/>
            </a:lvl1pPr>
          </a:lstStyle>
          <a:p>
            <a:pPr>
              <a:defRPr/>
            </a:pPr>
            <a:fld id="{16AE2761-3331-4718-9567-52BEDA196883}" type="slidenum">
              <a:rPr lang="en-US" altLang="en-US"/>
              <a:pPr>
                <a:defRPr/>
              </a:pPr>
              <a:t>‹#›</a:t>
            </a:fld>
            <a:endParaRPr lang="en-US" altLang="en-US"/>
          </a:p>
        </p:txBody>
      </p:sp>
    </p:spTree>
    <p:extLst>
      <p:ext uri="{BB962C8B-B14F-4D97-AF65-F5344CB8AC3E}">
        <p14:creationId xmlns:p14="http://schemas.microsoft.com/office/powerpoint/2010/main" val="1424388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C6CC99-BBC8-4703-0914-48FF72C870F4}"/>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3">
            <a:extLst>
              <a:ext uri="{FF2B5EF4-FFF2-40B4-BE49-F238E27FC236}">
                <a16:creationId xmlns:a16="http://schemas.microsoft.com/office/drawing/2014/main" id="{A4E30581-B157-A601-8977-F1996C14E7C5}"/>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4">
            <a:extLst>
              <a:ext uri="{FF2B5EF4-FFF2-40B4-BE49-F238E27FC236}">
                <a16:creationId xmlns:a16="http://schemas.microsoft.com/office/drawing/2014/main" id="{66230364-260A-0D59-47AD-E63DAD0C3428}"/>
              </a:ext>
            </a:extLst>
          </p:cNvPr>
          <p:cNvSpPr>
            <a:spLocks noGrp="1"/>
          </p:cNvSpPr>
          <p:nvPr>
            <p:ph type="sldNum" sz="quarter" idx="12"/>
          </p:nvPr>
        </p:nvSpPr>
        <p:spPr/>
        <p:txBody>
          <a:bodyPr/>
          <a:lstStyle>
            <a:lvl1pPr>
              <a:defRPr smtClean="0"/>
            </a:lvl1pPr>
          </a:lstStyle>
          <a:p>
            <a:pPr>
              <a:defRPr/>
            </a:pPr>
            <a:fld id="{9F4A4A97-5283-4396-AD63-54240E9D05DD}" type="slidenum">
              <a:rPr lang="en-US" altLang="en-US"/>
              <a:pPr>
                <a:defRPr/>
              </a:pPr>
              <a:t>‹#›</a:t>
            </a:fld>
            <a:endParaRPr lang="en-US" altLang="en-US"/>
          </a:p>
        </p:txBody>
      </p:sp>
    </p:spTree>
    <p:extLst>
      <p:ext uri="{BB962C8B-B14F-4D97-AF65-F5344CB8AC3E}">
        <p14:creationId xmlns:p14="http://schemas.microsoft.com/office/powerpoint/2010/main" val="2588356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F676C9-4785-E266-6DD5-2577713BCB6D}"/>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2">
            <a:extLst>
              <a:ext uri="{FF2B5EF4-FFF2-40B4-BE49-F238E27FC236}">
                <a16:creationId xmlns:a16="http://schemas.microsoft.com/office/drawing/2014/main" id="{A3ACB96B-35B6-A26A-18B8-B6B9874557D6}"/>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3">
            <a:extLst>
              <a:ext uri="{FF2B5EF4-FFF2-40B4-BE49-F238E27FC236}">
                <a16:creationId xmlns:a16="http://schemas.microsoft.com/office/drawing/2014/main" id="{5D04F836-6702-B975-A90F-0967E5030AB6}"/>
              </a:ext>
            </a:extLst>
          </p:cNvPr>
          <p:cNvSpPr>
            <a:spLocks noGrp="1"/>
          </p:cNvSpPr>
          <p:nvPr>
            <p:ph type="sldNum" sz="quarter" idx="12"/>
          </p:nvPr>
        </p:nvSpPr>
        <p:spPr/>
        <p:txBody>
          <a:bodyPr/>
          <a:lstStyle>
            <a:lvl1pPr>
              <a:defRPr smtClean="0"/>
            </a:lvl1pPr>
          </a:lstStyle>
          <a:p>
            <a:pPr>
              <a:defRPr/>
            </a:pPr>
            <a:fld id="{B14E9C7F-D145-47C6-93F8-A5208FE31CB7}" type="slidenum">
              <a:rPr lang="en-US" altLang="en-US"/>
              <a:pPr>
                <a:defRPr/>
              </a:pPr>
              <a:t>‹#›</a:t>
            </a:fld>
            <a:endParaRPr lang="en-US" altLang="en-US"/>
          </a:p>
        </p:txBody>
      </p:sp>
    </p:spTree>
    <p:extLst>
      <p:ext uri="{BB962C8B-B14F-4D97-AF65-F5344CB8AC3E}">
        <p14:creationId xmlns:p14="http://schemas.microsoft.com/office/powerpoint/2010/main" val="2727679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C1C3E7-DC3A-E3A9-EC4B-423ECC13DCC7}"/>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7E07A1B7-9258-987E-9DC9-B0DC3F7787DC}"/>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409CA446-A66C-FF46-42DA-D5E98419253E}"/>
              </a:ext>
            </a:extLst>
          </p:cNvPr>
          <p:cNvSpPr>
            <a:spLocks noGrp="1"/>
          </p:cNvSpPr>
          <p:nvPr>
            <p:ph type="sldNum" sz="quarter" idx="12"/>
          </p:nvPr>
        </p:nvSpPr>
        <p:spPr/>
        <p:txBody>
          <a:bodyPr/>
          <a:lstStyle>
            <a:lvl1pPr>
              <a:defRPr smtClean="0"/>
            </a:lvl1pPr>
          </a:lstStyle>
          <a:p>
            <a:pPr>
              <a:defRPr/>
            </a:pPr>
            <a:fld id="{34ABE8C1-A41E-414D-AA08-09821B9627CE}" type="slidenum">
              <a:rPr lang="en-US" altLang="en-US"/>
              <a:pPr>
                <a:defRPr/>
              </a:pPr>
              <a:t>‹#›</a:t>
            </a:fld>
            <a:endParaRPr lang="en-US" altLang="en-US"/>
          </a:p>
        </p:txBody>
      </p:sp>
    </p:spTree>
    <p:extLst>
      <p:ext uri="{BB962C8B-B14F-4D97-AF65-F5344CB8AC3E}">
        <p14:creationId xmlns:p14="http://schemas.microsoft.com/office/powerpoint/2010/main" val="1302898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02B3F1-2174-3786-D9B1-058697C0A740}"/>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75200B11-AF1D-71D4-6AB0-73AE4B5D2CC4}"/>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70C0E981-2F85-8927-2F41-624033AD424B}"/>
              </a:ext>
            </a:extLst>
          </p:cNvPr>
          <p:cNvSpPr>
            <a:spLocks noGrp="1"/>
          </p:cNvSpPr>
          <p:nvPr>
            <p:ph type="sldNum" sz="quarter" idx="12"/>
          </p:nvPr>
        </p:nvSpPr>
        <p:spPr/>
        <p:txBody>
          <a:bodyPr/>
          <a:lstStyle>
            <a:lvl1pPr>
              <a:defRPr smtClean="0"/>
            </a:lvl1pPr>
          </a:lstStyle>
          <a:p>
            <a:pPr>
              <a:defRPr/>
            </a:pPr>
            <a:fld id="{F7968F97-A660-4A26-BC3B-70178899C9C5}" type="slidenum">
              <a:rPr lang="en-US" altLang="en-US"/>
              <a:pPr>
                <a:defRPr/>
              </a:pPr>
              <a:t>‹#›</a:t>
            </a:fld>
            <a:endParaRPr lang="en-US" altLang="en-US"/>
          </a:p>
        </p:txBody>
      </p:sp>
    </p:spTree>
    <p:extLst>
      <p:ext uri="{BB962C8B-B14F-4D97-AF65-F5344CB8AC3E}">
        <p14:creationId xmlns:p14="http://schemas.microsoft.com/office/powerpoint/2010/main" val="2215435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5742918-1622-F31C-2E6D-B827B069BCDE}"/>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A01F5EF-3A50-CC35-8C47-3655DED99BF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49051F4-F6E3-851E-7939-55358C56C7F3}"/>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en-US"/>
          </a:p>
        </p:txBody>
      </p:sp>
      <p:sp>
        <p:nvSpPr>
          <p:cNvPr id="1029" name="Rectangle 5">
            <a:extLst>
              <a:ext uri="{FF2B5EF4-FFF2-40B4-BE49-F238E27FC236}">
                <a16:creationId xmlns:a16="http://schemas.microsoft.com/office/drawing/2014/main" id="{E1A57CC5-0C4E-3FC2-7DB1-8A6E849EFF1E}"/>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a:p>
        </p:txBody>
      </p:sp>
      <p:sp>
        <p:nvSpPr>
          <p:cNvPr id="1030" name="Rectangle 6">
            <a:extLst>
              <a:ext uri="{FF2B5EF4-FFF2-40B4-BE49-F238E27FC236}">
                <a16:creationId xmlns:a16="http://schemas.microsoft.com/office/drawing/2014/main" id="{5322751A-FFC5-8600-7068-B543AA1856D9}"/>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4C7AB90-AD52-4153-BECB-DD8631065A7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C:\Documents%20and%20Settings\PC\My%20Documents\NGOC%20HOA\03%20renh%20rang.mp3" TargetMode="Externa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C:\Documents%20and%20Settings\PC\My%20Documents\NGOC%20HOA\24%20Track%2024.mp3" TargetMode="Externa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C:\Documents%20and%20Settings\PC\My%20Documents\NGOC%20HOA\TRACK02.MP3"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45FC379-7B08-E896-157F-D03516C06094}"/>
              </a:ext>
            </a:extLst>
          </p:cNvPr>
          <p:cNvSpPr>
            <a:spLocks noGrp="1" noChangeArrowheads="1"/>
          </p:cNvSpPr>
          <p:nvPr>
            <p:ph type="title"/>
          </p:nvPr>
        </p:nvSpPr>
        <p:spPr/>
        <p:txBody>
          <a:bodyPr/>
          <a:lstStyle/>
          <a:p>
            <a:pPr eaLnBrk="1" hangingPunct="1"/>
            <a:endParaRPr lang="en-US" altLang="en-US"/>
          </a:p>
        </p:txBody>
      </p:sp>
      <p:sp>
        <p:nvSpPr>
          <p:cNvPr id="13315" name="Rectangle 3">
            <a:extLst>
              <a:ext uri="{FF2B5EF4-FFF2-40B4-BE49-F238E27FC236}">
                <a16:creationId xmlns:a16="http://schemas.microsoft.com/office/drawing/2014/main" id="{04605E9C-D7F4-74A2-7504-4D14E3CD0A8E}"/>
              </a:ext>
            </a:extLst>
          </p:cNvPr>
          <p:cNvSpPr>
            <a:spLocks noGrp="1" noChangeArrowheads="1"/>
          </p:cNvSpPr>
          <p:nvPr>
            <p:ph type="body" idx="1"/>
          </p:nvPr>
        </p:nvSpPr>
        <p:spPr/>
        <p:txBody>
          <a:bodyPr/>
          <a:lstStyle/>
          <a:p>
            <a:pPr eaLnBrk="1" hangingPunct="1"/>
            <a:endParaRPr lang="en-US" altLang="en-US"/>
          </a:p>
        </p:txBody>
      </p:sp>
      <p:pic>
        <p:nvPicPr>
          <p:cNvPr id="13316" name="Picture 4">
            <a:extLst>
              <a:ext uri="{FF2B5EF4-FFF2-40B4-BE49-F238E27FC236}">
                <a16:creationId xmlns:a16="http://schemas.microsoft.com/office/drawing/2014/main" id="{121F10AA-5F9C-AF04-38B3-064FC1EA6A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WordArt 5">
            <a:extLst>
              <a:ext uri="{FF2B5EF4-FFF2-40B4-BE49-F238E27FC236}">
                <a16:creationId xmlns:a16="http://schemas.microsoft.com/office/drawing/2014/main" id="{41753F5D-9C01-56F9-1062-DE25C702239A}"/>
              </a:ext>
            </a:extLst>
          </p:cNvPr>
          <p:cNvSpPr>
            <a:spLocks noChangeArrowheads="1" noChangeShapeType="1" noTextEdit="1"/>
          </p:cNvSpPr>
          <p:nvPr/>
        </p:nvSpPr>
        <p:spPr bwMode="auto">
          <a:xfrm>
            <a:off x="990600" y="1066800"/>
            <a:ext cx="7239000" cy="6858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VNI-Times" pitchFamily="2" charset="0"/>
              </a:rPr>
              <a:t>Phaùt trieån nhaän thöùc </a:t>
            </a:r>
          </a:p>
        </p:txBody>
      </p:sp>
      <p:sp>
        <p:nvSpPr>
          <p:cNvPr id="13318" name="Text Box 6">
            <a:extLst>
              <a:ext uri="{FF2B5EF4-FFF2-40B4-BE49-F238E27FC236}">
                <a16:creationId xmlns:a16="http://schemas.microsoft.com/office/drawing/2014/main" id="{78FC6A88-69B7-72E9-2036-54F135CD3A44}"/>
              </a:ext>
            </a:extLst>
          </p:cNvPr>
          <p:cNvSpPr txBox="1">
            <a:spLocks noChangeArrowheads="1"/>
          </p:cNvSpPr>
          <p:nvPr/>
        </p:nvSpPr>
        <p:spPr bwMode="auto">
          <a:xfrm>
            <a:off x="1295400" y="2362200"/>
            <a:ext cx="6553200" cy="249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009900"/>
                </a:solidFill>
                <a:latin typeface="VNI-Times" pitchFamily="2" charset="0"/>
              </a:rPr>
              <a:t>Ñeà taøi : Ñeám ñeán 6; nhaän bieát caùc nhoùm coù soá löôïng 6 - Nhaän bieát soá 6</a:t>
            </a:r>
          </a:p>
          <a:p>
            <a:pPr eaLnBrk="1" hangingPunct="1">
              <a:spcBef>
                <a:spcPct val="50000"/>
              </a:spcBef>
            </a:pPr>
            <a:r>
              <a:rPr lang="en-US" altLang="en-US" sz="2400" b="1">
                <a:solidFill>
                  <a:srgbClr val="009900"/>
                </a:solidFill>
                <a:latin typeface="VNI-Times" pitchFamily="2" charset="0"/>
              </a:rPr>
              <a:t>Chuû ñeà : BAÛN THAÂN </a:t>
            </a:r>
          </a:p>
          <a:p>
            <a:pPr eaLnBrk="1" hangingPunct="1">
              <a:spcBef>
                <a:spcPct val="50000"/>
              </a:spcBef>
            </a:pPr>
            <a:r>
              <a:rPr lang="en-US" altLang="en-US" sz="2400" b="1">
                <a:solidFill>
                  <a:srgbClr val="009900"/>
                </a:solidFill>
                <a:latin typeface="VNI-Times" pitchFamily="2" charset="0"/>
              </a:rPr>
              <a:t>Ñoái töôïng : 5 tuoåi</a:t>
            </a:r>
          </a:p>
          <a:p>
            <a:pPr eaLnBrk="1" hangingPunct="1">
              <a:spcBef>
                <a:spcPct val="50000"/>
              </a:spcBef>
            </a:pPr>
            <a:r>
              <a:rPr lang="en-US" altLang="en-US" sz="2400" b="1">
                <a:solidFill>
                  <a:srgbClr val="009900"/>
                </a:solidFill>
                <a:latin typeface="VNI-Times" pitchFamily="2" charset="0"/>
              </a:rPr>
              <a:t>Thôøi gian : 30-35 phuùt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0B1FD0DC-EF01-4D4A-2D00-782A165BB2BB}"/>
              </a:ext>
            </a:extLst>
          </p:cNvPr>
          <p:cNvSpPr>
            <a:spLocks noGrp="1" noChangeArrowheads="1"/>
          </p:cNvSpPr>
          <p:nvPr>
            <p:ph type="title"/>
          </p:nvPr>
        </p:nvSpPr>
        <p:spPr/>
        <p:txBody>
          <a:bodyPr/>
          <a:lstStyle/>
          <a:p>
            <a:pPr eaLnBrk="1" hangingPunct="1"/>
            <a:endParaRPr lang="en-US" altLang="en-US"/>
          </a:p>
        </p:txBody>
      </p:sp>
      <p:pic>
        <p:nvPicPr>
          <p:cNvPr id="34819" name="Picture 3">
            <a:extLst>
              <a:ext uri="{FF2B5EF4-FFF2-40B4-BE49-F238E27FC236}">
                <a16:creationId xmlns:a16="http://schemas.microsoft.com/office/drawing/2014/main" id="{C69015C1-4218-E6FB-8B19-D3E21B1475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04800"/>
            <a:ext cx="19812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0" name="Picture 4">
            <a:extLst>
              <a:ext uri="{FF2B5EF4-FFF2-40B4-BE49-F238E27FC236}">
                <a16:creationId xmlns:a16="http://schemas.microsoft.com/office/drawing/2014/main" id="{FA34BC20-168F-DC54-681C-0F0F8D8A52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04800"/>
            <a:ext cx="19812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Picture 5">
            <a:extLst>
              <a:ext uri="{FF2B5EF4-FFF2-40B4-BE49-F238E27FC236}">
                <a16:creationId xmlns:a16="http://schemas.microsoft.com/office/drawing/2014/main" id="{B0C4E788-7979-8851-66A9-CA73CD4DFB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04800"/>
            <a:ext cx="19812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2" name="Picture 6">
            <a:extLst>
              <a:ext uri="{FF2B5EF4-FFF2-40B4-BE49-F238E27FC236}">
                <a16:creationId xmlns:a16="http://schemas.microsoft.com/office/drawing/2014/main" id="{3E1203E0-F9E2-A169-ABDA-A9D722E545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304800"/>
            <a:ext cx="19812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3" name="Picture 7">
            <a:extLst>
              <a:ext uri="{FF2B5EF4-FFF2-40B4-BE49-F238E27FC236}">
                <a16:creationId xmlns:a16="http://schemas.microsoft.com/office/drawing/2014/main" id="{082BA00B-7607-C28F-B2A4-F0285238E5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114800"/>
            <a:ext cx="198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4" name="Picture 8">
            <a:extLst>
              <a:ext uri="{FF2B5EF4-FFF2-40B4-BE49-F238E27FC236}">
                <a16:creationId xmlns:a16="http://schemas.microsoft.com/office/drawing/2014/main" id="{53A50738-A318-139E-D89C-4061EDBD63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4191000"/>
            <a:ext cx="198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5" name="Picture 9">
            <a:extLst>
              <a:ext uri="{FF2B5EF4-FFF2-40B4-BE49-F238E27FC236}">
                <a16:creationId xmlns:a16="http://schemas.microsoft.com/office/drawing/2014/main" id="{24810862-E63C-C4F0-C920-FC2F5DB165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4114800"/>
            <a:ext cx="198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6" name="Picture 10">
            <a:extLst>
              <a:ext uri="{FF2B5EF4-FFF2-40B4-BE49-F238E27FC236}">
                <a16:creationId xmlns:a16="http://schemas.microsoft.com/office/drawing/2014/main" id="{3E6169C5-1CBF-3B4A-256B-F718A312DD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4114800"/>
            <a:ext cx="198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7" name="Picture 11">
            <a:extLst>
              <a:ext uri="{FF2B5EF4-FFF2-40B4-BE49-F238E27FC236}">
                <a16:creationId xmlns:a16="http://schemas.microsoft.com/office/drawing/2014/main" id="{AB9820FF-76BB-BF97-FEC1-DAD69D6DA4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4191000"/>
            <a:ext cx="198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8" name="Picture 12">
            <a:extLst>
              <a:ext uri="{FF2B5EF4-FFF2-40B4-BE49-F238E27FC236}">
                <a16:creationId xmlns:a16="http://schemas.microsoft.com/office/drawing/2014/main" id="{4375A3A3-162C-FED0-8E78-20088EC91B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4114800"/>
            <a:ext cx="1828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9" name="Picture 13">
            <a:extLst>
              <a:ext uri="{FF2B5EF4-FFF2-40B4-BE49-F238E27FC236}">
                <a16:creationId xmlns:a16="http://schemas.microsoft.com/office/drawing/2014/main" id="{97CA6091-8E6B-8A66-CBD8-4144C206F1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381000"/>
            <a:ext cx="19812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0" name="Picture 14">
            <a:extLst>
              <a:ext uri="{FF2B5EF4-FFF2-40B4-BE49-F238E27FC236}">
                <a16:creationId xmlns:a16="http://schemas.microsoft.com/office/drawing/2014/main" id="{FDF93E92-CD68-4796-62D8-E3EFAAB336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5200" y="304800"/>
            <a:ext cx="19812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32" name="WordArt 16">
            <a:extLst>
              <a:ext uri="{FF2B5EF4-FFF2-40B4-BE49-F238E27FC236}">
                <a16:creationId xmlns:a16="http://schemas.microsoft.com/office/drawing/2014/main" id="{F2E736EF-30A2-5F72-0C8C-22F98094B764}"/>
              </a:ext>
            </a:extLst>
          </p:cNvPr>
          <p:cNvSpPr>
            <a:spLocks noChangeArrowheads="1" noChangeShapeType="1" noTextEdit="1"/>
          </p:cNvSpPr>
          <p:nvPr/>
        </p:nvSpPr>
        <p:spPr bwMode="auto">
          <a:xfrm>
            <a:off x="3581400" y="2590800"/>
            <a:ext cx="2057400" cy="1447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spc="720">
                <a:solidFill>
                  <a:srgbClr val="0000FF"/>
                </a:solidFill>
                <a:effectLst>
                  <a:outerShdw dist="45791" dir="3378596" algn="ctr" rotWithShape="0">
                    <a:srgbClr val="4D4D4D">
                      <a:alpha val="79999"/>
                    </a:srgbClr>
                  </a:outerShdw>
                </a:effectLst>
                <a:latin typeface="VNI-Times" pitchFamily="2" charset="0"/>
              </a:rPr>
              <a:t>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34819"/>
                                        </p:tgtEl>
                                        <p:attrNameLst>
                                          <p:attrName>style.visibility</p:attrName>
                                        </p:attrNameLst>
                                      </p:cBhvr>
                                      <p:to>
                                        <p:strVal val="visible"/>
                                      </p:to>
                                    </p:set>
                                    <p:anim calcmode="lin" valueType="num">
                                      <p:cBhvr>
                                        <p:cTn id="7" dur="500" fill="hold"/>
                                        <p:tgtEl>
                                          <p:spTgt spid="34819"/>
                                        </p:tgtEl>
                                        <p:attrNameLst>
                                          <p:attrName>ppt_w</p:attrName>
                                        </p:attrNameLst>
                                      </p:cBhvr>
                                      <p:tavLst>
                                        <p:tav tm="0">
                                          <p:val>
                                            <p:fltVal val="0"/>
                                          </p:val>
                                        </p:tav>
                                        <p:tav tm="100000">
                                          <p:val>
                                            <p:strVal val="#ppt_w"/>
                                          </p:val>
                                        </p:tav>
                                      </p:tavLst>
                                    </p:anim>
                                    <p:anim calcmode="lin" valueType="num">
                                      <p:cBhvr>
                                        <p:cTn id="8" dur="500" fill="hold"/>
                                        <p:tgtEl>
                                          <p:spTgt spid="34819"/>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34820"/>
                                        </p:tgtEl>
                                        <p:attrNameLst>
                                          <p:attrName>style.visibility</p:attrName>
                                        </p:attrNameLst>
                                      </p:cBhvr>
                                      <p:to>
                                        <p:strVal val="visible"/>
                                      </p:to>
                                    </p:set>
                                    <p:anim calcmode="lin" valueType="num">
                                      <p:cBhvr>
                                        <p:cTn id="13" dur="500" fill="hold"/>
                                        <p:tgtEl>
                                          <p:spTgt spid="34820"/>
                                        </p:tgtEl>
                                        <p:attrNameLst>
                                          <p:attrName>ppt_w</p:attrName>
                                        </p:attrNameLst>
                                      </p:cBhvr>
                                      <p:tavLst>
                                        <p:tav tm="0">
                                          <p:val>
                                            <p:fltVal val="0"/>
                                          </p:val>
                                        </p:tav>
                                        <p:tav tm="100000">
                                          <p:val>
                                            <p:strVal val="#ppt_w"/>
                                          </p:val>
                                        </p:tav>
                                      </p:tavLst>
                                    </p:anim>
                                    <p:anim calcmode="lin" valueType="num">
                                      <p:cBhvr>
                                        <p:cTn id="14" dur="500" fill="hold"/>
                                        <p:tgtEl>
                                          <p:spTgt spid="34820"/>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nodeType="clickEffect">
                                  <p:stCondLst>
                                    <p:cond delay="0"/>
                                  </p:stCondLst>
                                  <p:childTnLst>
                                    <p:set>
                                      <p:cBhvr>
                                        <p:cTn id="18" dur="1" fill="hold">
                                          <p:stCondLst>
                                            <p:cond delay="0"/>
                                          </p:stCondLst>
                                        </p:cTn>
                                        <p:tgtEl>
                                          <p:spTgt spid="34821"/>
                                        </p:tgtEl>
                                        <p:attrNameLst>
                                          <p:attrName>style.visibility</p:attrName>
                                        </p:attrNameLst>
                                      </p:cBhvr>
                                      <p:to>
                                        <p:strVal val="visible"/>
                                      </p:to>
                                    </p:set>
                                    <p:anim calcmode="lin" valueType="num">
                                      <p:cBhvr>
                                        <p:cTn id="19" dur="500" fill="hold"/>
                                        <p:tgtEl>
                                          <p:spTgt spid="34821"/>
                                        </p:tgtEl>
                                        <p:attrNameLst>
                                          <p:attrName>ppt_w</p:attrName>
                                        </p:attrNameLst>
                                      </p:cBhvr>
                                      <p:tavLst>
                                        <p:tav tm="0">
                                          <p:val>
                                            <p:fltVal val="0"/>
                                          </p:val>
                                        </p:tav>
                                        <p:tav tm="100000">
                                          <p:val>
                                            <p:strVal val="#ppt_w"/>
                                          </p:val>
                                        </p:tav>
                                      </p:tavLst>
                                    </p:anim>
                                    <p:anim calcmode="lin" valueType="num">
                                      <p:cBhvr>
                                        <p:cTn id="20" dur="500" fill="hold"/>
                                        <p:tgtEl>
                                          <p:spTgt spid="34821"/>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nodeType="clickEffect">
                                  <p:stCondLst>
                                    <p:cond delay="0"/>
                                  </p:stCondLst>
                                  <p:childTnLst>
                                    <p:set>
                                      <p:cBhvr>
                                        <p:cTn id="24" dur="1" fill="hold">
                                          <p:stCondLst>
                                            <p:cond delay="0"/>
                                          </p:stCondLst>
                                        </p:cTn>
                                        <p:tgtEl>
                                          <p:spTgt spid="34822"/>
                                        </p:tgtEl>
                                        <p:attrNameLst>
                                          <p:attrName>style.visibility</p:attrName>
                                        </p:attrNameLst>
                                      </p:cBhvr>
                                      <p:to>
                                        <p:strVal val="visible"/>
                                      </p:to>
                                    </p:set>
                                    <p:anim calcmode="lin" valueType="num">
                                      <p:cBhvr>
                                        <p:cTn id="25" dur="500" fill="hold"/>
                                        <p:tgtEl>
                                          <p:spTgt spid="34822"/>
                                        </p:tgtEl>
                                        <p:attrNameLst>
                                          <p:attrName>ppt_w</p:attrName>
                                        </p:attrNameLst>
                                      </p:cBhvr>
                                      <p:tavLst>
                                        <p:tav tm="0">
                                          <p:val>
                                            <p:fltVal val="0"/>
                                          </p:val>
                                        </p:tav>
                                        <p:tav tm="100000">
                                          <p:val>
                                            <p:strVal val="#ppt_w"/>
                                          </p:val>
                                        </p:tav>
                                      </p:tavLst>
                                    </p:anim>
                                    <p:anim calcmode="lin" valueType="num">
                                      <p:cBhvr>
                                        <p:cTn id="26" dur="500" fill="hold"/>
                                        <p:tgtEl>
                                          <p:spTgt spid="34822"/>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nodeType="clickEffect">
                                  <p:stCondLst>
                                    <p:cond delay="0"/>
                                  </p:stCondLst>
                                  <p:childTnLst>
                                    <p:set>
                                      <p:cBhvr>
                                        <p:cTn id="30" dur="1" fill="hold">
                                          <p:stCondLst>
                                            <p:cond delay="0"/>
                                          </p:stCondLst>
                                        </p:cTn>
                                        <p:tgtEl>
                                          <p:spTgt spid="34829"/>
                                        </p:tgtEl>
                                        <p:attrNameLst>
                                          <p:attrName>style.visibility</p:attrName>
                                        </p:attrNameLst>
                                      </p:cBhvr>
                                      <p:to>
                                        <p:strVal val="visible"/>
                                      </p:to>
                                    </p:set>
                                    <p:anim calcmode="lin" valueType="num">
                                      <p:cBhvr>
                                        <p:cTn id="31" dur="500" fill="hold"/>
                                        <p:tgtEl>
                                          <p:spTgt spid="34829"/>
                                        </p:tgtEl>
                                        <p:attrNameLst>
                                          <p:attrName>ppt_w</p:attrName>
                                        </p:attrNameLst>
                                      </p:cBhvr>
                                      <p:tavLst>
                                        <p:tav tm="0">
                                          <p:val>
                                            <p:fltVal val="0"/>
                                          </p:val>
                                        </p:tav>
                                        <p:tav tm="100000">
                                          <p:val>
                                            <p:strVal val="#ppt_w"/>
                                          </p:val>
                                        </p:tav>
                                      </p:tavLst>
                                    </p:anim>
                                    <p:anim calcmode="lin" valueType="num">
                                      <p:cBhvr>
                                        <p:cTn id="32" dur="500" fill="hold"/>
                                        <p:tgtEl>
                                          <p:spTgt spid="34829"/>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nodeType="clickEffect">
                                  <p:stCondLst>
                                    <p:cond delay="0"/>
                                  </p:stCondLst>
                                  <p:childTnLst>
                                    <p:set>
                                      <p:cBhvr>
                                        <p:cTn id="36" dur="1" fill="hold">
                                          <p:stCondLst>
                                            <p:cond delay="0"/>
                                          </p:stCondLst>
                                        </p:cTn>
                                        <p:tgtEl>
                                          <p:spTgt spid="34823"/>
                                        </p:tgtEl>
                                        <p:attrNameLst>
                                          <p:attrName>style.visibility</p:attrName>
                                        </p:attrNameLst>
                                      </p:cBhvr>
                                      <p:to>
                                        <p:strVal val="visible"/>
                                      </p:to>
                                    </p:set>
                                    <p:anim calcmode="lin" valueType="num">
                                      <p:cBhvr>
                                        <p:cTn id="37" dur="500" fill="hold"/>
                                        <p:tgtEl>
                                          <p:spTgt spid="34823"/>
                                        </p:tgtEl>
                                        <p:attrNameLst>
                                          <p:attrName>ppt_w</p:attrName>
                                        </p:attrNameLst>
                                      </p:cBhvr>
                                      <p:tavLst>
                                        <p:tav tm="0">
                                          <p:val>
                                            <p:fltVal val="0"/>
                                          </p:val>
                                        </p:tav>
                                        <p:tav tm="100000">
                                          <p:val>
                                            <p:strVal val="#ppt_w"/>
                                          </p:val>
                                        </p:tav>
                                      </p:tavLst>
                                    </p:anim>
                                    <p:anim calcmode="lin" valueType="num">
                                      <p:cBhvr>
                                        <p:cTn id="38" dur="500" fill="hold"/>
                                        <p:tgtEl>
                                          <p:spTgt spid="34823"/>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nodeType="clickEffect">
                                  <p:stCondLst>
                                    <p:cond delay="0"/>
                                  </p:stCondLst>
                                  <p:childTnLst>
                                    <p:set>
                                      <p:cBhvr>
                                        <p:cTn id="42" dur="1" fill="hold">
                                          <p:stCondLst>
                                            <p:cond delay="0"/>
                                          </p:stCondLst>
                                        </p:cTn>
                                        <p:tgtEl>
                                          <p:spTgt spid="34824"/>
                                        </p:tgtEl>
                                        <p:attrNameLst>
                                          <p:attrName>style.visibility</p:attrName>
                                        </p:attrNameLst>
                                      </p:cBhvr>
                                      <p:to>
                                        <p:strVal val="visible"/>
                                      </p:to>
                                    </p:set>
                                    <p:anim calcmode="lin" valueType="num">
                                      <p:cBhvr>
                                        <p:cTn id="43" dur="500" fill="hold"/>
                                        <p:tgtEl>
                                          <p:spTgt spid="34824"/>
                                        </p:tgtEl>
                                        <p:attrNameLst>
                                          <p:attrName>ppt_w</p:attrName>
                                        </p:attrNameLst>
                                      </p:cBhvr>
                                      <p:tavLst>
                                        <p:tav tm="0">
                                          <p:val>
                                            <p:fltVal val="0"/>
                                          </p:val>
                                        </p:tav>
                                        <p:tav tm="100000">
                                          <p:val>
                                            <p:strVal val="#ppt_w"/>
                                          </p:val>
                                        </p:tav>
                                      </p:tavLst>
                                    </p:anim>
                                    <p:anim calcmode="lin" valueType="num">
                                      <p:cBhvr>
                                        <p:cTn id="44" dur="500" fill="hold"/>
                                        <p:tgtEl>
                                          <p:spTgt spid="34824"/>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nodeType="clickEffect">
                                  <p:stCondLst>
                                    <p:cond delay="0"/>
                                  </p:stCondLst>
                                  <p:childTnLst>
                                    <p:set>
                                      <p:cBhvr>
                                        <p:cTn id="48" dur="1" fill="hold">
                                          <p:stCondLst>
                                            <p:cond delay="0"/>
                                          </p:stCondLst>
                                        </p:cTn>
                                        <p:tgtEl>
                                          <p:spTgt spid="34825"/>
                                        </p:tgtEl>
                                        <p:attrNameLst>
                                          <p:attrName>style.visibility</p:attrName>
                                        </p:attrNameLst>
                                      </p:cBhvr>
                                      <p:to>
                                        <p:strVal val="visible"/>
                                      </p:to>
                                    </p:set>
                                    <p:anim calcmode="lin" valueType="num">
                                      <p:cBhvr>
                                        <p:cTn id="49" dur="500" fill="hold"/>
                                        <p:tgtEl>
                                          <p:spTgt spid="34825"/>
                                        </p:tgtEl>
                                        <p:attrNameLst>
                                          <p:attrName>ppt_w</p:attrName>
                                        </p:attrNameLst>
                                      </p:cBhvr>
                                      <p:tavLst>
                                        <p:tav tm="0">
                                          <p:val>
                                            <p:fltVal val="0"/>
                                          </p:val>
                                        </p:tav>
                                        <p:tav tm="100000">
                                          <p:val>
                                            <p:strVal val="#ppt_w"/>
                                          </p:val>
                                        </p:tav>
                                      </p:tavLst>
                                    </p:anim>
                                    <p:anim calcmode="lin" valueType="num">
                                      <p:cBhvr>
                                        <p:cTn id="50" dur="500" fill="hold"/>
                                        <p:tgtEl>
                                          <p:spTgt spid="34825"/>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ntr" presetSubtype="16" fill="hold" nodeType="clickEffect">
                                  <p:stCondLst>
                                    <p:cond delay="0"/>
                                  </p:stCondLst>
                                  <p:childTnLst>
                                    <p:set>
                                      <p:cBhvr>
                                        <p:cTn id="54" dur="1" fill="hold">
                                          <p:stCondLst>
                                            <p:cond delay="0"/>
                                          </p:stCondLst>
                                        </p:cTn>
                                        <p:tgtEl>
                                          <p:spTgt spid="34826"/>
                                        </p:tgtEl>
                                        <p:attrNameLst>
                                          <p:attrName>style.visibility</p:attrName>
                                        </p:attrNameLst>
                                      </p:cBhvr>
                                      <p:to>
                                        <p:strVal val="visible"/>
                                      </p:to>
                                    </p:set>
                                    <p:anim calcmode="lin" valueType="num">
                                      <p:cBhvr>
                                        <p:cTn id="55" dur="500" fill="hold"/>
                                        <p:tgtEl>
                                          <p:spTgt spid="34826"/>
                                        </p:tgtEl>
                                        <p:attrNameLst>
                                          <p:attrName>ppt_w</p:attrName>
                                        </p:attrNameLst>
                                      </p:cBhvr>
                                      <p:tavLst>
                                        <p:tav tm="0">
                                          <p:val>
                                            <p:fltVal val="0"/>
                                          </p:val>
                                        </p:tav>
                                        <p:tav tm="100000">
                                          <p:val>
                                            <p:strVal val="#ppt_w"/>
                                          </p:val>
                                        </p:tav>
                                      </p:tavLst>
                                    </p:anim>
                                    <p:anim calcmode="lin" valueType="num">
                                      <p:cBhvr>
                                        <p:cTn id="56" dur="500" fill="hold"/>
                                        <p:tgtEl>
                                          <p:spTgt spid="34826"/>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16" fill="hold" nodeType="clickEffect">
                                  <p:stCondLst>
                                    <p:cond delay="0"/>
                                  </p:stCondLst>
                                  <p:childTnLst>
                                    <p:set>
                                      <p:cBhvr>
                                        <p:cTn id="60" dur="1" fill="hold">
                                          <p:stCondLst>
                                            <p:cond delay="0"/>
                                          </p:stCondLst>
                                        </p:cTn>
                                        <p:tgtEl>
                                          <p:spTgt spid="34827"/>
                                        </p:tgtEl>
                                        <p:attrNameLst>
                                          <p:attrName>style.visibility</p:attrName>
                                        </p:attrNameLst>
                                      </p:cBhvr>
                                      <p:to>
                                        <p:strVal val="visible"/>
                                      </p:to>
                                    </p:set>
                                    <p:anim calcmode="lin" valueType="num">
                                      <p:cBhvr>
                                        <p:cTn id="61" dur="500" fill="hold"/>
                                        <p:tgtEl>
                                          <p:spTgt spid="34827"/>
                                        </p:tgtEl>
                                        <p:attrNameLst>
                                          <p:attrName>ppt_w</p:attrName>
                                        </p:attrNameLst>
                                      </p:cBhvr>
                                      <p:tavLst>
                                        <p:tav tm="0">
                                          <p:val>
                                            <p:fltVal val="0"/>
                                          </p:val>
                                        </p:tav>
                                        <p:tav tm="100000">
                                          <p:val>
                                            <p:strVal val="#ppt_w"/>
                                          </p:val>
                                        </p:tav>
                                      </p:tavLst>
                                    </p:anim>
                                    <p:anim calcmode="lin" valueType="num">
                                      <p:cBhvr>
                                        <p:cTn id="62" dur="500" fill="hold"/>
                                        <p:tgtEl>
                                          <p:spTgt spid="34827"/>
                                        </p:tgtEl>
                                        <p:attrNameLst>
                                          <p:attrName>ppt_h</p:attrName>
                                        </p:attrNameLst>
                                      </p:cBhvr>
                                      <p:tavLst>
                                        <p:tav tm="0">
                                          <p:val>
                                            <p:fltVal val="0"/>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3" presetClass="entr" presetSubtype="16" fill="hold" nodeType="clickEffect">
                                  <p:stCondLst>
                                    <p:cond delay="0"/>
                                  </p:stCondLst>
                                  <p:childTnLst>
                                    <p:set>
                                      <p:cBhvr>
                                        <p:cTn id="66" dur="1" fill="hold">
                                          <p:stCondLst>
                                            <p:cond delay="0"/>
                                          </p:stCondLst>
                                        </p:cTn>
                                        <p:tgtEl>
                                          <p:spTgt spid="34828"/>
                                        </p:tgtEl>
                                        <p:attrNameLst>
                                          <p:attrName>style.visibility</p:attrName>
                                        </p:attrNameLst>
                                      </p:cBhvr>
                                      <p:to>
                                        <p:strVal val="visible"/>
                                      </p:to>
                                    </p:set>
                                    <p:anim calcmode="lin" valueType="num">
                                      <p:cBhvr>
                                        <p:cTn id="67" dur="500" fill="hold"/>
                                        <p:tgtEl>
                                          <p:spTgt spid="34828"/>
                                        </p:tgtEl>
                                        <p:attrNameLst>
                                          <p:attrName>ppt_w</p:attrName>
                                        </p:attrNameLst>
                                      </p:cBhvr>
                                      <p:tavLst>
                                        <p:tav tm="0">
                                          <p:val>
                                            <p:fltVal val="0"/>
                                          </p:val>
                                        </p:tav>
                                        <p:tav tm="100000">
                                          <p:val>
                                            <p:strVal val="#ppt_w"/>
                                          </p:val>
                                        </p:tav>
                                      </p:tavLst>
                                    </p:anim>
                                    <p:anim calcmode="lin" valueType="num">
                                      <p:cBhvr>
                                        <p:cTn id="68" dur="500" fill="hold"/>
                                        <p:tgtEl>
                                          <p:spTgt spid="34828"/>
                                        </p:tgtEl>
                                        <p:attrNameLst>
                                          <p:attrName>ppt_h</p:attrName>
                                        </p:attrNameLst>
                                      </p:cBhvr>
                                      <p:tavLst>
                                        <p:tav tm="0">
                                          <p:val>
                                            <p:fltVal val="0"/>
                                          </p:val>
                                        </p:tav>
                                        <p:tav tm="100000">
                                          <p:val>
                                            <p:strVal val="#ppt_h"/>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3" presetClass="entr" presetSubtype="16" fill="hold" nodeType="clickEffect">
                                  <p:stCondLst>
                                    <p:cond delay="0"/>
                                  </p:stCondLst>
                                  <p:childTnLst>
                                    <p:set>
                                      <p:cBhvr>
                                        <p:cTn id="72" dur="1" fill="hold">
                                          <p:stCondLst>
                                            <p:cond delay="0"/>
                                          </p:stCondLst>
                                        </p:cTn>
                                        <p:tgtEl>
                                          <p:spTgt spid="34830"/>
                                        </p:tgtEl>
                                        <p:attrNameLst>
                                          <p:attrName>style.visibility</p:attrName>
                                        </p:attrNameLst>
                                      </p:cBhvr>
                                      <p:to>
                                        <p:strVal val="visible"/>
                                      </p:to>
                                    </p:set>
                                    <p:anim calcmode="lin" valueType="num">
                                      <p:cBhvr>
                                        <p:cTn id="73" dur="500" fill="hold"/>
                                        <p:tgtEl>
                                          <p:spTgt spid="34830"/>
                                        </p:tgtEl>
                                        <p:attrNameLst>
                                          <p:attrName>ppt_w</p:attrName>
                                        </p:attrNameLst>
                                      </p:cBhvr>
                                      <p:tavLst>
                                        <p:tav tm="0">
                                          <p:val>
                                            <p:fltVal val="0"/>
                                          </p:val>
                                        </p:tav>
                                        <p:tav tm="100000">
                                          <p:val>
                                            <p:strVal val="#ppt_w"/>
                                          </p:val>
                                        </p:tav>
                                      </p:tavLst>
                                    </p:anim>
                                    <p:anim calcmode="lin" valueType="num">
                                      <p:cBhvr>
                                        <p:cTn id="74" dur="500" fill="hold"/>
                                        <p:tgtEl>
                                          <p:spTgt spid="34830"/>
                                        </p:tgtEl>
                                        <p:attrNameLst>
                                          <p:attrName>ppt_h</p:attrName>
                                        </p:attrNameLst>
                                      </p:cBhvr>
                                      <p:tavLst>
                                        <p:tav tm="0">
                                          <p:val>
                                            <p:fltVal val="0"/>
                                          </p:val>
                                        </p:tav>
                                        <p:tav tm="100000">
                                          <p:val>
                                            <p:strVal val="#ppt_h"/>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9" presetClass="entr" presetSubtype="0" fill="hold" nodeType="clickEffect">
                                  <p:stCondLst>
                                    <p:cond delay="0"/>
                                  </p:stCondLst>
                                  <p:childTnLst>
                                    <p:set>
                                      <p:cBhvr>
                                        <p:cTn id="78" dur="1" fill="hold">
                                          <p:stCondLst>
                                            <p:cond delay="0"/>
                                          </p:stCondLst>
                                        </p:cTn>
                                        <p:tgtEl>
                                          <p:spTgt spid="34832"/>
                                        </p:tgtEl>
                                        <p:attrNameLst>
                                          <p:attrName>style.visibility</p:attrName>
                                        </p:attrNameLst>
                                      </p:cBhvr>
                                      <p:to>
                                        <p:strVal val="visible"/>
                                      </p:to>
                                    </p:set>
                                    <p:animEffect transition="in" filter="dissolve">
                                      <p:cBhvr>
                                        <p:cTn id="79" dur="2000"/>
                                        <p:tgtEl>
                                          <p:spTgt spid="34832"/>
                                        </p:tgtEl>
                                      </p:cBhvr>
                                    </p:animEffect>
                                  </p:childTnLst>
                                  <p:subTnLst>
                                    <p:audio>
                                      <p:cMediaNode>
                                        <p:cTn display="0" masterRel="sameClick">
                                          <p:stCondLst>
                                            <p:cond evt="begin" delay="0">
                                              <p:tn val="77"/>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A0E9D62B-8391-CB46-A2EE-103127DE800C}"/>
              </a:ext>
            </a:extLst>
          </p:cNvPr>
          <p:cNvSpPr>
            <a:spLocks noGrp="1" noChangeArrowheads="1"/>
          </p:cNvSpPr>
          <p:nvPr>
            <p:ph type="title"/>
          </p:nvPr>
        </p:nvSpPr>
        <p:spPr/>
        <p:txBody>
          <a:bodyPr/>
          <a:lstStyle/>
          <a:p>
            <a:pPr eaLnBrk="1" hangingPunct="1"/>
            <a:endParaRPr lang="en-US" altLang="en-US"/>
          </a:p>
        </p:txBody>
      </p:sp>
      <p:pic>
        <p:nvPicPr>
          <p:cNvPr id="13316" name="Picture 4">
            <a:extLst>
              <a:ext uri="{FF2B5EF4-FFF2-40B4-BE49-F238E27FC236}">
                <a16:creationId xmlns:a16="http://schemas.microsoft.com/office/drawing/2014/main" id="{8B60207E-F969-F94D-FDB7-8EDDF65D90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5">
            <a:extLst>
              <a:ext uri="{FF2B5EF4-FFF2-40B4-BE49-F238E27FC236}">
                <a16:creationId xmlns:a16="http://schemas.microsoft.com/office/drawing/2014/main" id="{0D854034-E383-13FD-ADFD-3E34F18A5C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0"/>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6">
            <a:extLst>
              <a:ext uri="{FF2B5EF4-FFF2-40B4-BE49-F238E27FC236}">
                <a16:creationId xmlns:a16="http://schemas.microsoft.com/office/drawing/2014/main" id="{DD18260E-BD4D-E962-5DD2-B7E3A2D69A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438400"/>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7">
            <a:extLst>
              <a:ext uri="{FF2B5EF4-FFF2-40B4-BE49-F238E27FC236}">
                <a16:creationId xmlns:a16="http://schemas.microsoft.com/office/drawing/2014/main" id="{485D0741-EA1F-B1E3-090C-1BAF0A4379EE}"/>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6019800" y="0"/>
            <a:ext cx="3124200" cy="2286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3321" name="Picture 9">
            <a:extLst>
              <a:ext uri="{FF2B5EF4-FFF2-40B4-BE49-F238E27FC236}">
                <a16:creationId xmlns:a16="http://schemas.microsoft.com/office/drawing/2014/main" id="{01F1DEA3-4A81-849E-7C33-BEF02CE461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438400"/>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10">
            <a:extLst>
              <a:ext uri="{FF2B5EF4-FFF2-40B4-BE49-F238E27FC236}">
                <a16:creationId xmlns:a16="http://schemas.microsoft.com/office/drawing/2014/main" id="{C9855A3F-2AB4-D93C-990C-D9D1BD6B12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438400"/>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3" name="WordArt 11">
            <a:extLst>
              <a:ext uri="{FF2B5EF4-FFF2-40B4-BE49-F238E27FC236}">
                <a16:creationId xmlns:a16="http://schemas.microsoft.com/office/drawing/2014/main" id="{74DD29F1-A93F-BA9B-1EB2-78E095AC3D0E}"/>
              </a:ext>
            </a:extLst>
          </p:cNvPr>
          <p:cNvSpPr>
            <a:spLocks noChangeArrowheads="1" noChangeShapeType="1" noTextEdit="1"/>
          </p:cNvSpPr>
          <p:nvPr/>
        </p:nvSpPr>
        <p:spPr bwMode="auto">
          <a:xfrm>
            <a:off x="2971800" y="4876800"/>
            <a:ext cx="2667000" cy="19812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contourClr>
                <a:srgbClr val="FFFFFF"/>
              </a:contourClr>
            </a:sp3d>
          </a:bodyPr>
          <a:lstStyle/>
          <a:p>
            <a:pPr algn="ctr"/>
            <a:r>
              <a:rPr lang="en-US" sz="3600" kern="10">
                <a:ln w="9525">
                  <a:round/>
                  <a:headEnd/>
                  <a:tailEnd/>
                </a:ln>
                <a:blipFill dpi="0" rotWithShape="0">
                  <a:blip r:embed="rId3"/>
                  <a:srcRect/>
                  <a:tile tx="0" ty="0" sx="100000" sy="100000" flip="none" algn="tl"/>
                </a:blipFill>
                <a:latin typeface="Arial Black" panose="020B0A04020102020204" pitchFamily="34" charset="0"/>
              </a:rPr>
              <a:t>6</a:t>
            </a:r>
          </a:p>
        </p:txBody>
      </p:sp>
      <p:sp>
        <p:nvSpPr>
          <p:cNvPr id="13325" name="WordArt 13">
            <a:extLst>
              <a:ext uri="{FF2B5EF4-FFF2-40B4-BE49-F238E27FC236}">
                <a16:creationId xmlns:a16="http://schemas.microsoft.com/office/drawing/2014/main" id="{0436D0A2-53B5-0C61-4BDB-92C03DF435E0}"/>
              </a:ext>
            </a:extLst>
          </p:cNvPr>
          <p:cNvSpPr>
            <a:spLocks noChangeArrowheads="1" noChangeShapeType="1" noTextEdit="1"/>
          </p:cNvSpPr>
          <p:nvPr/>
        </p:nvSpPr>
        <p:spPr bwMode="auto">
          <a:xfrm>
            <a:off x="6477000" y="2438400"/>
            <a:ext cx="2438400" cy="26670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panose="020B0806030902050204" pitchFamily="34" charset="0"/>
              </a:rPr>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circle(in)">
                                      <p:cBhvr>
                                        <p:cTn id="7" dur="20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circle(in)">
                                      <p:cBhvr>
                                        <p:cTn id="12" dur="2000"/>
                                        <p:tgtEl>
                                          <p:spTgt spid="133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13319"/>
                                        </p:tgtEl>
                                        <p:attrNameLst>
                                          <p:attrName>style.visibility</p:attrName>
                                        </p:attrNameLst>
                                      </p:cBhvr>
                                      <p:to>
                                        <p:strVal val="visible"/>
                                      </p:to>
                                    </p:set>
                                    <p:animEffect transition="in" filter="circle(in)">
                                      <p:cBhvr>
                                        <p:cTn id="17" dur="2000"/>
                                        <p:tgtEl>
                                          <p:spTgt spid="1331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13318"/>
                                        </p:tgtEl>
                                        <p:attrNameLst>
                                          <p:attrName>style.visibility</p:attrName>
                                        </p:attrNameLst>
                                      </p:cBhvr>
                                      <p:to>
                                        <p:strVal val="visible"/>
                                      </p:to>
                                    </p:set>
                                    <p:animEffect transition="in" filter="circle(in)">
                                      <p:cBhvr>
                                        <p:cTn id="22" dur="2000"/>
                                        <p:tgtEl>
                                          <p:spTgt spid="1331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13321"/>
                                        </p:tgtEl>
                                        <p:attrNameLst>
                                          <p:attrName>style.visibility</p:attrName>
                                        </p:attrNameLst>
                                      </p:cBhvr>
                                      <p:to>
                                        <p:strVal val="visible"/>
                                      </p:to>
                                    </p:set>
                                    <p:animEffect transition="in" filter="circle(in)">
                                      <p:cBhvr>
                                        <p:cTn id="27" dur="2000"/>
                                        <p:tgtEl>
                                          <p:spTgt spid="1332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9" presetClass="entr" presetSubtype="0" fill="hold" nodeType="clickEffect">
                                  <p:stCondLst>
                                    <p:cond delay="0"/>
                                  </p:stCondLst>
                                  <p:childTnLst>
                                    <p:set>
                                      <p:cBhvr>
                                        <p:cTn id="31" dur="1" fill="hold">
                                          <p:stCondLst>
                                            <p:cond delay="0"/>
                                          </p:stCondLst>
                                        </p:cTn>
                                        <p:tgtEl>
                                          <p:spTgt spid="13322"/>
                                        </p:tgtEl>
                                        <p:attrNameLst>
                                          <p:attrName>style.visibility</p:attrName>
                                        </p:attrNameLst>
                                      </p:cBhvr>
                                      <p:to>
                                        <p:strVal val="visible"/>
                                      </p:to>
                                    </p:set>
                                    <p:anim calcmode="lin" valueType="num">
                                      <p:cBhvr>
                                        <p:cTn id="32" dur="1000" fill="hold"/>
                                        <p:tgtEl>
                                          <p:spTgt spid="13322"/>
                                        </p:tgtEl>
                                        <p:attrNameLst>
                                          <p:attrName>ppt_x</p:attrName>
                                        </p:attrNameLst>
                                      </p:cBhvr>
                                      <p:tavLst>
                                        <p:tav tm="0">
                                          <p:val>
                                            <p:strVal val="#ppt_x-.2"/>
                                          </p:val>
                                        </p:tav>
                                        <p:tav tm="100000">
                                          <p:val>
                                            <p:strVal val="#ppt_x"/>
                                          </p:val>
                                        </p:tav>
                                      </p:tavLst>
                                    </p:anim>
                                    <p:anim calcmode="lin" valueType="num">
                                      <p:cBhvr>
                                        <p:cTn id="33" dur="1000" fill="hold"/>
                                        <p:tgtEl>
                                          <p:spTgt spid="13322"/>
                                        </p:tgtEl>
                                        <p:attrNameLst>
                                          <p:attrName>ppt_y</p:attrName>
                                        </p:attrNameLst>
                                      </p:cBhvr>
                                      <p:tavLst>
                                        <p:tav tm="0">
                                          <p:val>
                                            <p:strVal val="#ppt_y"/>
                                          </p:val>
                                        </p:tav>
                                        <p:tav tm="100000">
                                          <p:val>
                                            <p:strVal val="#ppt_y"/>
                                          </p:val>
                                        </p:tav>
                                      </p:tavLst>
                                    </p:anim>
                                    <p:animEffect transition="in" filter="wipe(right)" prLst="gradientSize: 0.1">
                                      <p:cBhvr>
                                        <p:cTn id="34" dur="1000"/>
                                        <p:tgtEl>
                                          <p:spTgt spid="1332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16" fill="hold" nodeType="clickEffect">
                                  <p:stCondLst>
                                    <p:cond delay="0"/>
                                  </p:stCondLst>
                                  <p:childTnLst>
                                    <p:set>
                                      <p:cBhvr>
                                        <p:cTn id="38" dur="1" fill="hold">
                                          <p:stCondLst>
                                            <p:cond delay="0"/>
                                          </p:stCondLst>
                                        </p:cTn>
                                        <p:tgtEl>
                                          <p:spTgt spid="13323"/>
                                        </p:tgtEl>
                                        <p:attrNameLst>
                                          <p:attrName>style.visibility</p:attrName>
                                        </p:attrNameLst>
                                      </p:cBhvr>
                                      <p:to>
                                        <p:strVal val="visible"/>
                                      </p:to>
                                    </p:set>
                                    <p:anim calcmode="lin" valueType="num">
                                      <p:cBhvr>
                                        <p:cTn id="39" dur="500" fill="hold"/>
                                        <p:tgtEl>
                                          <p:spTgt spid="13323"/>
                                        </p:tgtEl>
                                        <p:attrNameLst>
                                          <p:attrName>ppt_w</p:attrName>
                                        </p:attrNameLst>
                                      </p:cBhvr>
                                      <p:tavLst>
                                        <p:tav tm="0">
                                          <p:val>
                                            <p:fltVal val="0"/>
                                          </p:val>
                                        </p:tav>
                                        <p:tav tm="100000">
                                          <p:val>
                                            <p:strVal val="#ppt_w"/>
                                          </p:val>
                                        </p:tav>
                                      </p:tavLst>
                                    </p:anim>
                                    <p:anim calcmode="lin" valueType="num">
                                      <p:cBhvr>
                                        <p:cTn id="40" dur="500" fill="hold"/>
                                        <p:tgtEl>
                                          <p:spTgt spid="13323"/>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xit" presetSubtype="16" fill="hold" nodeType="clickEffect">
                                  <p:stCondLst>
                                    <p:cond delay="0"/>
                                  </p:stCondLst>
                                  <p:childTnLst>
                                    <p:animEffect transition="out" filter="box(in)">
                                      <p:cBhvr>
                                        <p:cTn id="44" dur="500"/>
                                        <p:tgtEl>
                                          <p:spTgt spid="13323"/>
                                        </p:tgtEl>
                                      </p:cBhvr>
                                    </p:animEffect>
                                    <p:set>
                                      <p:cBhvr>
                                        <p:cTn id="45" dur="1" fill="hold">
                                          <p:stCondLst>
                                            <p:cond delay="499"/>
                                          </p:stCondLst>
                                        </p:cTn>
                                        <p:tgtEl>
                                          <p:spTgt spid="13323"/>
                                        </p:tgtEl>
                                        <p:attrNameLst>
                                          <p:attrName>style.visibility</p:attrName>
                                        </p:attrNameLst>
                                      </p:cBhvr>
                                      <p:to>
                                        <p:strVal val="hidden"/>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xit" presetSubtype="16" fill="hold" nodeType="clickEffect">
                                  <p:stCondLst>
                                    <p:cond delay="0"/>
                                  </p:stCondLst>
                                  <p:childTnLst>
                                    <p:animEffect transition="out" filter="box(in)">
                                      <p:cBhvr>
                                        <p:cTn id="49" dur="500"/>
                                        <p:tgtEl>
                                          <p:spTgt spid="13322"/>
                                        </p:tgtEl>
                                      </p:cBhvr>
                                    </p:animEffect>
                                    <p:set>
                                      <p:cBhvr>
                                        <p:cTn id="50" dur="1" fill="hold">
                                          <p:stCondLst>
                                            <p:cond delay="499"/>
                                          </p:stCondLst>
                                        </p:cTn>
                                        <p:tgtEl>
                                          <p:spTgt spid="13322"/>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ntr" presetSubtype="16" fill="hold" nodeType="clickEffect">
                                  <p:stCondLst>
                                    <p:cond delay="0"/>
                                  </p:stCondLst>
                                  <p:childTnLst>
                                    <p:set>
                                      <p:cBhvr>
                                        <p:cTn id="54" dur="1" fill="hold">
                                          <p:stCondLst>
                                            <p:cond delay="0"/>
                                          </p:stCondLst>
                                        </p:cTn>
                                        <p:tgtEl>
                                          <p:spTgt spid="13325"/>
                                        </p:tgtEl>
                                        <p:attrNameLst>
                                          <p:attrName>style.visibility</p:attrName>
                                        </p:attrNameLst>
                                      </p:cBhvr>
                                      <p:to>
                                        <p:strVal val="visible"/>
                                      </p:to>
                                    </p:set>
                                    <p:anim calcmode="lin" valueType="num">
                                      <p:cBhvr>
                                        <p:cTn id="55" dur="500" fill="hold"/>
                                        <p:tgtEl>
                                          <p:spTgt spid="13325"/>
                                        </p:tgtEl>
                                        <p:attrNameLst>
                                          <p:attrName>ppt_w</p:attrName>
                                        </p:attrNameLst>
                                      </p:cBhvr>
                                      <p:tavLst>
                                        <p:tav tm="0">
                                          <p:val>
                                            <p:fltVal val="0"/>
                                          </p:val>
                                        </p:tav>
                                        <p:tav tm="100000">
                                          <p:val>
                                            <p:strVal val="#ppt_w"/>
                                          </p:val>
                                        </p:tav>
                                      </p:tavLst>
                                    </p:anim>
                                    <p:anim calcmode="lin" valueType="num">
                                      <p:cBhvr>
                                        <p:cTn id="56" dur="500" fill="hold"/>
                                        <p:tgtEl>
                                          <p:spTgt spid="13325"/>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4" presetClass="exit" presetSubtype="16" fill="hold" nodeType="clickEffect">
                                  <p:stCondLst>
                                    <p:cond delay="0"/>
                                  </p:stCondLst>
                                  <p:childTnLst>
                                    <p:animEffect transition="out" filter="box(in)">
                                      <p:cBhvr>
                                        <p:cTn id="60" dur="500"/>
                                        <p:tgtEl>
                                          <p:spTgt spid="13325"/>
                                        </p:tgtEl>
                                      </p:cBhvr>
                                    </p:animEffect>
                                    <p:set>
                                      <p:cBhvr>
                                        <p:cTn id="61" dur="1" fill="hold">
                                          <p:stCondLst>
                                            <p:cond delay="499"/>
                                          </p:stCondLst>
                                        </p:cTn>
                                        <p:tgtEl>
                                          <p:spTgt spid="13325"/>
                                        </p:tgtEl>
                                        <p:attrNameLst>
                                          <p:attrName>style.visibility</p:attrName>
                                        </p:attrNameLst>
                                      </p:cBhvr>
                                      <p:to>
                                        <p:strVal val="hidden"/>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4" presetClass="exit" presetSubtype="16" fill="hold" nodeType="clickEffect">
                                  <p:stCondLst>
                                    <p:cond delay="0"/>
                                  </p:stCondLst>
                                  <p:childTnLst>
                                    <p:animEffect transition="out" filter="box(in)">
                                      <p:cBhvr>
                                        <p:cTn id="65" dur="500"/>
                                        <p:tgtEl>
                                          <p:spTgt spid="13321"/>
                                        </p:tgtEl>
                                      </p:cBhvr>
                                    </p:animEffect>
                                    <p:set>
                                      <p:cBhvr>
                                        <p:cTn id="66" dur="1" fill="hold">
                                          <p:stCondLst>
                                            <p:cond delay="499"/>
                                          </p:stCondLst>
                                        </p:cTn>
                                        <p:tgtEl>
                                          <p:spTgt spid="13321"/>
                                        </p:tgtEl>
                                        <p:attrNameLst>
                                          <p:attrName>style.visibility</p:attrName>
                                        </p:attrNameLst>
                                      </p:cBhvr>
                                      <p:to>
                                        <p:strVal val="hidden"/>
                                      </p:to>
                                    </p:set>
                                  </p:childTnLst>
                                </p:cTn>
                              </p:par>
                              <p:par>
                                <p:cTn id="67" presetID="4" presetClass="exit" presetSubtype="16" fill="hold" nodeType="withEffect">
                                  <p:stCondLst>
                                    <p:cond delay="0"/>
                                  </p:stCondLst>
                                  <p:childTnLst>
                                    <p:animEffect transition="out" filter="box(in)">
                                      <p:cBhvr>
                                        <p:cTn id="68" dur="500"/>
                                        <p:tgtEl>
                                          <p:spTgt spid="13318"/>
                                        </p:tgtEl>
                                      </p:cBhvr>
                                    </p:animEffect>
                                    <p:set>
                                      <p:cBhvr>
                                        <p:cTn id="69" dur="1" fill="hold">
                                          <p:stCondLst>
                                            <p:cond delay="499"/>
                                          </p:stCondLst>
                                        </p:cTn>
                                        <p:tgtEl>
                                          <p:spTgt spid="13318"/>
                                        </p:tgtEl>
                                        <p:attrNameLst>
                                          <p:attrName>style.visibility</p:attrName>
                                        </p:attrNameLst>
                                      </p:cBhvr>
                                      <p:to>
                                        <p:strVal val="hidden"/>
                                      </p:to>
                                    </p:set>
                                  </p:childTnLst>
                                </p:cTn>
                              </p:par>
                              <p:par>
                                <p:cTn id="70" presetID="4" presetClass="exit" presetSubtype="16" fill="hold" nodeType="withEffect">
                                  <p:stCondLst>
                                    <p:cond delay="0"/>
                                  </p:stCondLst>
                                  <p:childTnLst>
                                    <p:animEffect transition="out" filter="box(in)">
                                      <p:cBhvr>
                                        <p:cTn id="71" dur="500"/>
                                        <p:tgtEl>
                                          <p:spTgt spid="13319"/>
                                        </p:tgtEl>
                                      </p:cBhvr>
                                    </p:animEffect>
                                    <p:set>
                                      <p:cBhvr>
                                        <p:cTn id="72" dur="1" fill="hold">
                                          <p:stCondLst>
                                            <p:cond delay="499"/>
                                          </p:stCondLst>
                                        </p:cTn>
                                        <p:tgtEl>
                                          <p:spTgt spid="13319"/>
                                        </p:tgtEl>
                                        <p:attrNameLst>
                                          <p:attrName>style.visibility</p:attrName>
                                        </p:attrNameLst>
                                      </p:cBhvr>
                                      <p:to>
                                        <p:strVal val="hidden"/>
                                      </p:to>
                                    </p:set>
                                  </p:childTnLst>
                                </p:cTn>
                              </p:par>
                              <p:par>
                                <p:cTn id="73" presetID="4" presetClass="exit" presetSubtype="16" fill="hold" nodeType="withEffect">
                                  <p:stCondLst>
                                    <p:cond delay="0"/>
                                  </p:stCondLst>
                                  <p:childTnLst>
                                    <p:animEffect transition="out" filter="box(in)">
                                      <p:cBhvr>
                                        <p:cTn id="74" dur="500"/>
                                        <p:tgtEl>
                                          <p:spTgt spid="13317"/>
                                        </p:tgtEl>
                                      </p:cBhvr>
                                    </p:animEffect>
                                    <p:set>
                                      <p:cBhvr>
                                        <p:cTn id="75" dur="1" fill="hold">
                                          <p:stCondLst>
                                            <p:cond delay="499"/>
                                          </p:stCondLst>
                                        </p:cTn>
                                        <p:tgtEl>
                                          <p:spTgt spid="13317"/>
                                        </p:tgtEl>
                                        <p:attrNameLst>
                                          <p:attrName>style.visibility</p:attrName>
                                        </p:attrNameLst>
                                      </p:cBhvr>
                                      <p:to>
                                        <p:strVal val="hidden"/>
                                      </p:to>
                                    </p:set>
                                  </p:childTnLst>
                                </p:cTn>
                              </p:par>
                              <p:par>
                                <p:cTn id="76" presetID="4" presetClass="exit" presetSubtype="16" fill="hold" nodeType="withEffect">
                                  <p:stCondLst>
                                    <p:cond delay="0"/>
                                  </p:stCondLst>
                                  <p:childTnLst>
                                    <p:animEffect transition="out" filter="box(in)">
                                      <p:cBhvr>
                                        <p:cTn id="77" dur="500"/>
                                        <p:tgtEl>
                                          <p:spTgt spid="13316"/>
                                        </p:tgtEl>
                                      </p:cBhvr>
                                    </p:animEffect>
                                    <p:set>
                                      <p:cBhvr>
                                        <p:cTn id="78" dur="1" fill="hold">
                                          <p:stCondLst>
                                            <p:cond delay="499"/>
                                          </p:stCondLst>
                                        </p:cTn>
                                        <p:tgtEl>
                                          <p:spTgt spid="133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007CDDB-A540-DF7F-8AAA-8F6E29576861}"/>
              </a:ext>
            </a:extLst>
          </p:cNvPr>
          <p:cNvSpPr>
            <a:spLocks noGrp="1" noChangeArrowheads="1"/>
          </p:cNvSpPr>
          <p:nvPr>
            <p:ph type="title"/>
          </p:nvPr>
        </p:nvSpPr>
        <p:spPr/>
        <p:txBody>
          <a:bodyPr/>
          <a:lstStyle/>
          <a:p>
            <a:pPr eaLnBrk="1" hangingPunct="1"/>
            <a:endParaRPr lang="en-US" altLang="en-US"/>
          </a:p>
        </p:txBody>
      </p:sp>
      <p:sp>
        <p:nvSpPr>
          <p:cNvPr id="24579" name="Rectangle 3">
            <a:extLst>
              <a:ext uri="{FF2B5EF4-FFF2-40B4-BE49-F238E27FC236}">
                <a16:creationId xmlns:a16="http://schemas.microsoft.com/office/drawing/2014/main" id="{7176EEE1-AAF3-6E0A-8E4A-5F0D5F460C42}"/>
              </a:ext>
            </a:extLst>
          </p:cNvPr>
          <p:cNvSpPr>
            <a:spLocks noGrp="1" noChangeArrowheads="1"/>
          </p:cNvSpPr>
          <p:nvPr>
            <p:ph type="body" idx="1"/>
          </p:nvPr>
        </p:nvSpPr>
        <p:spPr/>
        <p:txBody>
          <a:bodyPr/>
          <a:lstStyle/>
          <a:p>
            <a:pPr eaLnBrk="1" hangingPunct="1"/>
            <a:endParaRPr lang="en-US" altLang="en-US"/>
          </a:p>
        </p:txBody>
      </p:sp>
      <p:sp>
        <p:nvSpPr>
          <p:cNvPr id="23556" name="WordArt 4">
            <a:extLst>
              <a:ext uri="{FF2B5EF4-FFF2-40B4-BE49-F238E27FC236}">
                <a16:creationId xmlns:a16="http://schemas.microsoft.com/office/drawing/2014/main" id="{22D1FFD6-2CE1-2EA2-98A6-AB1A16234382}"/>
              </a:ext>
            </a:extLst>
          </p:cNvPr>
          <p:cNvSpPr>
            <a:spLocks noChangeArrowheads="1" noChangeShapeType="1" noTextEdit="1"/>
          </p:cNvSpPr>
          <p:nvPr/>
        </p:nvSpPr>
        <p:spPr bwMode="auto">
          <a:xfrm>
            <a:off x="1295400" y="381000"/>
            <a:ext cx="5410200" cy="60198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rPr>
              <a:t>6</a:t>
            </a:r>
          </a:p>
        </p:txBody>
      </p:sp>
      <p:sp>
        <p:nvSpPr>
          <p:cNvPr id="23557" name="WordArt 5">
            <a:extLst>
              <a:ext uri="{FF2B5EF4-FFF2-40B4-BE49-F238E27FC236}">
                <a16:creationId xmlns:a16="http://schemas.microsoft.com/office/drawing/2014/main" id="{64569235-EEF5-F406-71AC-F978C85551B6}"/>
              </a:ext>
            </a:extLst>
          </p:cNvPr>
          <p:cNvSpPr>
            <a:spLocks noChangeArrowheads="1" noChangeShapeType="1" noTextEdit="1"/>
          </p:cNvSpPr>
          <p:nvPr/>
        </p:nvSpPr>
        <p:spPr bwMode="auto">
          <a:xfrm>
            <a:off x="1371600" y="533400"/>
            <a:ext cx="5181600" cy="57150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rPr>
              <a:t>9</a:t>
            </a:r>
          </a:p>
        </p:txBody>
      </p:sp>
      <p:sp>
        <p:nvSpPr>
          <p:cNvPr id="23558" name="WordArt 6">
            <a:extLst>
              <a:ext uri="{FF2B5EF4-FFF2-40B4-BE49-F238E27FC236}">
                <a16:creationId xmlns:a16="http://schemas.microsoft.com/office/drawing/2014/main" id="{831E1815-A81E-2C7F-3928-B58693A85F5A}"/>
              </a:ext>
            </a:extLst>
          </p:cNvPr>
          <p:cNvSpPr>
            <a:spLocks noChangeArrowheads="1" noChangeShapeType="1" noTextEdit="1"/>
          </p:cNvSpPr>
          <p:nvPr/>
        </p:nvSpPr>
        <p:spPr bwMode="auto">
          <a:xfrm>
            <a:off x="1600200" y="685800"/>
            <a:ext cx="5029200" cy="58674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rPr>
              <a:t>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500" fill="hold"/>
                                        <p:tgtEl>
                                          <p:spTgt spid="23556"/>
                                        </p:tgtEl>
                                        <p:attrNameLst>
                                          <p:attrName>ppt_w</p:attrName>
                                        </p:attrNameLst>
                                      </p:cBhvr>
                                      <p:tavLst>
                                        <p:tav tm="0">
                                          <p:val>
                                            <p:fltVal val="0"/>
                                          </p:val>
                                        </p:tav>
                                        <p:tav tm="100000">
                                          <p:val>
                                            <p:strVal val="#ppt_w"/>
                                          </p:val>
                                        </p:tav>
                                      </p:tavLst>
                                    </p:anim>
                                    <p:anim calcmode="lin" valueType="num">
                                      <p:cBhvr>
                                        <p:cTn id="8" dur="500" fill="hold"/>
                                        <p:tgtEl>
                                          <p:spTgt spid="23556"/>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xit" presetSubtype="16" fill="hold" nodeType="clickEffect">
                                  <p:stCondLst>
                                    <p:cond delay="0"/>
                                  </p:stCondLst>
                                  <p:childTnLst>
                                    <p:animEffect transition="out" filter="box(in)">
                                      <p:cBhvr>
                                        <p:cTn id="12" dur="500"/>
                                        <p:tgtEl>
                                          <p:spTgt spid="23556"/>
                                        </p:tgtEl>
                                      </p:cBhvr>
                                    </p:animEffect>
                                    <p:set>
                                      <p:cBhvr>
                                        <p:cTn id="13" dur="1" fill="hold">
                                          <p:stCondLst>
                                            <p:cond delay="499"/>
                                          </p:stCondLst>
                                        </p:cTn>
                                        <p:tgtEl>
                                          <p:spTgt spid="23556"/>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35" presetClass="entr" presetSubtype="0" fill="hold" nodeType="clickEffect">
                                  <p:stCondLst>
                                    <p:cond delay="0"/>
                                  </p:stCondLst>
                                  <p:childTnLst>
                                    <p:set>
                                      <p:cBhvr>
                                        <p:cTn id="17" dur="1" fill="hold">
                                          <p:stCondLst>
                                            <p:cond delay="0"/>
                                          </p:stCondLst>
                                        </p:cTn>
                                        <p:tgtEl>
                                          <p:spTgt spid="23557"/>
                                        </p:tgtEl>
                                        <p:attrNameLst>
                                          <p:attrName>style.visibility</p:attrName>
                                        </p:attrNameLst>
                                      </p:cBhvr>
                                      <p:to>
                                        <p:strVal val="visible"/>
                                      </p:to>
                                    </p:set>
                                    <p:animEffect transition="in" filter="fade">
                                      <p:cBhvr>
                                        <p:cTn id="18" dur="2000"/>
                                        <p:tgtEl>
                                          <p:spTgt spid="23557"/>
                                        </p:tgtEl>
                                      </p:cBhvr>
                                    </p:animEffect>
                                    <p:anim calcmode="lin" valueType="num">
                                      <p:cBhvr>
                                        <p:cTn id="19" dur="2000" fill="hold"/>
                                        <p:tgtEl>
                                          <p:spTgt spid="23557"/>
                                        </p:tgtEl>
                                        <p:attrNameLst>
                                          <p:attrName>style.rotation</p:attrName>
                                        </p:attrNameLst>
                                      </p:cBhvr>
                                      <p:tavLst>
                                        <p:tav tm="0">
                                          <p:val>
                                            <p:fltVal val="720"/>
                                          </p:val>
                                        </p:tav>
                                        <p:tav tm="100000">
                                          <p:val>
                                            <p:fltVal val="0"/>
                                          </p:val>
                                        </p:tav>
                                      </p:tavLst>
                                    </p:anim>
                                    <p:anim calcmode="lin" valueType="num">
                                      <p:cBhvr>
                                        <p:cTn id="20" dur="2000" fill="hold"/>
                                        <p:tgtEl>
                                          <p:spTgt spid="23557"/>
                                        </p:tgtEl>
                                        <p:attrNameLst>
                                          <p:attrName>ppt_h</p:attrName>
                                        </p:attrNameLst>
                                      </p:cBhvr>
                                      <p:tavLst>
                                        <p:tav tm="0">
                                          <p:val>
                                            <p:fltVal val="0"/>
                                          </p:val>
                                        </p:tav>
                                        <p:tav tm="100000">
                                          <p:val>
                                            <p:strVal val="#ppt_h"/>
                                          </p:val>
                                        </p:tav>
                                      </p:tavLst>
                                    </p:anim>
                                    <p:anim calcmode="lin" valueType="num">
                                      <p:cBhvr>
                                        <p:cTn id="21" dur="2000" fill="hold"/>
                                        <p:tgtEl>
                                          <p:spTgt spid="23557"/>
                                        </p:tgtEl>
                                        <p:attrNameLst>
                                          <p:attrName>ppt_w</p:attrName>
                                        </p:attrNameLst>
                                      </p:cBhvr>
                                      <p:tavLst>
                                        <p:tav tm="0">
                                          <p:val>
                                            <p:fltVal val="0"/>
                                          </p:val>
                                        </p:tav>
                                        <p:tav tm="100000">
                                          <p:val>
                                            <p:strVal val="#ppt_w"/>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xit" presetSubtype="16" fill="hold" nodeType="clickEffect">
                                  <p:stCondLst>
                                    <p:cond delay="0"/>
                                  </p:stCondLst>
                                  <p:childTnLst>
                                    <p:animEffect transition="out" filter="box(in)">
                                      <p:cBhvr>
                                        <p:cTn id="25" dur="500"/>
                                        <p:tgtEl>
                                          <p:spTgt spid="23557"/>
                                        </p:tgtEl>
                                      </p:cBhvr>
                                    </p:animEffect>
                                    <p:set>
                                      <p:cBhvr>
                                        <p:cTn id="26" dur="1" fill="hold">
                                          <p:stCondLst>
                                            <p:cond delay="499"/>
                                          </p:stCondLst>
                                        </p:cTn>
                                        <p:tgtEl>
                                          <p:spTgt spid="23557"/>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35" presetClass="entr" presetSubtype="0" fill="hold" nodeType="clickEffect">
                                  <p:stCondLst>
                                    <p:cond delay="0"/>
                                  </p:stCondLst>
                                  <p:childTnLst>
                                    <p:set>
                                      <p:cBhvr>
                                        <p:cTn id="30" dur="1" fill="hold">
                                          <p:stCondLst>
                                            <p:cond delay="0"/>
                                          </p:stCondLst>
                                        </p:cTn>
                                        <p:tgtEl>
                                          <p:spTgt spid="23558"/>
                                        </p:tgtEl>
                                        <p:attrNameLst>
                                          <p:attrName>style.visibility</p:attrName>
                                        </p:attrNameLst>
                                      </p:cBhvr>
                                      <p:to>
                                        <p:strVal val="visible"/>
                                      </p:to>
                                    </p:set>
                                    <p:animEffect transition="in" filter="fade">
                                      <p:cBhvr>
                                        <p:cTn id="31" dur="2000"/>
                                        <p:tgtEl>
                                          <p:spTgt spid="23558"/>
                                        </p:tgtEl>
                                      </p:cBhvr>
                                    </p:animEffect>
                                    <p:anim calcmode="lin" valueType="num">
                                      <p:cBhvr>
                                        <p:cTn id="32" dur="2000" fill="hold"/>
                                        <p:tgtEl>
                                          <p:spTgt spid="23558"/>
                                        </p:tgtEl>
                                        <p:attrNameLst>
                                          <p:attrName>style.rotation</p:attrName>
                                        </p:attrNameLst>
                                      </p:cBhvr>
                                      <p:tavLst>
                                        <p:tav tm="0">
                                          <p:val>
                                            <p:fltVal val="720"/>
                                          </p:val>
                                        </p:tav>
                                        <p:tav tm="100000">
                                          <p:val>
                                            <p:fltVal val="0"/>
                                          </p:val>
                                        </p:tav>
                                      </p:tavLst>
                                    </p:anim>
                                    <p:anim calcmode="lin" valueType="num">
                                      <p:cBhvr>
                                        <p:cTn id="33" dur="2000" fill="hold"/>
                                        <p:tgtEl>
                                          <p:spTgt spid="23558"/>
                                        </p:tgtEl>
                                        <p:attrNameLst>
                                          <p:attrName>ppt_h</p:attrName>
                                        </p:attrNameLst>
                                      </p:cBhvr>
                                      <p:tavLst>
                                        <p:tav tm="0">
                                          <p:val>
                                            <p:fltVal val="0"/>
                                          </p:val>
                                        </p:tav>
                                        <p:tav tm="100000">
                                          <p:val>
                                            <p:strVal val="#ppt_h"/>
                                          </p:val>
                                        </p:tav>
                                      </p:tavLst>
                                    </p:anim>
                                    <p:anim calcmode="lin" valueType="num">
                                      <p:cBhvr>
                                        <p:cTn id="34" dur="2000" fill="hold"/>
                                        <p:tgtEl>
                                          <p:spTgt spid="2355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BA816760-E340-B083-3D0D-25241B5EBAF4}"/>
              </a:ext>
            </a:extLst>
          </p:cNvPr>
          <p:cNvSpPr>
            <a:spLocks noGrp="1" noChangeArrowheads="1"/>
          </p:cNvSpPr>
          <p:nvPr>
            <p:ph type="title"/>
          </p:nvPr>
        </p:nvSpPr>
        <p:spPr/>
        <p:txBody>
          <a:bodyPr/>
          <a:lstStyle/>
          <a:p>
            <a:pPr eaLnBrk="1" hangingPunct="1"/>
            <a:endParaRPr lang="en-US" altLang="en-US"/>
          </a:p>
        </p:txBody>
      </p:sp>
      <p:pic>
        <p:nvPicPr>
          <p:cNvPr id="20484" name="Picture 4">
            <a:extLst>
              <a:ext uri="{FF2B5EF4-FFF2-40B4-BE49-F238E27FC236}">
                <a16:creationId xmlns:a16="http://schemas.microsoft.com/office/drawing/2014/main" id="{077ECC8F-AD7C-2E95-22E2-C4141C0AB3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85800"/>
            <a:ext cx="2743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6">
            <a:extLst>
              <a:ext uri="{FF2B5EF4-FFF2-40B4-BE49-F238E27FC236}">
                <a16:creationId xmlns:a16="http://schemas.microsoft.com/office/drawing/2014/main" id="{03A9068F-B936-EBE5-DDFC-5DBE235065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685800"/>
            <a:ext cx="2743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7" name="Picture 7">
            <a:extLst>
              <a:ext uri="{FF2B5EF4-FFF2-40B4-BE49-F238E27FC236}">
                <a16:creationId xmlns:a16="http://schemas.microsoft.com/office/drawing/2014/main" id="{30F40E9D-AFE2-D91F-28EB-282309F590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762000"/>
            <a:ext cx="2743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8" name="Picture 8">
            <a:extLst>
              <a:ext uri="{FF2B5EF4-FFF2-40B4-BE49-F238E27FC236}">
                <a16:creationId xmlns:a16="http://schemas.microsoft.com/office/drawing/2014/main" id="{57479995-244E-45F5-9875-D2E8874619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57600"/>
            <a:ext cx="2743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9" name="Picture 9">
            <a:extLst>
              <a:ext uri="{FF2B5EF4-FFF2-40B4-BE49-F238E27FC236}">
                <a16:creationId xmlns:a16="http://schemas.microsoft.com/office/drawing/2014/main" id="{21D40541-F029-8279-5C1B-09005B1B56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657600"/>
            <a:ext cx="2743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0" name="Picture 10">
            <a:extLst>
              <a:ext uri="{FF2B5EF4-FFF2-40B4-BE49-F238E27FC236}">
                <a16:creationId xmlns:a16="http://schemas.microsoft.com/office/drawing/2014/main" id="{EB248EBC-82E4-EEBC-58A6-C8ABCFD455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3657600"/>
            <a:ext cx="2743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2" name="WordArt 12">
            <a:extLst>
              <a:ext uri="{FF2B5EF4-FFF2-40B4-BE49-F238E27FC236}">
                <a16:creationId xmlns:a16="http://schemas.microsoft.com/office/drawing/2014/main" id="{7BA846A5-0499-4C4B-1B1B-56719C30C2E0}"/>
              </a:ext>
            </a:extLst>
          </p:cNvPr>
          <p:cNvSpPr>
            <a:spLocks noChangeArrowheads="1" noChangeShapeType="1" noTextEdit="1"/>
          </p:cNvSpPr>
          <p:nvPr/>
        </p:nvSpPr>
        <p:spPr bwMode="auto">
          <a:xfrm>
            <a:off x="2743200" y="1600200"/>
            <a:ext cx="2743200" cy="2590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spc="720">
                <a:solidFill>
                  <a:srgbClr val="0000FF"/>
                </a:solidFill>
                <a:effectLst>
                  <a:outerShdw dist="45791" dir="3378596" algn="ctr" rotWithShape="0">
                    <a:srgbClr val="4D4D4D">
                      <a:alpha val="79999"/>
                    </a:srgbClr>
                  </a:outerShdw>
                </a:effectLst>
                <a:latin typeface="Arial Black" panose="020B0A04020102020204" pitchFamily="34" charset="0"/>
              </a:rPr>
              <a:t>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p:cTn id="7" dur="500" fill="hold"/>
                                        <p:tgtEl>
                                          <p:spTgt spid="20484"/>
                                        </p:tgtEl>
                                        <p:attrNameLst>
                                          <p:attrName>ppt_w</p:attrName>
                                        </p:attrNameLst>
                                      </p:cBhvr>
                                      <p:tavLst>
                                        <p:tav tm="0">
                                          <p:val>
                                            <p:fltVal val="0"/>
                                          </p:val>
                                        </p:tav>
                                        <p:tav tm="100000">
                                          <p:val>
                                            <p:strVal val="#ppt_w"/>
                                          </p:val>
                                        </p:tav>
                                      </p:tavLst>
                                    </p:anim>
                                    <p:anim calcmode="lin" valueType="num">
                                      <p:cBhvr>
                                        <p:cTn id="8" dur="500" fill="hold"/>
                                        <p:tgtEl>
                                          <p:spTgt spid="20484"/>
                                        </p:tgtEl>
                                        <p:attrNameLst>
                                          <p:attrName>ppt_h</p:attrName>
                                        </p:attrNameLst>
                                      </p:cBhvr>
                                      <p:tavLst>
                                        <p:tav tm="0">
                                          <p:val>
                                            <p:fltVal val="0"/>
                                          </p:val>
                                        </p:tav>
                                        <p:tav tm="100000">
                                          <p:val>
                                            <p:strVal val="#ppt_h"/>
                                          </p:val>
                                        </p:tav>
                                      </p:tavLst>
                                    </p:anim>
                                    <p:animEffect transition="in" filter="fade">
                                      <p:cBhvr>
                                        <p:cTn id="9" dur="500"/>
                                        <p:tgtEl>
                                          <p:spTgt spid="2048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20486"/>
                                        </p:tgtEl>
                                        <p:attrNameLst>
                                          <p:attrName>style.visibility</p:attrName>
                                        </p:attrNameLst>
                                      </p:cBhvr>
                                      <p:to>
                                        <p:strVal val="visible"/>
                                      </p:to>
                                    </p:set>
                                    <p:anim calcmode="lin" valueType="num">
                                      <p:cBhvr>
                                        <p:cTn id="14" dur="500" fill="hold"/>
                                        <p:tgtEl>
                                          <p:spTgt spid="20486"/>
                                        </p:tgtEl>
                                        <p:attrNameLst>
                                          <p:attrName>ppt_w</p:attrName>
                                        </p:attrNameLst>
                                      </p:cBhvr>
                                      <p:tavLst>
                                        <p:tav tm="0">
                                          <p:val>
                                            <p:fltVal val="0"/>
                                          </p:val>
                                        </p:tav>
                                        <p:tav tm="100000">
                                          <p:val>
                                            <p:strVal val="#ppt_w"/>
                                          </p:val>
                                        </p:tav>
                                      </p:tavLst>
                                    </p:anim>
                                    <p:anim calcmode="lin" valueType="num">
                                      <p:cBhvr>
                                        <p:cTn id="15" dur="500" fill="hold"/>
                                        <p:tgtEl>
                                          <p:spTgt spid="20486"/>
                                        </p:tgtEl>
                                        <p:attrNameLst>
                                          <p:attrName>ppt_h</p:attrName>
                                        </p:attrNameLst>
                                      </p:cBhvr>
                                      <p:tavLst>
                                        <p:tav tm="0">
                                          <p:val>
                                            <p:fltVal val="0"/>
                                          </p:val>
                                        </p:tav>
                                        <p:tav tm="100000">
                                          <p:val>
                                            <p:strVal val="#ppt_h"/>
                                          </p:val>
                                        </p:tav>
                                      </p:tavLst>
                                    </p:anim>
                                    <p:animEffect transition="in" filter="fade">
                                      <p:cBhvr>
                                        <p:cTn id="16" dur="500"/>
                                        <p:tgtEl>
                                          <p:spTgt spid="2048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20487"/>
                                        </p:tgtEl>
                                        <p:attrNameLst>
                                          <p:attrName>style.visibility</p:attrName>
                                        </p:attrNameLst>
                                      </p:cBhvr>
                                      <p:to>
                                        <p:strVal val="visible"/>
                                      </p:to>
                                    </p:set>
                                    <p:anim calcmode="lin" valueType="num">
                                      <p:cBhvr>
                                        <p:cTn id="21" dur="500" fill="hold"/>
                                        <p:tgtEl>
                                          <p:spTgt spid="20487"/>
                                        </p:tgtEl>
                                        <p:attrNameLst>
                                          <p:attrName>ppt_w</p:attrName>
                                        </p:attrNameLst>
                                      </p:cBhvr>
                                      <p:tavLst>
                                        <p:tav tm="0">
                                          <p:val>
                                            <p:fltVal val="0"/>
                                          </p:val>
                                        </p:tav>
                                        <p:tav tm="100000">
                                          <p:val>
                                            <p:strVal val="#ppt_w"/>
                                          </p:val>
                                        </p:tav>
                                      </p:tavLst>
                                    </p:anim>
                                    <p:anim calcmode="lin" valueType="num">
                                      <p:cBhvr>
                                        <p:cTn id="22" dur="500" fill="hold"/>
                                        <p:tgtEl>
                                          <p:spTgt spid="20487"/>
                                        </p:tgtEl>
                                        <p:attrNameLst>
                                          <p:attrName>ppt_h</p:attrName>
                                        </p:attrNameLst>
                                      </p:cBhvr>
                                      <p:tavLst>
                                        <p:tav tm="0">
                                          <p:val>
                                            <p:fltVal val="0"/>
                                          </p:val>
                                        </p:tav>
                                        <p:tav tm="100000">
                                          <p:val>
                                            <p:strVal val="#ppt_h"/>
                                          </p:val>
                                        </p:tav>
                                      </p:tavLst>
                                    </p:anim>
                                    <p:animEffect transition="in" filter="fade">
                                      <p:cBhvr>
                                        <p:cTn id="23" dur="500"/>
                                        <p:tgtEl>
                                          <p:spTgt spid="2048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nodeType="clickEffect">
                                  <p:stCondLst>
                                    <p:cond delay="0"/>
                                  </p:stCondLst>
                                  <p:childTnLst>
                                    <p:set>
                                      <p:cBhvr>
                                        <p:cTn id="27" dur="1" fill="hold">
                                          <p:stCondLst>
                                            <p:cond delay="0"/>
                                          </p:stCondLst>
                                        </p:cTn>
                                        <p:tgtEl>
                                          <p:spTgt spid="20488"/>
                                        </p:tgtEl>
                                        <p:attrNameLst>
                                          <p:attrName>style.visibility</p:attrName>
                                        </p:attrNameLst>
                                      </p:cBhvr>
                                      <p:to>
                                        <p:strVal val="visible"/>
                                      </p:to>
                                    </p:set>
                                    <p:anim calcmode="lin" valueType="num">
                                      <p:cBhvr>
                                        <p:cTn id="28" dur="500" fill="hold"/>
                                        <p:tgtEl>
                                          <p:spTgt spid="20488"/>
                                        </p:tgtEl>
                                        <p:attrNameLst>
                                          <p:attrName>ppt_w</p:attrName>
                                        </p:attrNameLst>
                                      </p:cBhvr>
                                      <p:tavLst>
                                        <p:tav tm="0">
                                          <p:val>
                                            <p:fltVal val="0"/>
                                          </p:val>
                                        </p:tav>
                                        <p:tav tm="100000">
                                          <p:val>
                                            <p:strVal val="#ppt_w"/>
                                          </p:val>
                                        </p:tav>
                                      </p:tavLst>
                                    </p:anim>
                                    <p:anim calcmode="lin" valueType="num">
                                      <p:cBhvr>
                                        <p:cTn id="29" dur="500" fill="hold"/>
                                        <p:tgtEl>
                                          <p:spTgt spid="20488"/>
                                        </p:tgtEl>
                                        <p:attrNameLst>
                                          <p:attrName>ppt_h</p:attrName>
                                        </p:attrNameLst>
                                      </p:cBhvr>
                                      <p:tavLst>
                                        <p:tav tm="0">
                                          <p:val>
                                            <p:fltVal val="0"/>
                                          </p:val>
                                        </p:tav>
                                        <p:tav tm="100000">
                                          <p:val>
                                            <p:strVal val="#ppt_h"/>
                                          </p:val>
                                        </p:tav>
                                      </p:tavLst>
                                    </p:anim>
                                    <p:animEffect transition="in" filter="fade">
                                      <p:cBhvr>
                                        <p:cTn id="30" dur="500"/>
                                        <p:tgtEl>
                                          <p:spTgt spid="2048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0" fill="hold" nodeType="clickEffect">
                                  <p:stCondLst>
                                    <p:cond delay="0"/>
                                  </p:stCondLst>
                                  <p:childTnLst>
                                    <p:set>
                                      <p:cBhvr>
                                        <p:cTn id="34" dur="1" fill="hold">
                                          <p:stCondLst>
                                            <p:cond delay="0"/>
                                          </p:stCondLst>
                                        </p:cTn>
                                        <p:tgtEl>
                                          <p:spTgt spid="20489"/>
                                        </p:tgtEl>
                                        <p:attrNameLst>
                                          <p:attrName>style.visibility</p:attrName>
                                        </p:attrNameLst>
                                      </p:cBhvr>
                                      <p:to>
                                        <p:strVal val="visible"/>
                                      </p:to>
                                    </p:set>
                                    <p:anim calcmode="lin" valueType="num">
                                      <p:cBhvr>
                                        <p:cTn id="35" dur="500" fill="hold"/>
                                        <p:tgtEl>
                                          <p:spTgt spid="20489"/>
                                        </p:tgtEl>
                                        <p:attrNameLst>
                                          <p:attrName>ppt_w</p:attrName>
                                        </p:attrNameLst>
                                      </p:cBhvr>
                                      <p:tavLst>
                                        <p:tav tm="0">
                                          <p:val>
                                            <p:fltVal val="0"/>
                                          </p:val>
                                        </p:tav>
                                        <p:tav tm="100000">
                                          <p:val>
                                            <p:strVal val="#ppt_w"/>
                                          </p:val>
                                        </p:tav>
                                      </p:tavLst>
                                    </p:anim>
                                    <p:anim calcmode="lin" valueType="num">
                                      <p:cBhvr>
                                        <p:cTn id="36" dur="500" fill="hold"/>
                                        <p:tgtEl>
                                          <p:spTgt spid="20489"/>
                                        </p:tgtEl>
                                        <p:attrNameLst>
                                          <p:attrName>ppt_h</p:attrName>
                                        </p:attrNameLst>
                                      </p:cBhvr>
                                      <p:tavLst>
                                        <p:tav tm="0">
                                          <p:val>
                                            <p:fltVal val="0"/>
                                          </p:val>
                                        </p:tav>
                                        <p:tav tm="100000">
                                          <p:val>
                                            <p:strVal val="#ppt_h"/>
                                          </p:val>
                                        </p:tav>
                                      </p:tavLst>
                                    </p:anim>
                                    <p:animEffect transition="in" filter="fade">
                                      <p:cBhvr>
                                        <p:cTn id="37" dur="500"/>
                                        <p:tgtEl>
                                          <p:spTgt spid="2048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0" fill="hold" nodeType="clickEffect">
                                  <p:stCondLst>
                                    <p:cond delay="0"/>
                                  </p:stCondLst>
                                  <p:childTnLst>
                                    <p:set>
                                      <p:cBhvr>
                                        <p:cTn id="41" dur="1" fill="hold">
                                          <p:stCondLst>
                                            <p:cond delay="0"/>
                                          </p:stCondLst>
                                        </p:cTn>
                                        <p:tgtEl>
                                          <p:spTgt spid="20490"/>
                                        </p:tgtEl>
                                        <p:attrNameLst>
                                          <p:attrName>style.visibility</p:attrName>
                                        </p:attrNameLst>
                                      </p:cBhvr>
                                      <p:to>
                                        <p:strVal val="visible"/>
                                      </p:to>
                                    </p:set>
                                    <p:anim calcmode="lin" valueType="num">
                                      <p:cBhvr>
                                        <p:cTn id="42" dur="500" fill="hold"/>
                                        <p:tgtEl>
                                          <p:spTgt spid="20490"/>
                                        </p:tgtEl>
                                        <p:attrNameLst>
                                          <p:attrName>ppt_w</p:attrName>
                                        </p:attrNameLst>
                                      </p:cBhvr>
                                      <p:tavLst>
                                        <p:tav tm="0">
                                          <p:val>
                                            <p:fltVal val="0"/>
                                          </p:val>
                                        </p:tav>
                                        <p:tav tm="100000">
                                          <p:val>
                                            <p:strVal val="#ppt_w"/>
                                          </p:val>
                                        </p:tav>
                                      </p:tavLst>
                                    </p:anim>
                                    <p:anim calcmode="lin" valueType="num">
                                      <p:cBhvr>
                                        <p:cTn id="43" dur="500" fill="hold"/>
                                        <p:tgtEl>
                                          <p:spTgt spid="20490"/>
                                        </p:tgtEl>
                                        <p:attrNameLst>
                                          <p:attrName>ppt_h</p:attrName>
                                        </p:attrNameLst>
                                      </p:cBhvr>
                                      <p:tavLst>
                                        <p:tav tm="0">
                                          <p:val>
                                            <p:fltVal val="0"/>
                                          </p:val>
                                        </p:tav>
                                        <p:tav tm="100000">
                                          <p:val>
                                            <p:strVal val="#ppt_h"/>
                                          </p:val>
                                        </p:tav>
                                      </p:tavLst>
                                    </p:anim>
                                    <p:animEffect transition="in" filter="fade">
                                      <p:cBhvr>
                                        <p:cTn id="44" dur="500"/>
                                        <p:tgtEl>
                                          <p:spTgt spid="2049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nodeType="clickEffect">
                                  <p:stCondLst>
                                    <p:cond delay="0"/>
                                  </p:stCondLst>
                                  <p:childTnLst>
                                    <p:set>
                                      <p:cBhvr>
                                        <p:cTn id="48" dur="1" fill="hold">
                                          <p:stCondLst>
                                            <p:cond delay="0"/>
                                          </p:stCondLst>
                                        </p:cTn>
                                        <p:tgtEl>
                                          <p:spTgt spid="20492"/>
                                        </p:tgtEl>
                                        <p:attrNameLst>
                                          <p:attrName>style.visibility</p:attrName>
                                        </p:attrNameLst>
                                      </p:cBhvr>
                                      <p:to>
                                        <p:strVal val="visible"/>
                                      </p:to>
                                    </p:set>
                                    <p:animEffect transition="in" filter="dissolve">
                                      <p:cBhvr>
                                        <p:cTn id="49" dur="2000"/>
                                        <p:tgtEl>
                                          <p:spTgt spid="20492"/>
                                        </p:tgtEl>
                                      </p:cBhvr>
                                    </p:animEffect>
                                  </p:childTnLst>
                                  <p:subTnLst>
                                    <p:audio>
                                      <p:cMediaNode>
                                        <p:cTn display="0" masterRel="sameClick">
                                          <p:stCondLst>
                                            <p:cond evt="begin" delay="0">
                                              <p:tn val="47"/>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9412D31D-DCAE-60FF-89F8-B1BE9429DDC6}"/>
              </a:ext>
            </a:extLst>
          </p:cNvPr>
          <p:cNvSpPr>
            <a:spLocks noGrp="1" noChangeArrowheads="1"/>
          </p:cNvSpPr>
          <p:nvPr>
            <p:ph type="title"/>
          </p:nvPr>
        </p:nvSpPr>
        <p:spPr/>
        <p:txBody>
          <a:bodyPr/>
          <a:lstStyle/>
          <a:p>
            <a:pPr eaLnBrk="1" hangingPunct="1"/>
            <a:endParaRPr lang="en-US" altLang="en-US"/>
          </a:p>
        </p:txBody>
      </p:sp>
      <p:sp>
        <p:nvSpPr>
          <p:cNvPr id="26627" name="Rectangle 3">
            <a:extLst>
              <a:ext uri="{FF2B5EF4-FFF2-40B4-BE49-F238E27FC236}">
                <a16:creationId xmlns:a16="http://schemas.microsoft.com/office/drawing/2014/main" id="{04757026-4FE4-9C7B-78D0-C01B34CEA908}"/>
              </a:ext>
            </a:extLst>
          </p:cNvPr>
          <p:cNvSpPr>
            <a:spLocks noGrp="1" noChangeArrowheads="1"/>
          </p:cNvSpPr>
          <p:nvPr>
            <p:ph type="body" idx="1"/>
          </p:nvPr>
        </p:nvSpPr>
        <p:spPr/>
        <p:txBody>
          <a:bodyPr/>
          <a:lstStyle/>
          <a:p>
            <a:pPr eaLnBrk="1" hangingPunct="1"/>
            <a:endParaRPr lang="en-US" altLang="en-US"/>
          </a:p>
        </p:txBody>
      </p:sp>
      <p:pic>
        <p:nvPicPr>
          <p:cNvPr id="14342" name="Picture 6">
            <a:extLst>
              <a:ext uri="{FF2B5EF4-FFF2-40B4-BE49-F238E27FC236}">
                <a16:creationId xmlns:a16="http://schemas.microsoft.com/office/drawing/2014/main" id="{E6EA1280-05BB-77D7-8EB7-65A1DA50BE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4384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7">
            <a:extLst>
              <a:ext uri="{FF2B5EF4-FFF2-40B4-BE49-F238E27FC236}">
                <a16:creationId xmlns:a16="http://schemas.microsoft.com/office/drawing/2014/main" id="{4B64538E-1B16-F756-7E50-6DEEAAC41B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0"/>
            <a:ext cx="24384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4" name="Picture 8">
            <a:extLst>
              <a:ext uri="{FF2B5EF4-FFF2-40B4-BE49-F238E27FC236}">
                <a16:creationId xmlns:a16="http://schemas.microsoft.com/office/drawing/2014/main" id="{1381E739-B881-477F-9BF3-F5618BAEE3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0"/>
            <a:ext cx="24384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5" name="Picture 9">
            <a:extLst>
              <a:ext uri="{FF2B5EF4-FFF2-40B4-BE49-F238E27FC236}">
                <a16:creationId xmlns:a16="http://schemas.microsoft.com/office/drawing/2014/main" id="{3B290F03-A638-655F-65DE-D6D4D66D53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52800"/>
            <a:ext cx="2438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6" name="Picture 10">
            <a:extLst>
              <a:ext uri="{FF2B5EF4-FFF2-40B4-BE49-F238E27FC236}">
                <a16:creationId xmlns:a16="http://schemas.microsoft.com/office/drawing/2014/main" id="{F573D6C2-2B3E-CE09-A287-AF5A393862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3276600"/>
            <a:ext cx="24384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7" name="Picture 11">
            <a:extLst>
              <a:ext uri="{FF2B5EF4-FFF2-40B4-BE49-F238E27FC236}">
                <a16:creationId xmlns:a16="http://schemas.microsoft.com/office/drawing/2014/main" id="{714B43EB-F23C-785C-2D32-4054EC6E6C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3352800"/>
            <a:ext cx="2438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2" name="WordArt 16">
            <a:extLst>
              <a:ext uri="{FF2B5EF4-FFF2-40B4-BE49-F238E27FC236}">
                <a16:creationId xmlns:a16="http://schemas.microsoft.com/office/drawing/2014/main" id="{1961C4D0-AEB7-C03C-14D7-DE101872899C}"/>
              </a:ext>
            </a:extLst>
          </p:cNvPr>
          <p:cNvSpPr>
            <a:spLocks noChangeArrowheads="1" noChangeShapeType="1" noTextEdit="1"/>
          </p:cNvSpPr>
          <p:nvPr/>
        </p:nvSpPr>
        <p:spPr bwMode="auto">
          <a:xfrm>
            <a:off x="7391400" y="2133600"/>
            <a:ext cx="1447800" cy="2286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spc="720">
                <a:solidFill>
                  <a:srgbClr val="0000FF"/>
                </a:solidFill>
                <a:effectLst>
                  <a:outerShdw dist="45791" dir="3378596" algn="ctr" rotWithShape="0">
                    <a:srgbClr val="4D4D4D">
                      <a:alpha val="79999"/>
                    </a:srgbClr>
                  </a:outerShdw>
                </a:effectLst>
                <a:latin typeface="VNI-Times" pitchFamily="2" charset="0"/>
              </a:rPr>
              <a:t>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14342"/>
                                        </p:tgtEl>
                                        <p:attrNameLst>
                                          <p:attrName>style.visibility</p:attrName>
                                        </p:attrNameLst>
                                      </p:cBhvr>
                                      <p:to>
                                        <p:strVal val="visible"/>
                                      </p:to>
                                    </p:set>
                                    <p:animEffect transition="in" filter="fade">
                                      <p:cBhvr>
                                        <p:cTn id="7" dur="1000"/>
                                        <p:tgtEl>
                                          <p:spTgt spid="14342"/>
                                        </p:tgtEl>
                                      </p:cBhvr>
                                    </p:animEffect>
                                    <p:anim calcmode="lin" valueType="num">
                                      <p:cBhvr>
                                        <p:cTn id="8" dur="1000" fill="hold"/>
                                        <p:tgtEl>
                                          <p:spTgt spid="14342"/>
                                        </p:tgtEl>
                                        <p:attrNameLst>
                                          <p:attrName>ppt_x</p:attrName>
                                        </p:attrNameLst>
                                      </p:cBhvr>
                                      <p:tavLst>
                                        <p:tav tm="0">
                                          <p:val>
                                            <p:strVal val="#ppt_x"/>
                                          </p:val>
                                        </p:tav>
                                        <p:tav tm="100000">
                                          <p:val>
                                            <p:strVal val="#ppt_x"/>
                                          </p:val>
                                        </p:tav>
                                      </p:tavLst>
                                    </p:anim>
                                    <p:anim calcmode="lin" valueType="num">
                                      <p:cBhvr>
                                        <p:cTn id="9" dur="1000" fill="hold"/>
                                        <p:tgtEl>
                                          <p:spTgt spid="1434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nodeType="clickEffect">
                                  <p:stCondLst>
                                    <p:cond delay="0"/>
                                  </p:stCondLst>
                                  <p:childTnLst>
                                    <p:set>
                                      <p:cBhvr>
                                        <p:cTn id="13" dur="1" fill="hold">
                                          <p:stCondLst>
                                            <p:cond delay="0"/>
                                          </p:stCondLst>
                                        </p:cTn>
                                        <p:tgtEl>
                                          <p:spTgt spid="14343"/>
                                        </p:tgtEl>
                                        <p:attrNameLst>
                                          <p:attrName>style.visibility</p:attrName>
                                        </p:attrNameLst>
                                      </p:cBhvr>
                                      <p:to>
                                        <p:strVal val="visible"/>
                                      </p:to>
                                    </p:set>
                                    <p:animEffect transition="in" filter="fade">
                                      <p:cBhvr>
                                        <p:cTn id="14" dur="1000"/>
                                        <p:tgtEl>
                                          <p:spTgt spid="14343"/>
                                        </p:tgtEl>
                                      </p:cBhvr>
                                    </p:animEffect>
                                    <p:anim calcmode="lin" valueType="num">
                                      <p:cBhvr>
                                        <p:cTn id="15" dur="1000" fill="hold"/>
                                        <p:tgtEl>
                                          <p:spTgt spid="14343"/>
                                        </p:tgtEl>
                                        <p:attrNameLst>
                                          <p:attrName>ppt_x</p:attrName>
                                        </p:attrNameLst>
                                      </p:cBhvr>
                                      <p:tavLst>
                                        <p:tav tm="0">
                                          <p:val>
                                            <p:strVal val="#ppt_x"/>
                                          </p:val>
                                        </p:tav>
                                        <p:tav tm="100000">
                                          <p:val>
                                            <p:strVal val="#ppt_x"/>
                                          </p:val>
                                        </p:tav>
                                      </p:tavLst>
                                    </p:anim>
                                    <p:anim calcmode="lin" valueType="num">
                                      <p:cBhvr>
                                        <p:cTn id="16" dur="1000" fill="hold"/>
                                        <p:tgtEl>
                                          <p:spTgt spid="14343"/>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nodeType="clickEffect">
                                  <p:stCondLst>
                                    <p:cond delay="0"/>
                                  </p:stCondLst>
                                  <p:childTnLst>
                                    <p:set>
                                      <p:cBhvr>
                                        <p:cTn id="20" dur="1" fill="hold">
                                          <p:stCondLst>
                                            <p:cond delay="0"/>
                                          </p:stCondLst>
                                        </p:cTn>
                                        <p:tgtEl>
                                          <p:spTgt spid="14344"/>
                                        </p:tgtEl>
                                        <p:attrNameLst>
                                          <p:attrName>style.visibility</p:attrName>
                                        </p:attrNameLst>
                                      </p:cBhvr>
                                      <p:to>
                                        <p:strVal val="visible"/>
                                      </p:to>
                                    </p:set>
                                    <p:animEffect transition="in" filter="fade">
                                      <p:cBhvr>
                                        <p:cTn id="21" dur="1000"/>
                                        <p:tgtEl>
                                          <p:spTgt spid="14344"/>
                                        </p:tgtEl>
                                      </p:cBhvr>
                                    </p:animEffect>
                                    <p:anim calcmode="lin" valueType="num">
                                      <p:cBhvr>
                                        <p:cTn id="22" dur="1000" fill="hold"/>
                                        <p:tgtEl>
                                          <p:spTgt spid="14344"/>
                                        </p:tgtEl>
                                        <p:attrNameLst>
                                          <p:attrName>ppt_x</p:attrName>
                                        </p:attrNameLst>
                                      </p:cBhvr>
                                      <p:tavLst>
                                        <p:tav tm="0">
                                          <p:val>
                                            <p:strVal val="#ppt_x"/>
                                          </p:val>
                                        </p:tav>
                                        <p:tav tm="100000">
                                          <p:val>
                                            <p:strVal val="#ppt_x"/>
                                          </p:val>
                                        </p:tav>
                                      </p:tavLst>
                                    </p:anim>
                                    <p:anim calcmode="lin" valueType="num">
                                      <p:cBhvr>
                                        <p:cTn id="23" dur="1000" fill="hold"/>
                                        <p:tgtEl>
                                          <p:spTgt spid="14344"/>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nodeType="clickEffect">
                                  <p:stCondLst>
                                    <p:cond delay="0"/>
                                  </p:stCondLst>
                                  <p:childTnLst>
                                    <p:set>
                                      <p:cBhvr>
                                        <p:cTn id="27" dur="1" fill="hold">
                                          <p:stCondLst>
                                            <p:cond delay="0"/>
                                          </p:stCondLst>
                                        </p:cTn>
                                        <p:tgtEl>
                                          <p:spTgt spid="14345"/>
                                        </p:tgtEl>
                                        <p:attrNameLst>
                                          <p:attrName>style.visibility</p:attrName>
                                        </p:attrNameLst>
                                      </p:cBhvr>
                                      <p:to>
                                        <p:strVal val="visible"/>
                                      </p:to>
                                    </p:set>
                                    <p:animEffect transition="in" filter="fade">
                                      <p:cBhvr>
                                        <p:cTn id="28" dur="1000"/>
                                        <p:tgtEl>
                                          <p:spTgt spid="14345"/>
                                        </p:tgtEl>
                                      </p:cBhvr>
                                    </p:animEffect>
                                    <p:anim calcmode="lin" valueType="num">
                                      <p:cBhvr>
                                        <p:cTn id="29" dur="1000" fill="hold"/>
                                        <p:tgtEl>
                                          <p:spTgt spid="14345"/>
                                        </p:tgtEl>
                                        <p:attrNameLst>
                                          <p:attrName>ppt_x</p:attrName>
                                        </p:attrNameLst>
                                      </p:cBhvr>
                                      <p:tavLst>
                                        <p:tav tm="0">
                                          <p:val>
                                            <p:strVal val="#ppt_x"/>
                                          </p:val>
                                        </p:tav>
                                        <p:tav tm="100000">
                                          <p:val>
                                            <p:strVal val="#ppt_x"/>
                                          </p:val>
                                        </p:tav>
                                      </p:tavLst>
                                    </p:anim>
                                    <p:anim calcmode="lin" valueType="num">
                                      <p:cBhvr>
                                        <p:cTn id="30" dur="1000" fill="hold"/>
                                        <p:tgtEl>
                                          <p:spTgt spid="14345"/>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nodeType="clickEffect">
                                  <p:stCondLst>
                                    <p:cond delay="0"/>
                                  </p:stCondLst>
                                  <p:childTnLst>
                                    <p:set>
                                      <p:cBhvr>
                                        <p:cTn id="34" dur="1" fill="hold">
                                          <p:stCondLst>
                                            <p:cond delay="0"/>
                                          </p:stCondLst>
                                        </p:cTn>
                                        <p:tgtEl>
                                          <p:spTgt spid="14346"/>
                                        </p:tgtEl>
                                        <p:attrNameLst>
                                          <p:attrName>style.visibility</p:attrName>
                                        </p:attrNameLst>
                                      </p:cBhvr>
                                      <p:to>
                                        <p:strVal val="visible"/>
                                      </p:to>
                                    </p:set>
                                    <p:animEffect transition="in" filter="fade">
                                      <p:cBhvr>
                                        <p:cTn id="35" dur="1000"/>
                                        <p:tgtEl>
                                          <p:spTgt spid="14346"/>
                                        </p:tgtEl>
                                      </p:cBhvr>
                                    </p:animEffect>
                                    <p:anim calcmode="lin" valueType="num">
                                      <p:cBhvr>
                                        <p:cTn id="36" dur="1000" fill="hold"/>
                                        <p:tgtEl>
                                          <p:spTgt spid="14346"/>
                                        </p:tgtEl>
                                        <p:attrNameLst>
                                          <p:attrName>ppt_x</p:attrName>
                                        </p:attrNameLst>
                                      </p:cBhvr>
                                      <p:tavLst>
                                        <p:tav tm="0">
                                          <p:val>
                                            <p:strVal val="#ppt_x"/>
                                          </p:val>
                                        </p:tav>
                                        <p:tav tm="100000">
                                          <p:val>
                                            <p:strVal val="#ppt_x"/>
                                          </p:val>
                                        </p:tav>
                                      </p:tavLst>
                                    </p:anim>
                                    <p:anim calcmode="lin" valueType="num">
                                      <p:cBhvr>
                                        <p:cTn id="37" dur="1000" fill="hold"/>
                                        <p:tgtEl>
                                          <p:spTgt spid="14346"/>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7" presetClass="entr" presetSubtype="0" fill="hold" nodeType="clickEffect">
                                  <p:stCondLst>
                                    <p:cond delay="0"/>
                                  </p:stCondLst>
                                  <p:childTnLst>
                                    <p:set>
                                      <p:cBhvr>
                                        <p:cTn id="41" dur="1" fill="hold">
                                          <p:stCondLst>
                                            <p:cond delay="0"/>
                                          </p:stCondLst>
                                        </p:cTn>
                                        <p:tgtEl>
                                          <p:spTgt spid="14347"/>
                                        </p:tgtEl>
                                        <p:attrNameLst>
                                          <p:attrName>style.visibility</p:attrName>
                                        </p:attrNameLst>
                                      </p:cBhvr>
                                      <p:to>
                                        <p:strVal val="visible"/>
                                      </p:to>
                                    </p:set>
                                    <p:animEffect transition="in" filter="fade">
                                      <p:cBhvr>
                                        <p:cTn id="42" dur="1000"/>
                                        <p:tgtEl>
                                          <p:spTgt spid="14347"/>
                                        </p:tgtEl>
                                      </p:cBhvr>
                                    </p:animEffect>
                                    <p:anim calcmode="lin" valueType="num">
                                      <p:cBhvr>
                                        <p:cTn id="43" dur="1000" fill="hold"/>
                                        <p:tgtEl>
                                          <p:spTgt spid="14347"/>
                                        </p:tgtEl>
                                        <p:attrNameLst>
                                          <p:attrName>ppt_x</p:attrName>
                                        </p:attrNameLst>
                                      </p:cBhvr>
                                      <p:tavLst>
                                        <p:tav tm="0">
                                          <p:val>
                                            <p:strVal val="#ppt_x"/>
                                          </p:val>
                                        </p:tav>
                                        <p:tav tm="100000">
                                          <p:val>
                                            <p:strVal val="#ppt_x"/>
                                          </p:val>
                                        </p:tav>
                                      </p:tavLst>
                                    </p:anim>
                                    <p:anim calcmode="lin" valueType="num">
                                      <p:cBhvr>
                                        <p:cTn id="44" dur="1000" fill="hold"/>
                                        <p:tgtEl>
                                          <p:spTgt spid="14347"/>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nodeType="clickEffect">
                                  <p:stCondLst>
                                    <p:cond delay="0"/>
                                  </p:stCondLst>
                                  <p:childTnLst>
                                    <p:set>
                                      <p:cBhvr>
                                        <p:cTn id="48" dur="1" fill="hold">
                                          <p:stCondLst>
                                            <p:cond delay="0"/>
                                          </p:stCondLst>
                                        </p:cTn>
                                        <p:tgtEl>
                                          <p:spTgt spid="14352"/>
                                        </p:tgtEl>
                                        <p:attrNameLst>
                                          <p:attrName>style.visibility</p:attrName>
                                        </p:attrNameLst>
                                      </p:cBhvr>
                                      <p:to>
                                        <p:strVal val="visible"/>
                                      </p:to>
                                    </p:set>
                                    <p:animEffect transition="in" filter="dissolve">
                                      <p:cBhvr>
                                        <p:cTn id="49" dur="2000"/>
                                        <p:tgtEl>
                                          <p:spTgt spid="14352"/>
                                        </p:tgtEl>
                                      </p:cBhvr>
                                    </p:animEffect>
                                  </p:childTnLst>
                                  <p:subTnLst>
                                    <p:audio>
                                      <p:cMediaNode>
                                        <p:cTn display="0" masterRel="sameClick">
                                          <p:stCondLst>
                                            <p:cond evt="begin" delay="0">
                                              <p:tn val="47"/>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3">
            <a:extLst>
              <a:ext uri="{FF2B5EF4-FFF2-40B4-BE49-F238E27FC236}">
                <a16:creationId xmlns:a16="http://schemas.microsoft.com/office/drawing/2014/main" id="{42DDC6E6-B631-AAFB-B0BB-D21400CEB32C}"/>
              </a:ext>
            </a:extLst>
          </p:cNvPr>
          <p:cNvSpPr>
            <a:spLocks noGrp="1" noChangeArrowheads="1"/>
          </p:cNvSpPr>
          <p:nvPr>
            <p:ph type="title"/>
          </p:nvPr>
        </p:nvSpPr>
        <p:spPr/>
        <p:txBody>
          <a:bodyPr/>
          <a:lstStyle/>
          <a:p>
            <a:pPr eaLnBrk="1" hangingPunct="1"/>
            <a:endParaRPr lang="en-US" altLang="en-US"/>
          </a:p>
        </p:txBody>
      </p:sp>
      <p:pic>
        <p:nvPicPr>
          <p:cNvPr id="22532" name="Picture 4">
            <a:extLst>
              <a:ext uri="{FF2B5EF4-FFF2-40B4-BE49-F238E27FC236}">
                <a16:creationId xmlns:a16="http://schemas.microsoft.com/office/drawing/2014/main" id="{1CFE1A01-624C-DE03-656B-A505EDCF23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71763"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5">
            <a:extLst>
              <a:ext uri="{FF2B5EF4-FFF2-40B4-BE49-F238E27FC236}">
                <a16:creationId xmlns:a16="http://schemas.microsoft.com/office/drawing/2014/main" id="{E2E5B42E-2639-584E-DAC1-865C629691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0"/>
            <a:ext cx="2671763"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6">
            <a:extLst>
              <a:ext uri="{FF2B5EF4-FFF2-40B4-BE49-F238E27FC236}">
                <a16:creationId xmlns:a16="http://schemas.microsoft.com/office/drawing/2014/main" id="{198C2AF8-0522-4442-1D33-2813A82E08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2238" y="0"/>
            <a:ext cx="2671762"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7">
            <a:extLst>
              <a:ext uri="{FF2B5EF4-FFF2-40B4-BE49-F238E27FC236}">
                <a16:creationId xmlns:a16="http://schemas.microsoft.com/office/drawing/2014/main" id="{15A6A4EA-1628-8F69-98E4-5AF37B88CD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38625"/>
            <a:ext cx="2671763"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6" name="Picture 8">
            <a:extLst>
              <a:ext uri="{FF2B5EF4-FFF2-40B4-BE49-F238E27FC236}">
                <a16:creationId xmlns:a16="http://schemas.microsoft.com/office/drawing/2014/main" id="{38C55F6C-7C83-97C9-B272-528E35CC71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4238625"/>
            <a:ext cx="2743200"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7" name="Picture 9">
            <a:extLst>
              <a:ext uri="{FF2B5EF4-FFF2-40B4-BE49-F238E27FC236}">
                <a16:creationId xmlns:a16="http://schemas.microsoft.com/office/drawing/2014/main" id="{7CCA5651-4C3D-0AB1-B9E6-722C7E8191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2238" y="4238625"/>
            <a:ext cx="2671762"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4" name="WordArt 16">
            <a:extLst>
              <a:ext uri="{FF2B5EF4-FFF2-40B4-BE49-F238E27FC236}">
                <a16:creationId xmlns:a16="http://schemas.microsoft.com/office/drawing/2014/main" id="{010173D9-AC69-1696-87EC-884DDF31A495}"/>
              </a:ext>
            </a:extLst>
          </p:cNvPr>
          <p:cNvSpPr>
            <a:spLocks noChangeArrowheads="1" noChangeShapeType="1" noTextEdit="1"/>
          </p:cNvSpPr>
          <p:nvPr/>
        </p:nvSpPr>
        <p:spPr bwMode="auto">
          <a:xfrm>
            <a:off x="3429000" y="2362200"/>
            <a:ext cx="1981200" cy="1981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spc="720">
                <a:solidFill>
                  <a:srgbClr val="0000FF"/>
                </a:solidFill>
                <a:effectLst>
                  <a:outerShdw dist="45791" dir="3378596" algn="ctr" rotWithShape="0">
                    <a:srgbClr val="4D4D4D">
                      <a:alpha val="79999"/>
                    </a:srgbClr>
                  </a:outerShdw>
                </a:effectLst>
                <a:latin typeface="VNI-Times" pitchFamily="2" charset="0"/>
              </a:rPr>
              <a:t>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wedge">
                                      <p:cBhvr>
                                        <p:cTn id="7" dur="2000"/>
                                        <p:tgtEl>
                                          <p:spTgt spid="225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22533"/>
                                        </p:tgtEl>
                                        <p:attrNameLst>
                                          <p:attrName>style.visibility</p:attrName>
                                        </p:attrNameLst>
                                      </p:cBhvr>
                                      <p:to>
                                        <p:strVal val="visible"/>
                                      </p:to>
                                    </p:set>
                                    <p:animEffect transition="in" filter="wedge">
                                      <p:cBhvr>
                                        <p:cTn id="12" dur="2000"/>
                                        <p:tgtEl>
                                          <p:spTgt spid="225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nodeType="clickEffect">
                                  <p:stCondLst>
                                    <p:cond delay="0"/>
                                  </p:stCondLst>
                                  <p:childTnLst>
                                    <p:set>
                                      <p:cBhvr>
                                        <p:cTn id="16" dur="1" fill="hold">
                                          <p:stCondLst>
                                            <p:cond delay="0"/>
                                          </p:stCondLst>
                                        </p:cTn>
                                        <p:tgtEl>
                                          <p:spTgt spid="22534"/>
                                        </p:tgtEl>
                                        <p:attrNameLst>
                                          <p:attrName>style.visibility</p:attrName>
                                        </p:attrNameLst>
                                      </p:cBhvr>
                                      <p:to>
                                        <p:strVal val="visible"/>
                                      </p:to>
                                    </p:set>
                                    <p:animEffect transition="in" filter="wedge">
                                      <p:cBhvr>
                                        <p:cTn id="17" dur="2000"/>
                                        <p:tgtEl>
                                          <p:spTgt spid="2253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0" presetClass="entr" presetSubtype="0" fill="hold" nodeType="clickEffect">
                                  <p:stCondLst>
                                    <p:cond delay="0"/>
                                  </p:stCondLst>
                                  <p:childTnLst>
                                    <p:set>
                                      <p:cBhvr>
                                        <p:cTn id="21" dur="1" fill="hold">
                                          <p:stCondLst>
                                            <p:cond delay="0"/>
                                          </p:stCondLst>
                                        </p:cTn>
                                        <p:tgtEl>
                                          <p:spTgt spid="22535"/>
                                        </p:tgtEl>
                                        <p:attrNameLst>
                                          <p:attrName>style.visibility</p:attrName>
                                        </p:attrNameLst>
                                      </p:cBhvr>
                                      <p:to>
                                        <p:strVal val="visible"/>
                                      </p:to>
                                    </p:set>
                                    <p:animEffect transition="in" filter="wedge">
                                      <p:cBhvr>
                                        <p:cTn id="22" dur="2000"/>
                                        <p:tgtEl>
                                          <p:spTgt spid="2253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0" presetClass="entr" presetSubtype="0" fill="hold" nodeType="clickEffect">
                                  <p:stCondLst>
                                    <p:cond delay="0"/>
                                  </p:stCondLst>
                                  <p:childTnLst>
                                    <p:set>
                                      <p:cBhvr>
                                        <p:cTn id="26" dur="1" fill="hold">
                                          <p:stCondLst>
                                            <p:cond delay="0"/>
                                          </p:stCondLst>
                                        </p:cTn>
                                        <p:tgtEl>
                                          <p:spTgt spid="22536"/>
                                        </p:tgtEl>
                                        <p:attrNameLst>
                                          <p:attrName>style.visibility</p:attrName>
                                        </p:attrNameLst>
                                      </p:cBhvr>
                                      <p:to>
                                        <p:strVal val="visible"/>
                                      </p:to>
                                    </p:set>
                                    <p:animEffect transition="in" filter="wedge">
                                      <p:cBhvr>
                                        <p:cTn id="27" dur="2000"/>
                                        <p:tgtEl>
                                          <p:spTgt spid="2253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0" presetClass="entr" presetSubtype="0" fill="hold" nodeType="clickEffect">
                                  <p:stCondLst>
                                    <p:cond delay="0"/>
                                  </p:stCondLst>
                                  <p:childTnLst>
                                    <p:set>
                                      <p:cBhvr>
                                        <p:cTn id="31" dur="1" fill="hold">
                                          <p:stCondLst>
                                            <p:cond delay="0"/>
                                          </p:stCondLst>
                                        </p:cTn>
                                        <p:tgtEl>
                                          <p:spTgt spid="22537"/>
                                        </p:tgtEl>
                                        <p:attrNameLst>
                                          <p:attrName>style.visibility</p:attrName>
                                        </p:attrNameLst>
                                      </p:cBhvr>
                                      <p:to>
                                        <p:strVal val="visible"/>
                                      </p:to>
                                    </p:set>
                                    <p:animEffect transition="in" filter="wedge">
                                      <p:cBhvr>
                                        <p:cTn id="32" dur="2000"/>
                                        <p:tgtEl>
                                          <p:spTgt spid="2253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nodeType="clickEffect">
                                  <p:stCondLst>
                                    <p:cond delay="0"/>
                                  </p:stCondLst>
                                  <p:childTnLst>
                                    <p:set>
                                      <p:cBhvr>
                                        <p:cTn id="36" dur="1" fill="hold">
                                          <p:stCondLst>
                                            <p:cond delay="0"/>
                                          </p:stCondLst>
                                        </p:cTn>
                                        <p:tgtEl>
                                          <p:spTgt spid="22544"/>
                                        </p:tgtEl>
                                        <p:attrNameLst>
                                          <p:attrName>style.visibility</p:attrName>
                                        </p:attrNameLst>
                                      </p:cBhvr>
                                      <p:to>
                                        <p:strVal val="visible"/>
                                      </p:to>
                                    </p:set>
                                    <p:animEffect transition="in" filter="dissolve">
                                      <p:cBhvr>
                                        <p:cTn id="37" dur="2000"/>
                                        <p:tgtEl>
                                          <p:spTgt spid="22544"/>
                                        </p:tgtEl>
                                      </p:cBhvr>
                                    </p:animEffect>
                                  </p:childTnLst>
                                  <p:subTnLst>
                                    <p:audio>
                                      <p:cMediaNode>
                                        <p:cTn display="0" masterRel="sameClick">
                                          <p:stCondLst>
                                            <p:cond evt="begin" delay="0">
                                              <p:tn val="3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8">
            <a:extLst>
              <a:ext uri="{FF2B5EF4-FFF2-40B4-BE49-F238E27FC236}">
                <a16:creationId xmlns:a16="http://schemas.microsoft.com/office/drawing/2014/main" id="{7AC927C2-D41F-1B5E-4DF8-E45155355D90}"/>
              </a:ext>
            </a:extLst>
          </p:cNvPr>
          <p:cNvSpPr>
            <a:spLocks noGrp="1" noChangeArrowheads="1"/>
          </p:cNvSpPr>
          <p:nvPr>
            <p:ph type="title"/>
          </p:nvPr>
        </p:nvSpPr>
        <p:spPr/>
        <p:txBody>
          <a:bodyPr/>
          <a:lstStyle/>
          <a:p>
            <a:pPr eaLnBrk="1" hangingPunct="1"/>
            <a:endParaRPr lang="en-US" altLang="en-US"/>
          </a:p>
        </p:txBody>
      </p:sp>
      <p:pic>
        <p:nvPicPr>
          <p:cNvPr id="28675" name="Picture 4">
            <a:extLst>
              <a:ext uri="{FF2B5EF4-FFF2-40B4-BE49-F238E27FC236}">
                <a16:creationId xmlns:a16="http://schemas.microsoft.com/office/drawing/2014/main" id="{33EC80BD-E208-716B-F132-31CE42E904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6" name="WordArt 5">
            <a:extLst>
              <a:ext uri="{FF2B5EF4-FFF2-40B4-BE49-F238E27FC236}">
                <a16:creationId xmlns:a16="http://schemas.microsoft.com/office/drawing/2014/main" id="{316FF6AF-95CC-0A59-49F8-198FDCBAF325}"/>
              </a:ext>
            </a:extLst>
          </p:cNvPr>
          <p:cNvSpPr>
            <a:spLocks noChangeArrowheads="1" noChangeShapeType="1" noTextEdit="1"/>
          </p:cNvSpPr>
          <p:nvPr/>
        </p:nvSpPr>
        <p:spPr bwMode="auto">
          <a:xfrm>
            <a:off x="3048000" y="838200"/>
            <a:ext cx="2790825" cy="685800"/>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I-Times" pitchFamily="2" charset="0"/>
              </a:rPr>
              <a:t>Hoaït ñoäng 3</a:t>
            </a:r>
          </a:p>
        </p:txBody>
      </p:sp>
      <p:sp>
        <p:nvSpPr>
          <p:cNvPr id="28677" name="Rectangle 6">
            <a:extLst>
              <a:ext uri="{FF2B5EF4-FFF2-40B4-BE49-F238E27FC236}">
                <a16:creationId xmlns:a16="http://schemas.microsoft.com/office/drawing/2014/main" id="{3EC61440-9031-0DEB-F163-5B8C7556F145}"/>
              </a:ext>
            </a:extLst>
          </p:cNvPr>
          <p:cNvSpPr>
            <a:spLocks noChangeArrowheads="1"/>
          </p:cNvSpPr>
          <p:nvPr/>
        </p:nvSpPr>
        <p:spPr bwMode="auto">
          <a:xfrm>
            <a:off x="762000" y="1646238"/>
            <a:ext cx="74676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400">
              <a:solidFill>
                <a:srgbClr val="0000FF"/>
              </a:solidFill>
              <a:latin typeface="VNI-Avo" pitchFamily="2" charset="0"/>
            </a:endParaRPr>
          </a:p>
          <a:p>
            <a:pPr eaLnBrk="1" hangingPunct="1">
              <a:buFontTx/>
              <a:buChar char="-"/>
            </a:pPr>
            <a:r>
              <a:rPr lang="en-US" altLang="en-US" sz="2400">
                <a:solidFill>
                  <a:srgbClr val="0000FF"/>
                </a:solidFill>
                <a:latin typeface="VNI-Times" pitchFamily="2" charset="0"/>
              </a:rPr>
              <a:t>Cho treû xeáp, ñeán ñoà duøng theâm bôùt trong phaïm vi 6.</a:t>
            </a:r>
          </a:p>
          <a:p>
            <a:pPr eaLnBrk="1" hangingPunct="1"/>
            <a:r>
              <a:rPr lang="en-US" altLang="en-US" sz="2000">
                <a:solidFill>
                  <a:srgbClr val="0000FF"/>
                </a:solidFill>
                <a:latin typeface="VNI-Times" pitchFamily="2" charset="0"/>
              </a:rPr>
              <a:t>- </a:t>
            </a:r>
            <a:r>
              <a:rPr lang="en-US" altLang="en-US" sz="2400">
                <a:solidFill>
                  <a:srgbClr val="0000FF"/>
                </a:solidFill>
                <a:latin typeface="VNI-Times" pitchFamily="2" charset="0"/>
              </a:rPr>
              <a:t>Haùt baøi “Reành reành raøng raøng”.</a:t>
            </a:r>
          </a:p>
          <a:p>
            <a:pPr eaLnBrk="1" hangingPunct="1">
              <a:buFontTx/>
              <a:buChar char="-"/>
            </a:pPr>
            <a:r>
              <a:rPr lang="en-US" altLang="en-US" sz="2400">
                <a:solidFill>
                  <a:srgbClr val="0000FF"/>
                </a:solidFill>
                <a:latin typeface="VNI-Times" pitchFamily="2" charset="0"/>
              </a:rPr>
              <a:t> Öùng duïng kidsmart : vaøo ngoâi nhaø toaùn hoïc cuûa millie, vaøo xöôûng baùnh laøm baùnh coù 6 nhaân.</a:t>
            </a:r>
          </a:p>
          <a:p>
            <a:pPr eaLnBrk="1" hangingPunct="1">
              <a:buFontTx/>
              <a:buChar char="-"/>
            </a:pPr>
            <a:r>
              <a:rPr lang="en-US" altLang="en-US" sz="2400">
                <a:solidFill>
                  <a:srgbClr val="0000FF"/>
                </a:solidFill>
                <a:latin typeface="VNI-Times" pitchFamily="2" charset="0"/>
              </a:rPr>
              <a:t>Cho treû lieân heä treân baûn thaân treû : Vaãy tay, daäm chaân  trong phaïm vi 6. </a:t>
            </a:r>
          </a:p>
          <a:p>
            <a:pPr eaLnBrk="1" hangingPunct="1"/>
            <a:endParaRPr lang="en-US" altLang="en-US" sz="2400">
              <a:solidFill>
                <a:srgbClr val="0000FF"/>
              </a:solidFill>
              <a:latin typeface="VNI-Times" pitchFamily="2" charset="0"/>
            </a:endParaRPr>
          </a:p>
        </p:txBody>
      </p:sp>
      <p:pic>
        <p:nvPicPr>
          <p:cNvPr id="8199" name="03 renh rang.mp3">
            <a:hlinkClick r:id="" action="ppaction://media"/>
            <a:extLst>
              <a:ext uri="{FF2B5EF4-FFF2-40B4-BE49-F238E27FC236}">
                <a16:creationId xmlns:a16="http://schemas.microsoft.com/office/drawing/2014/main" id="{552B149E-5EF7-539B-1F98-90D73A498642}"/>
              </a:ext>
            </a:extLst>
          </p:cNvPr>
          <p:cNvPicPr>
            <a:picLocks noRot="1" noChangeAspect="1" noChangeArrowheads="1"/>
          </p:cNvPicPr>
          <p:nvPr>
            <p:ph idx="1"/>
            <a:audioFile r:link="rId1"/>
          </p:nvPr>
        </p:nvPicPr>
        <p:blipFill>
          <a:blip r:embed="rId4">
            <a:extLst>
              <a:ext uri="{28A0092B-C50C-407E-A947-70E740481C1C}">
                <a14:useLocalDpi xmlns:a14="http://schemas.microsoft.com/office/drawing/2010/main" val="0"/>
              </a:ext>
            </a:extLst>
          </a:blip>
          <a:srcRect/>
          <a:stretch>
            <a:fillRect/>
          </a:stretch>
        </p:blipFill>
        <p:spPr>
          <a:xfrm>
            <a:off x="2133600" y="5029200"/>
            <a:ext cx="304800" cy="304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199"/>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96166" fill="hold"/>
                                        <p:tgtEl>
                                          <p:spTgt spid="8199"/>
                                        </p:tgtEl>
                                      </p:cBhvr>
                                    </p:cmd>
                                  </p:childTnLst>
                                </p:cTn>
                              </p:par>
                            </p:childTnLst>
                          </p:cTn>
                        </p:par>
                      </p:childTnLst>
                    </p:cTn>
                  </p:par>
                </p:childTnLst>
              </p:cTn>
              <p:nextCondLst>
                <p:cond evt="onClick" delay="0">
                  <p:tgtEl>
                    <p:spTgt spid="8199"/>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199"/>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
            <a:extLst>
              <a:ext uri="{FF2B5EF4-FFF2-40B4-BE49-F238E27FC236}">
                <a16:creationId xmlns:a16="http://schemas.microsoft.com/office/drawing/2014/main" id="{0B9EE67A-28EF-D590-391A-A520FEC38EFB}"/>
              </a:ext>
            </a:extLst>
          </p:cNvPr>
          <p:cNvSpPr>
            <a:spLocks noGrp="1" noChangeArrowheads="1"/>
          </p:cNvSpPr>
          <p:nvPr>
            <p:ph type="title"/>
          </p:nvPr>
        </p:nvSpPr>
        <p:spPr/>
        <p:txBody>
          <a:bodyPr/>
          <a:lstStyle/>
          <a:p>
            <a:pPr eaLnBrk="1" hangingPunct="1"/>
            <a:endParaRPr lang="en-US" altLang="en-US"/>
          </a:p>
        </p:txBody>
      </p:sp>
      <p:pic>
        <p:nvPicPr>
          <p:cNvPr id="29699" name="Picture 4">
            <a:extLst>
              <a:ext uri="{FF2B5EF4-FFF2-40B4-BE49-F238E27FC236}">
                <a16:creationId xmlns:a16="http://schemas.microsoft.com/office/drawing/2014/main" id="{5F112772-FF4E-489A-CA66-DE1D7FB8AB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0" name="Rectangle 5">
            <a:extLst>
              <a:ext uri="{FF2B5EF4-FFF2-40B4-BE49-F238E27FC236}">
                <a16:creationId xmlns:a16="http://schemas.microsoft.com/office/drawing/2014/main" id="{6426C1DD-8BC2-2510-8548-C6C56ABE1FBF}"/>
              </a:ext>
            </a:extLst>
          </p:cNvPr>
          <p:cNvSpPr>
            <a:spLocks noChangeArrowheads="1"/>
          </p:cNvSpPr>
          <p:nvPr/>
        </p:nvSpPr>
        <p:spPr bwMode="auto">
          <a:xfrm>
            <a:off x="1066800" y="828675"/>
            <a:ext cx="7239000" cy="52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400">
              <a:solidFill>
                <a:srgbClr val="0000FF"/>
              </a:solidFill>
              <a:latin typeface="VNI-Avo" pitchFamily="2" charset="0"/>
            </a:endParaRPr>
          </a:p>
          <a:p>
            <a:pPr eaLnBrk="1" hangingPunct="1"/>
            <a:endParaRPr lang="en-US" altLang="en-US" sz="2400">
              <a:solidFill>
                <a:srgbClr val="0000FF"/>
              </a:solidFill>
              <a:latin typeface="VNI-Avo" pitchFamily="2" charset="0"/>
            </a:endParaRPr>
          </a:p>
          <a:p>
            <a:pPr eaLnBrk="1" hangingPunct="1"/>
            <a:r>
              <a:rPr lang="en-US" altLang="en-US" sz="2400">
                <a:solidFill>
                  <a:srgbClr val="0000FF"/>
                </a:solidFill>
                <a:latin typeface="VNI-Times" pitchFamily="2" charset="0"/>
              </a:rPr>
              <a:t>Troø chôi : “ Thi xem ai nhanh vaø ñuùng”</a:t>
            </a:r>
          </a:p>
          <a:p>
            <a:pPr eaLnBrk="1" hangingPunct="1"/>
            <a:r>
              <a:rPr lang="en-US" altLang="en-US" sz="2400">
                <a:solidFill>
                  <a:srgbClr val="0000FF"/>
                </a:solidFill>
                <a:latin typeface="VNI-Times" pitchFamily="2" charset="0"/>
              </a:rPr>
              <a:t>- Coâ giôùi thieäu troø chôi, caùch chôi, luaät chôi. Toå chöùc cho treû chôi vui keát hôïp nghe nhaïc chuû ñeà.</a:t>
            </a:r>
          </a:p>
          <a:p>
            <a:pPr eaLnBrk="1" hangingPunct="1"/>
            <a:r>
              <a:rPr lang="en-US" altLang="en-US" sz="2400">
                <a:solidFill>
                  <a:srgbClr val="0000FF"/>
                </a:solidFill>
                <a:latin typeface="VNI-Times" pitchFamily="2" charset="0"/>
              </a:rPr>
              <a:t>Caùch chôi : Coâ chuaån bò moät soá caùi aùo mang soá 4,5,6. Chia treû thaønh hai ñoäi, khi coù hieäu leänh laàn löôït töøng baïn nhaûy loø coø leân choïn aùo mang soá 6 maëc vaøo, sau ñoù nhaûy loø coø veà choã. Tieáp tuïc baïn khaùc leân. Trong thôøi gian hai phuùt ñoäi naøo laáy ñuùng vaø nhieàu hôn thì ñoäi ñoù seõ chieán thaéng.</a:t>
            </a:r>
          </a:p>
          <a:p>
            <a:pPr eaLnBrk="1" hangingPunct="1"/>
            <a:r>
              <a:rPr lang="en-US" altLang="en-US" sz="2400">
                <a:solidFill>
                  <a:srgbClr val="0000FF"/>
                </a:solidFill>
                <a:latin typeface="VNI-Times" pitchFamily="2" charset="0"/>
              </a:rPr>
              <a:t> - Keát thuùc hoaït ñoäng: Nhaän xeùt tuyeân döông  Nghe nhaïc baøi “Em laø boà caâu traéng ñi ra saân” </a:t>
            </a:r>
          </a:p>
          <a:p>
            <a:endParaRPr lang="en-US" altLang="en-US" sz="2400">
              <a:solidFill>
                <a:srgbClr val="0000FF"/>
              </a:solidFill>
              <a:latin typeface="VNI-Times" pitchFamily="2" charset="0"/>
            </a:endParaRPr>
          </a:p>
        </p:txBody>
      </p:sp>
      <p:sp>
        <p:nvSpPr>
          <p:cNvPr id="29701" name="WordArt 6">
            <a:extLst>
              <a:ext uri="{FF2B5EF4-FFF2-40B4-BE49-F238E27FC236}">
                <a16:creationId xmlns:a16="http://schemas.microsoft.com/office/drawing/2014/main" id="{B22D7625-58FA-A4FD-F8C7-F5DDAF01DCA5}"/>
              </a:ext>
            </a:extLst>
          </p:cNvPr>
          <p:cNvSpPr>
            <a:spLocks noChangeArrowheads="1" noChangeShapeType="1" noTextEdit="1"/>
          </p:cNvSpPr>
          <p:nvPr/>
        </p:nvSpPr>
        <p:spPr bwMode="auto">
          <a:xfrm>
            <a:off x="3048000" y="457200"/>
            <a:ext cx="2790825" cy="685800"/>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I-Times" pitchFamily="2" charset="0"/>
              </a:rPr>
              <a:t>Hoaït ñoäng 4</a:t>
            </a:r>
          </a:p>
        </p:txBody>
      </p:sp>
      <p:pic>
        <p:nvPicPr>
          <p:cNvPr id="9231" name="24 Track 24.mp3">
            <a:hlinkClick r:id="" action="ppaction://media"/>
            <a:extLst>
              <a:ext uri="{FF2B5EF4-FFF2-40B4-BE49-F238E27FC236}">
                <a16:creationId xmlns:a16="http://schemas.microsoft.com/office/drawing/2014/main" id="{89A23123-DA28-CA0F-9C32-B2E0425A9852}"/>
              </a:ext>
            </a:extLst>
          </p:cNvPr>
          <p:cNvPicPr>
            <a:picLocks noRot="1" noChangeAspect="1" noChangeArrowheads="1"/>
          </p:cNvPicPr>
          <p:nvPr>
            <p:ph idx="1"/>
            <a:audioFile r:link="rId1"/>
          </p:nvPr>
        </p:nvPicPr>
        <p:blipFill>
          <a:blip r:embed="rId4">
            <a:extLst>
              <a:ext uri="{28A0092B-C50C-407E-A947-70E740481C1C}">
                <a14:useLocalDpi xmlns:a14="http://schemas.microsoft.com/office/drawing/2010/main" val="0"/>
              </a:ext>
            </a:extLst>
          </a:blip>
          <a:srcRect/>
          <a:stretch>
            <a:fillRect/>
          </a:stretch>
        </p:blipFill>
        <p:spPr>
          <a:xfrm>
            <a:off x="6553200" y="5257800"/>
            <a:ext cx="304800" cy="304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231"/>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71407" fill="hold"/>
                                        <p:tgtEl>
                                          <p:spTgt spid="9231"/>
                                        </p:tgtEl>
                                      </p:cBhvr>
                                    </p:cmd>
                                  </p:childTnLst>
                                </p:cTn>
                              </p:par>
                            </p:childTnLst>
                          </p:cTn>
                        </p:par>
                      </p:childTnLst>
                    </p:cTn>
                  </p:par>
                </p:childTnLst>
              </p:cTn>
              <p:nextCondLst>
                <p:cond evt="onClick" delay="0">
                  <p:tgtEl>
                    <p:spTgt spid="9231"/>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231"/>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339A21B7-7FEC-0B01-2441-05117FB84981}"/>
              </a:ext>
            </a:extLst>
          </p:cNvPr>
          <p:cNvSpPr>
            <a:spLocks noGrp="1" noChangeArrowheads="1"/>
          </p:cNvSpPr>
          <p:nvPr>
            <p:ph type="title"/>
          </p:nvPr>
        </p:nvSpPr>
        <p:spPr/>
        <p:txBody>
          <a:bodyPr/>
          <a:lstStyle/>
          <a:p>
            <a:pPr eaLnBrk="1" hangingPunct="1"/>
            <a:endParaRPr lang="en-US" altLang="en-US"/>
          </a:p>
        </p:txBody>
      </p:sp>
      <p:sp>
        <p:nvSpPr>
          <p:cNvPr id="30723" name="Rectangle 3">
            <a:extLst>
              <a:ext uri="{FF2B5EF4-FFF2-40B4-BE49-F238E27FC236}">
                <a16:creationId xmlns:a16="http://schemas.microsoft.com/office/drawing/2014/main" id="{EA2A2BB1-5FA2-C73E-C0DB-BE1C7966C57F}"/>
              </a:ext>
            </a:extLst>
          </p:cNvPr>
          <p:cNvSpPr>
            <a:spLocks noGrp="1" noChangeArrowheads="1"/>
          </p:cNvSpPr>
          <p:nvPr>
            <p:ph type="body" idx="1"/>
          </p:nvPr>
        </p:nvSpPr>
        <p:spPr/>
        <p:txBody>
          <a:bodyPr/>
          <a:lstStyle/>
          <a:p>
            <a:pPr eaLnBrk="1" hangingPunct="1"/>
            <a:endParaRPr lang="en-US" altLang="en-US"/>
          </a:p>
        </p:txBody>
      </p:sp>
      <p:pic>
        <p:nvPicPr>
          <p:cNvPr id="30724" name="Picture 4">
            <a:extLst>
              <a:ext uri="{FF2B5EF4-FFF2-40B4-BE49-F238E27FC236}">
                <a16:creationId xmlns:a16="http://schemas.microsoft.com/office/drawing/2014/main" id="{9B90FDF0-C2CB-EB0A-5989-138EFFB5A6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WordArt 5">
            <a:extLst>
              <a:ext uri="{FF2B5EF4-FFF2-40B4-BE49-F238E27FC236}">
                <a16:creationId xmlns:a16="http://schemas.microsoft.com/office/drawing/2014/main" id="{9B3BD870-1160-40C6-5472-729E8FCD217E}"/>
              </a:ext>
            </a:extLst>
          </p:cNvPr>
          <p:cNvSpPr>
            <a:spLocks noChangeArrowheads="1" noChangeShapeType="1" noTextEdit="1"/>
          </p:cNvSpPr>
          <p:nvPr/>
        </p:nvSpPr>
        <p:spPr bwMode="auto">
          <a:xfrm>
            <a:off x="762000" y="1828800"/>
            <a:ext cx="7543800" cy="2514600"/>
          </a:xfrm>
          <a:prstGeom prst="rect">
            <a:avLst/>
          </a:prstGeom>
        </p:spPr>
        <p:txBody>
          <a:bodyPr wrap="none" fromWordArt="1">
            <a:prstTxWarp prst="textWave1">
              <a:avLst>
                <a:gd name="adj1" fmla="val 13005"/>
                <a:gd name="adj2" fmla="val 0"/>
              </a:avLst>
            </a:prstTxWarp>
          </a:bodyPr>
          <a:lstStyle/>
          <a:p>
            <a:pPr algn="ctr"/>
            <a:r>
              <a:rPr lang="en-US"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VNI-Times" pitchFamily="2" charset="0"/>
              </a:rPr>
              <a:t>Chaøo taïm bieät caùc thaày coâ veà döï thi ÖDCNTT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A4DB32E9-61D8-F0F5-36A6-8184CAC9BE32}"/>
              </a:ext>
            </a:extLst>
          </p:cNvPr>
          <p:cNvSpPr>
            <a:spLocks noGrp="1" noChangeArrowheads="1"/>
          </p:cNvSpPr>
          <p:nvPr>
            <p:ph type="title"/>
          </p:nvPr>
        </p:nvSpPr>
        <p:spPr/>
        <p:txBody>
          <a:bodyPr/>
          <a:lstStyle/>
          <a:p>
            <a:pPr eaLnBrk="1" hangingPunct="1"/>
            <a:endParaRPr lang="en-US" altLang="en-US"/>
          </a:p>
        </p:txBody>
      </p:sp>
      <p:sp>
        <p:nvSpPr>
          <p:cNvPr id="14339" name="Rectangle 3">
            <a:extLst>
              <a:ext uri="{FF2B5EF4-FFF2-40B4-BE49-F238E27FC236}">
                <a16:creationId xmlns:a16="http://schemas.microsoft.com/office/drawing/2014/main" id="{3E23DA94-625F-7810-9C40-DD43CD6ADDF0}"/>
              </a:ext>
            </a:extLst>
          </p:cNvPr>
          <p:cNvSpPr>
            <a:spLocks noGrp="1" noChangeArrowheads="1"/>
          </p:cNvSpPr>
          <p:nvPr>
            <p:ph type="body" idx="1"/>
          </p:nvPr>
        </p:nvSpPr>
        <p:spPr/>
        <p:txBody>
          <a:bodyPr/>
          <a:lstStyle/>
          <a:p>
            <a:pPr eaLnBrk="1" hangingPunct="1"/>
            <a:endParaRPr lang="en-US" altLang="en-US"/>
          </a:p>
        </p:txBody>
      </p:sp>
      <p:pic>
        <p:nvPicPr>
          <p:cNvPr id="14340" name="Picture 4">
            <a:extLst>
              <a:ext uri="{FF2B5EF4-FFF2-40B4-BE49-F238E27FC236}">
                <a16:creationId xmlns:a16="http://schemas.microsoft.com/office/drawing/2014/main" id="{B94D0CB1-4A4F-EC72-19C7-F00A3510B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WordArt 5">
            <a:extLst>
              <a:ext uri="{FF2B5EF4-FFF2-40B4-BE49-F238E27FC236}">
                <a16:creationId xmlns:a16="http://schemas.microsoft.com/office/drawing/2014/main" id="{9BCED566-4BA9-4680-A726-5E8A46FF9C05}"/>
              </a:ext>
            </a:extLst>
          </p:cNvPr>
          <p:cNvSpPr>
            <a:spLocks noChangeArrowheads="1" noChangeShapeType="1" noTextEdit="1"/>
          </p:cNvSpPr>
          <p:nvPr/>
        </p:nvSpPr>
        <p:spPr bwMode="auto">
          <a:xfrm>
            <a:off x="2209800" y="381000"/>
            <a:ext cx="5105400" cy="685800"/>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I-Times" pitchFamily="2" charset="0"/>
              </a:rPr>
              <a:t>Muïc ñích yeâu caàu </a:t>
            </a:r>
          </a:p>
        </p:txBody>
      </p:sp>
      <p:sp>
        <p:nvSpPr>
          <p:cNvPr id="14342" name="Rectangle 6">
            <a:extLst>
              <a:ext uri="{FF2B5EF4-FFF2-40B4-BE49-F238E27FC236}">
                <a16:creationId xmlns:a16="http://schemas.microsoft.com/office/drawing/2014/main" id="{393F5F68-0DDE-7430-33C0-0A464AB6E0F4}"/>
              </a:ext>
            </a:extLst>
          </p:cNvPr>
          <p:cNvSpPr>
            <a:spLocks noChangeArrowheads="1"/>
          </p:cNvSpPr>
          <p:nvPr/>
        </p:nvSpPr>
        <p:spPr bwMode="auto">
          <a:xfrm>
            <a:off x="685800" y="1376363"/>
            <a:ext cx="76200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rgbClr val="0000FF"/>
                </a:solidFill>
                <a:latin typeface="VNI-Times" pitchFamily="2" charset="0"/>
              </a:rPr>
              <a:t>1.Kieán thöùc :</a:t>
            </a:r>
          </a:p>
          <a:p>
            <a:pPr eaLnBrk="1" hangingPunct="1"/>
            <a:r>
              <a:rPr lang="en-US" altLang="en-US" sz="2000" b="1">
                <a:solidFill>
                  <a:srgbClr val="0000FF"/>
                </a:solidFill>
                <a:latin typeface="VNI-Times" pitchFamily="2" charset="0"/>
              </a:rPr>
              <a:t>Daïy</a:t>
            </a:r>
            <a:r>
              <a:rPr lang="en-US" altLang="en-US" sz="2400">
                <a:solidFill>
                  <a:srgbClr val="0000FF"/>
                </a:solidFill>
                <a:latin typeface="VNI-Times" pitchFamily="2" charset="0"/>
              </a:rPr>
              <a:t> treû bieát ñeám ñeán 6, nhaän bieát ñoà vaät coù soá löôïng 6, treû nhaän bieát chöõ soá 6. Bieát ñeám thaønh thaïo ñeán 6, bieát taïo nhoùm trong phaïm vi 6.</a:t>
            </a:r>
          </a:p>
          <a:p>
            <a:pPr eaLnBrk="1" hangingPunct="1"/>
            <a:r>
              <a:rPr lang="en-US" altLang="en-US" sz="2400">
                <a:solidFill>
                  <a:srgbClr val="0000FF"/>
                </a:solidFill>
                <a:latin typeface="VNI-Times" pitchFamily="2" charset="0"/>
              </a:rPr>
              <a:t>2.Kyõ naêng :</a:t>
            </a:r>
          </a:p>
          <a:p>
            <a:pPr eaLnBrk="1" hangingPunct="1"/>
            <a:r>
              <a:rPr lang="en-US" altLang="en-US" sz="2400">
                <a:solidFill>
                  <a:srgbClr val="0000FF"/>
                </a:solidFill>
                <a:latin typeface="VNI-Times" pitchFamily="2" charset="0"/>
              </a:rPr>
              <a:t>- Coù kyõ naêng so saùnh 2 nhoùm ñoái töôïng. Traû lôøi troïn caâu, noùi ñuùng thuaät ngöõ toaùn hoïc, vieát ñöôïc soá 6 treân khoâng. So saùnh taïo söï baèng nhau trong phaïm vi 6.</a:t>
            </a:r>
          </a:p>
          <a:p>
            <a:pPr eaLnBrk="1" hangingPunct="1"/>
            <a:r>
              <a:rPr lang="en-US" altLang="en-US" sz="2400">
                <a:solidFill>
                  <a:srgbClr val="0000FF"/>
                </a:solidFill>
                <a:latin typeface="VNI-Times" pitchFamily="2" charset="0"/>
              </a:rPr>
              <a:t>3.Thaùi ñoä  :</a:t>
            </a:r>
          </a:p>
          <a:p>
            <a:pPr eaLnBrk="1" hangingPunct="1"/>
            <a:r>
              <a:rPr lang="en-US" altLang="en-US" sz="2400">
                <a:solidFill>
                  <a:srgbClr val="0000FF"/>
                </a:solidFill>
                <a:latin typeface="VNI-Times" pitchFamily="2" charset="0"/>
              </a:rPr>
              <a:t> - Giaùo duïc treû tính goïn gaøng,ngaên naép,bieát chaêm soùc vaø baûo veä söùc khoûe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32C7F96-5C68-568C-3883-BB8956EB349F}"/>
              </a:ext>
            </a:extLst>
          </p:cNvPr>
          <p:cNvSpPr>
            <a:spLocks noGrp="1" noChangeArrowheads="1"/>
          </p:cNvSpPr>
          <p:nvPr>
            <p:ph type="title"/>
          </p:nvPr>
        </p:nvSpPr>
        <p:spPr/>
        <p:txBody>
          <a:bodyPr/>
          <a:lstStyle/>
          <a:p>
            <a:pPr eaLnBrk="1" hangingPunct="1"/>
            <a:r>
              <a:rPr lang="en-US" altLang="en-US"/>
              <a:t>`</a:t>
            </a:r>
          </a:p>
        </p:txBody>
      </p:sp>
      <p:sp>
        <p:nvSpPr>
          <p:cNvPr id="15363" name="Rectangle 3">
            <a:extLst>
              <a:ext uri="{FF2B5EF4-FFF2-40B4-BE49-F238E27FC236}">
                <a16:creationId xmlns:a16="http://schemas.microsoft.com/office/drawing/2014/main" id="{7FF09F6D-35C5-E20E-E10B-F83428B3966A}"/>
              </a:ext>
            </a:extLst>
          </p:cNvPr>
          <p:cNvSpPr>
            <a:spLocks noGrp="1" noChangeArrowheads="1"/>
          </p:cNvSpPr>
          <p:nvPr>
            <p:ph type="body" idx="1"/>
          </p:nvPr>
        </p:nvSpPr>
        <p:spPr/>
        <p:txBody>
          <a:bodyPr/>
          <a:lstStyle/>
          <a:p>
            <a:pPr eaLnBrk="1" hangingPunct="1"/>
            <a:endParaRPr lang="en-US" altLang="en-US"/>
          </a:p>
        </p:txBody>
      </p:sp>
      <p:pic>
        <p:nvPicPr>
          <p:cNvPr id="15364" name="Picture 4">
            <a:extLst>
              <a:ext uri="{FF2B5EF4-FFF2-40B4-BE49-F238E27FC236}">
                <a16:creationId xmlns:a16="http://schemas.microsoft.com/office/drawing/2014/main" id="{241A2905-09DB-1C87-8365-84183EF7D3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WordArt 5">
            <a:extLst>
              <a:ext uri="{FF2B5EF4-FFF2-40B4-BE49-F238E27FC236}">
                <a16:creationId xmlns:a16="http://schemas.microsoft.com/office/drawing/2014/main" id="{E01C0E93-F392-128C-E08E-825668FB1656}"/>
              </a:ext>
            </a:extLst>
          </p:cNvPr>
          <p:cNvSpPr>
            <a:spLocks noChangeArrowheads="1" noChangeShapeType="1" noTextEdit="1"/>
          </p:cNvSpPr>
          <p:nvPr/>
        </p:nvSpPr>
        <p:spPr bwMode="auto">
          <a:xfrm>
            <a:off x="2819400" y="304800"/>
            <a:ext cx="3581400" cy="685800"/>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I-Times" pitchFamily="2" charset="0"/>
              </a:rPr>
              <a:t>Chuaån bò </a:t>
            </a:r>
          </a:p>
        </p:txBody>
      </p:sp>
      <p:sp>
        <p:nvSpPr>
          <p:cNvPr id="15366" name="Rectangle 7">
            <a:extLst>
              <a:ext uri="{FF2B5EF4-FFF2-40B4-BE49-F238E27FC236}">
                <a16:creationId xmlns:a16="http://schemas.microsoft.com/office/drawing/2014/main" id="{6969596D-945A-2501-D0F3-204E679B33F3}"/>
              </a:ext>
            </a:extLst>
          </p:cNvPr>
          <p:cNvSpPr>
            <a:spLocks noChangeArrowheads="1"/>
          </p:cNvSpPr>
          <p:nvPr/>
        </p:nvSpPr>
        <p:spPr bwMode="auto">
          <a:xfrm>
            <a:off x="762000" y="1222375"/>
            <a:ext cx="7543800" cy="393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a:solidFill>
                  <a:srgbClr val="0000FF"/>
                </a:solidFill>
                <a:latin typeface="VNI-Times" pitchFamily="2" charset="0"/>
                <a:cs typeface="Times New Roman" panose="02020603050405020304" pitchFamily="18" charset="0"/>
              </a:rPr>
              <a:t>- Ñoà duøng cuûa coâ: Treân maùy tính  </a:t>
            </a:r>
            <a:endParaRPr lang="en-US" altLang="en-US" sz="2800">
              <a:solidFill>
                <a:srgbClr val="0000FF"/>
              </a:solidFill>
            </a:endParaRPr>
          </a:p>
          <a:p>
            <a:r>
              <a:rPr lang="en-US" altLang="en-US" sz="2800">
                <a:solidFill>
                  <a:srgbClr val="0000FF"/>
                </a:solidFill>
                <a:latin typeface="VNI-Times" pitchFamily="2" charset="0"/>
                <a:cs typeface="Times New Roman" panose="02020603050405020304" pitchFamily="18" charset="0"/>
              </a:rPr>
              <a:t>- Ñoà duøng cuûa treû : Moãi treû coù ñoà duøng soá löôïng 6, theû soá 3,5,6.</a:t>
            </a:r>
          </a:p>
          <a:p>
            <a:r>
              <a:rPr lang="en-US" altLang="en-US" sz="2800">
                <a:solidFill>
                  <a:srgbClr val="0000FF"/>
                </a:solidFill>
                <a:latin typeface="VNI-Times" pitchFamily="2" charset="0"/>
                <a:cs typeface="Times New Roman" panose="02020603050405020304" pitchFamily="18" charset="0"/>
              </a:rPr>
              <a:t>- Moät soá aùo coù gaén soá 4,5,6</a:t>
            </a:r>
          </a:p>
          <a:p>
            <a:r>
              <a:rPr lang="en-US" altLang="en-US" sz="2800">
                <a:solidFill>
                  <a:srgbClr val="0000FF"/>
                </a:solidFill>
                <a:latin typeface="VNI-Times" pitchFamily="2" charset="0"/>
                <a:cs typeface="Times New Roman" panose="02020603050405020304" pitchFamily="18" charset="0"/>
              </a:rPr>
              <a:t>- Veõ oâ coø loø .</a:t>
            </a:r>
          </a:p>
          <a:p>
            <a:r>
              <a:rPr lang="en-US" altLang="en-US" sz="2800">
                <a:solidFill>
                  <a:srgbClr val="0000FF"/>
                </a:solidFill>
                <a:latin typeface="VNI-Times" pitchFamily="2" charset="0"/>
                <a:cs typeface="Times New Roman" panose="02020603050405020304" pitchFamily="18" charset="0"/>
              </a:rPr>
              <a:t>- Moät soá baøi haùt ,baøi thô , ñoàng dao veà baûn thaân </a:t>
            </a:r>
          </a:p>
          <a:p>
            <a:r>
              <a:rPr lang="en-US" altLang="en-US" sz="2800">
                <a:solidFill>
                  <a:srgbClr val="0000FF"/>
                </a:solidFill>
                <a:latin typeface="VNI-Times" pitchFamily="2" charset="0"/>
                <a:cs typeface="Times New Roman" panose="02020603050405020304" pitchFamily="18" charset="0"/>
              </a:rPr>
              <a:t>- Giaùo aùn ñieän töû.</a:t>
            </a:r>
          </a:p>
          <a:p>
            <a:r>
              <a:rPr lang="en-US" altLang="en-US" sz="2800">
                <a:solidFill>
                  <a:srgbClr val="0000FF"/>
                </a:solidFill>
                <a:latin typeface="VNI-Times" pitchFamily="2" charset="0"/>
                <a:cs typeface="Times New Roman" panose="02020603050405020304" pitchFamily="18" charset="0"/>
              </a:rPr>
              <a:t>- Lónh vöïc tích hôïp : Phaùt trieån thaåm myõ; phaùt trieån ngoân ngöõ; phaùt trieån theå chaát.</a:t>
            </a:r>
            <a:endParaRPr lang="en-US" altLang="en-US" sz="2800">
              <a:solidFill>
                <a:srgbClr val="0000FF"/>
              </a:solidFill>
            </a:endParaRPr>
          </a:p>
        </p:txBody>
      </p:sp>
      <p:sp>
        <p:nvSpPr>
          <p:cNvPr id="15367" name="Rectangle 8">
            <a:extLst>
              <a:ext uri="{FF2B5EF4-FFF2-40B4-BE49-F238E27FC236}">
                <a16:creationId xmlns:a16="http://schemas.microsoft.com/office/drawing/2014/main" id="{6A055F01-B810-8B5D-7C92-75B3EE4A14BF}"/>
              </a:ext>
            </a:extLst>
          </p:cNvPr>
          <p:cNvSpPr>
            <a:spLocks noChangeArrowheads="1"/>
          </p:cNvSpPr>
          <p:nvPr/>
        </p:nvSpPr>
        <p:spPr bwMode="auto">
          <a:xfrm>
            <a:off x="0" y="30210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C5B10D65-DD2C-6D43-B2A0-F7C237199849}"/>
              </a:ext>
            </a:extLst>
          </p:cNvPr>
          <p:cNvSpPr>
            <a:spLocks noGrp="1" noChangeArrowheads="1"/>
          </p:cNvSpPr>
          <p:nvPr>
            <p:ph type="title"/>
          </p:nvPr>
        </p:nvSpPr>
        <p:spPr/>
        <p:txBody>
          <a:bodyPr/>
          <a:lstStyle/>
          <a:p>
            <a:pPr eaLnBrk="1" hangingPunct="1"/>
            <a:endParaRPr lang="en-US" altLang="en-US"/>
          </a:p>
        </p:txBody>
      </p:sp>
      <p:sp>
        <p:nvSpPr>
          <p:cNvPr id="16387" name="Rectangle 3">
            <a:extLst>
              <a:ext uri="{FF2B5EF4-FFF2-40B4-BE49-F238E27FC236}">
                <a16:creationId xmlns:a16="http://schemas.microsoft.com/office/drawing/2014/main" id="{FAC03C9B-93AE-7191-7810-4ABFC94628E7}"/>
              </a:ext>
            </a:extLst>
          </p:cNvPr>
          <p:cNvSpPr>
            <a:spLocks noGrp="1" noChangeArrowheads="1"/>
          </p:cNvSpPr>
          <p:nvPr>
            <p:ph type="body" idx="1"/>
          </p:nvPr>
        </p:nvSpPr>
        <p:spPr/>
        <p:txBody>
          <a:bodyPr/>
          <a:lstStyle/>
          <a:p>
            <a:pPr eaLnBrk="1" hangingPunct="1"/>
            <a:endParaRPr lang="en-US" altLang="en-US"/>
          </a:p>
        </p:txBody>
      </p:sp>
      <p:pic>
        <p:nvPicPr>
          <p:cNvPr id="16388" name="Picture 4">
            <a:extLst>
              <a:ext uri="{FF2B5EF4-FFF2-40B4-BE49-F238E27FC236}">
                <a16:creationId xmlns:a16="http://schemas.microsoft.com/office/drawing/2014/main" id="{A0419576-CA7E-E1FB-846A-479AE6E0B1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WordArt 5">
            <a:extLst>
              <a:ext uri="{FF2B5EF4-FFF2-40B4-BE49-F238E27FC236}">
                <a16:creationId xmlns:a16="http://schemas.microsoft.com/office/drawing/2014/main" id="{AAFCC5DD-6C1A-05C9-7A23-03221DDD0FCD}"/>
              </a:ext>
            </a:extLst>
          </p:cNvPr>
          <p:cNvSpPr>
            <a:spLocks noChangeArrowheads="1" noChangeShapeType="1" noTextEdit="1"/>
          </p:cNvSpPr>
          <p:nvPr/>
        </p:nvSpPr>
        <p:spPr bwMode="auto">
          <a:xfrm>
            <a:off x="3048000" y="609600"/>
            <a:ext cx="2790825" cy="685800"/>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I-Times" pitchFamily="2" charset="0"/>
              </a:rPr>
              <a:t>Hoaït ñoäng 1</a:t>
            </a:r>
          </a:p>
        </p:txBody>
      </p:sp>
      <p:sp>
        <p:nvSpPr>
          <p:cNvPr id="16390" name="Rectangle 6">
            <a:extLst>
              <a:ext uri="{FF2B5EF4-FFF2-40B4-BE49-F238E27FC236}">
                <a16:creationId xmlns:a16="http://schemas.microsoft.com/office/drawing/2014/main" id="{9F77111A-9557-3245-581E-96A0D97355CF}"/>
              </a:ext>
            </a:extLst>
          </p:cNvPr>
          <p:cNvSpPr>
            <a:spLocks noChangeArrowheads="1"/>
          </p:cNvSpPr>
          <p:nvPr/>
        </p:nvSpPr>
        <p:spPr bwMode="auto">
          <a:xfrm>
            <a:off x="685800" y="1728788"/>
            <a:ext cx="77724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rgbClr val="0000FF"/>
                </a:solidFill>
                <a:latin typeface="VNI-Times" pitchFamily="2" charset="0"/>
              </a:rPr>
              <a:t>Haùt vaø vaän ñoäng “vui ñeán tröôøng ”</a:t>
            </a:r>
          </a:p>
          <a:p>
            <a:pPr eaLnBrk="1" hangingPunct="1"/>
            <a:r>
              <a:rPr lang="en-US" altLang="en-US" sz="2400">
                <a:solidFill>
                  <a:srgbClr val="0000FF"/>
                </a:solidFill>
                <a:latin typeface="VNI-Times" pitchFamily="2" charset="0"/>
              </a:rPr>
              <a:t>- Troø chuyeän vôùi treû veà veä sinh raêng mieäng: Caùc con ôi moãi buoåi saùng thöùc daäy tröôùc khi ñeán tröôøng caùc con phaûi laøm nhöõng coâng vieäc gì?( ñaùnh raêng, röûa maët, chaûi toùc, aên saùng, taäp theå duïc).</a:t>
            </a:r>
          </a:p>
          <a:p>
            <a:pPr eaLnBrk="1" hangingPunct="1"/>
            <a:r>
              <a:rPr lang="en-US" altLang="en-US" sz="2400">
                <a:solidFill>
                  <a:srgbClr val="0000FF"/>
                </a:solidFill>
                <a:latin typeface="VNI-Times" pitchFamily="2" charset="0"/>
              </a:rPr>
              <a:t>- Coâ giaùo duïc treû: Ñuùng roài, moãi saùng thöùc daäy tröôùc khi ñeán tröôøng caùc con phaûi ñaùnh raêng, röûa maët, ñeå luoân coù haøm raêng traéng tinh vaø khoâng bò saâu raêng ñaáy. Ñaùnh raêng vaøo buoåi saùng thöùc daäy, sau caùc böõa aên vaø buoåi toái tröôùc khi ñi nguû. Ngoaøi ra muoán cô theå khoûe maïnh caùc con phaûi thöôøng xuyeân taäp theå duïc haøng ngaøy, </a:t>
            </a:r>
          </a:p>
        </p:txBody>
      </p:sp>
      <p:pic>
        <p:nvPicPr>
          <p:cNvPr id="24584" name="TRACK02.MP3">
            <a:hlinkClick r:id="" action="ppaction://media"/>
            <a:extLst>
              <a:ext uri="{FF2B5EF4-FFF2-40B4-BE49-F238E27FC236}">
                <a16:creationId xmlns:a16="http://schemas.microsoft.com/office/drawing/2014/main" id="{9FCE9C01-1ABF-9570-F113-3EB9026B2ACC}"/>
              </a:ext>
            </a:extLst>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4584"/>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27129" fill="hold"/>
                                        <p:tgtEl>
                                          <p:spTgt spid="24584"/>
                                        </p:tgtEl>
                                      </p:cBhvr>
                                    </p:cmd>
                                  </p:childTnLst>
                                </p:cTn>
                              </p:par>
                            </p:childTnLst>
                          </p:cTn>
                        </p:par>
                      </p:childTnLst>
                    </p:cTn>
                  </p:par>
                </p:childTnLst>
              </p:cTn>
              <p:nextCondLst>
                <p:cond evt="onClick" delay="0">
                  <p:tgtEl>
                    <p:spTgt spid="2458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458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a:extLst>
              <a:ext uri="{FF2B5EF4-FFF2-40B4-BE49-F238E27FC236}">
                <a16:creationId xmlns:a16="http://schemas.microsoft.com/office/drawing/2014/main" id="{D88FBD6A-4735-17C0-50C6-0C9F51312262}"/>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411" name="Rectangle 3">
            <a:extLst>
              <a:ext uri="{FF2B5EF4-FFF2-40B4-BE49-F238E27FC236}">
                <a16:creationId xmlns:a16="http://schemas.microsoft.com/office/drawing/2014/main" id="{50E4FB1E-89CD-E8D4-C95E-BA178096686B}"/>
              </a:ext>
            </a:extLst>
          </p:cNvPr>
          <p:cNvSpPr>
            <a:spLocks noChangeArrowheads="1"/>
          </p:cNvSpPr>
          <p:nvPr/>
        </p:nvSpPr>
        <p:spPr bwMode="auto">
          <a:xfrm>
            <a:off x="762000" y="685800"/>
            <a:ext cx="7696200" cy="685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rgbClr val="0000FF"/>
                </a:solidFill>
                <a:latin typeface="VNI-Times" pitchFamily="2" charset="0"/>
              </a:rPr>
              <a:t>aên uoáng ñaày ñuû caùc chaát dinh döôõng, giöõ gìn veä sinh thaân theå saïch seõ. Coù nhö vaäy cô theå môùi khoûe maïnh, thoâng minh vaø mau lôùn nha caùc con.</a:t>
            </a:r>
          </a:p>
          <a:p>
            <a:pPr eaLnBrk="1" hangingPunct="1"/>
            <a:r>
              <a:rPr lang="en-US" altLang="en-US">
                <a:solidFill>
                  <a:srgbClr val="0000FF"/>
                </a:solidFill>
                <a:latin typeface="VNI-Times" pitchFamily="2" charset="0"/>
              </a:rPr>
              <a:t>    </a:t>
            </a:r>
            <a:r>
              <a:rPr lang="en-US" altLang="en-US" sz="2400">
                <a:solidFill>
                  <a:srgbClr val="0000FF"/>
                </a:solidFill>
                <a:latin typeface="VNI-Times" pitchFamily="2" charset="0"/>
              </a:rPr>
              <a:t>- Coâ ñoá treû veà baøn chaûi ñaùnh raêng:</a:t>
            </a:r>
          </a:p>
          <a:p>
            <a:pPr eaLnBrk="1" hangingPunct="1"/>
            <a:r>
              <a:rPr lang="en-US" altLang="en-US" sz="2400">
                <a:solidFill>
                  <a:srgbClr val="0000FF"/>
                </a:solidFill>
                <a:latin typeface="VNI-Times" pitchFamily="2" charset="0"/>
              </a:rPr>
              <a:t>   “Vaøi haøng cöôùc traéng - Coù caùn caàm tay</a:t>
            </a:r>
          </a:p>
          <a:p>
            <a:pPr eaLnBrk="1" hangingPunct="1"/>
            <a:r>
              <a:rPr lang="en-US" altLang="en-US" sz="2400">
                <a:solidFill>
                  <a:srgbClr val="0000FF"/>
                </a:solidFill>
                <a:latin typeface="VNI-Times" pitchFamily="2" charset="0"/>
              </a:rPr>
              <a:t>    Giuùp beù haøng ngaøy - Ñaùnh raêng saïch boùng”</a:t>
            </a:r>
          </a:p>
          <a:p>
            <a:pPr eaLnBrk="1" hangingPunct="1"/>
            <a:r>
              <a:rPr lang="en-US" altLang="en-US" sz="2400">
                <a:solidFill>
                  <a:srgbClr val="0000FF"/>
                </a:solidFill>
                <a:latin typeface="VNI-Times" pitchFamily="2" charset="0"/>
              </a:rPr>
              <a:t>Ñoá laø caùi gì ? Cho treû ñeám 4 baøn chaûi ñaùnh raêng vaø ñeám ñoïc soá 4 treân maùy. </a:t>
            </a:r>
          </a:p>
          <a:p>
            <a:pPr eaLnBrk="1" hangingPunct="1"/>
            <a:r>
              <a:rPr lang="en-US" altLang="en-US" sz="2400">
                <a:solidFill>
                  <a:srgbClr val="0000FF"/>
                </a:solidFill>
                <a:latin typeface="VNI-Times" pitchFamily="2" charset="0"/>
              </a:rPr>
              <a:t>    - Coâ ñoá treû veà khaên maët:</a:t>
            </a:r>
          </a:p>
          <a:p>
            <a:pPr eaLnBrk="1" hangingPunct="1"/>
            <a:r>
              <a:rPr lang="en-US" altLang="en-US" sz="2400">
                <a:solidFill>
                  <a:srgbClr val="0000FF"/>
                </a:solidFill>
                <a:latin typeface="VNI-Times" pitchFamily="2" charset="0"/>
              </a:rPr>
              <a:t>    “Deät töø sôïi boâng - Maø laïi coù coâng</a:t>
            </a:r>
          </a:p>
          <a:p>
            <a:pPr eaLnBrk="1" hangingPunct="1"/>
            <a:r>
              <a:rPr lang="en-US" altLang="en-US" sz="2400">
                <a:solidFill>
                  <a:srgbClr val="0000FF"/>
                </a:solidFill>
                <a:latin typeface="VNI-Times" pitchFamily="2" charset="0"/>
              </a:rPr>
              <a:t>     Giuùp ngöôøi röûa maët”. Ñoá bieát laø gì ?</a:t>
            </a:r>
          </a:p>
          <a:p>
            <a:pPr eaLnBrk="1" hangingPunct="1"/>
            <a:r>
              <a:rPr lang="en-US" altLang="en-US" sz="2400">
                <a:solidFill>
                  <a:srgbClr val="0000FF"/>
                </a:solidFill>
                <a:latin typeface="VNI-Times" pitchFamily="2" charset="0"/>
              </a:rPr>
              <a:t>    Cho treû leân taïo nhoùm 5 khaên maët vaø ñeám ñoïc soá 5 treân maùy.</a:t>
            </a:r>
          </a:p>
          <a:p>
            <a:pPr eaLnBrk="1" hangingPunct="1"/>
            <a:r>
              <a:rPr lang="en-US" altLang="en-US" sz="2400">
                <a:solidFill>
                  <a:srgbClr val="0000FF"/>
                </a:solidFill>
                <a:latin typeface="VNI-Times" pitchFamily="2" charset="0"/>
              </a:rPr>
              <a:t>    - Ñoïc thô : “Mieäng xinh”</a:t>
            </a:r>
            <a:endParaRPr lang="en-US" altLang="en-US">
              <a:solidFill>
                <a:srgbClr val="0000FF"/>
              </a:solidFill>
              <a:latin typeface="VNI-Times" pitchFamily="2" charset="0"/>
            </a:endParaRPr>
          </a:p>
          <a:p>
            <a:pPr eaLnBrk="1" hangingPunct="1">
              <a:buFontTx/>
              <a:buChar char="-"/>
            </a:pPr>
            <a:endParaRPr lang="en-US" altLang="en-US">
              <a:solidFill>
                <a:srgbClr val="0000FF"/>
              </a:solidFill>
              <a:latin typeface="VNI-Times" pitchFamily="2" charset="0"/>
            </a:endParaRPr>
          </a:p>
          <a:p>
            <a:pPr eaLnBrk="1" hangingPunct="1">
              <a:buFontTx/>
              <a:buChar char="-"/>
            </a:pPr>
            <a:endParaRPr lang="en-US" altLang="en-US">
              <a:solidFill>
                <a:srgbClr val="0000FF"/>
              </a:solidFill>
              <a:latin typeface="VNI-Times" pitchFamily="2" charset="0"/>
            </a:endParaRPr>
          </a:p>
          <a:p>
            <a:pPr eaLnBrk="1" hangingPunct="1">
              <a:buFontTx/>
              <a:buChar char="-"/>
            </a:pPr>
            <a:endParaRPr lang="en-US" altLang="en-US">
              <a:solidFill>
                <a:srgbClr val="0000FF"/>
              </a:solidFill>
              <a:latin typeface="VNI-Times" pitchFamily="2" charset="0"/>
            </a:endParaRPr>
          </a:p>
          <a:p>
            <a:pPr eaLnBrk="1" hangingPunct="1">
              <a:buFontTx/>
              <a:buChar char="-"/>
            </a:pPr>
            <a:endParaRPr lang="en-US" altLang="en-US">
              <a:solidFill>
                <a:srgbClr val="0000FF"/>
              </a:solidFill>
              <a:latin typeface="VNI-Times" pitchFamily="2" charset="0"/>
            </a:endParaRPr>
          </a:p>
          <a:p>
            <a:pPr eaLnBrk="1" hangingPunct="1">
              <a:buFontTx/>
              <a:buChar char="-"/>
            </a:pPr>
            <a:endParaRPr lang="en-US" altLang="en-US">
              <a:solidFill>
                <a:srgbClr val="0000FF"/>
              </a:solidFill>
              <a:latin typeface="VNI-Avo" pitchFamily="2" charset="0"/>
            </a:endParaRPr>
          </a:p>
          <a:p>
            <a:pPr eaLnBrk="1" hangingPunct="1">
              <a:buFontTx/>
              <a:buChar char="-"/>
            </a:pPr>
            <a:endParaRPr lang="en-US" altLang="en-US">
              <a:solidFill>
                <a:srgbClr val="0000FF"/>
              </a:solidFill>
              <a:latin typeface="VNI-Avo" pitchFamily="2"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C62F9D21-63C3-93C9-6ACA-07801DF3D2E0}"/>
              </a:ext>
            </a:extLst>
          </p:cNvPr>
          <p:cNvSpPr>
            <a:spLocks noGrp="1" noChangeArrowheads="1"/>
          </p:cNvSpPr>
          <p:nvPr>
            <p:ph type="title"/>
          </p:nvPr>
        </p:nvSpPr>
        <p:spPr/>
        <p:txBody>
          <a:bodyPr/>
          <a:lstStyle/>
          <a:p>
            <a:pPr eaLnBrk="1" hangingPunct="1"/>
            <a:endParaRPr lang="en-US" altLang="en-US"/>
          </a:p>
        </p:txBody>
      </p:sp>
      <p:pic>
        <p:nvPicPr>
          <p:cNvPr id="18444" name="Picture 12">
            <a:extLst>
              <a:ext uri="{FF2B5EF4-FFF2-40B4-BE49-F238E27FC236}">
                <a16:creationId xmlns:a16="http://schemas.microsoft.com/office/drawing/2014/main" id="{2269FB24-D635-4D40-0A76-E131FD21C6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0574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5" name="Picture 13">
            <a:extLst>
              <a:ext uri="{FF2B5EF4-FFF2-40B4-BE49-F238E27FC236}">
                <a16:creationId xmlns:a16="http://schemas.microsoft.com/office/drawing/2014/main" id="{F610979A-07A6-FD4C-14FE-5841A743A3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0"/>
            <a:ext cx="23622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6" name="Picture 14">
            <a:extLst>
              <a:ext uri="{FF2B5EF4-FFF2-40B4-BE49-F238E27FC236}">
                <a16:creationId xmlns:a16="http://schemas.microsoft.com/office/drawing/2014/main" id="{91615355-F017-AF60-8DFD-67CF30A005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0"/>
            <a:ext cx="2362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7" name="Picture 15">
            <a:extLst>
              <a:ext uri="{FF2B5EF4-FFF2-40B4-BE49-F238E27FC236}">
                <a16:creationId xmlns:a16="http://schemas.microsoft.com/office/drawing/2014/main" id="{C1031AE3-9A48-4956-8203-544AEB67A3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0"/>
            <a:ext cx="2362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9" name="WordArt 17">
            <a:extLst>
              <a:ext uri="{FF2B5EF4-FFF2-40B4-BE49-F238E27FC236}">
                <a16:creationId xmlns:a16="http://schemas.microsoft.com/office/drawing/2014/main" id="{63C38E83-125B-3F92-2B1C-CA6681B1FD31}"/>
              </a:ext>
            </a:extLst>
          </p:cNvPr>
          <p:cNvSpPr>
            <a:spLocks noChangeArrowheads="1" noChangeShapeType="1" noTextEdit="1"/>
          </p:cNvSpPr>
          <p:nvPr/>
        </p:nvSpPr>
        <p:spPr bwMode="auto">
          <a:xfrm>
            <a:off x="3581400" y="3886200"/>
            <a:ext cx="2286000" cy="22399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spc="720">
                <a:solidFill>
                  <a:srgbClr val="0000FF"/>
                </a:solidFill>
                <a:effectLst>
                  <a:outerShdw dist="45791" dir="3378596" algn="ctr" rotWithShape="0">
                    <a:srgbClr val="4D4D4D">
                      <a:alpha val="79999"/>
                    </a:srgbClr>
                  </a:outerShdw>
                </a:effectLst>
                <a:latin typeface="Arial Black" panose="020B0A04020102020204" pitchFamily="34" charset="0"/>
              </a:rPr>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18444"/>
                                        </p:tgtEl>
                                        <p:attrNameLst>
                                          <p:attrName>style.visibility</p:attrName>
                                        </p:attrNameLst>
                                      </p:cBhvr>
                                      <p:to>
                                        <p:strVal val="visible"/>
                                      </p:to>
                                    </p:set>
                                    <p:anim calcmode="lin" valueType="num">
                                      <p:cBhvr>
                                        <p:cTn id="7" dur="500" fill="hold"/>
                                        <p:tgtEl>
                                          <p:spTgt spid="18444"/>
                                        </p:tgtEl>
                                        <p:attrNameLst>
                                          <p:attrName>ppt_w</p:attrName>
                                        </p:attrNameLst>
                                      </p:cBhvr>
                                      <p:tavLst>
                                        <p:tav tm="0">
                                          <p:val>
                                            <p:fltVal val="0"/>
                                          </p:val>
                                        </p:tav>
                                        <p:tav tm="100000">
                                          <p:val>
                                            <p:strVal val="#ppt_w"/>
                                          </p:val>
                                        </p:tav>
                                      </p:tavLst>
                                    </p:anim>
                                    <p:anim calcmode="lin" valueType="num">
                                      <p:cBhvr>
                                        <p:cTn id="8" dur="500" fill="hold"/>
                                        <p:tgtEl>
                                          <p:spTgt spid="18444"/>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18445"/>
                                        </p:tgtEl>
                                        <p:attrNameLst>
                                          <p:attrName>style.visibility</p:attrName>
                                        </p:attrNameLst>
                                      </p:cBhvr>
                                      <p:to>
                                        <p:strVal val="visible"/>
                                      </p:to>
                                    </p:set>
                                    <p:anim calcmode="lin" valueType="num">
                                      <p:cBhvr>
                                        <p:cTn id="13" dur="500" fill="hold"/>
                                        <p:tgtEl>
                                          <p:spTgt spid="18445"/>
                                        </p:tgtEl>
                                        <p:attrNameLst>
                                          <p:attrName>ppt_w</p:attrName>
                                        </p:attrNameLst>
                                      </p:cBhvr>
                                      <p:tavLst>
                                        <p:tav tm="0">
                                          <p:val>
                                            <p:fltVal val="0"/>
                                          </p:val>
                                        </p:tav>
                                        <p:tav tm="100000">
                                          <p:val>
                                            <p:strVal val="#ppt_w"/>
                                          </p:val>
                                        </p:tav>
                                      </p:tavLst>
                                    </p:anim>
                                    <p:anim calcmode="lin" valueType="num">
                                      <p:cBhvr>
                                        <p:cTn id="14" dur="500" fill="hold"/>
                                        <p:tgtEl>
                                          <p:spTgt spid="18445"/>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nodeType="clickEffect">
                                  <p:stCondLst>
                                    <p:cond delay="0"/>
                                  </p:stCondLst>
                                  <p:childTnLst>
                                    <p:set>
                                      <p:cBhvr>
                                        <p:cTn id="18" dur="1" fill="hold">
                                          <p:stCondLst>
                                            <p:cond delay="0"/>
                                          </p:stCondLst>
                                        </p:cTn>
                                        <p:tgtEl>
                                          <p:spTgt spid="18446"/>
                                        </p:tgtEl>
                                        <p:attrNameLst>
                                          <p:attrName>style.visibility</p:attrName>
                                        </p:attrNameLst>
                                      </p:cBhvr>
                                      <p:to>
                                        <p:strVal val="visible"/>
                                      </p:to>
                                    </p:set>
                                    <p:anim calcmode="lin" valueType="num">
                                      <p:cBhvr>
                                        <p:cTn id="19" dur="500" fill="hold"/>
                                        <p:tgtEl>
                                          <p:spTgt spid="18446"/>
                                        </p:tgtEl>
                                        <p:attrNameLst>
                                          <p:attrName>ppt_w</p:attrName>
                                        </p:attrNameLst>
                                      </p:cBhvr>
                                      <p:tavLst>
                                        <p:tav tm="0">
                                          <p:val>
                                            <p:fltVal val="0"/>
                                          </p:val>
                                        </p:tav>
                                        <p:tav tm="100000">
                                          <p:val>
                                            <p:strVal val="#ppt_w"/>
                                          </p:val>
                                        </p:tav>
                                      </p:tavLst>
                                    </p:anim>
                                    <p:anim calcmode="lin" valueType="num">
                                      <p:cBhvr>
                                        <p:cTn id="20" dur="500" fill="hold"/>
                                        <p:tgtEl>
                                          <p:spTgt spid="18446"/>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nodeType="clickEffect">
                                  <p:stCondLst>
                                    <p:cond delay="0"/>
                                  </p:stCondLst>
                                  <p:childTnLst>
                                    <p:set>
                                      <p:cBhvr>
                                        <p:cTn id="24" dur="1" fill="hold">
                                          <p:stCondLst>
                                            <p:cond delay="0"/>
                                          </p:stCondLst>
                                        </p:cTn>
                                        <p:tgtEl>
                                          <p:spTgt spid="18447"/>
                                        </p:tgtEl>
                                        <p:attrNameLst>
                                          <p:attrName>style.visibility</p:attrName>
                                        </p:attrNameLst>
                                      </p:cBhvr>
                                      <p:to>
                                        <p:strVal val="visible"/>
                                      </p:to>
                                    </p:set>
                                    <p:anim calcmode="lin" valueType="num">
                                      <p:cBhvr>
                                        <p:cTn id="25" dur="500" fill="hold"/>
                                        <p:tgtEl>
                                          <p:spTgt spid="18447"/>
                                        </p:tgtEl>
                                        <p:attrNameLst>
                                          <p:attrName>ppt_w</p:attrName>
                                        </p:attrNameLst>
                                      </p:cBhvr>
                                      <p:tavLst>
                                        <p:tav tm="0">
                                          <p:val>
                                            <p:fltVal val="0"/>
                                          </p:val>
                                        </p:tav>
                                        <p:tav tm="100000">
                                          <p:val>
                                            <p:strVal val="#ppt_w"/>
                                          </p:val>
                                        </p:tav>
                                      </p:tavLst>
                                    </p:anim>
                                    <p:anim calcmode="lin" valueType="num">
                                      <p:cBhvr>
                                        <p:cTn id="26" dur="500" fill="hold"/>
                                        <p:tgtEl>
                                          <p:spTgt spid="18447"/>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18449"/>
                                        </p:tgtEl>
                                        <p:attrNameLst>
                                          <p:attrName>style.visibility</p:attrName>
                                        </p:attrNameLst>
                                      </p:cBhvr>
                                      <p:to>
                                        <p:strVal val="visible"/>
                                      </p:to>
                                    </p:set>
                                    <p:animEffect transition="in" filter="dissolve">
                                      <p:cBhvr>
                                        <p:cTn id="31" dur="2000"/>
                                        <p:tgtEl>
                                          <p:spTgt spid="18449"/>
                                        </p:tgtEl>
                                      </p:cBhvr>
                                    </p:animEffect>
                                  </p:childTnLst>
                                  <p:subTnLst>
                                    <p:audio>
                                      <p:cMediaNode>
                                        <p:cTn display="0" masterRel="sameClick">
                                          <p:stCondLst>
                                            <p:cond evt="begin" delay="0">
                                              <p:tn val="29"/>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4148A7D-80F5-BF71-2DE3-059811B66B21}"/>
              </a:ext>
            </a:extLst>
          </p:cNvPr>
          <p:cNvSpPr>
            <a:spLocks noGrp="1" noChangeArrowheads="1"/>
          </p:cNvSpPr>
          <p:nvPr>
            <p:ph type="title"/>
          </p:nvPr>
        </p:nvSpPr>
        <p:spPr/>
        <p:txBody>
          <a:bodyPr/>
          <a:lstStyle/>
          <a:p>
            <a:pPr eaLnBrk="1" hangingPunct="1"/>
            <a:endParaRPr lang="en-US" altLang="en-US"/>
          </a:p>
        </p:txBody>
      </p:sp>
      <p:sp>
        <p:nvSpPr>
          <p:cNvPr id="19459" name="Rectangle 3">
            <a:extLst>
              <a:ext uri="{FF2B5EF4-FFF2-40B4-BE49-F238E27FC236}">
                <a16:creationId xmlns:a16="http://schemas.microsoft.com/office/drawing/2014/main" id="{7355EC60-0A4C-EB9F-FCF4-4D22827BAC64}"/>
              </a:ext>
            </a:extLst>
          </p:cNvPr>
          <p:cNvSpPr>
            <a:spLocks noGrp="1" noChangeArrowheads="1"/>
          </p:cNvSpPr>
          <p:nvPr>
            <p:ph type="body" idx="1"/>
          </p:nvPr>
        </p:nvSpPr>
        <p:spPr/>
        <p:txBody>
          <a:bodyPr/>
          <a:lstStyle/>
          <a:p>
            <a:pPr eaLnBrk="1" hangingPunct="1"/>
            <a:endParaRPr lang="en-US" altLang="en-US"/>
          </a:p>
        </p:txBody>
      </p:sp>
      <p:pic>
        <p:nvPicPr>
          <p:cNvPr id="19460" name="Picture 4">
            <a:extLst>
              <a:ext uri="{FF2B5EF4-FFF2-40B4-BE49-F238E27FC236}">
                <a16:creationId xmlns:a16="http://schemas.microsoft.com/office/drawing/2014/main" id="{113B5A40-668A-1539-2D20-1DCFBC001D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3276600"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5">
            <a:extLst>
              <a:ext uri="{FF2B5EF4-FFF2-40B4-BE49-F238E27FC236}">
                <a16:creationId xmlns:a16="http://schemas.microsoft.com/office/drawing/2014/main" id="{9EC72D20-B9A9-6495-EB57-AB4D80791D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28600"/>
            <a:ext cx="3048000"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6">
            <a:extLst>
              <a:ext uri="{FF2B5EF4-FFF2-40B4-BE49-F238E27FC236}">
                <a16:creationId xmlns:a16="http://schemas.microsoft.com/office/drawing/2014/main" id="{62FB2E5C-5CB5-191F-E36E-C0F3AE2995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228600"/>
            <a:ext cx="2971800"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7">
            <a:extLst>
              <a:ext uri="{FF2B5EF4-FFF2-40B4-BE49-F238E27FC236}">
                <a16:creationId xmlns:a16="http://schemas.microsoft.com/office/drawing/2014/main" id="{A1F664F4-CE24-6A5E-53CF-791ABDB8B5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19500"/>
            <a:ext cx="3424238"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Picture 8">
            <a:extLst>
              <a:ext uri="{FF2B5EF4-FFF2-40B4-BE49-F238E27FC236}">
                <a16:creationId xmlns:a16="http://schemas.microsoft.com/office/drawing/2014/main" id="{B3B37599-5C22-9D0C-57AB-465FB2B58A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619500"/>
            <a:ext cx="3424238"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6" name="WordArt 10">
            <a:extLst>
              <a:ext uri="{FF2B5EF4-FFF2-40B4-BE49-F238E27FC236}">
                <a16:creationId xmlns:a16="http://schemas.microsoft.com/office/drawing/2014/main" id="{7F596D56-BA1B-FF3E-64E4-530153FCD044}"/>
              </a:ext>
            </a:extLst>
          </p:cNvPr>
          <p:cNvSpPr>
            <a:spLocks noChangeArrowheads="1" noChangeShapeType="1" noTextEdit="1"/>
          </p:cNvSpPr>
          <p:nvPr/>
        </p:nvSpPr>
        <p:spPr bwMode="auto">
          <a:xfrm>
            <a:off x="6781800" y="4038600"/>
            <a:ext cx="1600200" cy="2133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spc="720">
                <a:solidFill>
                  <a:srgbClr val="0000FF"/>
                </a:solidFill>
                <a:effectLst>
                  <a:outerShdw dist="45791" dir="3378596" algn="ctr" rotWithShape="0">
                    <a:srgbClr val="4D4D4D">
                      <a:alpha val="79999"/>
                    </a:srgbClr>
                  </a:outerShdw>
                </a:effectLst>
                <a:latin typeface="Arial Black" panose="020B0A04020102020204" pitchFamily="34" charset="0"/>
              </a:rPr>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wedge">
                                      <p:cBhvr>
                                        <p:cTn id="7" dur="2000"/>
                                        <p:tgtEl>
                                          <p:spTgt spid="194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19461"/>
                                        </p:tgtEl>
                                        <p:attrNameLst>
                                          <p:attrName>style.visibility</p:attrName>
                                        </p:attrNameLst>
                                      </p:cBhvr>
                                      <p:to>
                                        <p:strVal val="visible"/>
                                      </p:to>
                                    </p:set>
                                    <p:animEffect transition="in" filter="wedge">
                                      <p:cBhvr>
                                        <p:cTn id="12" dur="2000"/>
                                        <p:tgtEl>
                                          <p:spTgt spid="1946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nodeType="clickEffect">
                                  <p:stCondLst>
                                    <p:cond delay="0"/>
                                  </p:stCondLst>
                                  <p:childTnLst>
                                    <p:set>
                                      <p:cBhvr>
                                        <p:cTn id="16" dur="1" fill="hold">
                                          <p:stCondLst>
                                            <p:cond delay="0"/>
                                          </p:stCondLst>
                                        </p:cTn>
                                        <p:tgtEl>
                                          <p:spTgt spid="19462"/>
                                        </p:tgtEl>
                                        <p:attrNameLst>
                                          <p:attrName>style.visibility</p:attrName>
                                        </p:attrNameLst>
                                      </p:cBhvr>
                                      <p:to>
                                        <p:strVal val="visible"/>
                                      </p:to>
                                    </p:set>
                                    <p:animEffect transition="in" filter="wedge">
                                      <p:cBhvr>
                                        <p:cTn id="17" dur="2000"/>
                                        <p:tgtEl>
                                          <p:spTgt spid="1946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0" presetClass="entr" presetSubtype="0" fill="hold" nodeType="clickEffect">
                                  <p:stCondLst>
                                    <p:cond delay="0"/>
                                  </p:stCondLst>
                                  <p:childTnLst>
                                    <p:set>
                                      <p:cBhvr>
                                        <p:cTn id="21" dur="1" fill="hold">
                                          <p:stCondLst>
                                            <p:cond delay="0"/>
                                          </p:stCondLst>
                                        </p:cTn>
                                        <p:tgtEl>
                                          <p:spTgt spid="19463"/>
                                        </p:tgtEl>
                                        <p:attrNameLst>
                                          <p:attrName>style.visibility</p:attrName>
                                        </p:attrNameLst>
                                      </p:cBhvr>
                                      <p:to>
                                        <p:strVal val="visible"/>
                                      </p:to>
                                    </p:set>
                                    <p:animEffect transition="in" filter="wedge">
                                      <p:cBhvr>
                                        <p:cTn id="22" dur="2000"/>
                                        <p:tgtEl>
                                          <p:spTgt spid="1946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0" presetClass="entr" presetSubtype="0" fill="hold" nodeType="clickEffect">
                                  <p:stCondLst>
                                    <p:cond delay="0"/>
                                  </p:stCondLst>
                                  <p:childTnLst>
                                    <p:set>
                                      <p:cBhvr>
                                        <p:cTn id="26" dur="1" fill="hold">
                                          <p:stCondLst>
                                            <p:cond delay="0"/>
                                          </p:stCondLst>
                                        </p:cTn>
                                        <p:tgtEl>
                                          <p:spTgt spid="19464"/>
                                        </p:tgtEl>
                                        <p:attrNameLst>
                                          <p:attrName>style.visibility</p:attrName>
                                        </p:attrNameLst>
                                      </p:cBhvr>
                                      <p:to>
                                        <p:strVal val="visible"/>
                                      </p:to>
                                    </p:set>
                                    <p:animEffect transition="in" filter="wedge">
                                      <p:cBhvr>
                                        <p:cTn id="27" dur="2000"/>
                                        <p:tgtEl>
                                          <p:spTgt spid="1946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19466"/>
                                        </p:tgtEl>
                                        <p:attrNameLst>
                                          <p:attrName>style.visibility</p:attrName>
                                        </p:attrNameLst>
                                      </p:cBhvr>
                                      <p:to>
                                        <p:strVal val="visible"/>
                                      </p:to>
                                    </p:set>
                                    <p:animEffect transition="in" filter="dissolve">
                                      <p:cBhvr>
                                        <p:cTn id="32" dur="2000"/>
                                        <p:tgtEl>
                                          <p:spTgt spid="19466"/>
                                        </p:tgtEl>
                                      </p:cBhvr>
                                    </p:animEffect>
                                  </p:childTnLst>
                                  <p:subTnLst>
                                    <p:audio>
                                      <p:cMediaNode>
                                        <p:cTn display="0" masterRel="sameClick">
                                          <p:stCondLst>
                                            <p:cond evt="begin" delay="0">
                                              <p:tn val="30"/>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1C8BC08D-B255-425B-0C56-1BD53AC827D3}"/>
              </a:ext>
            </a:extLst>
          </p:cNvPr>
          <p:cNvSpPr>
            <a:spLocks noGrp="1" noChangeArrowheads="1"/>
          </p:cNvSpPr>
          <p:nvPr>
            <p:ph type="title"/>
          </p:nvPr>
        </p:nvSpPr>
        <p:spPr/>
        <p:txBody>
          <a:bodyPr/>
          <a:lstStyle/>
          <a:p>
            <a:pPr eaLnBrk="1" hangingPunct="1"/>
            <a:endParaRPr lang="en-US" altLang="en-US"/>
          </a:p>
        </p:txBody>
      </p:sp>
      <p:sp>
        <p:nvSpPr>
          <p:cNvPr id="20483" name="Rectangle 3">
            <a:extLst>
              <a:ext uri="{FF2B5EF4-FFF2-40B4-BE49-F238E27FC236}">
                <a16:creationId xmlns:a16="http://schemas.microsoft.com/office/drawing/2014/main" id="{1305A7EA-B1DA-231F-C7F6-487E6B1A11E6}"/>
              </a:ext>
            </a:extLst>
          </p:cNvPr>
          <p:cNvSpPr>
            <a:spLocks noGrp="1" noChangeArrowheads="1"/>
          </p:cNvSpPr>
          <p:nvPr>
            <p:ph type="body" idx="1"/>
          </p:nvPr>
        </p:nvSpPr>
        <p:spPr/>
        <p:txBody>
          <a:bodyPr/>
          <a:lstStyle/>
          <a:p>
            <a:pPr eaLnBrk="1" hangingPunct="1"/>
            <a:endParaRPr lang="en-US" altLang="en-US"/>
          </a:p>
        </p:txBody>
      </p:sp>
      <p:pic>
        <p:nvPicPr>
          <p:cNvPr id="20484" name="Picture 4">
            <a:extLst>
              <a:ext uri="{FF2B5EF4-FFF2-40B4-BE49-F238E27FC236}">
                <a16:creationId xmlns:a16="http://schemas.microsoft.com/office/drawing/2014/main" id="{B3E8D04C-88EA-D72E-1306-D8C33C50BB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WordArt 5">
            <a:extLst>
              <a:ext uri="{FF2B5EF4-FFF2-40B4-BE49-F238E27FC236}">
                <a16:creationId xmlns:a16="http://schemas.microsoft.com/office/drawing/2014/main" id="{E45A11C2-7469-1CDC-076A-F3A7DEE7C440}"/>
              </a:ext>
            </a:extLst>
          </p:cNvPr>
          <p:cNvSpPr>
            <a:spLocks noChangeArrowheads="1" noChangeShapeType="1" noTextEdit="1"/>
          </p:cNvSpPr>
          <p:nvPr/>
        </p:nvSpPr>
        <p:spPr bwMode="auto">
          <a:xfrm>
            <a:off x="3124200" y="304800"/>
            <a:ext cx="2790825" cy="685800"/>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I-Times" pitchFamily="2" charset="0"/>
              </a:rPr>
              <a:t>Hoaït ñoäng 2</a:t>
            </a:r>
          </a:p>
        </p:txBody>
      </p:sp>
      <p:sp>
        <p:nvSpPr>
          <p:cNvPr id="20486" name="Rectangle 6">
            <a:extLst>
              <a:ext uri="{FF2B5EF4-FFF2-40B4-BE49-F238E27FC236}">
                <a16:creationId xmlns:a16="http://schemas.microsoft.com/office/drawing/2014/main" id="{4B7160CB-50D0-E0E2-0133-A321EF642749}"/>
              </a:ext>
            </a:extLst>
          </p:cNvPr>
          <p:cNvSpPr>
            <a:spLocks noChangeArrowheads="1"/>
          </p:cNvSpPr>
          <p:nvPr/>
        </p:nvSpPr>
        <p:spPr bwMode="auto">
          <a:xfrm>
            <a:off x="1066800" y="312420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400">
              <a:solidFill>
                <a:srgbClr val="0000FF"/>
              </a:solidFill>
              <a:latin typeface="VNI-Avo" pitchFamily="2" charset="0"/>
            </a:endParaRPr>
          </a:p>
        </p:txBody>
      </p:sp>
      <p:sp>
        <p:nvSpPr>
          <p:cNvPr id="20487" name="Text Box 7">
            <a:extLst>
              <a:ext uri="{FF2B5EF4-FFF2-40B4-BE49-F238E27FC236}">
                <a16:creationId xmlns:a16="http://schemas.microsoft.com/office/drawing/2014/main" id="{65FE0D40-2758-DE65-0B45-3E5B9F334455}"/>
              </a:ext>
            </a:extLst>
          </p:cNvPr>
          <p:cNvSpPr txBox="1">
            <a:spLocks noChangeArrowheads="1"/>
          </p:cNvSpPr>
          <p:nvPr/>
        </p:nvSpPr>
        <p:spPr bwMode="auto">
          <a:xfrm>
            <a:off x="685800" y="1066800"/>
            <a:ext cx="7772400" cy="6392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a:latin typeface="VNI-Avo" pitchFamily="2" charset="0"/>
              </a:rPr>
              <a:t>-</a:t>
            </a:r>
            <a:r>
              <a:rPr lang="en-US" altLang="en-US" sz="2000">
                <a:solidFill>
                  <a:srgbClr val="0000FF"/>
                </a:solidFill>
                <a:latin typeface="VNI-Times" pitchFamily="2" charset="0"/>
              </a:rPr>
              <a:t>Ñeám ñeán 6, nhaän bieát caùc nhoùm coù soá löôïng  6, nhaän bieát soá 6 :   </a:t>
            </a:r>
          </a:p>
          <a:p>
            <a:pPr eaLnBrk="1" hangingPunct="1">
              <a:spcBef>
                <a:spcPct val="50000"/>
              </a:spcBef>
              <a:buFontTx/>
              <a:buChar char="-"/>
            </a:pPr>
            <a:r>
              <a:rPr lang="en-US" altLang="en-US">
                <a:solidFill>
                  <a:srgbClr val="0000FF"/>
                </a:solidFill>
                <a:latin typeface="VNI-Times" pitchFamily="2" charset="0"/>
              </a:rPr>
              <a:t>Coâ taïo nhoùm 5 baïn gaùi, 6 baïn trai. Cho treû ñeám, coâ ñaët caâu hoûi so saùnh :</a:t>
            </a:r>
          </a:p>
          <a:p>
            <a:pPr eaLnBrk="1" hangingPunct="1">
              <a:spcBef>
                <a:spcPct val="50000"/>
              </a:spcBef>
            </a:pPr>
            <a:r>
              <a:rPr lang="en-US" altLang="en-US">
                <a:solidFill>
                  <a:srgbClr val="0000FF"/>
                </a:solidFill>
                <a:latin typeface="VNI-Times" pitchFamily="2" charset="0"/>
              </a:rPr>
              <a:t>      Soá baïn trai vaø soá baïn gaùi soá naøo nhieàu hôn ? Nhieàu hôn maáy ?</a:t>
            </a:r>
          </a:p>
          <a:p>
            <a:pPr eaLnBrk="1" hangingPunct="1">
              <a:spcBef>
                <a:spcPct val="50000"/>
              </a:spcBef>
            </a:pPr>
            <a:r>
              <a:rPr lang="en-US" altLang="en-US">
                <a:solidFill>
                  <a:srgbClr val="0000FF"/>
                </a:solidFill>
                <a:latin typeface="VNI-Times" pitchFamily="2" charset="0"/>
              </a:rPr>
              <a:t>     Soá baïn gaùi vaø soá baïn trai, soá naøo ít hôn ? Ít hôn maáy ?</a:t>
            </a:r>
          </a:p>
          <a:p>
            <a:pPr eaLnBrk="1" hangingPunct="1">
              <a:spcBef>
                <a:spcPct val="50000"/>
              </a:spcBef>
            </a:pPr>
            <a:r>
              <a:rPr lang="en-US" altLang="en-US">
                <a:solidFill>
                  <a:srgbClr val="0000FF"/>
                </a:solidFill>
                <a:latin typeface="VNI-Times" pitchFamily="2" charset="0"/>
              </a:rPr>
              <a:t>     Muoán soá baïn gaùi baèng soá baïn trai phaûi laøm sao ? ( theâm 1 baïn gaùi )</a:t>
            </a:r>
          </a:p>
          <a:p>
            <a:pPr eaLnBrk="1" hangingPunct="1">
              <a:spcBef>
                <a:spcPct val="50000"/>
              </a:spcBef>
            </a:pPr>
            <a:r>
              <a:rPr lang="en-US" altLang="en-US">
                <a:solidFill>
                  <a:srgbClr val="0000FF"/>
                </a:solidFill>
                <a:latin typeface="VNI-Times" pitchFamily="2" charset="0"/>
              </a:rPr>
              <a:t>     Soá baïn trai vaø soá baïn gaùi ñaõ baèng nhau chöa? Vaø ñeàu baèng maáy? Ñeå chæ nhoùm soá löôïng 6, coâ duøng soá maáy ?</a:t>
            </a:r>
          </a:p>
          <a:p>
            <a:pPr eaLnBrk="1" hangingPunct="1">
              <a:spcBef>
                <a:spcPct val="50000"/>
              </a:spcBef>
            </a:pPr>
            <a:r>
              <a:rPr lang="en-US" altLang="en-US" sz="2000">
                <a:solidFill>
                  <a:srgbClr val="0000FF"/>
                </a:solidFill>
                <a:latin typeface="VNI-Times" pitchFamily="2" charset="0"/>
              </a:rPr>
              <a:t>   </a:t>
            </a:r>
          </a:p>
          <a:p>
            <a:pPr eaLnBrk="1" hangingPunct="1">
              <a:spcBef>
                <a:spcPct val="50000"/>
              </a:spcBef>
            </a:pPr>
            <a:endParaRPr lang="en-US" altLang="en-US" sz="2000">
              <a:solidFill>
                <a:srgbClr val="0000FF"/>
              </a:solidFill>
              <a:latin typeface="VNI-Times" pitchFamily="2" charset="0"/>
            </a:endParaRPr>
          </a:p>
          <a:p>
            <a:pPr eaLnBrk="1" hangingPunct="1">
              <a:spcBef>
                <a:spcPct val="50000"/>
              </a:spcBef>
            </a:pPr>
            <a:endParaRPr lang="en-US" altLang="en-US" sz="2000">
              <a:solidFill>
                <a:srgbClr val="0000FF"/>
              </a:solidFill>
              <a:latin typeface="VNI-Times" pitchFamily="2" charset="0"/>
            </a:endParaRPr>
          </a:p>
          <a:p>
            <a:pPr eaLnBrk="1" hangingPunct="1">
              <a:spcBef>
                <a:spcPct val="50000"/>
              </a:spcBef>
            </a:pPr>
            <a:r>
              <a:rPr lang="en-US" altLang="en-US" sz="2000">
                <a:latin typeface="VNI-Avo" pitchFamily="2" charset="0"/>
              </a:rPr>
              <a:t> </a:t>
            </a:r>
          </a:p>
          <a:p>
            <a:pPr eaLnBrk="1" hangingPunct="1">
              <a:spcBef>
                <a:spcPct val="50000"/>
              </a:spcBef>
              <a:buFontTx/>
              <a:buChar char="-"/>
            </a:pPr>
            <a:endParaRPr lang="en-US" altLang="en-US" sz="2000">
              <a:latin typeface="VNI-Avo" pitchFamily="2" charset="0"/>
            </a:endParaRPr>
          </a:p>
          <a:p>
            <a:pPr eaLnBrk="1" hangingPunct="1">
              <a:spcBef>
                <a:spcPct val="50000"/>
              </a:spcBef>
              <a:buFontTx/>
              <a:buChar char="-"/>
            </a:pPr>
            <a:endParaRPr lang="en-US" altLang="en-US" sz="2000">
              <a:latin typeface="VNI-Avo" pitchFamily="2" charset="0"/>
            </a:endParaRPr>
          </a:p>
          <a:p>
            <a:pPr eaLnBrk="1" hangingPunct="1">
              <a:spcBef>
                <a:spcPct val="50000"/>
              </a:spcBef>
              <a:buFontTx/>
              <a:buChar char="-"/>
            </a:pPr>
            <a:endParaRPr lang="en-US" altLang="en-US" sz="2000">
              <a:latin typeface="VNI-Avo" pitchFamily="2" charset="0"/>
            </a:endParaRPr>
          </a:p>
          <a:p>
            <a:pPr eaLnBrk="1" hangingPunct="1">
              <a:spcBef>
                <a:spcPct val="50000"/>
              </a:spcBef>
              <a:buFontTx/>
              <a:buChar char="-"/>
            </a:pPr>
            <a:endParaRPr lang="en-US" altLang="en-US" sz="2000">
              <a:latin typeface="VNI-Avo" pitchFamily="2"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a:extLst>
              <a:ext uri="{FF2B5EF4-FFF2-40B4-BE49-F238E27FC236}">
                <a16:creationId xmlns:a16="http://schemas.microsoft.com/office/drawing/2014/main" id="{9F77B865-6542-D9D3-5CD4-1128E70FD8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ext Box 6">
            <a:extLst>
              <a:ext uri="{FF2B5EF4-FFF2-40B4-BE49-F238E27FC236}">
                <a16:creationId xmlns:a16="http://schemas.microsoft.com/office/drawing/2014/main" id="{8B800B45-B47F-4170-5909-209FF5A973B4}"/>
              </a:ext>
            </a:extLst>
          </p:cNvPr>
          <p:cNvSpPr txBox="1">
            <a:spLocks noChangeArrowheads="1"/>
          </p:cNvSpPr>
          <p:nvPr/>
        </p:nvSpPr>
        <p:spPr bwMode="auto">
          <a:xfrm>
            <a:off x="1066800" y="1524000"/>
            <a:ext cx="518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21508" name="Rectangle 7">
            <a:extLst>
              <a:ext uri="{FF2B5EF4-FFF2-40B4-BE49-F238E27FC236}">
                <a16:creationId xmlns:a16="http://schemas.microsoft.com/office/drawing/2014/main" id="{B45A965B-13A6-DCE5-FC23-ED784485B19E}"/>
              </a:ext>
            </a:extLst>
          </p:cNvPr>
          <p:cNvSpPr>
            <a:spLocks noChangeArrowheads="1"/>
          </p:cNvSpPr>
          <p:nvPr/>
        </p:nvSpPr>
        <p:spPr bwMode="auto">
          <a:xfrm>
            <a:off x="1143000" y="685800"/>
            <a:ext cx="7162800" cy="494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latin typeface="VNI-Avo" pitchFamily="2" charset="0"/>
              </a:rPr>
              <a:t>“</a:t>
            </a:r>
            <a:r>
              <a:rPr lang="en-US" altLang="en-US">
                <a:solidFill>
                  <a:srgbClr val="0000FF"/>
                </a:solidFill>
                <a:latin typeface="VNI-Times" pitchFamily="2" charset="0"/>
              </a:rPr>
              <a:t>Nghe veû nghe ve</a:t>
            </a:r>
          </a:p>
          <a:p>
            <a:pPr eaLnBrk="1" hangingPunct="1"/>
            <a:r>
              <a:rPr lang="en-US" altLang="en-US">
                <a:solidFill>
                  <a:srgbClr val="0000FF"/>
                </a:solidFill>
                <a:latin typeface="VNI-Times" pitchFamily="2" charset="0"/>
              </a:rPr>
              <a:t>	      Lôùp mình laéng nghe</a:t>
            </a:r>
          </a:p>
          <a:p>
            <a:pPr eaLnBrk="1" hangingPunct="1"/>
            <a:r>
              <a:rPr lang="en-US" altLang="en-US">
                <a:solidFill>
                  <a:srgbClr val="0000FF"/>
                </a:solidFill>
                <a:latin typeface="VNI-Times" pitchFamily="2" charset="0"/>
              </a:rPr>
              <a:t>	      Khi ñi ngoaøi naéng </a:t>
            </a:r>
          </a:p>
          <a:p>
            <a:pPr eaLnBrk="1" hangingPunct="1"/>
            <a:r>
              <a:rPr lang="en-US" altLang="en-US">
                <a:solidFill>
                  <a:srgbClr val="0000FF"/>
                </a:solidFill>
                <a:latin typeface="VNI-Times" pitchFamily="2" charset="0"/>
              </a:rPr>
              <a:t>                   Ñoäi gì treân ñaàu ?”</a:t>
            </a:r>
          </a:p>
          <a:p>
            <a:pPr eaLnBrk="1" hangingPunct="1"/>
            <a:r>
              <a:rPr lang="en-US" altLang="en-US">
                <a:solidFill>
                  <a:srgbClr val="0000FF"/>
                </a:solidFill>
                <a:latin typeface="VNI-Times" pitchFamily="2" charset="0"/>
              </a:rPr>
              <a:t>- Coâ taïo nhoùm 5 caùi muõ. Treû thöïc hieän cuøng coâ.</a:t>
            </a:r>
          </a:p>
          <a:p>
            <a:pPr eaLnBrk="1" hangingPunct="1"/>
            <a:r>
              <a:rPr lang="en-US" altLang="en-US">
                <a:solidFill>
                  <a:srgbClr val="0000FF"/>
                </a:solidFill>
                <a:latin typeface="VNI-Times" pitchFamily="2" charset="0"/>
              </a:rPr>
              <a:t>- Theâm 1 caùi muõ , cho treû ñeám laïi, hoûi treû 5 theâm 1 baèng maáy? (cho treû nhaéc laïi 5 theâm 1 baèng 6).</a:t>
            </a:r>
          </a:p>
          <a:p>
            <a:pPr eaLnBrk="1" hangingPunct="1"/>
            <a:r>
              <a:rPr lang="en-US" altLang="en-US">
                <a:solidFill>
                  <a:srgbClr val="0000FF"/>
                </a:solidFill>
                <a:latin typeface="VNI-Times" pitchFamily="2" charset="0"/>
              </a:rPr>
              <a:t>- Ñeå chæ nhoùm soá löôïng 6 coâ duøng soá maáy ? Coâ xeáp soá 6, cho treû ñeám laïi vaø ñoïc soá.</a:t>
            </a:r>
          </a:p>
          <a:p>
            <a:pPr eaLnBrk="1" hangingPunct="1"/>
            <a:r>
              <a:rPr lang="en-US" altLang="en-US">
                <a:solidFill>
                  <a:srgbClr val="0000FF"/>
                </a:solidFill>
                <a:latin typeface="VNI-Times" pitchFamily="2" charset="0"/>
              </a:rPr>
              <a:t>- Coâ giôùi thieäu soá 6 roài coâ  phaùt aâm, cho treû phaùt aâm, coâ söûa sai.</a:t>
            </a:r>
          </a:p>
          <a:p>
            <a:pPr eaLnBrk="1" hangingPunct="1"/>
            <a:r>
              <a:rPr lang="en-US" altLang="en-US">
                <a:solidFill>
                  <a:srgbClr val="0000FF"/>
                </a:solidFill>
                <a:latin typeface="VNI-Times" pitchFamily="2" charset="0"/>
              </a:rPr>
              <a:t>- So saùnh soá 6 quay ngöôïc laø soá 9 vaø ngöôïc laïi laø soá 6.</a:t>
            </a:r>
          </a:p>
          <a:p>
            <a:pPr eaLnBrk="1" hangingPunct="1"/>
            <a:r>
              <a:rPr lang="en-US" altLang="en-US">
                <a:solidFill>
                  <a:srgbClr val="0000FF"/>
                </a:solidFill>
                <a:latin typeface="VNI-Times" pitchFamily="2" charset="0"/>
              </a:rPr>
              <a:t>- Vieát soá 6 treân khoâng vaø giaûi thích.</a:t>
            </a:r>
          </a:p>
          <a:p>
            <a:pPr eaLnBrk="1" hangingPunct="1"/>
            <a:r>
              <a:rPr lang="en-US" altLang="en-US">
                <a:solidFill>
                  <a:srgbClr val="0000FF"/>
                </a:solidFill>
                <a:latin typeface="VNI-Times" pitchFamily="2" charset="0"/>
              </a:rPr>
              <a:t>- Coâ vaø treû bôùt daàn ñoà duøng. (bôùt 1, bôùt 5 ). Sau moãi laàn bôùt, gaén soá, ñeám vaø ñoïc soá.</a:t>
            </a:r>
          </a:p>
          <a:p>
            <a:pPr eaLnBrk="1" hangingPunct="1"/>
            <a:r>
              <a:rPr lang="en-US" altLang="en-US">
                <a:solidFill>
                  <a:srgbClr val="0000FF"/>
                </a:solidFill>
                <a:latin typeface="VNI-Times" pitchFamily="2" charset="0"/>
              </a:rPr>
              <a:t>- Cho treû leân taïo nhoùm doà duøng coù soá löôïng 6 treân maùy.</a:t>
            </a:r>
          </a:p>
          <a:p>
            <a:pPr eaLnBrk="1" hangingPunct="1"/>
            <a:endParaRPr lang="en-US" altLang="en-US">
              <a:solidFill>
                <a:srgbClr val="0000FF"/>
              </a:solidFill>
              <a:latin typeface="VNI-Times" pitchFamily="2" charset="0"/>
            </a:endParaRPr>
          </a:p>
          <a:p>
            <a:pPr eaLnBrk="1" hangingPunct="1">
              <a:spcBef>
                <a:spcPct val="50000"/>
              </a:spcBef>
              <a:buFontTx/>
              <a:buChar char="-"/>
            </a:pPr>
            <a:endParaRPr lang="en-US" altLang="en-US" sz="2000">
              <a:solidFill>
                <a:srgbClr val="0000FF"/>
              </a:solidFill>
              <a:latin typeface="VNI-Times" pitchFamily="2"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282</TotalTime>
  <Words>1066</Words>
  <Application>Microsoft Office PowerPoint</Application>
  <PresentationFormat>On-screen Show (4:3)</PresentationFormat>
  <Paragraphs>89</Paragraphs>
  <Slides>18</Slides>
  <Notes>0</Notes>
  <HiddenSlides>0</HiddenSlides>
  <MMClips>3</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Aptos</vt:lpstr>
      <vt:lpstr>VNI-Times</vt:lpstr>
      <vt:lpstr>Times New Roman</vt:lpstr>
      <vt:lpstr>VNI-Avo</vt:lpstr>
      <vt:lpstr>Default Design</vt:lpstr>
      <vt:lpstr>PowerPoint Presentation</vt:lpstr>
      <vt:lpstr>PowerPoint Presentation</vt:lpstr>
      <vt:lpst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Thị Thu Hương Đào</cp:lastModifiedBy>
  <cp:revision>54</cp:revision>
  <dcterms:created xsi:type="dcterms:W3CDTF">2009-10-07T05:29:00Z</dcterms:created>
  <dcterms:modified xsi:type="dcterms:W3CDTF">2025-01-02T07:09:00Z</dcterms:modified>
</cp:coreProperties>
</file>