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21" r:id="rId2"/>
    <p:sldId id="323" r:id="rId3"/>
    <p:sldId id="318" r:id="rId4"/>
    <p:sldId id="319" r:id="rId5"/>
    <p:sldId id="325" r:id="rId6"/>
    <p:sldId id="260" r:id="rId7"/>
    <p:sldId id="291" r:id="rId8"/>
    <p:sldId id="297" r:id="rId9"/>
    <p:sldId id="289" r:id="rId10"/>
    <p:sldId id="294" r:id="rId11"/>
    <p:sldId id="274" r:id="rId12"/>
    <p:sldId id="295" r:id="rId13"/>
    <p:sldId id="275" r:id="rId14"/>
    <p:sldId id="328" r:id="rId15"/>
    <p:sldId id="314" r:id="rId16"/>
    <p:sldId id="312" r:id="rId17"/>
    <p:sldId id="313" r:id="rId18"/>
    <p:sldId id="311" r:id="rId19"/>
    <p:sldId id="316" r:id="rId20"/>
    <p:sldId id="317" r:id="rId21"/>
    <p:sldId id="329" r:id="rId22"/>
    <p:sldId id="301" r:id="rId23"/>
    <p:sldId id="302" r:id="rId24"/>
    <p:sldId id="303" r:id="rId25"/>
    <p:sldId id="331" r:id="rId26"/>
    <p:sldId id="29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CCFFFF"/>
    <a:srgbClr val="00CC66"/>
    <a:srgbClr val="FF33CC"/>
    <a:srgbClr val="FF99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EAB04-EE77-BFF0-966D-6020DEB03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89336-10EB-0F74-CA96-3ADFEA3AD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8C4A48-45C3-B48C-EBC9-ED6ACFC7E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A4CAE-5245-4918-BDC8-D39C094B1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C9305-C0C1-1ACC-FE1C-10B2639F3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DC9C1-A0E9-6CD3-6CC7-D759827AD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4E45B7-5895-0114-B82A-0D3D91A60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09DB9-3AFF-4014-AD9F-66D14712B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F270D-2C19-0945-F389-A8D4228B5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F472B5-358A-3E8C-F0CD-E17470290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767A57-566D-EDAA-9D63-BA135E5A8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586C4-9391-4C74-8ED4-5D715B700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01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FE604D-EFF0-51B2-AC9D-CD63E288A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FC4822-3C3E-002E-24FC-96BE48F31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5CA7AA-0785-0FCD-300D-3DEA3652A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1A019-0770-486B-BD36-40F83F2E8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5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0DCBC-BBC1-6C9A-482A-0BB2E75DD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0D83D5-0CD2-4527-50C1-B968C84F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3E6894-4F77-9984-EA1F-7B6E1B6D9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6C717-F358-417C-981A-E4DD49F97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0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BBD7E-471A-05C8-33D9-909A230C4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C8CDC1-FF38-8406-D943-65E2FEB8F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462D82-E943-8FC5-4E45-E996F6672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C8293-782E-4468-B884-2A240325F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26CD0-37C0-13BC-1047-6FB9A4A53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99ED4-F35B-4D69-B919-5FF77F536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5EACC-AE79-C149-E981-2E2ED26AF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09FDC-32C6-49C3-B5A1-B048BF937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61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B3A2A2-A488-C1D4-FC39-7070F05AB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8B78F-E2DD-606C-C410-96160AC6D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6BE9E4-9675-53FA-BA5B-CD24355BD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4FFF9-89A6-4E16-B3B8-337D52A9F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6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54E701-F8AB-F4EA-E250-CFDE1FF5F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BA3189-36C3-C1C2-5EF8-B138138CC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9F97D-1817-221E-E8A4-4D824049D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20107-C4E1-476D-AA7C-60D8B21E3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53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E50667-4F17-9C79-46FC-93E500C12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7360F7-8FB4-ECD0-876A-48E16FED7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A38160-0844-BBEF-0EE7-0F925FD31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D0DF7-1559-430C-A632-A1A34348F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20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3D023-1BA4-3E52-590E-050D27EE1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ACCC2-B8A5-9190-142F-99E4781E1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87FAA-C358-CB4D-252F-809E38C4A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8A8A3-A0F3-4DE1-83AB-54E6E3C2E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D9671C-FC4A-9DBA-6FBA-710BEA218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A4357-AD14-EF14-964E-BF64DBFDB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F4FEB-558F-2201-BEDE-EE1710B95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4BD24-10F2-4EE3-AE44-BE9B314D7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22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49FE81-A388-8034-F099-7A7D79983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B7A683-0E90-A174-15D2-88CABB7FA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7A50A19-C4FE-65FA-27EB-B3A219FD43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2B914FD-6222-5EDD-ECEB-38349B23AD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562A44C2-805B-FCD4-892A-E27D1D8D54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60BCE0-7228-4BC5-B090-B921FF5D4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giao%20an%20tiet%20kiem%20nang%20luong\Dung-Di-Dang-Kia-Co-Mu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dsmart.com.vn/osc/product_info.php?products_id=2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hyperlink" Target="http://www.goodsmart.com.vn/osc/index.php?cPath=30_4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giao%20an%20tiet%20kiem%20nang%20luong\Em-Di-Qua-Nga-Tu-Duong-Pho.mp3" TargetMode="External"/><Relationship Id="rId1" Type="http://schemas.openxmlformats.org/officeDocument/2006/relationships/audio" Target="file:///H:\giao%20an%20tiet%20kiem%20nang%20luong\Chau-Yeu-Co-Chu-Cong-Nha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giao%20an%20tiet%20kiem%20nang%20luong\Dung-Di-Dang-Kia-Co-Mua.mp3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10">
            <a:extLst>
              <a:ext uri="{FF2B5EF4-FFF2-40B4-BE49-F238E27FC236}">
                <a16:creationId xmlns:a16="http://schemas.microsoft.com/office/drawing/2014/main" id="{AE5801ED-5C6B-61C8-2D88-A0FA3FC030A0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1270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43" descr="Hoa">
            <a:extLst>
              <a:ext uri="{FF2B5EF4-FFF2-40B4-BE49-F238E27FC236}">
                <a16:creationId xmlns:a16="http://schemas.microsoft.com/office/drawing/2014/main" id="{A40A9F07-9832-B7D1-5F49-41949248E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4488" y="1600200"/>
            <a:ext cx="40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3" descr="Hoa">
            <a:extLst>
              <a:ext uri="{FF2B5EF4-FFF2-40B4-BE49-F238E27FC236}">
                <a16:creationId xmlns:a16="http://schemas.microsoft.com/office/drawing/2014/main" id="{970ED8B0-06E0-EC94-60F6-D48F115382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3" descr="Hoa">
            <a:extLst>
              <a:ext uri="{FF2B5EF4-FFF2-40B4-BE49-F238E27FC236}">
                <a16:creationId xmlns:a16="http://schemas.microsoft.com/office/drawing/2014/main" id="{F41F15D2-8580-862E-D6EB-C273B18403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3" descr="Hoa">
            <a:extLst>
              <a:ext uri="{FF2B5EF4-FFF2-40B4-BE49-F238E27FC236}">
                <a16:creationId xmlns:a16="http://schemas.microsoft.com/office/drawing/2014/main" id="{F41EE6B1-91E3-21CA-A5AE-979D8C897C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3" descr="Hoa">
            <a:extLst>
              <a:ext uri="{FF2B5EF4-FFF2-40B4-BE49-F238E27FC236}">
                <a16:creationId xmlns:a16="http://schemas.microsoft.com/office/drawing/2014/main" id="{DD3FA381-F658-E74B-1579-9A5738D87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3" descr="Hoa">
            <a:extLst>
              <a:ext uri="{FF2B5EF4-FFF2-40B4-BE49-F238E27FC236}">
                <a16:creationId xmlns:a16="http://schemas.microsoft.com/office/drawing/2014/main" id="{4331CB14-6BEC-05AD-E45B-1E8392370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AFFB1021-D930-1208-1F11-3AA57D61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95600"/>
            <a:ext cx="792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VNI-Ariston" pitchFamily="2" charset="0"/>
              </a:rPr>
              <a:t>Baøi giaûng chuyeân ñeà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VNI-Ariston" pitchFamily="2" charset="0"/>
              </a:rPr>
              <a:t>Tieát kieäm naêng löôïng cho treû  maàm non</a:t>
            </a:r>
            <a:endParaRPr lang="en-US" altLang="en-US">
              <a:latin typeface="VNI-Ariston" pitchFamily="2" charset="0"/>
            </a:endParaRPr>
          </a:p>
        </p:txBody>
      </p:sp>
      <p:pic>
        <p:nvPicPr>
          <p:cNvPr id="2060" name="Picture 43" descr="Hoa">
            <a:extLst>
              <a:ext uri="{FF2B5EF4-FFF2-40B4-BE49-F238E27FC236}">
                <a16:creationId xmlns:a16="http://schemas.microsoft.com/office/drawing/2014/main" id="{1EA2C0EB-814E-FEB6-53DC-128CDB0AD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57400"/>
            <a:ext cx="40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3" descr="Hoa">
            <a:extLst>
              <a:ext uri="{FF2B5EF4-FFF2-40B4-BE49-F238E27FC236}">
                <a16:creationId xmlns:a16="http://schemas.microsoft.com/office/drawing/2014/main" id="{AED3A4D1-0C80-D8B8-BDF7-E1E35802B1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0"/>
            <a:ext cx="40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3" descr="Hoa">
            <a:extLst>
              <a:ext uri="{FF2B5EF4-FFF2-40B4-BE49-F238E27FC236}">
                <a16:creationId xmlns:a16="http://schemas.microsoft.com/office/drawing/2014/main" id="{AD58D2E6-B167-42BF-7FA0-9E6471ED0D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0"/>
            <a:ext cx="40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3" descr="Hoa">
            <a:extLst>
              <a:ext uri="{FF2B5EF4-FFF2-40B4-BE49-F238E27FC236}">
                <a16:creationId xmlns:a16="http://schemas.microsoft.com/office/drawing/2014/main" id="{798DDD32-E58B-3DE5-0135-28310542E3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990600"/>
            <a:ext cx="40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43" descr="Hoa">
            <a:extLst>
              <a:ext uri="{FF2B5EF4-FFF2-40B4-BE49-F238E27FC236}">
                <a16:creationId xmlns:a16="http://schemas.microsoft.com/office/drawing/2014/main" id="{A0C1A5FA-1CC6-96F3-3FBC-308F5C4D11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1905000"/>
            <a:ext cx="40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43" descr="Hoa">
            <a:extLst>
              <a:ext uri="{FF2B5EF4-FFF2-40B4-BE49-F238E27FC236}">
                <a16:creationId xmlns:a16="http://schemas.microsoft.com/office/drawing/2014/main" id="{D46DCEE9-61F6-CEFD-0A81-D197391F13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2438400"/>
            <a:ext cx="40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0" name="Dung-Di-Dang-Kia-Co-Mua.mp3">
            <a:hlinkClick r:id="" action="ppaction://media"/>
            <a:extLst>
              <a:ext uri="{FF2B5EF4-FFF2-40B4-BE49-F238E27FC236}">
                <a16:creationId xmlns:a16="http://schemas.microsoft.com/office/drawing/2014/main" id="{B43D4C69-CCF3-63BB-5911-B4D4610656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0656" fill="hold"/>
                                        <p:tgtEl>
                                          <p:spTgt spid="89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10"/>
                </p:tgtEl>
              </p:cMediaNode>
            </p:audio>
          </p:childTnLst>
        </p:cTn>
      </p:par>
    </p:tnLst>
    <p:bldLst>
      <p:bldP spid="9114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A021020">
            <a:extLst>
              <a:ext uri="{FF2B5EF4-FFF2-40B4-BE49-F238E27FC236}">
                <a16:creationId xmlns:a16="http://schemas.microsoft.com/office/drawing/2014/main" id="{C0AF9832-8058-2F9F-EEC8-CBBDA66C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A021020">
            <a:extLst>
              <a:ext uri="{FF2B5EF4-FFF2-40B4-BE49-F238E27FC236}">
                <a16:creationId xmlns:a16="http://schemas.microsoft.com/office/drawing/2014/main" id="{50790F39-DBE7-075B-4A1E-601D5B8D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Bauernbar">
            <a:extLst>
              <a:ext uri="{FF2B5EF4-FFF2-40B4-BE49-F238E27FC236}">
                <a16:creationId xmlns:a16="http://schemas.microsoft.com/office/drawing/2014/main" id="{A6AC7A0F-C4AC-30B6-24B7-48AB7C2B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68580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AutoShape 18">
            <a:extLst>
              <a:ext uri="{FF2B5EF4-FFF2-40B4-BE49-F238E27FC236}">
                <a16:creationId xmlns:a16="http://schemas.microsoft.com/office/drawing/2014/main" id="{F2B7799B-437D-1EB4-1520-547ED28E0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38400"/>
            <a:ext cx="7086600" cy="2362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9492EEAB-5AB4-7DBF-04A0-83C9102E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6553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Ph¶i tèn nhiÒu c«ng søc, tiÒn cña míi cã ®­îc n­íc s¹ch ®Ó dïng. V× vËy, kh«ng 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l·ng phÝ n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­íc.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26A6A636-C4E1-1428-1782-F9712B16C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FF66"/>
                </a:solidFill>
                <a:latin typeface=".VnTimeH" panose="020B7200000000000000" pitchFamily="34" charset="0"/>
              </a:rPr>
              <a:t>Quan s¸t c¸c bøc tranh sau  råi ghÐp ®«i tõng cÆp hai bøc tranh cho phï hîp :</a:t>
            </a:r>
          </a:p>
        </p:txBody>
      </p:sp>
      <p:pic>
        <p:nvPicPr>
          <p:cNvPr id="20483" name="Picture 3" descr="8">
            <a:extLst>
              <a:ext uri="{FF2B5EF4-FFF2-40B4-BE49-F238E27FC236}">
                <a16:creationId xmlns:a16="http://schemas.microsoft.com/office/drawing/2014/main" id="{1A420EE5-803D-CE41-AB0E-69B5DDA6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608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9">
            <a:extLst>
              <a:ext uri="{FF2B5EF4-FFF2-40B4-BE49-F238E27FC236}">
                <a16:creationId xmlns:a16="http://schemas.microsoft.com/office/drawing/2014/main" id="{FF9A293B-1CC9-D612-2D23-54A60256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167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5">
            <a:extLst>
              <a:ext uri="{FF2B5EF4-FFF2-40B4-BE49-F238E27FC236}">
                <a16:creationId xmlns:a16="http://schemas.microsoft.com/office/drawing/2014/main" id="{F1C1898E-AFA0-D714-947A-4E931AD23C8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90600"/>
            <a:ext cx="1676400" cy="2362200"/>
            <a:chOff x="161" y="1392"/>
            <a:chExt cx="1279" cy="2256"/>
          </a:xfrm>
        </p:grpSpPr>
        <p:pic>
          <p:nvPicPr>
            <p:cNvPr id="12315" name="Picture 6" descr="7">
              <a:extLst>
                <a:ext uri="{FF2B5EF4-FFF2-40B4-BE49-F238E27FC236}">
                  <a16:creationId xmlns:a16="http://schemas.microsoft.com/office/drawing/2014/main" id="{2BEFF659-7E57-8D31-5453-79EEEAB21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Text Box 7">
              <a:extLst>
                <a:ext uri="{FF2B5EF4-FFF2-40B4-BE49-F238E27FC236}">
                  <a16:creationId xmlns:a16="http://schemas.microsoft.com/office/drawing/2014/main" id="{D80C8D26-0846-E3C8-4CA6-135E2D514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7a</a:t>
              </a:r>
            </a:p>
          </p:txBody>
        </p:sp>
      </p:grpSp>
      <p:grpSp>
        <p:nvGrpSpPr>
          <p:cNvPr id="20488" name="Group 8">
            <a:extLst>
              <a:ext uri="{FF2B5EF4-FFF2-40B4-BE49-F238E27FC236}">
                <a16:creationId xmlns:a16="http://schemas.microsoft.com/office/drawing/2014/main" id="{E992D548-3500-145B-06D3-A52CE5FA2C26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990600"/>
            <a:ext cx="1676400" cy="2362200"/>
            <a:chOff x="4512" y="1392"/>
            <a:chExt cx="1052" cy="2160"/>
          </a:xfrm>
        </p:grpSpPr>
        <p:pic>
          <p:nvPicPr>
            <p:cNvPr id="12313" name="Picture 9" descr="12">
              <a:extLst>
                <a:ext uri="{FF2B5EF4-FFF2-40B4-BE49-F238E27FC236}">
                  <a16:creationId xmlns:a16="http://schemas.microsoft.com/office/drawing/2014/main" id="{4B342CE9-A7CA-2F53-2B16-742C38BF4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392"/>
              <a:ext cx="105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Text Box 10">
              <a:extLst>
                <a:ext uri="{FF2B5EF4-FFF2-40B4-BE49-F238E27FC236}">
                  <a16:creationId xmlns:a16="http://schemas.microsoft.com/office/drawing/2014/main" id="{308C24BD-ADB6-4CAD-CE59-364760D4F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" y="1392"/>
              <a:ext cx="434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8b</a:t>
              </a:r>
            </a:p>
          </p:txBody>
        </p:sp>
      </p:grpSp>
      <p:pic>
        <p:nvPicPr>
          <p:cNvPr id="20495" name="Picture 15" descr="8">
            <a:extLst>
              <a:ext uri="{FF2B5EF4-FFF2-40B4-BE49-F238E27FC236}">
                <a16:creationId xmlns:a16="http://schemas.microsoft.com/office/drawing/2014/main" id="{5BE47D71-A410-CF11-AD77-234A43BE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1371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9">
            <a:extLst>
              <a:ext uri="{FF2B5EF4-FFF2-40B4-BE49-F238E27FC236}">
                <a16:creationId xmlns:a16="http://schemas.microsoft.com/office/drawing/2014/main" id="{ED304545-3F09-39B0-8DF8-5328753E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7" name="Group 17">
            <a:extLst>
              <a:ext uri="{FF2B5EF4-FFF2-40B4-BE49-F238E27FC236}">
                <a16:creationId xmlns:a16="http://schemas.microsoft.com/office/drawing/2014/main" id="{68CBD584-DD2C-CFC0-4997-B2F186D16BE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114800"/>
            <a:ext cx="1600200" cy="2209800"/>
            <a:chOff x="161" y="1392"/>
            <a:chExt cx="1279" cy="2256"/>
          </a:xfrm>
        </p:grpSpPr>
        <p:pic>
          <p:nvPicPr>
            <p:cNvPr id="12311" name="Picture 18" descr="7">
              <a:extLst>
                <a:ext uri="{FF2B5EF4-FFF2-40B4-BE49-F238E27FC236}">
                  <a16:creationId xmlns:a16="http://schemas.microsoft.com/office/drawing/2014/main" id="{E9856283-8409-5BCD-6AC4-AA3EFF12E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2" name="Text Box 19">
              <a:extLst>
                <a:ext uri="{FF2B5EF4-FFF2-40B4-BE49-F238E27FC236}">
                  <a16:creationId xmlns:a16="http://schemas.microsoft.com/office/drawing/2014/main" id="{BDB33C76-3FCA-1298-059B-66CE25149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7a</a:t>
              </a:r>
            </a:p>
          </p:txBody>
        </p:sp>
      </p:grpSp>
      <p:grpSp>
        <p:nvGrpSpPr>
          <p:cNvPr id="20500" name="Group 20">
            <a:extLst>
              <a:ext uri="{FF2B5EF4-FFF2-40B4-BE49-F238E27FC236}">
                <a16:creationId xmlns:a16="http://schemas.microsoft.com/office/drawing/2014/main" id="{6415C34C-EB07-8DD0-B96F-44E08BF339EE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038600"/>
            <a:ext cx="1295400" cy="2209800"/>
            <a:chOff x="4512" y="1392"/>
            <a:chExt cx="1052" cy="2160"/>
          </a:xfrm>
        </p:grpSpPr>
        <p:pic>
          <p:nvPicPr>
            <p:cNvPr id="12309" name="Picture 21" descr="12">
              <a:extLst>
                <a:ext uri="{FF2B5EF4-FFF2-40B4-BE49-F238E27FC236}">
                  <a16:creationId xmlns:a16="http://schemas.microsoft.com/office/drawing/2014/main" id="{2298332B-0BCC-70B6-26B8-5BADF6724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392"/>
              <a:ext cx="105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0" name="Text Box 22">
              <a:extLst>
                <a:ext uri="{FF2B5EF4-FFF2-40B4-BE49-F238E27FC236}">
                  <a16:creationId xmlns:a16="http://schemas.microsoft.com/office/drawing/2014/main" id="{27772CAF-E2D8-498D-9808-A566F2AA6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" y="1392"/>
              <a:ext cx="434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8b</a:t>
              </a:r>
            </a:p>
          </p:txBody>
        </p:sp>
      </p:grpSp>
      <p:sp>
        <p:nvSpPr>
          <p:cNvPr id="20507" name="Line 27">
            <a:extLst>
              <a:ext uri="{FF2B5EF4-FFF2-40B4-BE49-F238E27FC236}">
                <a16:creationId xmlns:a16="http://schemas.microsoft.com/office/drawing/2014/main" id="{4A4F0193-4010-ED28-798A-2590A5978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876800"/>
            <a:ext cx="685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Line 28">
            <a:extLst>
              <a:ext uri="{FF2B5EF4-FFF2-40B4-BE49-F238E27FC236}">
                <a16:creationId xmlns:a16="http://schemas.microsoft.com/office/drawing/2014/main" id="{459F5A31-EA94-06DD-617F-323C25CB2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953000"/>
            <a:ext cx="762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D4A3CFC6-C5EA-FF7C-ACF8-10B077AE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3810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20513" name="Text Box 33">
            <a:extLst>
              <a:ext uri="{FF2B5EF4-FFF2-40B4-BE49-F238E27FC236}">
                <a16:creationId xmlns:a16="http://schemas.microsoft.com/office/drawing/2014/main" id="{8B2F826B-282E-1CF6-390A-124EFF1B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90600"/>
            <a:ext cx="4572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20514" name="Text Box 34">
            <a:extLst>
              <a:ext uri="{FF2B5EF4-FFF2-40B4-BE49-F238E27FC236}">
                <a16:creationId xmlns:a16="http://schemas.microsoft.com/office/drawing/2014/main" id="{4058A36F-6463-35F7-0BC4-486E2E5AC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990600"/>
            <a:ext cx="4572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6F27F1F2-32AA-4C1F-BA07-F3677C4C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990600"/>
            <a:ext cx="4572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20516" name="Text Box 36">
            <a:extLst>
              <a:ext uri="{FF2B5EF4-FFF2-40B4-BE49-F238E27FC236}">
                <a16:creationId xmlns:a16="http://schemas.microsoft.com/office/drawing/2014/main" id="{7EBA0179-B8BD-958F-AFC3-BE3110995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04800" cy="366713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20517" name="Text Box 37">
            <a:extLst>
              <a:ext uri="{FF2B5EF4-FFF2-40B4-BE49-F238E27FC236}">
                <a16:creationId xmlns:a16="http://schemas.microsoft.com/office/drawing/2014/main" id="{DA2668F1-A083-DD3A-49B7-988402C14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91000"/>
            <a:ext cx="3810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20518" name="Text Box 38">
            <a:extLst>
              <a:ext uri="{FF2B5EF4-FFF2-40B4-BE49-F238E27FC236}">
                <a16:creationId xmlns:a16="http://schemas.microsoft.com/office/drawing/2014/main" id="{A26CCA8F-5A31-6D7B-3071-8EFA2BAC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14800"/>
            <a:ext cx="4572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20519" name="Text Box 39">
            <a:extLst>
              <a:ext uri="{FF2B5EF4-FFF2-40B4-BE49-F238E27FC236}">
                <a16:creationId xmlns:a16="http://schemas.microsoft.com/office/drawing/2014/main" id="{BCF85B47-7C5A-61D6-17EC-828A6728E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4572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H" panose="020B7200000000000000" pitchFamily="34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511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>
            <a:extLst>
              <a:ext uri="{FF2B5EF4-FFF2-40B4-BE49-F238E27FC236}">
                <a16:creationId xmlns:a16="http://schemas.microsoft.com/office/drawing/2014/main" id="{CD66F430-D538-A44D-6846-53ED37C6E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8077200" cy="2743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B2023CDB-DEB0-0F97-55B1-8E45F184B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0"/>
            <a:ext cx="7086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      TiÕt kiÖm n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íc lµ ®Ó dµnh tiÒn cho m×nh vµ còng ®Ó cã n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­íc cho nhiÒu ng­êi kh¸c ®­</a:t>
            </a: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îc dïng.</a:t>
            </a:r>
          </a:p>
        </p:txBody>
      </p:sp>
      <p:pic>
        <p:nvPicPr>
          <p:cNvPr id="13316" name="Picture 3" descr="C:\Documents and Settings\culi\My Documents\My Pictures\a.gif">
            <a:extLst>
              <a:ext uri="{FF2B5EF4-FFF2-40B4-BE49-F238E27FC236}">
                <a16:creationId xmlns:a16="http://schemas.microsoft.com/office/drawing/2014/main" id="{23F8A2EC-0260-606A-A5C0-39602C707C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Documents and Settings\culi\My Documents\My Pictures\a.gif">
            <a:extLst>
              <a:ext uri="{FF2B5EF4-FFF2-40B4-BE49-F238E27FC236}">
                <a16:creationId xmlns:a16="http://schemas.microsoft.com/office/drawing/2014/main" id="{852FF071-8F8C-4DF9-6ECC-21DA21C42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Documents and Settings\culi\My Documents\My Pictures\a.gif">
            <a:extLst>
              <a:ext uri="{FF2B5EF4-FFF2-40B4-BE49-F238E27FC236}">
                <a16:creationId xmlns:a16="http://schemas.microsoft.com/office/drawing/2014/main" id="{71136157-8355-DDA8-AD55-2A7B012F8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C:\Documents and Settings\culi\My Documents\My Pictures\a.gif">
            <a:extLst>
              <a:ext uri="{FF2B5EF4-FFF2-40B4-BE49-F238E27FC236}">
                <a16:creationId xmlns:a16="http://schemas.microsoft.com/office/drawing/2014/main" id="{76BEDB2D-273B-C672-6895-F0502E7021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a020">
            <a:extLst>
              <a:ext uri="{FF2B5EF4-FFF2-40B4-BE49-F238E27FC236}">
                <a16:creationId xmlns:a16="http://schemas.microsoft.com/office/drawing/2014/main" id="{987FBCA5-2E17-5EAC-6DE2-0AAA31F7B9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819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670051">
            <a:extLst>
              <a:ext uri="{FF2B5EF4-FFF2-40B4-BE49-F238E27FC236}">
                <a16:creationId xmlns:a16="http://schemas.microsoft.com/office/drawing/2014/main" id="{FF7609DC-49AF-AB50-5A41-F2F120424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6" descr="670051">
            <a:extLst>
              <a:ext uri="{FF2B5EF4-FFF2-40B4-BE49-F238E27FC236}">
                <a16:creationId xmlns:a16="http://schemas.microsoft.com/office/drawing/2014/main" id="{690184FE-088A-6C74-99E9-EED6AE2E1C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5D9DCA5-C901-8FFB-1F8F-307F7977BC64}"/>
              </a:ext>
            </a:extLst>
          </p:cNvPr>
          <p:cNvSpPr/>
          <p:nvPr/>
        </p:nvSpPr>
        <p:spPr bwMode="auto">
          <a:xfrm>
            <a:off x="60325" y="523875"/>
            <a:ext cx="7072313" cy="6197600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culi\My Documents\My Pictures\h2t61.jpg">
            <a:extLst>
              <a:ext uri="{FF2B5EF4-FFF2-40B4-BE49-F238E27FC236}">
                <a16:creationId xmlns:a16="http://schemas.microsoft.com/office/drawing/2014/main" id="{8550DF2B-3955-CED6-FA49-07440F27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3810000" cy="4953000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14342" name="Group 7">
            <a:extLst>
              <a:ext uri="{FF2B5EF4-FFF2-40B4-BE49-F238E27FC236}">
                <a16:creationId xmlns:a16="http://schemas.microsoft.com/office/drawing/2014/main" id="{C80372AE-F2ED-F528-38E4-2DEB06864A0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76200"/>
            <a:ext cx="7848600" cy="1066800"/>
            <a:chOff x="914400" y="76200"/>
            <a:chExt cx="7848600" cy="1066800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1FB9C435-67C9-EA0A-9DEA-519211D618D6}"/>
                </a:ext>
              </a:extLst>
            </p:cNvPr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1754DB-5E7B-F301-2A1A-A66832980E09}"/>
                </a:ext>
              </a:extLst>
            </p:cNvPr>
            <p:cNvSpPr txBox="1"/>
            <p:nvPr/>
          </p:nvSpPr>
          <p:spPr bwMode="auto">
            <a:xfrm>
              <a:off x="1600200" y="152400"/>
              <a:ext cx="7162800" cy="6063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Haõy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laéng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nghe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thoâng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 </a:t>
              </a:r>
              <a:r>
                <a:rPr lang="en-US" sz="4000" b="1" spc="50" dirty="0" err="1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ñieäp</a:t>
              </a:r>
              <a:r>
                <a:rPr lang="en-US" sz="4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: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E73342-3B64-F83C-BE6D-536BDF243E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1516" name="Picture 12" descr="hiep 051">
            <a:extLst>
              <a:ext uri="{FF2B5EF4-FFF2-40B4-BE49-F238E27FC236}">
                <a16:creationId xmlns:a16="http://schemas.microsoft.com/office/drawing/2014/main" id="{F5C7475D-FC49-FDC5-B8CF-83033FBC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65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90">
            <a:extLst>
              <a:ext uri="{FF2B5EF4-FFF2-40B4-BE49-F238E27FC236}">
                <a16:creationId xmlns:a16="http://schemas.microsoft.com/office/drawing/2014/main" id="{5E44BF93-BAEC-437C-604E-F019659D8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WordArt 2">
            <a:extLst>
              <a:ext uri="{FF2B5EF4-FFF2-40B4-BE49-F238E27FC236}">
                <a16:creationId xmlns:a16="http://schemas.microsoft.com/office/drawing/2014/main" id="{76AD4D31-A498-432B-A5EB-27AFA6CAF7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6477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 panose="020B0604020202020204" pitchFamily="34" charset="0"/>
              </a:rPr>
              <a:t>SỬ DỤNG NĂNG LƯỢNG ĐIỆN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>
            <a:extLst>
              <a:ext uri="{FF2B5EF4-FFF2-40B4-BE49-F238E27FC236}">
                <a16:creationId xmlns:a16="http://schemas.microsoft.com/office/drawing/2014/main" id="{535E6635-D8D4-9AFC-518F-03014C48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7620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MỘT SỐ DỤNG CỤ DÙNG ĐIỆN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                    ĐỂ THẮP SÁNG</a:t>
            </a:r>
            <a:r>
              <a:rPr lang="en-US" altLang="en-US" sz="3600"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80901" name="Picture 5" descr="LIGHT1">
            <a:extLst>
              <a:ext uri="{FF2B5EF4-FFF2-40B4-BE49-F238E27FC236}">
                <a16:creationId xmlns:a16="http://schemas.microsoft.com/office/drawing/2014/main" id="{CF202207-8DF9-6AAE-4410-A580F3579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590800"/>
            <a:ext cx="223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den ngu 4">
            <a:extLst>
              <a:ext uri="{FF2B5EF4-FFF2-40B4-BE49-F238E27FC236}">
                <a16:creationId xmlns:a16="http://schemas.microsoft.com/office/drawing/2014/main" id="{AD97DAF8-62F4-8373-0384-80262A49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2098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bong den 4">
            <a:extLst>
              <a:ext uri="{FF2B5EF4-FFF2-40B4-BE49-F238E27FC236}">
                <a16:creationId xmlns:a16="http://schemas.microsoft.com/office/drawing/2014/main" id="{0E625920-E08F-37D1-CC81-57A660B2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28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8">
            <a:extLst>
              <a:ext uri="{FF2B5EF4-FFF2-40B4-BE49-F238E27FC236}">
                <a16:creationId xmlns:a16="http://schemas.microsoft.com/office/drawing/2014/main" id="{69E94456-07AF-10C7-6339-29E2AD78E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7856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CÁC LOẠI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>
            <a:extLst>
              <a:ext uri="{FF2B5EF4-FFF2-40B4-BE49-F238E27FC236}">
                <a16:creationId xmlns:a16="http://schemas.microsoft.com/office/drawing/2014/main" id="{E53B5247-06E7-40E9-8042-B593EA83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cs typeface="Arial" panose="020B0604020202020204" pitchFamily="34" charset="0"/>
              </a:rPr>
              <a:t>   MỘT SỐ DỤNG CỤ ĐIỆN DÙNG                  CHẠY MÁY VÀ TRUYỀN TIN</a:t>
            </a:r>
          </a:p>
        </p:txBody>
      </p:sp>
      <p:pic>
        <p:nvPicPr>
          <p:cNvPr id="78853" name="Picture 5" descr="Picture3">
            <a:extLst>
              <a:ext uri="{FF2B5EF4-FFF2-40B4-BE49-F238E27FC236}">
                <a16:creationId xmlns:a16="http://schemas.microsoft.com/office/drawing/2014/main" id="{14B5C129-81D2-118E-2009-0268F7E71F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29718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computerbig_w">
            <a:extLst>
              <a:ext uri="{FF2B5EF4-FFF2-40B4-BE49-F238E27FC236}">
                <a16:creationId xmlns:a16="http://schemas.microsoft.com/office/drawing/2014/main" id="{BB74EE39-1CE5-C5F9-0732-04BD39A6A2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667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FAN-3">
            <a:extLst>
              <a:ext uri="{FF2B5EF4-FFF2-40B4-BE49-F238E27FC236}">
                <a16:creationId xmlns:a16="http://schemas.microsoft.com/office/drawing/2014/main" id="{163058EE-42D1-EA4F-D797-310926E61A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3891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Computer-04">
            <a:extLst>
              <a:ext uri="{FF2B5EF4-FFF2-40B4-BE49-F238E27FC236}">
                <a16:creationId xmlns:a16="http://schemas.microsoft.com/office/drawing/2014/main" id="{A31E0F86-FB04-767E-4C5B-9C63F9C4FF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4384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9">
            <a:extLst>
              <a:ext uri="{FF2B5EF4-FFF2-40B4-BE49-F238E27FC236}">
                <a16:creationId xmlns:a16="http://schemas.microsoft.com/office/drawing/2014/main" id="{2D9F6EF3-6284-AE3B-C1C1-610843D9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67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MÀN HÌNH VÀ MÁY VI TÍNH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70B41112-EC2D-AAC5-96A3-74DC5E4B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15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MÁY CASSET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F8AB6870-B33F-4BDF-E7FC-C2E9B5FB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QUẠT MÁY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2" grpId="1"/>
      <p:bldP spid="78857" grpId="0"/>
      <p:bldP spid="78858" grpId="0"/>
      <p:bldP spid="788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>
            <a:extLst>
              <a:ext uri="{FF2B5EF4-FFF2-40B4-BE49-F238E27FC236}">
                <a16:creationId xmlns:a16="http://schemas.microsoft.com/office/drawing/2014/main" id="{1E872997-FBBC-3B06-FD26-FB072C57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534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cs typeface="Arial" panose="020B0604020202020204" pitchFamily="34" charset="0"/>
              </a:rPr>
              <a:t>       MỘT SỐ DỤNG CỤ DÙNG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cs typeface="Arial" panose="020B0604020202020204" pitchFamily="34" charset="0"/>
              </a:rPr>
              <a:t>    NĂNG LƯỢNG ĐIỆN ĐỐT NÓNG</a:t>
            </a:r>
          </a:p>
        </p:txBody>
      </p:sp>
      <p:pic>
        <p:nvPicPr>
          <p:cNvPr id="18435" name="Picture 6" descr="Máy sấy tóc Panasonic EH5282, xanh lam">
            <a:hlinkClick r:id="rId2"/>
            <a:extLst>
              <a:ext uri="{FF2B5EF4-FFF2-40B4-BE49-F238E27FC236}">
                <a16:creationId xmlns:a16="http://schemas.microsoft.com/office/drawing/2014/main" id="{28D0FEDD-6795-6B0A-9838-7508A749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20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Nồi Cơm Điện">
            <a:hlinkClick r:id="rId4"/>
            <a:extLst>
              <a:ext uri="{FF2B5EF4-FFF2-40B4-BE49-F238E27FC236}">
                <a16:creationId xmlns:a16="http://schemas.microsoft.com/office/drawing/2014/main" id="{EDA492A5-5DE9-BA30-A7EF-B62F6CF9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281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thiet-bi-2[2]">
            <a:extLst>
              <a:ext uri="{FF2B5EF4-FFF2-40B4-BE49-F238E27FC236}">
                <a16:creationId xmlns:a16="http://schemas.microsoft.com/office/drawing/2014/main" id="{8A102E21-0C96-AA85-902F-4391F715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3067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 descr="009.jpg">
            <a:extLst>
              <a:ext uri="{FF2B5EF4-FFF2-40B4-BE49-F238E27FC236}">
                <a16:creationId xmlns:a16="http://schemas.microsoft.com/office/drawing/2014/main" id="{930C7519-3AD8-6508-295E-1775EA81A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2209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̉nh 6" descr="002.jpg">
            <a:extLst>
              <a:ext uri="{FF2B5EF4-FFF2-40B4-BE49-F238E27FC236}">
                <a16:creationId xmlns:a16="http://schemas.microsoft.com/office/drawing/2014/main" id="{F358BE59-E367-8696-A668-227FA05DC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28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̉nh 7" descr="003.jpg">
            <a:extLst>
              <a:ext uri="{FF2B5EF4-FFF2-40B4-BE49-F238E27FC236}">
                <a16:creationId xmlns:a16="http://schemas.microsoft.com/office/drawing/2014/main" id="{8706871C-FF5B-09A3-7FD0-CE8F57B12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̉nh 8" descr="005.jpg">
            <a:extLst>
              <a:ext uri="{FF2B5EF4-FFF2-40B4-BE49-F238E27FC236}">
                <a16:creationId xmlns:a16="http://schemas.microsoft.com/office/drawing/2014/main" id="{CF321CC7-1BB8-F350-4423-DF3F650EC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25892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̉nh 9" descr="006.jpg">
            <a:extLst>
              <a:ext uri="{FF2B5EF4-FFF2-40B4-BE49-F238E27FC236}">
                <a16:creationId xmlns:a16="http://schemas.microsoft.com/office/drawing/2014/main" id="{CEC2D070-26E5-C913-C013-BE1BCE1E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072063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̉nh 10" descr="007.jpg">
            <a:extLst>
              <a:ext uri="{FF2B5EF4-FFF2-40B4-BE49-F238E27FC236}">
                <a16:creationId xmlns:a16="http://schemas.microsoft.com/office/drawing/2014/main" id="{B2576B8F-CBEE-2F2F-1343-36D2D50C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38138"/>
            <a:ext cx="2209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̉nh 11" descr="008.jpg">
            <a:extLst>
              <a:ext uri="{FF2B5EF4-FFF2-40B4-BE49-F238E27FC236}">
                <a16:creationId xmlns:a16="http://schemas.microsoft.com/office/drawing/2014/main" id="{91EC1F8D-C8C6-BB26-FB49-95FD8A587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048000"/>
            <a:ext cx="22971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3a1.bmp">
            <a:extLst>
              <a:ext uri="{FF2B5EF4-FFF2-40B4-BE49-F238E27FC236}">
                <a16:creationId xmlns:a16="http://schemas.microsoft.com/office/drawing/2014/main" id="{0525759C-FC8B-5812-8786-2EE2253D1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5105400"/>
            <a:ext cx="23383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̉nh 5" descr="001.jpg">
            <a:extLst>
              <a:ext uri="{FF2B5EF4-FFF2-40B4-BE49-F238E27FC236}">
                <a16:creationId xmlns:a16="http://schemas.microsoft.com/office/drawing/2014/main" id="{FEB647BC-1328-1034-AF3C-11C34CAE5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114675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F3B7DA43-C15E-4CEB-962A-544A4F87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010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T×nh huèng dÔ dÉn ®Õn bÞ ®iÖn giËt lµ:</a:t>
            </a:r>
          </a:p>
          <a:p>
            <a:pPr lvl="1" eaLnBrk="1" hangingPunct="1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Dïng vËt bÞ ­ít ch¹m vµo d©y ®iÖn trÇn.</a:t>
            </a:r>
          </a:p>
          <a:p>
            <a:pPr lvl="1" eaLnBrk="1" hangingPunct="1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Ch¬i th¶ diÒu d­íi , gÇn ®­êng d©y ®iÖn.</a:t>
            </a:r>
          </a:p>
          <a:p>
            <a:pPr lvl="1" eaLnBrk="1" hangingPunct="1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Tró m­a d­íi tr¹m ®iÖn.</a:t>
            </a:r>
          </a:p>
          <a:p>
            <a:pPr lvl="1" eaLnBrk="1" hangingPunct="1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Tay ch¹m vµo d©y ®iÖn bÞ hë.</a:t>
            </a:r>
          </a:p>
          <a:p>
            <a:pPr lvl="1" eaLnBrk="1" hangingPunct="1">
              <a:lnSpc>
                <a:spcPct val="90000"/>
              </a:lnSpc>
              <a:buFont typeface="Garamond" pitchFamily="18" charset="0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Ph¬i quÇn ¸o trªn d©y ®iÖn.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57982A6-91EA-9442-6E9A-F820D060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1/ T×nh huèng nµo dÔ dÉn ®Õn bÞ ®iÖn giËt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2">
            <a:extLst>
              <a:ext uri="{FF2B5EF4-FFF2-40B4-BE49-F238E27FC236}">
                <a16:creationId xmlns:a16="http://schemas.microsoft.com/office/drawing/2014/main" id="{6D008731-5FA3-8320-F111-62781F15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starfish[1]">
            <a:extLst>
              <a:ext uri="{FF2B5EF4-FFF2-40B4-BE49-F238E27FC236}">
                <a16:creationId xmlns:a16="http://schemas.microsoft.com/office/drawing/2014/main" id="{60705F4E-65BA-DEBB-2C0B-11BEBF59BF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2954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starfish[1]">
            <a:extLst>
              <a:ext uri="{FF2B5EF4-FFF2-40B4-BE49-F238E27FC236}">
                <a16:creationId xmlns:a16="http://schemas.microsoft.com/office/drawing/2014/main" id="{58B8CE0F-24DF-4508-AEE2-5F5610BD9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dolphins">
            <a:extLst>
              <a:ext uri="{FF2B5EF4-FFF2-40B4-BE49-F238E27FC236}">
                <a16:creationId xmlns:a16="http://schemas.microsoft.com/office/drawing/2014/main" id="{4A334B9B-2900-1A3E-19D9-FA23A6441E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2133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starfish[1]">
            <a:extLst>
              <a:ext uri="{FF2B5EF4-FFF2-40B4-BE49-F238E27FC236}">
                <a16:creationId xmlns:a16="http://schemas.microsoft.com/office/drawing/2014/main" id="{1A3D851E-6704-B449-D8EB-BB032D78F8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457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starfish[1]">
            <a:extLst>
              <a:ext uri="{FF2B5EF4-FFF2-40B4-BE49-F238E27FC236}">
                <a16:creationId xmlns:a16="http://schemas.microsoft.com/office/drawing/2014/main" id="{1A759F55-1CC9-8FE9-4117-D58689D73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609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empero fish">
            <a:extLst>
              <a:ext uri="{FF2B5EF4-FFF2-40B4-BE49-F238E27FC236}">
                <a16:creationId xmlns:a16="http://schemas.microsoft.com/office/drawing/2014/main" id="{07B924AC-8C34-F802-8356-488F28CA75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3505200"/>
            <a:ext cx="762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empero fish">
            <a:extLst>
              <a:ext uri="{FF2B5EF4-FFF2-40B4-BE49-F238E27FC236}">
                <a16:creationId xmlns:a16="http://schemas.microsoft.com/office/drawing/2014/main" id="{E2329EFD-D478-C4F9-AF8E-B5BBC7EB3B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3124200"/>
            <a:ext cx="304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empero fish">
            <a:extLst>
              <a:ext uri="{FF2B5EF4-FFF2-40B4-BE49-F238E27FC236}">
                <a16:creationId xmlns:a16="http://schemas.microsoft.com/office/drawing/2014/main" id="{C9EA2DB3-14C4-931E-79B0-52A5182313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2971800"/>
            <a:ext cx="2174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WordArt 12">
            <a:extLst>
              <a:ext uri="{FF2B5EF4-FFF2-40B4-BE49-F238E27FC236}">
                <a16:creationId xmlns:a16="http://schemas.microsoft.com/office/drawing/2014/main" id="{AE30F9CA-B558-F8DC-6CA2-EF886DF748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4343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uchon" pitchFamily="2" charset="0"/>
              </a:rPr>
              <a:t>Söï kyø dieäu cuûa nöôùc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>
            <a:extLst>
              <a:ext uri="{FF2B5EF4-FFF2-40B4-BE49-F238E27FC236}">
                <a16:creationId xmlns:a16="http://schemas.microsoft.com/office/drawing/2014/main" id="{87CD37B8-4A23-8A1E-5A1A-4FBCC697A7A5}"/>
              </a:ext>
            </a:extLst>
          </p:cNvPr>
          <p:cNvSpPr>
            <a:spLocks/>
          </p:cNvSpPr>
          <p:nvPr/>
        </p:nvSpPr>
        <p:spPr bwMode="auto">
          <a:xfrm>
            <a:off x="304800" y="16764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700" b="1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					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KÕt luËn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Nh÷ng biÖn ph¸p ®Ò phßng ®iÖn giËt lµ: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Kh«ng ch¬i th¶ diÒu d­íi (hoÆc gÇn) ®­êng d©y ®iÖn.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Kh«ng ch¹m tay vµo nh÷ng chç d©y ®iÖn bÞ hë.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Kh«ng tró m­a d­íi tr¹m ®</a:t>
            </a:r>
            <a:r>
              <a:rPr 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ieän</a:t>
            </a:r>
            <a:r>
              <a:rPr 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, cét ®iÖn, ®­êng d©y ®iÖn.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Kh«ng ph¬i quÇn ¸o lªn d©y ®iÖn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Khi ®iÖn bÞ chËp, ch¸y ph¶i nhanh chãng ng¾t cÇu dao ®iÖn, c¾t nguån ®iÖn.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9">
            <a:extLst>
              <a:ext uri="{FF2B5EF4-FFF2-40B4-BE49-F238E27FC236}">
                <a16:creationId xmlns:a16="http://schemas.microsoft.com/office/drawing/2014/main" id="{E343FD87-803F-467D-110B-4FAD3D3B44D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5" name="AutoShape 5">
            <a:extLst>
              <a:ext uri="{FF2B5EF4-FFF2-40B4-BE49-F238E27FC236}">
                <a16:creationId xmlns:a16="http://schemas.microsoft.com/office/drawing/2014/main" id="{AFC518DA-2013-48A3-1AAD-AA93B4B1C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0"/>
            <a:ext cx="6096000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FF0000"/>
                </a:solidFill>
                <a:latin typeface="VNI-Times" pitchFamily="2" charset="0"/>
              </a:rPr>
              <a:t>Troø chôi</a:t>
            </a:r>
          </a:p>
          <a:p>
            <a:pPr algn="ctr" eaLnBrk="1" hangingPunct="1"/>
            <a:r>
              <a:rPr lang="en-US" altLang="en-US" sz="4400">
                <a:solidFill>
                  <a:srgbClr val="FF0000"/>
                </a:solidFill>
                <a:latin typeface="VNI-Times" pitchFamily="2" charset="0"/>
              </a:rPr>
              <a:t>Choïn haønh vi ñuùng ,sai</a:t>
            </a:r>
            <a:r>
              <a:rPr lang="en-US" altLang="en-US" sz="6600">
                <a:latin typeface="VNI-Times" pitchFamily="2" charset="0"/>
              </a:rPr>
              <a:t> </a:t>
            </a:r>
            <a:endParaRPr lang="en-US" altLang="en-US" sz="5400">
              <a:solidFill>
                <a:schemeClr val="tx2"/>
              </a:solidFill>
              <a:latin typeface="VNI-Times" pitchFamily="2" charset="0"/>
            </a:endParaRPr>
          </a:p>
        </p:txBody>
      </p:sp>
      <p:pic>
        <p:nvPicPr>
          <p:cNvPr id="97286" name="Chau-Yeu-Co-Chu-Cong-Nhan.mp3">
            <a:hlinkClick r:id="" action="ppaction://media"/>
            <a:extLst>
              <a:ext uri="{FF2B5EF4-FFF2-40B4-BE49-F238E27FC236}">
                <a16:creationId xmlns:a16="http://schemas.microsoft.com/office/drawing/2014/main" id="{DBF34E2C-4AA3-2F15-FA27-87D5397AB23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Em-Di-Qua-Nga-Tu-Duong-Pho.mp3">
            <a:hlinkClick r:id="" action="ppaction://media"/>
            <a:extLst>
              <a:ext uri="{FF2B5EF4-FFF2-40B4-BE49-F238E27FC236}">
                <a16:creationId xmlns:a16="http://schemas.microsoft.com/office/drawing/2014/main" id="{B2A265DC-1A6B-3A34-7896-AFE6DF5064C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8964" fill="hold"/>
                                        <p:tgtEl>
                                          <p:spTgt spid="97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480" fill="hold"/>
                                        <p:tgtEl>
                                          <p:spTgt spid="97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audio>
          </p:childTnLst>
        </p:cTn>
      </p:par>
    </p:tnLst>
    <p:bldLst>
      <p:bldP spid="972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INSET3">
            <a:extLst>
              <a:ext uri="{FF2B5EF4-FFF2-40B4-BE49-F238E27FC236}">
                <a16:creationId xmlns:a16="http://schemas.microsoft.com/office/drawing/2014/main" id="{AEC10D8E-184D-C55A-D3EC-C03EB927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OINSET2">
            <a:extLst>
              <a:ext uri="{FF2B5EF4-FFF2-40B4-BE49-F238E27FC236}">
                <a16:creationId xmlns:a16="http://schemas.microsoft.com/office/drawing/2014/main" id="{781CC070-7FA5-219D-499C-B1479D6B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5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INSET2">
            <a:extLst>
              <a:ext uri="{FF2B5EF4-FFF2-40B4-BE49-F238E27FC236}">
                <a16:creationId xmlns:a16="http://schemas.microsoft.com/office/drawing/2014/main" id="{74C9503E-A977-88D2-85E1-823B699C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5825" y="155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OINSET2">
            <a:extLst>
              <a:ext uri="{FF2B5EF4-FFF2-40B4-BE49-F238E27FC236}">
                <a16:creationId xmlns:a16="http://schemas.microsoft.com/office/drawing/2014/main" id="{EB059617-04DA-F909-FAE4-6DAD241E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75" y="4956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AutoShape 6">
            <a:extLst>
              <a:ext uri="{FF2B5EF4-FFF2-40B4-BE49-F238E27FC236}">
                <a16:creationId xmlns:a16="http://schemas.microsoft.com/office/drawing/2014/main" id="{B00E7B9F-2DF0-CC85-B95C-F6E0ECFA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66567" name="AutoShape 7">
            <a:extLst>
              <a:ext uri="{FF2B5EF4-FFF2-40B4-BE49-F238E27FC236}">
                <a16:creationId xmlns:a16="http://schemas.microsoft.com/office/drawing/2014/main" id="{6C8F0AA8-ABFA-7D28-611B-5C2C5C8C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66568" name="AutoShape 8">
            <a:extLst>
              <a:ext uri="{FF2B5EF4-FFF2-40B4-BE49-F238E27FC236}">
                <a16:creationId xmlns:a16="http://schemas.microsoft.com/office/drawing/2014/main" id="{EE0B728E-722E-DC18-1C3E-2C1496FB4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66569" name="AutoShape 9">
            <a:extLst>
              <a:ext uri="{FF2B5EF4-FFF2-40B4-BE49-F238E27FC236}">
                <a16:creationId xmlns:a16="http://schemas.microsoft.com/office/drawing/2014/main" id="{CD1DD4F8-C1B8-81B3-CBA1-F64ABCA64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66570" name="AutoShape 10">
            <a:extLst>
              <a:ext uri="{FF2B5EF4-FFF2-40B4-BE49-F238E27FC236}">
                <a16:creationId xmlns:a16="http://schemas.microsoft.com/office/drawing/2014/main" id="{CED0DC57-ABB0-86EC-CF10-972B5B457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66571" name="AutoShape 11">
            <a:extLst>
              <a:ext uri="{FF2B5EF4-FFF2-40B4-BE49-F238E27FC236}">
                <a16:creationId xmlns:a16="http://schemas.microsoft.com/office/drawing/2014/main" id="{43901939-7187-A974-2E07-BDEFB92AC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66572" name="AutoShape 12">
            <a:extLst>
              <a:ext uri="{FF2B5EF4-FFF2-40B4-BE49-F238E27FC236}">
                <a16:creationId xmlns:a16="http://schemas.microsoft.com/office/drawing/2014/main" id="{8396308F-F785-0827-C919-8E5F28D8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66573" name="AutoShape 13">
            <a:extLst>
              <a:ext uri="{FF2B5EF4-FFF2-40B4-BE49-F238E27FC236}">
                <a16:creationId xmlns:a16="http://schemas.microsoft.com/office/drawing/2014/main" id="{B4F03534-5837-B854-10FF-2D100D3E1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66574" name="AutoShape 14">
            <a:extLst>
              <a:ext uri="{FF2B5EF4-FFF2-40B4-BE49-F238E27FC236}">
                <a16:creationId xmlns:a16="http://schemas.microsoft.com/office/drawing/2014/main" id="{6248D65D-DCE7-7058-2233-B551F3C2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66575" name="AutoShape 15">
            <a:extLst>
              <a:ext uri="{FF2B5EF4-FFF2-40B4-BE49-F238E27FC236}">
                <a16:creationId xmlns:a16="http://schemas.microsoft.com/office/drawing/2014/main" id="{82347828-7784-8198-169A-7C86F6C90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66576" name="AutoShape 16">
            <a:extLst>
              <a:ext uri="{FF2B5EF4-FFF2-40B4-BE49-F238E27FC236}">
                <a16:creationId xmlns:a16="http://schemas.microsoft.com/office/drawing/2014/main" id="{AAFEB303-88E0-5B92-EF22-83F7E95E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66577" name="AutoShape 17">
            <a:extLst>
              <a:ext uri="{FF2B5EF4-FFF2-40B4-BE49-F238E27FC236}">
                <a16:creationId xmlns:a16="http://schemas.microsoft.com/office/drawing/2014/main" id="{BDBB46EF-96A2-1F3D-1DA3-54A0940F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66578" name="AutoShape 18">
            <a:extLst>
              <a:ext uri="{FF2B5EF4-FFF2-40B4-BE49-F238E27FC236}">
                <a16:creationId xmlns:a16="http://schemas.microsoft.com/office/drawing/2014/main" id="{39CE02D6-53E3-9359-E6BC-52E51916D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66579" name="AutoShape 19">
            <a:extLst>
              <a:ext uri="{FF2B5EF4-FFF2-40B4-BE49-F238E27FC236}">
                <a16:creationId xmlns:a16="http://schemas.microsoft.com/office/drawing/2014/main" id="{5709D01E-43F9-A307-035E-1DD622CD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66580" name="AutoShape 20">
            <a:extLst>
              <a:ext uri="{FF2B5EF4-FFF2-40B4-BE49-F238E27FC236}">
                <a16:creationId xmlns:a16="http://schemas.microsoft.com/office/drawing/2014/main" id="{C0BB7909-24DF-8279-EE93-5BFFB0C0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66581" name="AutoShape 21">
            <a:extLst>
              <a:ext uri="{FF2B5EF4-FFF2-40B4-BE49-F238E27FC236}">
                <a16:creationId xmlns:a16="http://schemas.microsoft.com/office/drawing/2014/main" id="{A5A3E243-9D95-C8E6-8D5B-1359BCCB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66582" name="AutoShape 22">
            <a:extLst>
              <a:ext uri="{FF2B5EF4-FFF2-40B4-BE49-F238E27FC236}">
                <a16:creationId xmlns:a16="http://schemas.microsoft.com/office/drawing/2014/main" id="{1E7653A8-4130-07F2-616C-79DA79D92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66583" name="AutoShape 23">
            <a:extLst>
              <a:ext uri="{FF2B5EF4-FFF2-40B4-BE49-F238E27FC236}">
                <a16:creationId xmlns:a16="http://schemas.microsoft.com/office/drawing/2014/main" id="{461FFEA9-4549-4EAF-1500-7D6A4547A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66584" name="AutoShape 24">
            <a:extLst>
              <a:ext uri="{FF2B5EF4-FFF2-40B4-BE49-F238E27FC236}">
                <a16:creationId xmlns:a16="http://schemas.microsoft.com/office/drawing/2014/main" id="{535F9093-0E3B-EAF8-F8EF-265954D2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66585" name="AutoShape 25">
            <a:extLst>
              <a:ext uri="{FF2B5EF4-FFF2-40B4-BE49-F238E27FC236}">
                <a16:creationId xmlns:a16="http://schemas.microsoft.com/office/drawing/2014/main" id="{38416FE5-AA47-03DB-802A-0B20244C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66586" name="AutoShape 26">
            <a:extLst>
              <a:ext uri="{FF2B5EF4-FFF2-40B4-BE49-F238E27FC236}">
                <a16:creationId xmlns:a16="http://schemas.microsoft.com/office/drawing/2014/main" id="{349C0AF0-E669-6444-3E60-4C89366F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66587" name="AutoShape 27">
            <a:extLst>
              <a:ext uri="{FF2B5EF4-FFF2-40B4-BE49-F238E27FC236}">
                <a16:creationId xmlns:a16="http://schemas.microsoft.com/office/drawing/2014/main" id="{6AF45F9F-9AA2-49A8-CC06-696396A6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66588" name="AutoShape 28">
            <a:extLst>
              <a:ext uri="{FF2B5EF4-FFF2-40B4-BE49-F238E27FC236}">
                <a16:creationId xmlns:a16="http://schemas.microsoft.com/office/drawing/2014/main" id="{C4BF38EF-4C8B-7DC2-A9B4-87CF6652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66589" name="AutoShape 29">
            <a:extLst>
              <a:ext uri="{FF2B5EF4-FFF2-40B4-BE49-F238E27FC236}">
                <a16:creationId xmlns:a16="http://schemas.microsoft.com/office/drawing/2014/main" id="{7DC87B80-A9D2-80E2-F007-BBCCFC4BD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66590" name="AutoShape 30">
            <a:extLst>
              <a:ext uri="{FF2B5EF4-FFF2-40B4-BE49-F238E27FC236}">
                <a16:creationId xmlns:a16="http://schemas.microsoft.com/office/drawing/2014/main" id="{A74A7E32-1B76-7E6C-C9D5-E7C637FE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66591" name="AutoShape 31">
            <a:extLst>
              <a:ext uri="{FF2B5EF4-FFF2-40B4-BE49-F238E27FC236}">
                <a16:creationId xmlns:a16="http://schemas.microsoft.com/office/drawing/2014/main" id="{F0510775-0606-8480-DDEF-6A01E5B1F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66592" name="AutoShape 32">
            <a:extLst>
              <a:ext uri="{FF2B5EF4-FFF2-40B4-BE49-F238E27FC236}">
                <a16:creationId xmlns:a16="http://schemas.microsoft.com/office/drawing/2014/main" id="{2CAEB916-6B29-C068-814C-F60740355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66593" name="AutoShape 33">
            <a:extLst>
              <a:ext uri="{FF2B5EF4-FFF2-40B4-BE49-F238E27FC236}">
                <a16:creationId xmlns:a16="http://schemas.microsoft.com/office/drawing/2014/main" id="{E4F37F3C-0535-E564-1E80-329F3A41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66594" name="AutoShape 34">
            <a:extLst>
              <a:ext uri="{FF2B5EF4-FFF2-40B4-BE49-F238E27FC236}">
                <a16:creationId xmlns:a16="http://schemas.microsoft.com/office/drawing/2014/main" id="{FA13C341-914D-67D7-20D8-A243F4F71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66595" name="AutoShape 35">
            <a:extLst>
              <a:ext uri="{FF2B5EF4-FFF2-40B4-BE49-F238E27FC236}">
                <a16:creationId xmlns:a16="http://schemas.microsoft.com/office/drawing/2014/main" id="{E3D4DC49-7FFA-C2EC-2579-2B648823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66596" name="AutoShape 36">
            <a:extLst>
              <a:ext uri="{FF2B5EF4-FFF2-40B4-BE49-F238E27FC236}">
                <a16:creationId xmlns:a16="http://schemas.microsoft.com/office/drawing/2014/main" id="{9AB1983C-5A80-E9D6-5050-D4E8F69A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66597" name="AutoShape 37">
            <a:extLst>
              <a:ext uri="{FF2B5EF4-FFF2-40B4-BE49-F238E27FC236}">
                <a16:creationId xmlns:a16="http://schemas.microsoft.com/office/drawing/2014/main" id="{E030DE2E-1B6C-6D47-63A5-E6CF8F26D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1524000"/>
            <a:ext cx="4648200" cy="39624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 i="1">
                <a:solidFill>
                  <a:srgbClr val="FF3300"/>
                </a:solidFill>
                <a:latin typeface="Times New Roman" panose="02020603050405020304" pitchFamily="18" charset="0"/>
              </a:rPr>
              <a:t>Hết 1 phút</a:t>
            </a:r>
          </a:p>
        </p:txBody>
      </p:sp>
      <p:sp>
        <p:nvSpPr>
          <p:cNvPr id="23590" name="Text Box 38">
            <a:extLst>
              <a:ext uri="{FF2B5EF4-FFF2-40B4-BE49-F238E27FC236}">
                <a16:creationId xmlns:a16="http://schemas.microsoft.com/office/drawing/2014/main" id="{2EE98409-2168-D629-186F-D84431A86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98525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H" panose="020B7200000000000000" pitchFamily="34" charset="0"/>
              </a:rPr>
              <a:t>§ång hå ®Õm giê 30 gi©y _ ©m thanh sèng ®éng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5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65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66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 animBg="1"/>
      <p:bldP spid="66590" grpId="0" animBg="1"/>
      <p:bldP spid="66591" grpId="0" animBg="1"/>
      <p:bldP spid="66592" grpId="0" animBg="1"/>
      <p:bldP spid="66593" grpId="0" animBg="1"/>
      <p:bldP spid="66594" grpId="0" animBg="1"/>
      <p:bldP spid="66595" grpId="0" animBg="1"/>
      <p:bldP spid="66596" grpId="0" animBg="1"/>
      <p:bldP spid="6659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INSET3">
            <a:extLst>
              <a:ext uri="{FF2B5EF4-FFF2-40B4-BE49-F238E27FC236}">
                <a16:creationId xmlns:a16="http://schemas.microsoft.com/office/drawing/2014/main" id="{30E74106-CB1B-97F6-EF4A-7F5BF5DB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OINSET2">
            <a:extLst>
              <a:ext uri="{FF2B5EF4-FFF2-40B4-BE49-F238E27FC236}">
                <a16:creationId xmlns:a16="http://schemas.microsoft.com/office/drawing/2014/main" id="{E970D4B3-CC96-A123-AD4E-5B895C63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5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POINSET2">
            <a:extLst>
              <a:ext uri="{FF2B5EF4-FFF2-40B4-BE49-F238E27FC236}">
                <a16:creationId xmlns:a16="http://schemas.microsoft.com/office/drawing/2014/main" id="{CE943222-47AF-AE79-B5E9-B0550000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5825" y="155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POINSET2">
            <a:extLst>
              <a:ext uri="{FF2B5EF4-FFF2-40B4-BE49-F238E27FC236}">
                <a16:creationId xmlns:a16="http://schemas.microsoft.com/office/drawing/2014/main" id="{94B27CB7-F9B8-2A5C-9AE8-66D0EE9A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75" y="4956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AutoShape 6">
            <a:extLst>
              <a:ext uri="{FF2B5EF4-FFF2-40B4-BE49-F238E27FC236}">
                <a16:creationId xmlns:a16="http://schemas.microsoft.com/office/drawing/2014/main" id="{75D6F7CF-C421-0FB6-07BF-16267266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68615" name="AutoShape 7">
            <a:extLst>
              <a:ext uri="{FF2B5EF4-FFF2-40B4-BE49-F238E27FC236}">
                <a16:creationId xmlns:a16="http://schemas.microsoft.com/office/drawing/2014/main" id="{2906C4AC-3029-6B76-C2D8-D7AA49AA7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68616" name="AutoShape 8">
            <a:extLst>
              <a:ext uri="{FF2B5EF4-FFF2-40B4-BE49-F238E27FC236}">
                <a16:creationId xmlns:a16="http://schemas.microsoft.com/office/drawing/2014/main" id="{2169EF0F-F605-C02F-E39F-61AB2F67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68617" name="AutoShape 9">
            <a:extLst>
              <a:ext uri="{FF2B5EF4-FFF2-40B4-BE49-F238E27FC236}">
                <a16:creationId xmlns:a16="http://schemas.microsoft.com/office/drawing/2014/main" id="{B3819275-2A50-2086-7D6B-3213BAA44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68618" name="AutoShape 10">
            <a:extLst>
              <a:ext uri="{FF2B5EF4-FFF2-40B4-BE49-F238E27FC236}">
                <a16:creationId xmlns:a16="http://schemas.microsoft.com/office/drawing/2014/main" id="{8EA18BDE-71EA-2912-84D9-D605F20D2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68619" name="AutoShape 11">
            <a:extLst>
              <a:ext uri="{FF2B5EF4-FFF2-40B4-BE49-F238E27FC236}">
                <a16:creationId xmlns:a16="http://schemas.microsoft.com/office/drawing/2014/main" id="{4451DF5E-F866-202F-E523-FF444EB5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68620" name="AutoShape 12">
            <a:extLst>
              <a:ext uri="{FF2B5EF4-FFF2-40B4-BE49-F238E27FC236}">
                <a16:creationId xmlns:a16="http://schemas.microsoft.com/office/drawing/2014/main" id="{58D2142B-A3D1-DA3B-D66A-9578DBD54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68621" name="AutoShape 13">
            <a:extLst>
              <a:ext uri="{FF2B5EF4-FFF2-40B4-BE49-F238E27FC236}">
                <a16:creationId xmlns:a16="http://schemas.microsoft.com/office/drawing/2014/main" id="{7D4E3EBA-6C0F-4060-D7C5-5A9AA84B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68622" name="AutoShape 14">
            <a:extLst>
              <a:ext uri="{FF2B5EF4-FFF2-40B4-BE49-F238E27FC236}">
                <a16:creationId xmlns:a16="http://schemas.microsoft.com/office/drawing/2014/main" id="{90E23CA1-8ACB-DDDF-5C2B-232B71FA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68623" name="AutoShape 15">
            <a:extLst>
              <a:ext uri="{FF2B5EF4-FFF2-40B4-BE49-F238E27FC236}">
                <a16:creationId xmlns:a16="http://schemas.microsoft.com/office/drawing/2014/main" id="{FC02015E-6A22-141E-05DF-A5C28E6AF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68624" name="AutoShape 16">
            <a:extLst>
              <a:ext uri="{FF2B5EF4-FFF2-40B4-BE49-F238E27FC236}">
                <a16:creationId xmlns:a16="http://schemas.microsoft.com/office/drawing/2014/main" id="{29EB3913-DDFE-4B19-4801-65872EA01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68625" name="AutoShape 17">
            <a:extLst>
              <a:ext uri="{FF2B5EF4-FFF2-40B4-BE49-F238E27FC236}">
                <a16:creationId xmlns:a16="http://schemas.microsoft.com/office/drawing/2014/main" id="{26502268-8201-4ABE-CFC1-34BF3C138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68626" name="AutoShape 18">
            <a:extLst>
              <a:ext uri="{FF2B5EF4-FFF2-40B4-BE49-F238E27FC236}">
                <a16:creationId xmlns:a16="http://schemas.microsoft.com/office/drawing/2014/main" id="{21130791-E197-1DA5-EFF7-DCC7B1012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68627" name="AutoShape 19">
            <a:extLst>
              <a:ext uri="{FF2B5EF4-FFF2-40B4-BE49-F238E27FC236}">
                <a16:creationId xmlns:a16="http://schemas.microsoft.com/office/drawing/2014/main" id="{6934EAAF-BB09-F7B4-B76B-A4EADACF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68628" name="AutoShape 20">
            <a:extLst>
              <a:ext uri="{FF2B5EF4-FFF2-40B4-BE49-F238E27FC236}">
                <a16:creationId xmlns:a16="http://schemas.microsoft.com/office/drawing/2014/main" id="{0EC0DE45-BB78-48B4-B48C-9F29EF9B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68629" name="AutoShape 21">
            <a:extLst>
              <a:ext uri="{FF2B5EF4-FFF2-40B4-BE49-F238E27FC236}">
                <a16:creationId xmlns:a16="http://schemas.microsoft.com/office/drawing/2014/main" id="{5FDA0ACC-19FF-92B6-BB19-D39657D5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68630" name="AutoShape 22">
            <a:extLst>
              <a:ext uri="{FF2B5EF4-FFF2-40B4-BE49-F238E27FC236}">
                <a16:creationId xmlns:a16="http://schemas.microsoft.com/office/drawing/2014/main" id="{91E4F41B-2509-BFB8-CDC7-64F3BE66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68631" name="AutoShape 23">
            <a:extLst>
              <a:ext uri="{FF2B5EF4-FFF2-40B4-BE49-F238E27FC236}">
                <a16:creationId xmlns:a16="http://schemas.microsoft.com/office/drawing/2014/main" id="{6B5B94C3-C52C-C40A-774A-15D5DBFD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68632" name="AutoShape 24">
            <a:extLst>
              <a:ext uri="{FF2B5EF4-FFF2-40B4-BE49-F238E27FC236}">
                <a16:creationId xmlns:a16="http://schemas.microsoft.com/office/drawing/2014/main" id="{B8B2D07C-EA1A-CAED-F858-A4D34A26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68633" name="AutoShape 25">
            <a:extLst>
              <a:ext uri="{FF2B5EF4-FFF2-40B4-BE49-F238E27FC236}">
                <a16:creationId xmlns:a16="http://schemas.microsoft.com/office/drawing/2014/main" id="{7D5BC248-EF9C-30FA-CCF0-705CD485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68634" name="AutoShape 26">
            <a:extLst>
              <a:ext uri="{FF2B5EF4-FFF2-40B4-BE49-F238E27FC236}">
                <a16:creationId xmlns:a16="http://schemas.microsoft.com/office/drawing/2014/main" id="{AD9A9FC7-9BB2-F355-4068-65FCEDCF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68635" name="AutoShape 27">
            <a:extLst>
              <a:ext uri="{FF2B5EF4-FFF2-40B4-BE49-F238E27FC236}">
                <a16:creationId xmlns:a16="http://schemas.microsoft.com/office/drawing/2014/main" id="{8397FF25-07E0-55F1-FED7-4F8D7DF6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68636" name="AutoShape 28">
            <a:extLst>
              <a:ext uri="{FF2B5EF4-FFF2-40B4-BE49-F238E27FC236}">
                <a16:creationId xmlns:a16="http://schemas.microsoft.com/office/drawing/2014/main" id="{30C1D8B4-266F-D185-6F1E-0D6FAB36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68637" name="AutoShape 29">
            <a:extLst>
              <a:ext uri="{FF2B5EF4-FFF2-40B4-BE49-F238E27FC236}">
                <a16:creationId xmlns:a16="http://schemas.microsoft.com/office/drawing/2014/main" id="{E337CAB1-5AEB-D358-3BB9-2FAEF7CED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68638" name="AutoShape 30">
            <a:extLst>
              <a:ext uri="{FF2B5EF4-FFF2-40B4-BE49-F238E27FC236}">
                <a16:creationId xmlns:a16="http://schemas.microsoft.com/office/drawing/2014/main" id="{A5B49CAD-FDBD-C5E2-31BF-76053B2A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68639" name="AutoShape 31">
            <a:extLst>
              <a:ext uri="{FF2B5EF4-FFF2-40B4-BE49-F238E27FC236}">
                <a16:creationId xmlns:a16="http://schemas.microsoft.com/office/drawing/2014/main" id="{B135FF04-E767-B627-F936-7B1CDB53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68640" name="AutoShape 32">
            <a:extLst>
              <a:ext uri="{FF2B5EF4-FFF2-40B4-BE49-F238E27FC236}">
                <a16:creationId xmlns:a16="http://schemas.microsoft.com/office/drawing/2014/main" id="{5F448D86-013E-936A-10C2-BCD254EB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68641" name="AutoShape 33">
            <a:extLst>
              <a:ext uri="{FF2B5EF4-FFF2-40B4-BE49-F238E27FC236}">
                <a16:creationId xmlns:a16="http://schemas.microsoft.com/office/drawing/2014/main" id="{921BE48D-1311-E4C5-CCD5-6C9A43FCA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68642" name="AutoShape 34">
            <a:extLst>
              <a:ext uri="{FF2B5EF4-FFF2-40B4-BE49-F238E27FC236}">
                <a16:creationId xmlns:a16="http://schemas.microsoft.com/office/drawing/2014/main" id="{11900CA3-D998-FAF7-447D-2AA86572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68643" name="AutoShape 35">
            <a:extLst>
              <a:ext uri="{FF2B5EF4-FFF2-40B4-BE49-F238E27FC236}">
                <a16:creationId xmlns:a16="http://schemas.microsoft.com/office/drawing/2014/main" id="{1968FCE7-FDC1-6326-0985-20E9780E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68644" name="AutoShape 36">
            <a:extLst>
              <a:ext uri="{FF2B5EF4-FFF2-40B4-BE49-F238E27FC236}">
                <a16:creationId xmlns:a16="http://schemas.microsoft.com/office/drawing/2014/main" id="{FA85F6A5-0816-AD5F-0512-4BA8F186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68645" name="AutoShape 37">
            <a:extLst>
              <a:ext uri="{FF2B5EF4-FFF2-40B4-BE49-F238E27FC236}">
                <a16:creationId xmlns:a16="http://schemas.microsoft.com/office/drawing/2014/main" id="{F95FFF3A-98AD-3868-8224-4D36515C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1524000"/>
            <a:ext cx="4648200" cy="39624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 i="1">
                <a:solidFill>
                  <a:srgbClr val="FF3300"/>
                </a:solidFill>
                <a:latin typeface="Times New Roman" panose="02020603050405020304" pitchFamily="18" charset="0"/>
              </a:rPr>
              <a:t>Hết 2 phút</a:t>
            </a:r>
          </a:p>
        </p:txBody>
      </p:sp>
      <p:sp>
        <p:nvSpPr>
          <p:cNvPr id="24614" name="Text Box 38">
            <a:extLst>
              <a:ext uri="{FF2B5EF4-FFF2-40B4-BE49-F238E27FC236}">
                <a16:creationId xmlns:a16="http://schemas.microsoft.com/office/drawing/2014/main" id="{B5AC622A-CFE3-9ABE-2BCF-5854ED02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98525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H" panose="020B7200000000000000" pitchFamily="34" charset="0"/>
              </a:rPr>
              <a:t>§ång hå ®Õm giê 30 gi©y _ ©m thanh sèng ®éng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86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86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 animBg="1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28" grpId="0" animBg="1"/>
      <p:bldP spid="68629" grpId="0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5" grpId="0" animBg="1"/>
      <p:bldP spid="68636" grpId="0" animBg="1"/>
      <p:bldP spid="68637" grpId="0" animBg="1"/>
      <p:bldP spid="68638" grpId="0" animBg="1"/>
      <p:bldP spid="68639" grpId="0" animBg="1"/>
      <p:bldP spid="68640" grpId="0" animBg="1"/>
      <p:bldP spid="68641" grpId="0" animBg="1"/>
      <p:bldP spid="68642" grpId="0" animBg="1"/>
      <p:bldP spid="68643" grpId="0" animBg="1"/>
      <p:bldP spid="68644" grpId="0" animBg="1"/>
      <p:bldP spid="6864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INSET3">
            <a:extLst>
              <a:ext uri="{FF2B5EF4-FFF2-40B4-BE49-F238E27FC236}">
                <a16:creationId xmlns:a16="http://schemas.microsoft.com/office/drawing/2014/main" id="{8AD54F98-7119-EFAD-A5CD-B1E072C3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POINSET2">
            <a:extLst>
              <a:ext uri="{FF2B5EF4-FFF2-40B4-BE49-F238E27FC236}">
                <a16:creationId xmlns:a16="http://schemas.microsoft.com/office/drawing/2014/main" id="{2D409F8B-47DA-C744-8BD1-824A53DA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5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POINSET2">
            <a:extLst>
              <a:ext uri="{FF2B5EF4-FFF2-40B4-BE49-F238E27FC236}">
                <a16:creationId xmlns:a16="http://schemas.microsoft.com/office/drawing/2014/main" id="{DC448C4F-11DC-E2E0-2F83-937DB58C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5825" y="155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POINSET2">
            <a:extLst>
              <a:ext uri="{FF2B5EF4-FFF2-40B4-BE49-F238E27FC236}">
                <a16:creationId xmlns:a16="http://schemas.microsoft.com/office/drawing/2014/main" id="{F6242F83-BA85-BDC1-BF25-DA2591F4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75" y="4956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>
            <a:extLst>
              <a:ext uri="{FF2B5EF4-FFF2-40B4-BE49-F238E27FC236}">
                <a16:creationId xmlns:a16="http://schemas.microsoft.com/office/drawing/2014/main" id="{87E43884-ADEA-EF7E-8C4F-D01B2F72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69639" name="AutoShape 7">
            <a:extLst>
              <a:ext uri="{FF2B5EF4-FFF2-40B4-BE49-F238E27FC236}">
                <a16:creationId xmlns:a16="http://schemas.microsoft.com/office/drawing/2014/main" id="{F506E4AF-9C1E-04F8-716A-81D04F33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69640" name="AutoShape 8">
            <a:extLst>
              <a:ext uri="{FF2B5EF4-FFF2-40B4-BE49-F238E27FC236}">
                <a16:creationId xmlns:a16="http://schemas.microsoft.com/office/drawing/2014/main" id="{F3B6EE3E-D83B-FE97-EC2A-4E13E23FF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69641" name="AutoShape 9">
            <a:extLst>
              <a:ext uri="{FF2B5EF4-FFF2-40B4-BE49-F238E27FC236}">
                <a16:creationId xmlns:a16="http://schemas.microsoft.com/office/drawing/2014/main" id="{50817568-CA65-0663-9A37-25A1C82C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69642" name="AutoShape 10">
            <a:extLst>
              <a:ext uri="{FF2B5EF4-FFF2-40B4-BE49-F238E27FC236}">
                <a16:creationId xmlns:a16="http://schemas.microsoft.com/office/drawing/2014/main" id="{C1C7CF79-2781-38E5-F009-6AB40648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E86E0B7C-1E71-65DD-88E4-B24B12A9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69644" name="AutoShape 12">
            <a:extLst>
              <a:ext uri="{FF2B5EF4-FFF2-40B4-BE49-F238E27FC236}">
                <a16:creationId xmlns:a16="http://schemas.microsoft.com/office/drawing/2014/main" id="{EB4D2BEF-674B-E546-3E9D-9E9B9599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69645" name="AutoShape 13">
            <a:extLst>
              <a:ext uri="{FF2B5EF4-FFF2-40B4-BE49-F238E27FC236}">
                <a16:creationId xmlns:a16="http://schemas.microsoft.com/office/drawing/2014/main" id="{2DEEBCE4-4EF0-4E35-99FE-EA37E5E65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69646" name="AutoShape 14">
            <a:extLst>
              <a:ext uri="{FF2B5EF4-FFF2-40B4-BE49-F238E27FC236}">
                <a16:creationId xmlns:a16="http://schemas.microsoft.com/office/drawing/2014/main" id="{A875A5D0-8110-23B2-04C6-D06F13A77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69647" name="AutoShape 15">
            <a:extLst>
              <a:ext uri="{FF2B5EF4-FFF2-40B4-BE49-F238E27FC236}">
                <a16:creationId xmlns:a16="http://schemas.microsoft.com/office/drawing/2014/main" id="{743775AA-073D-05F7-43AD-63378D990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69648" name="AutoShape 16">
            <a:extLst>
              <a:ext uri="{FF2B5EF4-FFF2-40B4-BE49-F238E27FC236}">
                <a16:creationId xmlns:a16="http://schemas.microsoft.com/office/drawing/2014/main" id="{5879F2E9-9DED-0342-C35F-46799CF0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chemeClr val="accent2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69649" name="AutoShape 17">
            <a:extLst>
              <a:ext uri="{FF2B5EF4-FFF2-40B4-BE49-F238E27FC236}">
                <a16:creationId xmlns:a16="http://schemas.microsoft.com/office/drawing/2014/main" id="{B4FAD394-15A1-D31D-D10A-95026B69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69650" name="AutoShape 18">
            <a:extLst>
              <a:ext uri="{FF2B5EF4-FFF2-40B4-BE49-F238E27FC236}">
                <a16:creationId xmlns:a16="http://schemas.microsoft.com/office/drawing/2014/main" id="{1F786594-6C73-3B9D-727A-9C5E11997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69651" name="AutoShape 19">
            <a:extLst>
              <a:ext uri="{FF2B5EF4-FFF2-40B4-BE49-F238E27FC236}">
                <a16:creationId xmlns:a16="http://schemas.microsoft.com/office/drawing/2014/main" id="{685FD4C2-00D6-1290-AE9B-8FEDBAC9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69652" name="AutoShape 20">
            <a:extLst>
              <a:ext uri="{FF2B5EF4-FFF2-40B4-BE49-F238E27FC236}">
                <a16:creationId xmlns:a16="http://schemas.microsoft.com/office/drawing/2014/main" id="{0EF63A43-D6DE-A498-AB52-81405EA67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69653" name="AutoShape 21">
            <a:extLst>
              <a:ext uri="{FF2B5EF4-FFF2-40B4-BE49-F238E27FC236}">
                <a16:creationId xmlns:a16="http://schemas.microsoft.com/office/drawing/2014/main" id="{DF8106BA-1CA9-6244-84C0-5FCE054B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69654" name="AutoShape 22">
            <a:extLst>
              <a:ext uri="{FF2B5EF4-FFF2-40B4-BE49-F238E27FC236}">
                <a16:creationId xmlns:a16="http://schemas.microsoft.com/office/drawing/2014/main" id="{C77DF3ED-022F-F037-7BDB-E0C334A7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69655" name="AutoShape 23">
            <a:extLst>
              <a:ext uri="{FF2B5EF4-FFF2-40B4-BE49-F238E27FC236}">
                <a16:creationId xmlns:a16="http://schemas.microsoft.com/office/drawing/2014/main" id="{B66E2B6E-61B5-CCE1-68B4-E79419FA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69656" name="AutoShape 24">
            <a:extLst>
              <a:ext uri="{FF2B5EF4-FFF2-40B4-BE49-F238E27FC236}">
                <a16:creationId xmlns:a16="http://schemas.microsoft.com/office/drawing/2014/main" id="{43B144EA-C07B-E7BB-3D37-46576F12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69657" name="AutoShape 25">
            <a:extLst>
              <a:ext uri="{FF2B5EF4-FFF2-40B4-BE49-F238E27FC236}">
                <a16:creationId xmlns:a16="http://schemas.microsoft.com/office/drawing/2014/main" id="{7C0B9F8E-F9DD-6136-B12C-04D51BD2A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69658" name="AutoShape 26">
            <a:extLst>
              <a:ext uri="{FF2B5EF4-FFF2-40B4-BE49-F238E27FC236}">
                <a16:creationId xmlns:a16="http://schemas.microsoft.com/office/drawing/2014/main" id="{6368437A-BEAC-BB00-1254-0C65848D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69659" name="AutoShape 27">
            <a:extLst>
              <a:ext uri="{FF2B5EF4-FFF2-40B4-BE49-F238E27FC236}">
                <a16:creationId xmlns:a16="http://schemas.microsoft.com/office/drawing/2014/main" id="{4998D631-F5D7-7835-CD96-B5993262F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69660" name="AutoShape 28">
            <a:extLst>
              <a:ext uri="{FF2B5EF4-FFF2-40B4-BE49-F238E27FC236}">
                <a16:creationId xmlns:a16="http://schemas.microsoft.com/office/drawing/2014/main" id="{32E5061A-4A97-BBD1-0F5C-D89EEE025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69661" name="AutoShape 29">
            <a:extLst>
              <a:ext uri="{FF2B5EF4-FFF2-40B4-BE49-F238E27FC236}">
                <a16:creationId xmlns:a16="http://schemas.microsoft.com/office/drawing/2014/main" id="{298A07DD-7BEC-23A5-30D3-E72C5D6B8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69662" name="AutoShape 30">
            <a:extLst>
              <a:ext uri="{FF2B5EF4-FFF2-40B4-BE49-F238E27FC236}">
                <a16:creationId xmlns:a16="http://schemas.microsoft.com/office/drawing/2014/main" id="{1CA9AED1-3F8E-C2CE-6D0A-34F2F8395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69663" name="AutoShape 31">
            <a:extLst>
              <a:ext uri="{FF2B5EF4-FFF2-40B4-BE49-F238E27FC236}">
                <a16:creationId xmlns:a16="http://schemas.microsoft.com/office/drawing/2014/main" id="{435EF5B1-2E8A-C972-626E-358CD5376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69664" name="AutoShape 32">
            <a:extLst>
              <a:ext uri="{FF2B5EF4-FFF2-40B4-BE49-F238E27FC236}">
                <a16:creationId xmlns:a16="http://schemas.microsoft.com/office/drawing/2014/main" id="{047C1F58-9556-EE8C-2EDA-89DAB82DB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69665" name="AutoShape 33">
            <a:extLst>
              <a:ext uri="{FF2B5EF4-FFF2-40B4-BE49-F238E27FC236}">
                <a16:creationId xmlns:a16="http://schemas.microsoft.com/office/drawing/2014/main" id="{E940F287-8A0F-FF5F-0FB4-16FACD6B7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69666" name="AutoShape 34">
            <a:extLst>
              <a:ext uri="{FF2B5EF4-FFF2-40B4-BE49-F238E27FC236}">
                <a16:creationId xmlns:a16="http://schemas.microsoft.com/office/drawing/2014/main" id="{B4EEB6F7-E791-81D7-E92A-8BBFF9976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69667" name="AutoShape 35">
            <a:extLst>
              <a:ext uri="{FF2B5EF4-FFF2-40B4-BE49-F238E27FC236}">
                <a16:creationId xmlns:a16="http://schemas.microsoft.com/office/drawing/2014/main" id="{7B04D8AE-059C-194D-78AF-122FF7F22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69668" name="AutoShape 36">
            <a:extLst>
              <a:ext uri="{FF2B5EF4-FFF2-40B4-BE49-F238E27FC236}">
                <a16:creationId xmlns:a16="http://schemas.microsoft.com/office/drawing/2014/main" id="{53DFAA6D-01B6-31E1-173B-34F791F5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3733800" cy="33528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69669" name="AutoShape 37">
            <a:extLst>
              <a:ext uri="{FF2B5EF4-FFF2-40B4-BE49-F238E27FC236}">
                <a16:creationId xmlns:a16="http://schemas.microsoft.com/office/drawing/2014/main" id="{A4F0F25C-7FC8-85C4-78C2-5B3B7A5D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1524000"/>
            <a:ext cx="4648200" cy="39624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b="1" i="1">
                <a:solidFill>
                  <a:srgbClr val="FF3300"/>
                </a:solidFill>
                <a:latin typeface="Times New Roman" panose="02020603050405020304" pitchFamily="18" charset="0"/>
              </a:rPr>
              <a:t>Hết 3 phút</a:t>
            </a:r>
          </a:p>
        </p:txBody>
      </p:sp>
      <p:sp>
        <p:nvSpPr>
          <p:cNvPr id="25638" name="Text Box 38">
            <a:extLst>
              <a:ext uri="{FF2B5EF4-FFF2-40B4-BE49-F238E27FC236}">
                <a16:creationId xmlns:a16="http://schemas.microsoft.com/office/drawing/2014/main" id="{80F3C445-621F-FB7A-0609-BB992F7E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98525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  <a:latin typeface=".VnTimeH" panose="020B7200000000000000" pitchFamily="34" charset="0"/>
              </a:rPr>
              <a:t>§ång hå ®Õm giê 30 gi©y _ ©m thanh sèng ®éng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6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96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3" dur="500" autoRev="1" fill="hold"/>
                                        <p:tgtEl>
                                          <p:spTgt spid="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autoRev="1" fill="hold"/>
                                        <p:tgtEl>
                                          <p:spTgt spid="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  <p:bldP spid="69649" grpId="0" animBg="1"/>
      <p:bldP spid="69650" grpId="0" animBg="1"/>
      <p:bldP spid="69651" grpId="0" animBg="1"/>
      <p:bldP spid="69652" grpId="0" animBg="1"/>
      <p:bldP spid="69653" grpId="0" animBg="1"/>
      <p:bldP spid="69654" grpId="0" animBg="1"/>
      <p:bldP spid="69655" grpId="0" animBg="1"/>
      <p:bldP spid="69656" grpId="0" animBg="1"/>
      <p:bldP spid="69657" grpId="0" animBg="1"/>
      <p:bldP spid="69658" grpId="0" animBg="1"/>
      <p:bldP spid="69659" grpId="0" animBg="1"/>
      <p:bldP spid="69660" grpId="0" animBg="1"/>
      <p:bldP spid="69661" grpId="0" animBg="1"/>
      <p:bldP spid="69662" grpId="0" animBg="1"/>
      <p:bldP spid="69663" grpId="0" animBg="1"/>
      <p:bldP spid="69664" grpId="0" animBg="1"/>
      <p:bldP spid="69665" grpId="0" animBg="1"/>
      <p:bldP spid="69666" grpId="0" animBg="1"/>
      <p:bldP spid="69667" grpId="0" animBg="1"/>
      <p:bldP spid="69668" grpId="0" animBg="1"/>
      <p:bldP spid="69669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95">
            <a:extLst>
              <a:ext uri="{FF2B5EF4-FFF2-40B4-BE49-F238E27FC236}">
                <a16:creationId xmlns:a16="http://schemas.microsoft.com/office/drawing/2014/main" id="{73CFD414-8180-EC9A-D540-1442DD58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AEF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75E3BBBF-D011-6716-531D-800DC0D7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0"/>
            <a:ext cx="5638800" cy="3505200"/>
          </a:xfrm>
          <a:prstGeom prst="rect">
            <a:avLst/>
          </a:prstGeom>
          <a:solidFill>
            <a:schemeClr val="folHlink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rgbClr val="FF0000"/>
                </a:solidFill>
                <a:latin typeface="VNI-Times" pitchFamily="2" charset="0"/>
              </a:rPr>
              <a:t>   </a:t>
            </a:r>
            <a:r>
              <a:rPr lang="en-US" altLang="en-US" sz="5400">
                <a:solidFill>
                  <a:srgbClr val="0000CC"/>
                </a:solidFill>
                <a:latin typeface="VNI-Times" pitchFamily="2" charset="0"/>
              </a:rPr>
              <a:t>Keát thuùc hoaït ñoäng</a:t>
            </a:r>
            <a:r>
              <a:rPr lang="en-US" altLang="en-US" sz="6000">
                <a:latin typeface="VNI-Times" pitchFamily="2" charset="0"/>
              </a:rPr>
              <a:t>   </a:t>
            </a:r>
          </a:p>
          <a:p>
            <a:pPr algn="ctr" eaLnBrk="1" hangingPunct="1"/>
            <a:endParaRPr lang="en-US" altLang="en-US" sz="6000">
              <a:latin typeface="VNI-Times" pitchFamily="2" charset="0"/>
            </a:endParaRPr>
          </a:p>
        </p:txBody>
      </p:sp>
      <p:pic>
        <p:nvPicPr>
          <p:cNvPr id="99332" name="Dung-Di-Dang-Kia-Co-Mua.mp3">
            <a:hlinkClick r:id="" action="ppaction://media"/>
            <a:extLst>
              <a:ext uri="{FF2B5EF4-FFF2-40B4-BE49-F238E27FC236}">
                <a16:creationId xmlns:a16="http://schemas.microsoft.com/office/drawing/2014/main" id="{E46DD1D1-3EF2-8EC4-F65E-F4034B7FBB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656" fill="hold"/>
                                        <p:tgtEl>
                                          <p:spTgt spid="99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2"/>
                </p:tgtEl>
              </p:cMediaNode>
            </p:audio>
          </p:childTnLst>
        </p:cTn>
      </p:par>
    </p:tnLst>
    <p:bldLst>
      <p:bldP spid="993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6">
            <a:extLst>
              <a:ext uri="{FF2B5EF4-FFF2-40B4-BE49-F238E27FC236}">
                <a16:creationId xmlns:a16="http://schemas.microsoft.com/office/drawing/2014/main" id="{C9544370-BBEC-0945-4D75-5A69784E52CD}"/>
              </a:ext>
            </a:extLst>
          </p:cNvPr>
          <p:cNvSpPr>
            <a:spLocks noChangeArrowheads="1"/>
          </p:cNvSpPr>
          <p:nvPr/>
        </p:nvSpPr>
        <p:spPr bwMode="auto">
          <a:xfrm rot="-1224593">
            <a:off x="762000" y="76200"/>
            <a:ext cx="3200400" cy="1592263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51" name="Text Box 8">
            <a:extLst>
              <a:ext uri="{FF2B5EF4-FFF2-40B4-BE49-F238E27FC236}">
                <a16:creationId xmlns:a16="http://schemas.microsoft.com/office/drawing/2014/main" id="{DA317722-0AD2-CB4E-707C-4C2F6D54B32B}"/>
              </a:ext>
            </a:extLst>
          </p:cNvPr>
          <p:cNvSpPr txBox="1">
            <a:spLocks noChangeArrowheads="1"/>
          </p:cNvSpPr>
          <p:nvPr/>
        </p:nvSpPr>
        <p:spPr bwMode="auto">
          <a:xfrm rot="-1538950">
            <a:off x="1295400" y="3810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hlink"/>
                </a:solidFill>
                <a:latin typeface="Times New Roman" panose="02020603050405020304" pitchFamily="18" charset="0"/>
              </a:rPr>
              <a:t>Cuộc thi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2" name="Oval 9">
            <a:extLst>
              <a:ext uri="{FF2B5EF4-FFF2-40B4-BE49-F238E27FC236}">
                <a16:creationId xmlns:a16="http://schemas.microsoft.com/office/drawing/2014/main" id="{045FE1A9-7C06-3676-D5C2-716399E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33400"/>
            <a:ext cx="5562600" cy="17526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Text Box 10">
            <a:extLst>
              <a:ext uri="{FF2B5EF4-FFF2-40B4-BE49-F238E27FC236}">
                <a16:creationId xmlns:a16="http://schemas.microsoft.com/office/drawing/2014/main" id="{C266983F-C2E9-4284-8B6E-1D080A9A7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90600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.VnAristote" panose="020B7200000000000000" pitchFamily="34" charset="0"/>
              </a:rPr>
              <a:t> </a:t>
            </a:r>
            <a:r>
              <a:rPr lang="en-US" altLang="en-US" sz="4400">
                <a:solidFill>
                  <a:srgbClr val="0000CC"/>
                </a:solidFill>
                <a:latin typeface=".VnAristote" panose="020B7200000000000000" pitchFamily="34" charset="0"/>
              </a:rPr>
              <a:t>§éi tuyªn truyÒn giái</a:t>
            </a:r>
          </a:p>
        </p:txBody>
      </p:sp>
      <p:sp>
        <p:nvSpPr>
          <p:cNvPr id="27654" name="AutoShape 15">
            <a:extLst>
              <a:ext uri="{FF2B5EF4-FFF2-40B4-BE49-F238E27FC236}">
                <a16:creationId xmlns:a16="http://schemas.microsoft.com/office/drawing/2014/main" id="{4ED75612-5C3C-B9FD-BB5C-6D580073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480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Text Box 16">
            <a:extLst>
              <a:ext uri="{FF2B5EF4-FFF2-40B4-BE49-F238E27FC236}">
                <a16:creationId xmlns:a16="http://schemas.microsoft.com/office/drawing/2014/main" id="{2D39A5C0-C659-7D48-48DB-3BD38C1D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75438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VNI-Times" pitchFamily="2" charset="0"/>
              </a:rPr>
              <a:t>Noäi Dung: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anose="020B7200000000000000" pitchFamily="34" charset="0"/>
              </a:rPr>
              <a:t>- Nªu nh÷ng viÖc nªn lµm vµ kh«ng nªn lµm ®Ó tiÕt kiÖm n­íc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rgbClr val="0000CC"/>
                </a:solidFill>
                <a:latin typeface=".VnTime" panose="020B7200000000000000" pitchFamily="34" charset="0"/>
              </a:rPr>
              <a:t>Nªu nh÷ng viÖc nªn lµm vµ kh«ng nªn lµm ®Ó tiÕt kiÖm </a:t>
            </a:r>
            <a:r>
              <a:rPr lang="en-US" altLang="en-US">
                <a:solidFill>
                  <a:srgbClr val="0000CC"/>
                </a:solidFill>
                <a:latin typeface="VNI-Times" pitchFamily="2" charset="0"/>
              </a:rPr>
              <a:t>ñieâïn.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27656" name="Picture 13" descr="E:\anhdong moi\hd31.gif">
            <a:extLst>
              <a:ext uri="{FF2B5EF4-FFF2-40B4-BE49-F238E27FC236}">
                <a16:creationId xmlns:a16="http://schemas.microsoft.com/office/drawing/2014/main" id="{4C2F9D51-9174-706F-1049-46B45E032D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428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0" descr="A1">
            <a:extLst>
              <a:ext uri="{FF2B5EF4-FFF2-40B4-BE49-F238E27FC236}">
                <a16:creationId xmlns:a16="http://schemas.microsoft.com/office/drawing/2014/main" id="{0E927EA2-B8F7-8429-9D1B-9251E26AB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198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" descr="chirolp_memo1">
            <a:hlinkClick r:id="rId4" action="ppaction://hlinksldjump"/>
            <a:extLst>
              <a:ext uri="{FF2B5EF4-FFF2-40B4-BE49-F238E27FC236}">
                <a16:creationId xmlns:a16="http://schemas.microsoft.com/office/drawing/2014/main" id="{48E5421F-F342-FBC6-1F5F-CBE86C2182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60E104FE-1501-F451-BEA5-14F646D3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81000"/>
            <a:ext cx="3276600" cy="3052763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ECF031ED-74EE-39B4-BBE0-B33FCF028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1000"/>
            <a:ext cx="2514600" cy="3094038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3FB9B417-1504-90E3-19AB-8DC0929F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86200"/>
            <a:ext cx="3581400" cy="2625725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1" name="Picture 5" descr="nuoc tam 4">
            <a:extLst>
              <a:ext uri="{FF2B5EF4-FFF2-40B4-BE49-F238E27FC236}">
                <a16:creationId xmlns:a16="http://schemas.microsoft.com/office/drawing/2014/main" id="{FA89B1FE-F738-91E8-449A-231A525A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article15617[1]">
            <a:extLst>
              <a:ext uri="{FF2B5EF4-FFF2-40B4-BE49-F238E27FC236}">
                <a16:creationId xmlns:a16="http://schemas.microsoft.com/office/drawing/2014/main" id="{01B60FE8-0693-025B-37CE-D19BB7E4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33400"/>
            <a:ext cx="2895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 descr="saurang[1]">
            <a:extLst>
              <a:ext uri="{FF2B5EF4-FFF2-40B4-BE49-F238E27FC236}">
                <a16:creationId xmlns:a16="http://schemas.microsoft.com/office/drawing/2014/main" id="{ABF54E6E-4879-CBB9-2077-C20948EA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2209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8">
            <a:extLst>
              <a:ext uri="{FF2B5EF4-FFF2-40B4-BE49-F238E27FC236}">
                <a16:creationId xmlns:a16="http://schemas.microsoft.com/office/drawing/2014/main" id="{496DD4BF-CC28-D932-6935-A5C65E7B9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3654425"/>
            <a:ext cx="4225925" cy="2819400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5" name="Picture 9" descr="rua rau 3">
            <a:extLst>
              <a:ext uri="{FF2B5EF4-FFF2-40B4-BE49-F238E27FC236}">
                <a16:creationId xmlns:a16="http://schemas.microsoft.com/office/drawing/2014/main" id="{18A3BB1A-4E0E-8E7D-D2F1-92606032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756025"/>
            <a:ext cx="38449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AutoShape 10">
            <a:extLst>
              <a:ext uri="{FF2B5EF4-FFF2-40B4-BE49-F238E27FC236}">
                <a16:creationId xmlns:a16="http://schemas.microsoft.com/office/drawing/2014/main" id="{6E38B6B0-2CC1-1730-178E-8434B8960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514600" cy="3094038"/>
          </a:xfrm>
          <a:prstGeom prst="flowChartAlternateProcess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pic>
        <p:nvPicPr>
          <p:cNvPr id="86027" name="Picture 11" descr="uongsua">
            <a:extLst>
              <a:ext uri="{FF2B5EF4-FFF2-40B4-BE49-F238E27FC236}">
                <a16:creationId xmlns:a16="http://schemas.microsoft.com/office/drawing/2014/main" id="{7BFEEA31-D0A2-8339-1D76-ADDF05DD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10[1]">
            <a:extLst>
              <a:ext uri="{FF2B5EF4-FFF2-40B4-BE49-F238E27FC236}">
                <a16:creationId xmlns:a16="http://schemas.microsoft.com/office/drawing/2014/main" id="{901C4034-BC6D-0501-7D3D-6D38EFDD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1229416105406_Cay">
            <a:extLst>
              <a:ext uri="{FF2B5EF4-FFF2-40B4-BE49-F238E27FC236}">
                <a16:creationId xmlns:a16="http://schemas.microsoft.com/office/drawing/2014/main" id="{4D278CE4-1B6F-DCC2-364E-54D2CFE6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1237777041">
            <a:extLst>
              <a:ext uri="{FF2B5EF4-FFF2-40B4-BE49-F238E27FC236}">
                <a16:creationId xmlns:a16="http://schemas.microsoft.com/office/drawing/2014/main" id="{F71E2FB8-D438-03F4-512E-B04A8F5B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657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Thuc-hanh-rua-chen-tai-truong-176195-1">
            <a:extLst>
              <a:ext uri="{FF2B5EF4-FFF2-40B4-BE49-F238E27FC236}">
                <a16:creationId xmlns:a16="http://schemas.microsoft.com/office/drawing/2014/main" id="{1B2EED36-8671-288E-208B-20052B65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449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">
            <a:extLst>
              <a:ext uri="{FF2B5EF4-FFF2-40B4-BE49-F238E27FC236}">
                <a16:creationId xmlns:a16="http://schemas.microsoft.com/office/drawing/2014/main" id="{B7840DDC-52C3-6D47-58D9-DE46DE6A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3">
            <a:extLst>
              <a:ext uri="{FF2B5EF4-FFF2-40B4-BE49-F238E27FC236}">
                <a16:creationId xmlns:a16="http://schemas.microsoft.com/office/drawing/2014/main" id="{DBA4A3D4-E682-4315-8D32-BCDE5DFF4F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447800"/>
            <a:ext cx="40386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Hoạt động 1</a:t>
            </a:r>
          </a:p>
        </p:txBody>
      </p:sp>
      <p:pic>
        <p:nvPicPr>
          <p:cNvPr id="6148" name="Picture 4" descr="empero fish">
            <a:extLst>
              <a:ext uri="{FF2B5EF4-FFF2-40B4-BE49-F238E27FC236}">
                <a16:creationId xmlns:a16="http://schemas.microsoft.com/office/drawing/2014/main" id="{C304BB2C-0277-3215-C402-FFA47E9D8D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1676400"/>
            <a:ext cx="533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empero fish">
            <a:extLst>
              <a:ext uri="{FF2B5EF4-FFF2-40B4-BE49-F238E27FC236}">
                <a16:creationId xmlns:a16="http://schemas.microsoft.com/office/drawing/2014/main" id="{C6A16CE6-AE11-82F3-6B83-0D9D7B58C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1879600"/>
            <a:ext cx="685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empero fish">
            <a:extLst>
              <a:ext uri="{FF2B5EF4-FFF2-40B4-BE49-F238E27FC236}">
                <a16:creationId xmlns:a16="http://schemas.microsoft.com/office/drawing/2014/main" id="{EA82C2EB-1EDB-0B8A-5947-6DC4EC66D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1336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Oval 7">
            <a:extLst>
              <a:ext uri="{FF2B5EF4-FFF2-40B4-BE49-F238E27FC236}">
                <a16:creationId xmlns:a16="http://schemas.microsoft.com/office/drawing/2014/main" id="{0743A9DE-6536-5E14-ADA3-BBA96DEDF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D3CD60F2-E368-21AB-1635-A1369C7BD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0E103975-7DE0-C2C6-D2F9-68A3B66B7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BCABF3B8-98AC-9B48-89CE-A19D2C19A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71800"/>
            <a:ext cx="632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Cháu làm gì để tiết kiệm nước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>
            <a:extLst>
              <a:ext uri="{FF2B5EF4-FFF2-40B4-BE49-F238E27FC236}">
                <a16:creationId xmlns:a16="http://schemas.microsoft.com/office/drawing/2014/main" id="{EBB49A7E-4EE2-54F7-771C-6CD5EAE16EA7}"/>
              </a:ext>
            </a:extLst>
          </p:cNvPr>
          <p:cNvGrpSpPr>
            <a:grpSpLocks/>
          </p:cNvGrpSpPr>
          <p:nvPr/>
        </p:nvGrpSpPr>
        <p:grpSpPr bwMode="auto">
          <a:xfrm>
            <a:off x="0" y="838200"/>
            <a:ext cx="2768600" cy="2128838"/>
            <a:chOff x="192" y="1296"/>
            <a:chExt cx="1584" cy="992"/>
          </a:xfrm>
        </p:grpSpPr>
        <p:pic>
          <p:nvPicPr>
            <p:cNvPr id="7189" name="Picture 7" descr="1">
              <a:extLst>
                <a:ext uri="{FF2B5EF4-FFF2-40B4-BE49-F238E27FC236}">
                  <a16:creationId xmlns:a16="http://schemas.microsoft.com/office/drawing/2014/main" id="{E457C660-EDD4-53A7-44A5-A16F1CFB8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Oval 8">
              <a:extLst>
                <a:ext uri="{FF2B5EF4-FFF2-40B4-BE49-F238E27FC236}">
                  <a16:creationId xmlns:a16="http://schemas.microsoft.com/office/drawing/2014/main" id="{88A68089-4B40-25A9-C233-C6E65353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6153" name="Group 9">
            <a:extLst>
              <a:ext uri="{FF2B5EF4-FFF2-40B4-BE49-F238E27FC236}">
                <a16:creationId xmlns:a16="http://schemas.microsoft.com/office/drawing/2014/main" id="{D7F2DEE3-EB65-0101-A1CD-9D1FF95D29D1}"/>
              </a:ext>
            </a:extLst>
          </p:cNvPr>
          <p:cNvGrpSpPr>
            <a:grpSpLocks/>
          </p:cNvGrpSpPr>
          <p:nvPr/>
        </p:nvGrpSpPr>
        <p:grpSpPr bwMode="auto">
          <a:xfrm>
            <a:off x="3187700" y="838200"/>
            <a:ext cx="2852738" cy="2081213"/>
            <a:chOff x="2016" y="1308"/>
            <a:chExt cx="1632" cy="955"/>
          </a:xfrm>
        </p:grpSpPr>
        <p:pic>
          <p:nvPicPr>
            <p:cNvPr id="7187" name="Picture 10" descr="2">
              <a:extLst>
                <a:ext uri="{FF2B5EF4-FFF2-40B4-BE49-F238E27FC236}">
                  <a16:creationId xmlns:a16="http://schemas.microsoft.com/office/drawing/2014/main" id="{CDF2CE57-CC20-F746-98A7-CC0725F0C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Oval 11">
              <a:extLst>
                <a:ext uri="{FF2B5EF4-FFF2-40B4-BE49-F238E27FC236}">
                  <a16:creationId xmlns:a16="http://schemas.microsoft.com/office/drawing/2014/main" id="{89157AAA-737F-ED75-CD44-03092C4FF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6156" name="Group 12">
            <a:extLst>
              <a:ext uri="{FF2B5EF4-FFF2-40B4-BE49-F238E27FC236}">
                <a16:creationId xmlns:a16="http://schemas.microsoft.com/office/drawing/2014/main" id="{8194487E-2FC5-1E4B-312E-DAFBE303E209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838200"/>
            <a:ext cx="2684462" cy="2119313"/>
            <a:chOff x="3888" y="1296"/>
            <a:chExt cx="1536" cy="987"/>
          </a:xfrm>
        </p:grpSpPr>
        <p:pic>
          <p:nvPicPr>
            <p:cNvPr id="7185" name="Picture 13" descr="3">
              <a:extLst>
                <a:ext uri="{FF2B5EF4-FFF2-40B4-BE49-F238E27FC236}">
                  <a16:creationId xmlns:a16="http://schemas.microsoft.com/office/drawing/2014/main" id="{7C261ED3-2D51-56ED-CF47-49D9A7F25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Oval 14">
              <a:extLst>
                <a:ext uri="{FF2B5EF4-FFF2-40B4-BE49-F238E27FC236}">
                  <a16:creationId xmlns:a16="http://schemas.microsoft.com/office/drawing/2014/main" id="{67A0D549-B1D4-EAC8-F32B-3F689FFF3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3</a:t>
              </a:r>
            </a:p>
          </p:txBody>
        </p:sp>
      </p:grpSp>
      <p:grpSp>
        <p:nvGrpSpPr>
          <p:cNvPr id="6159" name="Group 15">
            <a:extLst>
              <a:ext uri="{FF2B5EF4-FFF2-40B4-BE49-F238E27FC236}">
                <a16:creationId xmlns:a16="http://schemas.microsoft.com/office/drawing/2014/main" id="{85A46F5B-688F-50E2-8E86-7CBC1E3C12D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35300"/>
            <a:ext cx="2257425" cy="3822700"/>
            <a:chOff x="1008" y="2385"/>
            <a:chExt cx="912" cy="1935"/>
          </a:xfrm>
        </p:grpSpPr>
        <p:pic>
          <p:nvPicPr>
            <p:cNvPr id="7183" name="Picture 16" descr="4">
              <a:extLst>
                <a:ext uri="{FF2B5EF4-FFF2-40B4-BE49-F238E27FC236}">
                  <a16:creationId xmlns:a16="http://schemas.microsoft.com/office/drawing/2014/main" id="{7E185E1E-96E0-31B3-D1FE-5D7996B47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Oval 17">
              <a:extLst>
                <a:ext uri="{FF2B5EF4-FFF2-40B4-BE49-F238E27FC236}">
                  <a16:creationId xmlns:a16="http://schemas.microsoft.com/office/drawing/2014/main" id="{0036323E-675A-DF24-3E8C-9312459F7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6162" name="Group 18">
            <a:extLst>
              <a:ext uri="{FF2B5EF4-FFF2-40B4-BE49-F238E27FC236}">
                <a16:creationId xmlns:a16="http://schemas.microsoft.com/office/drawing/2014/main" id="{FC2A4AD1-914F-5B9A-5F45-529EAC83BAE3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011488"/>
            <a:ext cx="2182813" cy="3846512"/>
            <a:chOff x="2304" y="2383"/>
            <a:chExt cx="881" cy="1937"/>
          </a:xfrm>
        </p:grpSpPr>
        <p:pic>
          <p:nvPicPr>
            <p:cNvPr id="7181" name="Picture 19" descr="5">
              <a:extLst>
                <a:ext uri="{FF2B5EF4-FFF2-40B4-BE49-F238E27FC236}">
                  <a16:creationId xmlns:a16="http://schemas.microsoft.com/office/drawing/2014/main" id="{414575C2-F516-533E-1667-E7AD04DDD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Oval 20">
              <a:extLst>
                <a:ext uri="{FF2B5EF4-FFF2-40B4-BE49-F238E27FC236}">
                  <a16:creationId xmlns:a16="http://schemas.microsoft.com/office/drawing/2014/main" id="{1965772A-F829-D874-3756-651DE9035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6165" name="Group 21">
            <a:extLst>
              <a:ext uri="{FF2B5EF4-FFF2-40B4-BE49-F238E27FC236}">
                <a16:creationId xmlns:a16="http://schemas.microsoft.com/office/drawing/2014/main" id="{7E618C1C-B833-AB6C-F030-13FB379E9F43}"/>
              </a:ext>
            </a:extLst>
          </p:cNvPr>
          <p:cNvGrpSpPr>
            <a:grpSpLocks/>
          </p:cNvGrpSpPr>
          <p:nvPr/>
        </p:nvGrpSpPr>
        <p:grpSpPr bwMode="auto">
          <a:xfrm>
            <a:off x="5703888" y="3063875"/>
            <a:ext cx="2906712" cy="3794125"/>
            <a:chOff x="3456" y="2408"/>
            <a:chExt cx="1459" cy="1912"/>
          </a:xfrm>
        </p:grpSpPr>
        <p:pic>
          <p:nvPicPr>
            <p:cNvPr id="7179" name="Picture 22" descr="6">
              <a:extLst>
                <a:ext uri="{FF2B5EF4-FFF2-40B4-BE49-F238E27FC236}">
                  <a16:creationId xmlns:a16="http://schemas.microsoft.com/office/drawing/2014/main" id="{C1B25667-69BC-5095-C657-A23433362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Oval 23">
              <a:extLst>
                <a:ext uri="{FF2B5EF4-FFF2-40B4-BE49-F238E27FC236}">
                  <a16:creationId xmlns:a16="http://schemas.microsoft.com/office/drawing/2014/main" id="{F5DA511C-D046-3F1E-0CFD-8BF9E3921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6169" name="TextBox 12">
            <a:extLst>
              <a:ext uri="{FF2B5EF4-FFF2-40B4-BE49-F238E27FC236}">
                <a16:creationId xmlns:a16="http://schemas.microsoft.com/office/drawing/2014/main" id="{8C57B98F-F73C-2A8D-D661-6A3C07E06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Hãy quan sát và nhận xét!</a:t>
            </a: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2BCB6B12-C270-FF40-BB78-2CD0C9983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FFFF"/>
                </a:solidFill>
                <a:latin typeface=".VnTime" panose="020B7200000000000000" pitchFamily="34" charset="0"/>
              </a:rPr>
              <a:t>ChØ ra nh÷ng viÖc kh«ng nªn lµm trong c¸c h×nh .</a:t>
            </a:r>
          </a:p>
        </p:txBody>
      </p:sp>
      <p:pic>
        <p:nvPicPr>
          <p:cNvPr id="6178" name="Picture 34" descr="wed 037">
            <a:extLst>
              <a:ext uri="{FF2B5EF4-FFF2-40B4-BE49-F238E27FC236}">
                <a16:creationId xmlns:a16="http://schemas.microsoft.com/office/drawing/2014/main" id="{23997CB0-1485-183A-C3B9-78558EDBAE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69" grpId="1"/>
      <p:bldP spid="6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">
            <a:extLst>
              <a:ext uri="{FF2B5EF4-FFF2-40B4-BE49-F238E27FC236}">
                <a16:creationId xmlns:a16="http://schemas.microsoft.com/office/drawing/2014/main" id="{6016901D-E7D7-D5AC-4608-8EDFF906C20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19200"/>
            <a:ext cx="2590800" cy="1516063"/>
            <a:chOff x="2016" y="1308"/>
            <a:chExt cx="1632" cy="955"/>
          </a:xfrm>
        </p:grpSpPr>
        <p:pic>
          <p:nvPicPr>
            <p:cNvPr id="8209" name="Picture 5" descr="2">
              <a:extLst>
                <a:ext uri="{FF2B5EF4-FFF2-40B4-BE49-F238E27FC236}">
                  <a16:creationId xmlns:a16="http://schemas.microsoft.com/office/drawing/2014/main" id="{DAF12923-FD1B-1283-6918-A43CBCF67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Oval 6">
              <a:extLst>
                <a:ext uri="{FF2B5EF4-FFF2-40B4-BE49-F238E27FC236}">
                  <a16:creationId xmlns:a16="http://schemas.microsoft.com/office/drawing/2014/main" id="{39064E1F-A632-0F0B-B5CB-A54276D2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49159" name="Group 7">
            <a:extLst>
              <a:ext uri="{FF2B5EF4-FFF2-40B4-BE49-F238E27FC236}">
                <a16:creationId xmlns:a16="http://schemas.microsoft.com/office/drawing/2014/main" id="{6DFF37FA-7A8F-2A2C-936B-0B3C3D0E1D7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124200"/>
            <a:ext cx="1447800" cy="3071813"/>
            <a:chOff x="1008" y="2385"/>
            <a:chExt cx="912" cy="1935"/>
          </a:xfrm>
        </p:grpSpPr>
        <p:pic>
          <p:nvPicPr>
            <p:cNvPr id="8207" name="Picture 8" descr="4">
              <a:extLst>
                <a:ext uri="{FF2B5EF4-FFF2-40B4-BE49-F238E27FC236}">
                  <a16:creationId xmlns:a16="http://schemas.microsoft.com/office/drawing/2014/main" id="{CD32B255-301C-3C24-CD73-76209FBD4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9">
              <a:extLst>
                <a:ext uri="{FF2B5EF4-FFF2-40B4-BE49-F238E27FC236}">
                  <a16:creationId xmlns:a16="http://schemas.microsoft.com/office/drawing/2014/main" id="{A135A22A-69EC-2455-CF7F-21811F2E9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49162" name="Group 10">
            <a:extLst>
              <a:ext uri="{FF2B5EF4-FFF2-40B4-BE49-F238E27FC236}">
                <a16:creationId xmlns:a16="http://schemas.microsoft.com/office/drawing/2014/main" id="{589E32D7-1B66-64A4-B407-3AF95A244362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124200"/>
            <a:ext cx="2316163" cy="3035300"/>
            <a:chOff x="3456" y="2408"/>
            <a:chExt cx="1459" cy="1912"/>
          </a:xfrm>
        </p:grpSpPr>
        <p:pic>
          <p:nvPicPr>
            <p:cNvPr id="8205" name="Picture 11" descr="6">
              <a:extLst>
                <a:ext uri="{FF2B5EF4-FFF2-40B4-BE49-F238E27FC236}">
                  <a16:creationId xmlns:a16="http://schemas.microsoft.com/office/drawing/2014/main" id="{74386716-0AFD-E285-ED11-D7C67DE27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Oval 12">
              <a:extLst>
                <a:ext uri="{FF2B5EF4-FFF2-40B4-BE49-F238E27FC236}">
                  <a16:creationId xmlns:a16="http://schemas.microsoft.com/office/drawing/2014/main" id="{FDC01D3B-200D-FDE7-A4D1-3BDE2C402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8197" name="Text Box 13">
            <a:extLst>
              <a:ext uri="{FF2B5EF4-FFF2-40B4-BE49-F238E27FC236}">
                <a16:creationId xmlns:a16="http://schemas.microsoft.com/office/drawing/2014/main" id="{94D225DB-B77B-747A-FABE-18F88B8B3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FACCCF34-87EC-CA5B-691C-CEB28EA8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CC"/>
                </a:solidFill>
                <a:latin typeface=".VnTime" panose="020B7200000000000000" pitchFamily="34" charset="0"/>
              </a:rPr>
              <a:t>Nh÷ng viÖc kh«ng nªn lµm</a:t>
            </a:r>
          </a:p>
        </p:txBody>
      </p:sp>
      <p:sp>
        <p:nvSpPr>
          <p:cNvPr id="49168" name="AutoShape 16">
            <a:extLst>
              <a:ext uri="{FF2B5EF4-FFF2-40B4-BE49-F238E27FC236}">
                <a16:creationId xmlns:a16="http://schemas.microsoft.com/office/drawing/2014/main" id="{83758142-6998-2F89-868B-FC2620024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838200"/>
            <a:ext cx="3810000" cy="1524000"/>
          </a:xfrm>
          <a:prstGeom prst="wedgeEllipseCallout">
            <a:avLst>
              <a:gd name="adj1" fmla="val -73958"/>
              <a:gd name="adj2" fmla="val 3531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9169" name="Text Box 17">
            <a:extLst>
              <a:ext uri="{FF2B5EF4-FFF2-40B4-BE49-F238E27FC236}">
                <a16:creationId xmlns:a16="http://schemas.microsoft.com/office/drawing/2014/main" id="{27417507-7B91-71D0-CB56-4102D0A2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066800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anose="020B7200000000000000" pitchFamily="34" charset="0"/>
              </a:rPr>
              <a:t>§Ó</a:t>
            </a:r>
            <a:r>
              <a:rPr lang="en-US" altLang="en-US">
                <a:solidFill>
                  <a:srgbClr val="0000CC"/>
                </a:solidFill>
              </a:rPr>
              <a:t> </a:t>
            </a:r>
            <a:r>
              <a:rPr lang="en-US" altLang="en-US" sz="2800">
                <a:solidFill>
                  <a:srgbClr val="0000CC"/>
                </a:solidFill>
                <a:latin typeface=".VnTime" panose="020B7200000000000000" pitchFamily="34" charset="0"/>
              </a:rPr>
              <a:t>n­íc ch¶y trµn, kh«ng kho¸ m¸y.</a:t>
            </a:r>
            <a:endParaRPr lang="en-US" altLang="en-US" sz="2800">
              <a:solidFill>
                <a:srgbClr val="0000CC"/>
              </a:solidFill>
            </a:endParaRPr>
          </a:p>
        </p:txBody>
      </p:sp>
      <p:sp>
        <p:nvSpPr>
          <p:cNvPr id="49170" name="AutoShape 18">
            <a:extLst>
              <a:ext uri="{FF2B5EF4-FFF2-40B4-BE49-F238E27FC236}">
                <a16:creationId xmlns:a16="http://schemas.microsoft.com/office/drawing/2014/main" id="{64A03530-6FB5-DEAF-2075-3FE5479D9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3352800" cy="2057400"/>
          </a:xfrm>
          <a:prstGeom prst="cloudCallout">
            <a:avLst>
              <a:gd name="adj1" fmla="val -44176"/>
              <a:gd name="adj2" fmla="val 2855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9171" name="Text Box 19">
            <a:extLst>
              <a:ext uri="{FF2B5EF4-FFF2-40B4-BE49-F238E27FC236}">
                <a16:creationId xmlns:a16="http://schemas.microsoft.com/office/drawing/2014/main" id="{BBB2C6FC-8EF0-CD48-3C25-2D24EB558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0"/>
            <a:ext cx="3124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anose="020B7200000000000000" pitchFamily="34" charset="0"/>
              </a:rPr>
              <a:t>§¸nh r¨ng, kh«ng kho¸ m¸y ®Ó n­íc ch¶y trµn ra</a:t>
            </a:r>
          </a:p>
        </p:txBody>
      </p:sp>
      <p:sp>
        <p:nvSpPr>
          <p:cNvPr id="49172" name="AutoShape 20">
            <a:extLst>
              <a:ext uri="{FF2B5EF4-FFF2-40B4-BE49-F238E27FC236}">
                <a16:creationId xmlns:a16="http://schemas.microsoft.com/office/drawing/2014/main" id="{D6D06885-3AD6-B712-2E27-7053C4AE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24200"/>
            <a:ext cx="1143000" cy="3429000"/>
          </a:xfrm>
          <a:prstGeom prst="wedgeRectCallout">
            <a:avLst>
              <a:gd name="adj1" fmla="val -85000"/>
              <a:gd name="adj2" fmla="val 819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0366CF2F-E544-F9AC-1CB0-9704ECCF2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3344863"/>
            <a:ext cx="93027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.VnTime" panose="020B7200000000000000" pitchFamily="34" charset="0"/>
              </a:rPr>
              <a:t>T­íi c©y ®Ó n­íc </a:t>
            </a:r>
          </a:p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.VnTime" panose="020B7200000000000000" pitchFamily="34" charset="0"/>
              </a:rPr>
              <a:t>ch¶y trµn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68" grpId="0" animBg="1"/>
      <p:bldP spid="49169" grpId="0"/>
      <p:bldP spid="49170" grpId="0" animBg="1"/>
      <p:bldP spid="49171" grpId="0"/>
      <p:bldP spid="49172" grpId="0" animBg="1"/>
      <p:bldP spid="49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>
            <a:extLst>
              <a:ext uri="{FF2B5EF4-FFF2-40B4-BE49-F238E27FC236}">
                <a16:creationId xmlns:a16="http://schemas.microsoft.com/office/drawing/2014/main" id="{D4BB4F5C-D944-CB58-9822-FE522C4FC2D8}"/>
              </a:ext>
            </a:extLst>
          </p:cNvPr>
          <p:cNvGrpSpPr>
            <a:grpSpLocks/>
          </p:cNvGrpSpPr>
          <p:nvPr/>
        </p:nvGrpSpPr>
        <p:grpSpPr bwMode="auto">
          <a:xfrm>
            <a:off x="0" y="854075"/>
            <a:ext cx="2768600" cy="2112963"/>
            <a:chOff x="192" y="1296"/>
            <a:chExt cx="1584" cy="992"/>
          </a:xfrm>
        </p:grpSpPr>
        <p:pic>
          <p:nvPicPr>
            <p:cNvPr id="9235" name="Picture 4" descr="1">
              <a:extLst>
                <a:ext uri="{FF2B5EF4-FFF2-40B4-BE49-F238E27FC236}">
                  <a16:creationId xmlns:a16="http://schemas.microsoft.com/office/drawing/2014/main" id="{263C4362-6544-8C39-5EAA-A5032D512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5">
              <a:extLst>
                <a:ext uri="{FF2B5EF4-FFF2-40B4-BE49-F238E27FC236}">
                  <a16:creationId xmlns:a16="http://schemas.microsoft.com/office/drawing/2014/main" id="{A91EB46A-1322-1F07-855B-2720D98B2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9219" name="Group 6">
            <a:extLst>
              <a:ext uri="{FF2B5EF4-FFF2-40B4-BE49-F238E27FC236}">
                <a16:creationId xmlns:a16="http://schemas.microsoft.com/office/drawing/2014/main" id="{03D87DB8-9E4D-4A5C-7441-FDE33105C938}"/>
              </a:ext>
            </a:extLst>
          </p:cNvPr>
          <p:cNvGrpSpPr>
            <a:grpSpLocks/>
          </p:cNvGrpSpPr>
          <p:nvPr/>
        </p:nvGrpSpPr>
        <p:grpSpPr bwMode="auto">
          <a:xfrm>
            <a:off x="3187700" y="876300"/>
            <a:ext cx="2852738" cy="2043113"/>
            <a:chOff x="2016" y="1308"/>
            <a:chExt cx="1632" cy="955"/>
          </a:xfrm>
        </p:grpSpPr>
        <p:pic>
          <p:nvPicPr>
            <p:cNvPr id="9233" name="Picture 7" descr="2">
              <a:extLst>
                <a:ext uri="{FF2B5EF4-FFF2-40B4-BE49-F238E27FC236}">
                  <a16:creationId xmlns:a16="http://schemas.microsoft.com/office/drawing/2014/main" id="{73558608-1842-131A-F90C-4AE574960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Oval 8">
              <a:extLst>
                <a:ext uri="{FF2B5EF4-FFF2-40B4-BE49-F238E27FC236}">
                  <a16:creationId xmlns:a16="http://schemas.microsoft.com/office/drawing/2014/main" id="{178481DF-6DCD-E477-265E-68215DB05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61449" name="Group 9">
            <a:extLst>
              <a:ext uri="{FF2B5EF4-FFF2-40B4-BE49-F238E27FC236}">
                <a16:creationId xmlns:a16="http://schemas.microsoft.com/office/drawing/2014/main" id="{7AB4DF65-0488-4C47-C0D1-E11F338B4634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914400"/>
            <a:ext cx="2684462" cy="2043113"/>
            <a:chOff x="3888" y="1296"/>
            <a:chExt cx="1536" cy="987"/>
          </a:xfrm>
        </p:grpSpPr>
        <p:pic>
          <p:nvPicPr>
            <p:cNvPr id="9231" name="Picture 10" descr="3">
              <a:extLst>
                <a:ext uri="{FF2B5EF4-FFF2-40B4-BE49-F238E27FC236}">
                  <a16:creationId xmlns:a16="http://schemas.microsoft.com/office/drawing/2014/main" id="{90A8C9E1-8EA3-4023-3DF9-DC16C8B30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Oval 11">
              <a:extLst>
                <a:ext uri="{FF2B5EF4-FFF2-40B4-BE49-F238E27FC236}">
                  <a16:creationId xmlns:a16="http://schemas.microsoft.com/office/drawing/2014/main" id="{9435F740-289E-F1EB-FF7C-7EA02F820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3</a:t>
              </a:r>
            </a:p>
          </p:txBody>
        </p:sp>
      </p:grpSp>
      <p:grpSp>
        <p:nvGrpSpPr>
          <p:cNvPr id="9221" name="Group 12">
            <a:extLst>
              <a:ext uri="{FF2B5EF4-FFF2-40B4-BE49-F238E27FC236}">
                <a16:creationId xmlns:a16="http://schemas.microsoft.com/office/drawing/2014/main" id="{5127CB5D-AC50-A3E6-CDD9-EEB1DD15F09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030538"/>
            <a:ext cx="2085975" cy="3705225"/>
            <a:chOff x="1008" y="2385"/>
            <a:chExt cx="912" cy="1935"/>
          </a:xfrm>
        </p:grpSpPr>
        <p:pic>
          <p:nvPicPr>
            <p:cNvPr id="9229" name="Picture 13" descr="4">
              <a:extLst>
                <a:ext uri="{FF2B5EF4-FFF2-40B4-BE49-F238E27FC236}">
                  <a16:creationId xmlns:a16="http://schemas.microsoft.com/office/drawing/2014/main" id="{7354D4B3-9999-99CC-EB83-184F5D682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Oval 14">
              <a:extLst>
                <a:ext uri="{FF2B5EF4-FFF2-40B4-BE49-F238E27FC236}">
                  <a16:creationId xmlns:a16="http://schemas.microsoft.com/office/drawing/2014/main" id="{718AC1C2-FE89-DD61-67D5-D670626D5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61455" name="Group 15">
            <a:extLst>
              <a:ext uri="{FF2B5EF4-FFF2-40B4-BE49-F238E27FC236}">
                <a16:creationId xmlns:a16="http://schemas.microsoft.com/office/drawing/2014/main" id="{A9B657D7-5496-A69E-E6DD-DDD60C63E22D}"/>
              </a:ext>
            </a:extLst>
          </p:cNvPr>
          <p:cNvGrpSpPr>
            <a:grpSpLocks/>
          </p:cNvGrpSpPr>
          <p:nvPr/>
        </p:nvGrpSpPr>
        <p:grpSpPr bwMode="auto">
          <a:xfrm>
            <a:off x="3241675" y="3025775"/>
            <a:ext cx="1863725" cy="3709988"/>
            <a:chOff x="2304" y="2383"/>
            <a:chExt cx="881" cy="1937"/>
          </a:xfrm>
        </p:grpSpPr>
        <p:pic>
          <p:nvPicPr>
            <p:cNvPr id="9227" name="Picture 16" descr="5">
              <a:extLst>
                <a:ext uri="{FF2B5EF4-FFF2-40B4-BE49-F238E27FC236}">
                  <a16:creationId xmlns:a16="http://schemas.microsoft.com/office/drawing/2014/main" id="{33D7B65B-5ADA-90A7-7460-D3C1429FC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Oval 17">
              <a:extLst>
                <a:ext uri="{FF2B5EF4-FFF2-40B4-BE49-F238E27FC236}">
                  <a16:creationId xmlns:a16="http://schemas.microsoft.com/office/drawing/2014/main" id="{6AD989AC-1633-8C3E-31E4-34A433951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9223" name="Group 18">
            <a:extLst>
              <a:ext uri="{FF2B5EF4-FFF2-40B4-BE49-F238E27FC236}">
                <a16:creationId xmlns:a16="http://schemas.microsoft.com/office/drawing/2014/main" id="{382F0940-51C5-50F0-DC5E-4743D2C68099}"/>
              </a:ext>
            </a:extLst>
          </p:cNvPr>
          <p:cNvGrpSpPr>
            <a:grpSpLocks/>
          </p:cNvGrpSpPr>
          <p:nvPr/>
        </p:nvGrpSpPr>
        <p:grpSpPr bwMode="auto">
          <a:xfrm>
            <a:off x="5576888" y="3094038"/>
            <a:ext cx="2820987" cy="3662362"/>
            <a:chOff x="3456" y="2408"/>
            <a:chExt cx="1459" cy="1912"/>
          </a:xfrm>
        </p:grpSpPr>
        <p:pic>
          <p:nvPicPr>
            <p:cNvPr id="9225" name="Picture 19" descr="6">
              <a:extLst>
                <a:ext uri="{FF2B5EF4-FFF2-40B4-BE49-F238E27FC236}">
                  <a16:creationId xmlns:a16="http://schemas.microsoft.com/office/drawing/2014/main" id="{34561A55-FA47-AE08-90EF-72E4761BC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Oval 20">
              <a:extLst>
                <a:ext uri="{FF2B5EF4-FFF2-40B4-BE49-F238E27FC236}">
                  <a16:creationId xmlns:a16="http://schemas.microsoft.com/office/drawing/2014/main" id="{4E652BBA-14FB-D369-DC6F-CBB1E90C8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9224" name="Text Box 22">
            <a:extLst>
              <a:ext uri="{FF2B5EF4-FFF2-40B4-BE49-F238E27FC236}">
                <a16:creationId xmlns:a16="http://schemas.microsoft.com/office/drawing/2014/main" id="{92C7BE10-56B1-1872-905D-7A5C33D7B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FFFF"/>
                </a:solidFill>
                <a:latin typeface=".VnTime" panose="020B7200000000000000" pitchFamily="34" charset="0"/>
              </a:rPr>
              <a:t>ChØ ra nh÷ng viÖc nªn lµm trong c¸c h×nh</a:t>
            </a:r>
            <a:r>
              <a:rPr lang="en-US" altLang="en-US" sz="2800">
                <a:solidFill>
                  <a:srgbClr val="CCFFFF"/>
                </a:solidFill>
                <a:latin typeface=".VnTime" panose="020B7200000000000000" pitchFamily="34" charset="0"/>
              </a:rPr>
              <a:t>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>
            <a:extLst>
              <a:ext uri="{FF2B5EF4-FFF2-40B4-BE49-F238E27FC236}">
                <a16:creationId xmlns:a16="http://schemas.microsoft.com/office/drawing/2014/main" id="{E5A7DCAD-D8F2-5F48-4D97-F5BA3386D5F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685800"/>
            <a:ext cx="3124200" cy="2413000"/>
            <a:chOff x="192" y="1296"/>
            <a:chExt cx="1584" cy="992"/>
          </a:xfrm>
        </p:grpSpPr>
        <p:pic>
          <p:nvPicPr>
            <p:cNvPr id="10254" name="Picture 3" descr="1">
              <a:extLst>
                <a:ext uri="{FF2B5EF4-FFF2-40B4-BE49-F238E27FC236}">
                  <a16:creationId xmlns:a16="http://schemas.microsoft.com/office/drawing/2014/main" id="{13B9FE18-D5C3-558B-A497-6ECDF5DEA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Oval 4">
              <a:extLst>
                <a:ext uri="{FF2B5EF4-FFF2-40B4-BE49-F238E27FC236}">
                  <a16:creationId xmlns:a16="http://schemas.microsoft.com/office/drawing/2014/main" id="{7F27B224-6196-A23E-3AC6-DF71CA208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44037" name="Group 5">
            <a:extLst>
              <a:ext uri="{FF2B5EF4-FFF2-40B4-BE49-F238E27FC236}">
                <a16:creationId xmlns:a16="http://schemas.microsoft.com/office/drawing/2014/main" id="{51219436-9AE0-CE9B-383F-AA2AA207ABB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276600"/>
            <a:ext cx="2133600" cy="3303588"/>
            <a:chOff x="2304" y="2383"/>
            <a:chExt cx="881" cy="1937"/>
          </a:xfrm>
        </p:grpSpPr>
        <p:pic>
          <p:nvPicPr>
            <p:cNvPr id="10252" name="Picture 6" descr="5">
              <a:extLst>
                <a:ext uri="{FF2B5EF4-FFF2-40B4-BE49-F238E27FC236}">
                  <a16:creationId xmlns:a16="http://schemas.microsoft.com/office/drawing/2014/main" id="{E48BCF69-A865-1B33-91BA-A1C75D307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Oval 7">
              <a:extLst>
                <a:ext uri="{FF2B5EF4-FFF2-40B4-BE49-F238E27FC236}">
                  <a16:creationId xmlns:a16="http://schemas.microsoft.com/office/drawing/2014/main" id="{C1C5FF6B-45FB-AB3F-1E50-BDEC7310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44040" name="Group 8">
            <a:extLst>
              <a:ext uri="{FF2B5EF4-FFF2-40B4-BE49-F238E27FC236}">
                <a16:creationId xmlns:a16="http://schemas.microsoft.com/office/drawing/2014/main" id="{D2093080-54C7-3FF5-3238-7D83A02CD83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362200"/>
            <a:ext cx="2438400" cy="2209800"/>
            <a:chOff x="3888" y="1296"/>
            <a:chExt cx="1536" cy="987"/>
          </a:xfrm>
        </p:grpSpPr>
        <p:pic>
          <p:nvPicPr>
            <p:cNvPr id="10250" name="Picture 9" descr="3">
              <a:extLst>
                <a:ext uri="{FF2B5EF4-FFF2-40B4-BE49-F238E27FC236}">
                  <a16:creationId xmlns:a16="http://schemas.microsoft.com/office/drawing/2014/main" id="{2A1E1234-48EF-6C47-7776-BE8FB5D46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Oval 10">
              <a:extLst>
                <a:ext uri="{FF2B5EF4-FFF2-40B4-BE49-F238E27FC236}">
                  <a16:creationId xmlns:a16="http://schemas.microsoft.com/office/drawing/2014/main" id="{26407890-B427-7D04-CEEA-1F5999344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66"/>
                  </a:solidFill>
                </a:rPr>
                <a:t>3</a:t>
              </a:r>
            </a:p>
          </p:txBody>
        </p:sp>
      </p:grpSp>
      <p:sp>
        <p:nvSpPr>
          <p:cNvPr id="44043" name="Text Box 11">
            <a:extLst>
              <a:ext uri="{FF2B5EF4-FFF2-40B4-BE49-F238E27FC236}">
                <a16:creationId xmlns:a16="http://schemas.microsoft.com/office/drawing/2014/main" id="{6C459A54-7758-0F81-3EB7-C74FC394E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CC"/>
                </a:solidFill>
                <a:latin typeface=".VnTime" panose="020B7200000000000000" pitchFamily="34" charset="0"/>
              </a:rPr>
              <a:t>Nh÷ng viÖc nªn lµm</a:t>
            </a:r>
          </a:p>
        </p:txBody>
      </p:sp>
      <p:sp>
        <p:nvSpPr>
          <p:cNvPr id="44044" name="AutoShape 12">
            <a:extLst>
              <a:ext uri="{FF2B5EF4-FFF2-40B4-BE49-F238E27FC236}">
                <a16:creationId xmlns:a16="http://schemas.microsoft.com/office/drawing/2014/main" id="{BCAB8375-9E4D-9188-8444-6AF8BAC1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"/>
            <a:ext cx="4267200" cy="1905000"/>
          </a:xfrm>
          <a:prstGeom prst="wedgeEllipseCallout">
            <a:avLst>
              <a:gd name="adj1" fmla="val -59819"/>
              <a:gd name="adj2" fmla="val 357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Kho¸ vßi n­íc , kh«ng ®Ó n­íc ch¶y trµn</a:t>
            </a:r>
          </a:p>
        </p:txBody>
      </p:sp>
      <p:sp>
        <p:nvSpPr>
          <p:cNvPr id="44045" name="AutoShape 13">
            <a:extLst>
              <a:ext uri="{FF2B5EF4-FFF2-40B4-BE49-F238E27FC236}">
                <a16:creationId xmlns:a16="http://schemas.microsoft.com/office/drawing/2014/main" id="{F8E67264-B314-7C4E-053F-D79AE4CB3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3733800" cy="1828800"/>
          </a:xfrm>
          <a:prstGeom prst="wedgeRoundRectCallout">
            <a:avLst>
              <a:gd name="adj1" fmla="val -55954"/>
              <a:gd name="adj2" fmla="val 627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BÐ ®¸nh r¨ng, lÊy n­íc vµo cèc xong, kho¸ m¸y ngay</a:t>
            </a:r>
          </a:p>
        </p:txBody>
      </p:sp>
      <p:sp>
        <p:nvSpPr>
          <p:cNvPr id="44046" name="AutoShape 14">
            <a:extLst>
              <a:ext uri="{FF2B5EF4-FFF2-40B4-BE49-F238E27FC236}">
                <a16:creationId xmlns:a16="http://schemas.microsoft.com/office/drawing/2014/main" id="{31922E9F-58DA-7312-69AD-689E8CE33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724400"/>
            <a:ext cx="4800600" cy="1828800"/>
          </a:xfrm>
          <a:prstGeom prst="cloudCallout">
            <a:avLst>
              <a:gd name="adj1" fmla="val 16269"/>
              <a:gd name="adj2" fmla="val -9331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Gäi thî ch÷a ngay khi èng n­íc bÞ háng, n­íc bÞ rß rØ</a:t>
            </a:r>
          </a:p>
        </p:txBody>
      </p:sp>
      <p:sp>
        <p:nvSpPr>
          <p:cNvPr id="44047" name="AutoShape 15">
            <a:extLst>
              <a:ext uri="{FF2B5EF4-FFF2-40B4-BE49-F238E27FC236}">
                <a16:creationId xmlns:a16="http://schemas.microsoft.com/office/drawing/2014/main" id="{22711D79-76EA-8299-339D-EF684E06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00200"/>
            <a:ext cx="2895600" cy="3429000"/>
          </a:xfrm>
          <a:prstGeom prst="vertic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</a:p>
          <a:p>
            <a:pPr algn="ctr" eaLnBrk="1" hangingPunct="1"/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</a:rPr>
              <a:t>KIỆM</a:t>
            </a:r>
          </a:p>
          <a:p>
            <a:pPr algn="ctr" eaLnBrk="1" hangingPunct="1"/>
            <a:r>
              <a:rPr lang="en-US" altLang="en-US" sz="4400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 animBg="1"/>
      <p:bldP spid="44044" grpId="1" animBg="1"/>
      <p:bldP spid="44045" grpId="0" animBg="1"/>
      <p:bldP spid="44045" grpId="1" animBg="1"/>
      <p:bldP spid="44046" grpId="0" animBg="1"/>
      <p:bldP spid="44046" grpId="1" animBg="1"/>
      <p:bldP spid="4404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840</Words>
  <Application>Microsoft Office PowerPoint</Application>
  <PresentationFormat>On-screen Show (4:3)</PresentationFormat>
  <Paragraphs>186</Paragraphs>
  <Slides>26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VNI-Ariston</vt:lpstr>
      <vt:lpstr>Times New Roman</vt:lpstr>
      <vt:lpstr>.VnTime</vt:lpstr>
      <vt:lpstr>.VnTimeH</vt:lpstr>
      <vt:lpstr>Garamond</vt:lpstr>
      <vt:lpstr>VNI-Times</vt:lpstr>
      <vt:lpstr>Wingdings</vt:lpstr>
      <vt:lpstr>.Vn3DH</vt:lpstr>
      <vt:lpstr>.VnBodoniH</vt:lpstr>
      <vt:lpstr>.VnAristote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0915190757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 HIEU</dc:creator>
  <cp:lastModifiedBy>Thị Thu Hương Đào</cp:lastModifiedBy>
  <cp:revision>42</cp:revision>
  <dcterms:created xsi:type="dcterms:W3CDTF">2009-11-25T13:25:52Z</dcterms:created>
  <dcterms:modified xsi:type="dcterms:W3CDTF">2025-01-02T07:06:18Z</dcterms:modified>
</cp:coreProperties>
</file>