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9"/>
  </p:notesMasterIdLst>
  <p:sldIdLst>
    <p:sldId id="272" r:id="rId2"/>
    <p:sldId id="271" r:id="rId3"/>
    <p:sldId id="274" r:id="rId4"/>
    <p:sldId id="296" r:id="rId5"/>
    <p:sldId id="279" r:id="rId6"/>
    <p:sldId id="286" r:id="rId7"/>
    <p:sldId id="294" r:id="rId8"/>
    <p:sldId id="282" r:id="rId9"/>
    <p:sldId id="290" r:id="rId10"/>
    <p:sldId id="302" r:id="rId11"/>
    <p:sldId id="292" r:id="rId12"/>
    <p:sldId id="298" r:id="rId13"/>
    <p:sldId id="300" r:id="rId14"/>
    <p:sldId id="303" r:id="rId15"/>
    <p:sldId id="297" r:id="rId16"/>
    <p:sldId id="273" r:id="rId17"/>
    <p:sldId id="304" r:id="rId1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38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A31BBF-8837-4E8B-80C5-4B4616207E7C}" type="datetimeFigureOut">
              <a:rPr lang="en-US" smtClean="0"/>
              <a:pPr/>
              <a:t>11/13/2020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6F9370-2931-4B68-B3D9-6D69B6EC2BF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46450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4B9ACF-8AC4-4BFD-8A7F-A485C51D1FCD}" type="datetimeFigureOut">
              <a:rPr lang="en-SG" smtClean="0"/>
              <a:pPr/>
              <a:t>13/11/2020</a:t>
            </a:fld>
            <a:endParaRPr lang="en-SG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3E9ADF0-BCCD-4E7C-B2BE-33F3DC3E08CA}" type="slidenum">
              <a:rPr lang="en-SG" smtClean="0"/>
              <a:pPr/>
              <a:t>‹#›</a:t>
            </a:fld>
            <a:endParaRPr lang="en-SG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SG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4B9ACF-8AC4-4BFD-8A7F-A485C51D1FCD}" type="datetimeFigureOut">
              <a:rPr lang="en-SG" smtClean="0"/>
              <a:pPr/>
              <a:t>13/11/2020</a:t>
            </a:fld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E9ADF0-BCCD-4E7C-B2BE-33F3DC3E08CA}" type="slidenum">
              <a:rPr lang="en-SG" smtClean="0"/>
              <a:pPr/>
              <a:t>‹#›</a:t>
            </a:fld>
            <a:endParaRPr lang="en-SG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4B9ACF-8AC4-4BFD-8A7F-A485C51D1FCD}" type="datetimeFigureOut">
              <a:rPr lang="en-SG" smtClean="0"/>
              <a:pPr/>
              <a:t>13/11/2020</a:t>
            </a:fld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E9ADF0-BCCD-4E7C-B2BE-33F3DC3E08CA}" type="slidenum">
              <a:rPr lang="en-SG" smtClean="0"/>
              <a:pPr/>
              <a:t>‹#›</a:t>
            </a:fld>
            <a:endParaRPr lang="en-SG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4B9ACF-8AC4-4BFD-8A7F-A485C51D1FCD}" type="datetimeFigureOut">
              <a:rPr lang="en-SG" smtClean="0"/>
              <a:pPr/>
              <a:t>13/11/2020</a:t>
            </a:fld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E9ADF0-BCCD-4E7C-B2BE-33F3DC3E08CA}" type="slidenum">
              <a:rPr lang="en-SG" smtClean="0"/>
              <a:pPr/>
              <a:t>‹#›</a:t>
            </a:fld>
            <a:endParaRPr lang="en-SG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4B9ACF-8AC4-4BFD-8A7F-A485C51D1FCD}" type="datetimeFigureOut">
              <a:rPr lang="en-SG" smtClean="0"/>
              <a:pPr/>
              <a:t>13/11/2020</a:t>
            </a:fld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E9ADF0-BCCD-4E7C-B2BE-33F3DC3E08CA}" type="slidenum">
              <a:rPr lang="en-SG" smtClean="0"/>
              <a:pPr/>
              <a:t>‹#›</a:t>
            </a:fld>
            <a:endParaRPr lang="en-SG"/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4B9ACF-8AC4-4BFD-8A7F-A485C51D1FCD}" type="datetimeFigureOut">
              <a:rPr lang="en-SG" smtClean="0"/>
              <a:pPr/>
              <a:t>13/11/2020</a:t>
            </a:fld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E9ADF0-BCCD-4E7C-B2BE-33F3DC3E08CA}" type="slidenum">
              <a:rPr lang="en-SG" smtClean="0"/>
              <a:pPr/>
              <a:t>‹#›</a:t>
            </a:fld>
            <a:endParaRPr lang="en-SG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4B9ACF-8AC4-4BFD-8A7F-A485C51D1FCD}" type="datetimeFigureOut">
              <a:rPr lang="en-SG" smtClean="0"/>
              <a:pPr/>
              <a:t>13/11/2020</a:t>
            </a:fld>
            <a:endParaRPr lang="en-SG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E9ADF0-BCCD-4E7C-B2BE-33F3DC3E08CA}" type="slidenum">
              <a:rPr lang="en-SG" smtClean="0"/>
              <a:pPr/>
              <a:t>‹#›</a:t>
            </a:fld>
            <a:endParaRPr lang="en-SG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4B9ACF-8AC4-4BFD-8A7F-A485C51D1FCD}" type="datetimeFigureOut">
              <a:rPr lang="en-SG" smtClean="0"/>
              <a:pPr/>
              <a:t>13/11/2020</a:t>
            </a:fld>
            <a:endParaRPr lang="en-SG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E9ADF0-BCCD-4E7C-B2BE-33F3DC3E08CA}" type="slidenum">
              <a:rPr lang="en-SG" smtClean="0"/>
              <a:pPr/>
              <a:t>‹#›</a:t>
            </a:fld>
            <a:endParaRPr lang="en-SG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4B9ACF-8AC4-4BFD-8A7F-A485C51D1FCD}" type="datetimeFigureOut">
              <a:rPr lang="en-SG" smtClean="0"/>
              <a:pPr/>
              <a:t>13/11/2020</a:t>
            </a:fld>
            <a:endParaRPr lang="en-SG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E9ADF0-BCCD-4E7C-B2BE-33F3DC3E08CA}" type="slidenum">
              <a:rPr lang="en-SG" smtClean="0"/>
              <a:pPr/>
              <a:t>‹#›</a:t>
            </a:fld>
            <a:endParaRPr lang="en-SG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4B9ACF-8AC4-4BFD-8A7F-A485C51D1FCD}" type="datetimeFigureOut">
              <a:rPr lang="en-SG" smtClean="0"/>
              <a:pPr/>
              <a:t>13/11/2020</a:t>
            </a:fld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E9ADF0-BCCD-4E7C-B2BE-33F3DC3E08CA}" type="slidenum">
              <a:rPr lang="en-SG" smtClean="0"/>
              <a:pPr/>
              <a:t>‹#›</a:t>
            </a:fld>
            <a:endParaRPr lang="en-SG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4B9ACF-8AC4-4BFD-8A7F-A485C51D1FCD}" type="datetimeFigureOut">
              <a:rPr lang="en-SG" smtClean="0"/>
              <a:pPr/>
              <a:t>13/11/2020</a:t>
            </a:fld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E9ADF0-BCCD-4E7C-B2BE-33F3DC3E08CA}" type="slidenum">
              <a:rPr lang="en-SG" smtClean="0"/>
              <a:pPr/>
              <a:t>‹#›</a:t>
            </a:fld>
            <a:endParaRPr lang="en-SG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264B9ACF-8AC4-4BFD-8A7F-A485C51D1FCD}" type="datetimeFigureOut">
              <a:rPr lang="en-SG" smtClean="0"/>
              <a:pPr/>
              <a:t>13/11/2020</a:t>
            </a:fld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endParaRPr lang="en-S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D3E9ADF0-BCCD-4E7C-B2BE-33F3DC3E08CA}" type="slidenum">
              <a:rPr lang="en-SG" smtClean="0"/>
              <a:pPr/>
              <a:t>‹#›</a:t>
            </a:fld>
            <a:endParaRPr lang="en-SG"/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gif"/><Relationship Id="rId3" Type="http://schemas.openxmlformats.org/officeDocument/2006/relationships/image" Target="../media/image3.png"/><Relationship Id="rId7" Type="http://schemas.openxmlformats.org/officeDocument/2006/relationships/image" Target="../media/image7.wmf"/><Relationship Id="rId2" Type="http://schemas.openxmlformats.org/officeDocument/2006/relationships/slideLayout" Target="../slideLayouts/slideLayout7.xml"/><Relationship Id="rId1" Type="http://schemas.openxmlformats.org/officeDocument/2006/relationships/video" Target="file:///C:\Users\Admin\Downloads\&#48157;&#51008;%20&#50500;&#52840;&#51012;%20&#50948;&#54620;%20&#55184;&#47553;&#51020;&#50501;%203&#49884;&#44036;%20&#127925;%20&#50500;&#52840;&#47749;&#49345;&#51020;&#50501;,%20&#50836;&#44032;&#51020;&#50501;,%20&#47749;&#49345;&#51020;&#50501;,%20&#49828;&#53944;&#47112;&#49828;&#54644;&#49548;&#51020;&#50501;%20(Lyla).mp4" TargetMode="External"/><Relationship Id="rId6" Type="http://schemas.openxmlformats.org/officeDocument/2006/relationships/image" Target="../media/image6.gif"/><Relationship Id="rId5" Type="http://schemas.openxmlformats.org/officeDocument/2006/relationships/image" Target="../media/image5.gif"/><Relationship Id="rId10" Type="http://schemas.openxmlformats.org/officeDocument/2006/relationships/image" Target="../media/image10.jpeg"/><Relationship Id="rId4" Type="http://schemas.openxmlformats.org/officeDocument/2006/relationships/image" Target="../media/image4.emf"/><Relationship Id="rId9" Type="http://schemas.openxmlformats.org/officeDocument/2006/relationships/image" Target="../media/image9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lowers_fr0205-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1295400" y="1219200"/>
            <a:ext cx="6604693" cy="4770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en-US" sz="2500" b="1" cap="all" spc="0" dirty="0" err="1" smtClean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Chào</a:t>
            </a:r>
            <a:r>
              <a:rPr lang="en-US" sz="2500" b="1" cap="all" spc="0" dirty="0" smtClean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</a:t>
            </a:r>
            <a:r>
              <a:rPr lang="en-US" sz="2500" b="1" cap="all" spc="0" dirty="0" err="1" smtClean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mừng</a:t>
            </a:r>
            <a:r>
              <a:rPr lang="en-US" sz="2500" b="1" cap="all" spc="0" dirty="0" smtClean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</a:t>
            </a:r>
            <a:r>
              <a:rPr lang="en-US" sz="2500" b="1" cap="all" spc="0" dirty="0" err="1" smtClean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hội</a:t>
            </a:r>
            <a:r>
              <a:rPr lang="en-US" sz="2500" b="1" cap="all" spc="0" dirty="0" smtClean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</a:t>
            </a:r>
            <a:r>
              <a:rPr lang="en-US" sz="2500" b="1" cap="all" spc="0" dirty="0" err="1" smtClean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thi</a:t>
            </a:r>
            <a:r>
              <a:rPr lang="en-US" sz="2500" b="1" cap="all" spc="0" dirty="0" smtClean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</a:t>
            </a:r>
            <a:r>
              <a:rPr lang="en-US" sz="2500" b="1" cap="all" spc="0" dirty="0" err="1" smtClean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giáo</a:t>
            </a:r>
            <a:r>
              <a:rPr lang="en-US" sz="2500" b="1" cap="all" spc="0" dirty="0" smtClean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</a:t>
            </a:r>
            <a:r>
              <a:rPr lang="en-US" sz="2500" b="1" cap="all" spc="0" dirty="0" err="1" smtClean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viên</a:t>
            </a:r>
            <a:r>
              <a:rPr lang="en-US" sz="2500" b="1" cap="all" spc="0" dirty="0" smtClean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</a:t>
            </a:r>
            <a:r>
              <a:rPr lang="en-US" sz="2500" b="1" cap="all" spc="0" dirty="0" err="1" smtClean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giỏi</a:t>
            </a:r>
            <a:endParaRPr lang="en-US" sz="2500" b="1" cap="all" spc="0" dirty="0">
              <a:ln/>
              <a:solidFill>
                <a:srgbClr val="FF0000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738994" y="457200"/>
            <a:ext cx="184730" cy="4770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endParaRPr lang="en-US" sz="2500" b="1" cap="all" spc="0" dirty="0">
              <a:ln w="0"/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840918" y="2133600"/>
            <a:ext cx="5343386" cy="201593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5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Lĩnh</a:t>
            </a:r>
            <a:r>
              <a:rPr lang="en-US" sz="25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25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vực</a:t>
            </a:r>
            <a:r>
              <a:rPr lang="en-US" sz="25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: </a:t>
            </a:r>
            <a:r>
              <a:rPr lang="en-US" sz="25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Phát</a:t>
            </a:r>
            <a:r>
              <a:rPr lang="en-US" sz="25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25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triển</a:t>
            </a:r>
            <a:r>
              <a:rPr lang="en-US" sz="25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25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ngôn</a:t>
            </a:r>
            <a:r>
              <a:rPr lang="en-US" sz="25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25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ngữ</a:t>
            </a:r>
            <a:endParaRPr lang="en-US" sz="2500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70C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ctr"/>
            <a:r>
              <a:rPr lang="en-US" sz="25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     </a:t>
            </a:r>
          </a:p>
          <a:p>
            <a:pPr algn="ctr"/>
            <a:r>
              <a:rPr lang="en-US" sz="25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Đề</a:t>
            </a:r>
            <a:r>
              <a:rPr lang="en-US" sz="25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25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tài</a:t>
            </a:r>
            <a:r>
              <a:rPr lang="en-US" sz="25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: </a:t>
            </a:r>
            <a:r>
              <a:rPr lang="en-US" sz="25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Truyện</a:t>
            </a:r>
            <a:r>
              <a:rPr lang="en-US" sz="25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25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chiếc</a:t>
            </a:r>
            <a:r>
              <a:rPr lang="en-US" sz="25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ô </a:t>
            </a:r>
            <a:r>
              <a:rPr lang="en-US" sz="25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của</a:t>
            </a:r>
            <a:r>
              <a:rPr lang="en-US" sz="25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25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thỏ</a:t>
            </a:r>
            <a:r>
              <a:rPr lang="en-US" sz="25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25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trắng</a:t>
            </a:r>
            <a:endParaRPr lang="en-US" sz="2500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70C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ctr"/>
            <a:r>
              <a:rPr lang="en-US" sz="25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</a:p>
          <a:p>
            <a:pPr algn="ctr"/>
            <a:r>
              <a:rPr lang="en-US" sz="25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25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Lứa</a:t>
            </a:r>
            <a:r>
              <a:rPr lang="en-US" sz="25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25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tuổi</a:t>
            </a:r>
            <a:r>
              <a:rPr lang="en-US" sz="25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: 3 - 4 </a:t>
            </a:r>
            <a:r>
              <a:rPr lang="en-US" sz="2500" b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tuổi                    </a:t>
            </a:r>
            <a:endParaRPr lang="en-US" sz="25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70C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hiếc ô của thỏ con (1)(3) (online-video-cutter.com) (1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400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422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lowers_fr0205-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1250420" y="970002"/>
            <a:ext cx="7101624" cy="278537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endParaRPr lang="en-US" sz="3000" b="1" cap="all" dirty="0">
              <a:ln w="0"/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</a:endParaRPr>
          </a:p>
          <a:p>
            <a:pPr algn="ctr"/>
            <a:endParaRPr lang="en-US" sz="3000" b="1" cap="all" dirty="0" smtClean="0">
              <a:ln w="0"/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</a:endParaRPr>
          </a:p>
          <a:p>
            <a:pPr algn="ctr"/>
            <a:endParaRPr lang="en-US" sz="3000" b="1" cap="all" dirty="0">
              <a:ln w="0"/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</a:endParaRPr>
          </a:p>
          <a:p>
            <a:pPr algn="ctr"/>
            <a:r>
              <a:rPr lang="en-US" sz="2500" b="1" cap="all" dirty="0" err="1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Trên</a:t>
            </a:r>
            <a:r>
              <a:rPr lang="en-US" sz="2500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2500" b="1" cap="all" dirty="0" err="1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đường</a:t>
            </a:r>
            <a:r>
              <a:rPr lang="en-US" sz="2500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2500" b="1" cap="all" dirty="0" err="1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đi</a:t>
            </a:r>
            <a:r>
              <a:rPr lang="en-US" sz="2500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2500" b="1" cap="all" dirty="0" err="1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Thỏ</a:t>
            </a:r>
            <a:r>
              <a:rPr lang="en-US" sz="2500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2500" b="1" cap="all" dirty="0" err="1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trắng</a:t>
            </a:r>
            <a:r>
              <a:rPr lang="en-US" sz="2500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2500" b="1" cap="all" dirty="0" err="1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đã</a:t>
            </a:r>
            <a:r>
              <a:rPr lang="en-US" sz="2500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2500" b="1" cap="all" dirty="0" err="1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gặp</a:t>
            </a:r>
            <a:r>
              <a:rPr lang="en-US" sz="2500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2500" b="1" cap="all" dirty="0" err="1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ai</a:t>
            </a:r>
            <a:r>
              <a:rPr lang="en-US" sz="2500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?</a:t>
            </a:r>
          </a:p>
          <a:p>
            <a:pPr algn="ctr"/>
            <a:endParaRPr lang="en-US" sz="3000" b="1" cap="all" dirty="0" smtClean="0">
              <a:ln w="0"/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</a:endParaRPr>
          </a:p>
          <a:p>
            <a:pPr algn="ctr"/>
            <a:endParaRPr lang="en-US" sz="3000" b="1" cap="all" dirty="0" smtClean="0">
              <a:ln w="0"/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28596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iếc ô của thỏ con (1)(4) (online-video-cutter.com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76200" y="533400"/>
            <a:ext cx="9144000" cy="5810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126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lowers_fr0205-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1057260" y="970002"/>
            <a:ext cx="7487947" cy="278537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endParaRPr lang="en-US" sz="3000" b="1" cap="all" dirty="0">
              <a:ln w="0"/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</a:endParaRPr>
          </a:p>
          <a:p>
            <a:pPr algn="ctr"/>
            <a:endParaRPr lang="en-US" sz="3000" b="1" cap="all" dirty="0" smtClean="0">
              <a:ln w="0"/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</a:endParaRPr>
          </a:p>
          <a:p>
            <a:pPr algn="ctr"/>
            <a:endParaRPr lang="en-US" sz="3000" b="1" cap="all" dirty="0">
              <a:ln w="0"/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</a:endParaRPr>
          </a:p>
          <a:p>
            <a:pPr algn="ctr"/>
            <a:r>
              <a:rPr lang="en-US" sz="2500" b="1" cap="all" dirty="0" err="1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Tiếp</a:t>
            </a:r>
            <a:r>
              <a:rPr lang="en-US" sz="2500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2500" b="1" cap="all" dirty="0" err="1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theo</a:t>
            </a:r>
            <a:r>
              <a:rPr lang="en-US" sz="2500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2500" b="1" cap="all" dirty="0" err="1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Thỏ</a:t>
            </a:r>
            <a:r>
              <a:rPr lang="en-US" sz="2500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2500" b="1" cap="all" dirty="0" err="1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trắng</a:t>
            </a:r>
            <a:r>
              <a:rPr lang="en-US" sz="2500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2500" b="1" cap="all" dirty="0" err="1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và</a:t>
            </a:r>
            <a:r>
              <a:rPr lang="en-US" sz="2500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2500" b="1" cap="all" dirty="0" err="1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gà</a:t>
            </a:r>
            <a:r>
              <a:rPr lang="en-US" sz="2500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 con </a:t>
            </a:r>
            <a:r>
              <a:rPr lang="en-US" sz="2500" b="1" cap="all" dirty="0" err="1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gặp</a:t>
            </a:r>
            <a:r>
              <a:rPr lang="en-US" sz="2500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2500" b="1" cap="all" dirty="0" err="1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ai</a:t>
            </a:r>
            <a:r>
              <a:rPr lang="en-US" sz="2500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?</a:t>
            </a:r>
          </a:p>
          <a:p>
            <a:pPr algn="ctr"/>
            <a:endParaRPr lang="en-US" sz="3000" b="1" cap="all" dirty="0" smtClean="0">
              <a:ln w="0"/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</a:endParaRPr>
          </a:p>
          <a:p>
            <a:pPr algn="ctr"/>
            <a:endParaRPr lang="en-US" sz="3000" b="1" cap="all" dirty="0" smtClean="0">
              <a:ln w="0"/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1696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iếc ô của thỏ con (1)(4)(1) (online-video-cutter.com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067800" cy="6800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772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lowers_fr0205-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52400"/>
            <a:ext cx="9144000" cy="701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0" y="970002"/>
            <a:ext cx="8991600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endParaRPr lang="en-US" sz="3000" b="1" cap="all" dirty="0">
              <a:ln w="0"/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</a:endParaRPr>
          </a:p>
          <a:p>
            <a:pPr algn="ctr"/>
            <a:endParaRPr lang="en-US" sz="3000" b="1" cap="all" dirty="0" smtClean="0">
              <a:ln w="0"/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</a:endParaRPr>
          </a:p>
          <a:p>
            <a:pPr algn="ctr"/>
            <a:r>
              <a:rPr lang="vi-VN" sz="2400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TRONG CÂU CHUYỆN CHIẾC Ô CỦA THỎ TRẮNG CON THÍCH NHẤT NHÂN VẬT NÀO? VÌ SAO?</a:t>
            </a:r>
            <a:endParaRPr lang="en-US" sz="2400" b="1" cap="all" dirty="0" smtClean="0">
              <a:ln w="0"/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</a:endParaRPr>
          </a:p>
          <a:p>
            <a:pPr algn="ctr"/>
            <a:endParaRPr lang="en-US" sz="2400" b="1" cap="all" dirty="0" smtClean="0">
              <a:ln w="0"/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</a:endParaRPr>
          </a:p>
          <a:p>
            <a:pPr algn="ctr"/>
            <a:endParaRPr lang="en-US" sz="3000" b="1" cap="all" dirty="0" smtClean="0">
              <a:ln w="0"/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24543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91000" y="914400"/>
            <a:ext cx="3429000" cy="4648200"/>
          </a:xfrm>
        </p:spPr>
        <p:txBody>
          <a:bodyPr/>
          <a:lstStyle/>
          <a:p>
            <a:r>
              <a:rPr lang="en-US" sz="2400" dirty="0" err="1" smtClean="0"/>
              <a:t>Giáo</a:t>
            </a:r>
            <a:r>
              <a:rPr lang="en-US" sz="2400" dirty="0" smtClean="0"/>
              <a:t> </a:t>
            </a:r>
            <a:r>
              <a:rPr lang="en-US" sz="2400" dirty="0" err="1" smtClean="0"/>
              <a:t>dục</a:t>
            </a:r>
            <a:r>
              <a:rPr lang="en-US" sz="2400" dirty="0" smtClean="0"/>
              <a:t>:</a:t>
            </a:r>
            <a:r>
              <a:rPr lang="vi-VN" sz="2400" dirty="0" smtClean="0"/>
              <a:t> </a:t>
            </a:r>
            <a:r>
              <a:rPr lang="en-US" sz="2400" dirty="0" err="1" smtClean="0"/>
              <a:t>giáo</a:t>
            </a:r>
            <a:r>
              <a:rPr lang="en-US" sz="2400" dirty="0" smtClean="0"/>
              <a:t> </a:t>
            </a:r>
            <a:r>
              <a:rPr lang="en-US" sz="2400" dirty="0" err="1" smtClean="0"/>
              <a:t>dục</a:t>
            </a:r>
            <a:r>
              <a:rPr lang="en-US" sz="2400" dirty="0" smtClean="0"/>
              <a:t> </a:t>
            </a:r>
            <a:r>
              <a:rPr lang="en-US" sz="2400" dirty="0" err="1" smtClean="0"/>
              <a:t>trẻ</a:t>
            </a:r>
            <a:r>
              <a:rPr lang="en-US" sz="2400" dirty="0" smtClean="0"/>
              <a:t> </a:t>
            </a:r>
            <a:r>
              <a:rPr lang="en-US" sz="2400" dirty="0" err="1" smtClean="0"/>
              <a:t>khi</a:t>
            </a:r>
            <a:r>
              <a:rPr lang="en-US" sz="2400" dirty="0" smtClean="0"/>
              <a:t> </a:t>
            </a:r>
            <a:r>
              <a:rPr lang="en-US" sz="2400" dirty="0" err="1" smtClean="0"/>
              <a:t>đi</a:t>
            </a:r>
            <a:r>
              <a:rPr lang="en-US" sz="2400" dirty="0" smtClean="0"/>
              <a:t> </a:t>
            </a:r>
            <a:r>
              <a:rPr lang="en-US" sz="2400" dirty="0" err="1" smtClean="0"/>
              <a:t>ngoài</a:t>
            </a:r>
            <a:r>
              <a:rPr lang="en-US" sz="2400" dirty="0" smtClean="0"/>
              <a:t> </a:t>
            </a:r>
            <a:r>
              <a:rPr lang="en-US" sz="2400" dirty="0" err="1" smtClean="0"/>
              <a:t>trời</a:t>
            </a:r>
            <a:r>
              <a:rPr lang="en-US" sz="2400" dirty="0" smtClean="0"/>
              <a:t> </a:t>
            </a:r>
            <a:r>
              <a:rPr lang="en-US" sz="2400" dirty="0" err="1" smtClean="0"/>
              <a:t>mưa</a:t>
            </a:r>
            <a:r>
              <a:rPr lang="en-US" sz="2400" dirty="0" smtClean="0"/>
              <a:t> </a:t>
            </a:r>
            <a:r>
              <a:rPr lang="en-US" sz="2400" dirty="0" err="1" smtClean="0"/>
              <a:t>phải</a:t>
            </a:r>
            <a:r>
              <a:rPr lang="en-US" sz="2400" dirty="0" smtClean="0"/>
              <a:t> </a:t>
            </a:r>
            <a:r>
              <a:rPr lang="en-US" sz="2400" dirty="0" err="1" smtClean="0"/>
              <a:t>biết</a:t>
            </a:r>
            <a:r>
              <a:rPr lang="en-US" sz="2400" dirty="0" smtClean="0"/>
              <a:t> </a:t>
            </a:r>
            <a:r>
              <a:rPr lang="en-US" sz="2400" dirty="0" err="1" smtClean="0"/>
              <a:t>đội</a:t>
            </a:r>
            <a:r>
              <a:rPr lang="en-US" sz="2400" dirty="0" smtClean="0"/>
              <a:t> </a:t>
            </a:r>
            <a:r>
              <a:rPr lang="en-US" sz="2400" dirty="0" err="1" smtClean="0"/>
              <a:t>mũ,che</a:t>
            </a:r>
            <a:r>
              <a:rPr lang="en-US" sz="2400" dirty="0" smtClean="0"/>
              <a:t> </a:t>
            </a:r>
            <a:r>
              <a:rPr lang="en-US" sz="2400" dirty="0" err="1" smtClean="0"/>
              <a:t>ô,mặc</a:t>
            </a:r>
            <a:r>
              <a:rPr lang="en-US" sz="2400" dirty="0" smtClean="0"/>
              <a:t> </a:t>
            </a:r>
            <a:r>
              <a:rPr lang="en-US" sz="2400" dirty="0" err="1" smtClean="0"/>
              <a:t>áo</a:t>
            </a:r>
            <a:r>
              <a:rPr lang="en-US" sz="2400" dirty="0" smtClean="0"/>
              <a:t> </a:t>
            </a:r>
            <a:r>
              <a:rPr lang="en-US" sz="2400" dirty="0" err="1" smtClean="0"/>
              <a:t>mưa</a:t>
            </a:r>
            <a:r>
              <a:rPr lang="en-US" sz="2400" dirty="0" smtClean="0"/>
              <a:t> </a:t>
            </a:r>
            <a:r>
              <a:rPr lang="en-US" sz="2400" dirty="0" err="1" smtClean="0"/>
              <a:t>và</a:t>
            </a:r>
            <a:r>
              <a:rPr lang="en-US" sz="2400" dirty="0" smtClean="0"/>
              <a:t> </a:t>
            </a:r>
            <a:r>
              <a:rPr lang="en-US" sz="2400" dirty="0" err="1" smtClean="0"/>
              <a:t>khi</a:t>
            </a:r>
            <a:r>
              <a:rPr lang="en-US" sz="2400" dirty="0" smtClean="0"/>
              <a:t> </a:t>
            </a:r>
            <a:r>
              <a:rPr lang="en-US" sz="2400" dirty="0" err="1" smtClean="0"/>
              <a:t>chơi</a:t>
            </a:r>
            <a:r>
              <a:rPr lang="en-US" sz="2400" dirty="0" smtClean="0"/>
              <a:t> </a:t>
            </a:r>
            <a:r>
              <a:rPr lang="en-US" sz="2400" dirty="0" err="1" smtClean="0"/>
              <a:t>với</a:t>
            </a:r>
            <a:r>
              <a:rPr lang="en-US" sz="2400" dirty="0" smtClean="0"/>
              <a:t> </a:t>
            </a:r>
            <a:r>
              <a:rPr lang="en-US" sz="2400" dirty="0" err="1" smtClean="0"/>
              <a:t>bạn</a:t>
            </a:r>
            <a:r>
              <a:rPr lang="en-US" sz="2400" dirty="0" smtClean="0"/>
              <a:t> </a:t>
            </a:r>
            <a:r>
              <a:rPr lang="en-US" sz="2400" dirty="0" err="1" smtClean="0"/>
              <a:t>biết</a:t>
            </a:r>
            <a:r>
              <a:rPr lang="en-US" sz="2400" dirty="0" smtClean="0"/>
              <a:t> chia </a:t>
            </a:r>
            <a:r>
              <a:rPr lang="en-US" sz="2400" dirty="0" err="1" smtClean="0"/>
              <a:t>sẻ</a:t>
            </a:r>
            <a:r>
              <a:rPr lang="en-US" sz="2400" dirty="0" smtClean="0"/>
              <a:t> </a:t>
            </a:r>
            <a:r>
              <a:rPr lang="en-US" sz="2400" dirty="0" err="1" smtClean="0"/>
              <a:t>và</a:t>
            </a:r>
            <a:r>
              <a:rPr lang="en-US" sz="2400" dirty="0" smtClean="0"/>
              <a:t> </a:t>
            </a:r>
            <a:r>
              <a:rPr lang="en-US" sz="2400" dirty="0" err="1" smtClean="0"/>
              <a:t>giúp</a:t>
            </a:r>
            <a:r>
              <a:rPr lang="en-US" sz="2400" dirty="0" smtClean="0"/>
              <a:t> </a:t>
            </a:r>
            <a:r>
              <a:rPr lang="en-US" sz="2400" dirty="0" err="1" smtClean="0"/>
              <a:t>đỡ</a:t>
            </a:r>
            <a:r>
              <a:rPr lang="en-US" sz="2400" dirty="0" smtClean="0"/>
              <a:t> </a:t>
            </a:r>
            <a:r>
              <a:rPr lang="en-US" sz="2400" dirty="0" err="1" smtClean="0"/>
              <a:t>bạn</a:t>
            </a:r>
            <a:r>
              <a:rPr lang="en-US" sz="2400" dirty="0" smtClean="0"/>
              <a:t>. </a:t>
            </a:r>
            <a:endParaRPr lang="en-US" sz="2400" dirty="0"/>
          </a:p>
        </p:txBody>
      </p:sp>
      <p:grpSp>
        <p:nvGrpSpPr>
          <p:cNvPr id="3" name="Group 4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-19"/>
            <a:chExt cx="5760" cy="4377"/>
          </a:xfrm>
        </p:grpSpPr>
        <p:pic>
          <p:nvPicPr>
            <p:cNvPr id="4" name="Picture 5" descr="flower[1][1][1][1]"/>
            <p:cNvPicPr>
              <a:picLocks noChangeAspect="1" noChangeArrowheads="1" noCrop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 rot="5400000">
              <a:off x="3458" y="2018"/>
              <a:ext cx="4320" cy="2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" name="Picture 6" descr="flower[1][1][1][1]"/>
            <p:cNvPicPr>
              <a:picLocks noChangeAspect="1" noChangeArrowheads="1" noCrop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 rot="-5400000">
              <a:off x="-1996" y="2018"/>
              <a:ext cx="4320" cy="2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" name="Picture 7" descr="flower[1][1][1][1]"/>
            <p:cNvPicPr>
              <a:picLocks noChangeAspect="1" noChangeArrowheads="1" noCrop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0" y="3979"/>
              <a:ext cx="5760" cy="3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" name="Picture 8" descr="flower[1][1][1][1]"/>
            <p:cNvPicPr>
              <a:picLocks noChangeAspect="1" noChangeArrowheads="1" noCrop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0" y="-19"/>
              <a:ext cx="5760" cy="3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8" name="Picture 3" descr="5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3400" y="762000"/>
            <a:ext cx="3381092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934629" y="1371600"/>
            <a:ext cx="727474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spc="50" dirty="0" err="1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Vở</a:t>
            </a:r>
            <a:r>
              <a:rPr lang="en-US" sz="40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4000" b="1" spc="50" dirty="0" err="1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kịch:Chiếc</a:t>
            </a:r>
            <a:r>
              <a:rPr lang="en-US" sz="40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ô </a:t>
            </a:r>
            <a:r>
              <a:rPr lang="en-US" sz="4000" b="1" spc="50" dirty="0" err="1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của</a:t>
            </a:r>
            <a:r>
              <a:rPr lang="en-US" sz="40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4000" b="1" spc="50" dirty="0" err="1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thỏ</a:t>
            </a:r>
            <a:r>
              <a:rPr lang="en-US" sz="40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4000" b="1" spc="50" dirty="0" err="1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trắng</a:t>
            </a:r>
            <a:endParaRPr lang="en-US" sz="40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29979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Picture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88" y="306388"/>
            <a:ext cx="9142412" cy="685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8" descr="Picture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67200" y="3048000"/>
            <a:ext cx="1993900" cy="153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9" descr="nhom 8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723900" cy="257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Picture 10" descr="nhom 8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5400000">
            <a:off x="1381125" y="-923925"/>
            <a:ext cx="723900" cy="257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8" name="Picture 11" descr="nhom 8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5400000">
            <a:off x="4352925" y="-923925"/>
            <a:ext cx="723900" cy="257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9" name="Picture 12" descr="nhom 8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5400000">
            <a:off x="6943725" y="-923925"/>
            <a:ext cx="723900" cy="257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0" name="Picture 13" descr="nhom 8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26988" y="2286000"/>
            <a:ext cx="750888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1" name="Picture 14" descr="nhom 8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518525" y="762000"/>
            <a:ext cx="987425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2" name="Picture 15" descr="nhom 8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782050" y="3657600"/>
            <a:ext cx="723900" cy="257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3" name="Picture 16" descr="Picture8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1357891">
            <a:off x="8001000" y="0"/>
            <a:ext cx="857250" cy="240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4" name="Picture 17" descr="Picture4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733800" y="5638800"/>
            <a:ext cx="1763713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5" name="Picture 18" descr="Picture7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 rot="-1091653">
            <a:off x="941388" y="1987550"/>
            <a:ext cx="738187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6" name="Picture 19" descr="Picture7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 rot="-1091653">
            <a:off x="914400" y="304800"/>
            <a:ext cx="47625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7" name="Picture 20" descr="Picture7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 rot="-1091653">
            <a:off x="381000" y="3505200"/>
            <a:ext cx="1066800" cy="73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8" name="Picture 21" descr="Picture7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 rot="-1091653">
            <a:off x="7391400" y="2514600"/>
            <a:ext cx="914400" cy="62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9" name="Picture 22" descr="Picture7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 rot="-1091653">
            <a:off x="8077200" y="3810000"/>
            <a:ext cx="1066800" cy="73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90" name="Picture 23" descr="Picture7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 rot="-1091653">
            <a:off x="7467600" y="533400"/>
            <a:ext cx="762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91" name="Picture 24" descr="Picture7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 rot="-1091653">
            <a:off x="3505200" y="457200"/>
            <a:ext cx="609600" cy="41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92" name="Picture 22" descr="huou sao"/>
          <p:cNvPicPr>
            <a:picLocks noChangeAspect="1" noChangeArrowheads="1" noCrop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33400" y="3457575"/>
            <a:ext cx="1976438" cy="3400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93" name="Picture 23" descr="huou sao"/>
          <p:cNvPicPr>
            <a:picLocks noChangeAspect="1" noChangeArrowheads="1" noCrop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 flipH="1">
            <a:off x="7620000" y="3457575"/>
            <a:ext cx="1833563" cy="3400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94" name="WordArt 27"/>
          <p:cNvSpPr>
            <a:spLocks noChangeArrowheads="1" noChangeShapeType="1" noTextEdit="1"/>
          </p:cNvSpPr>
          <p:nvPr/>
        </p:nvSpPr>
        <p:spPr bwMode="auto">
          <a:xfrm>
            <a:off x="2133600" y="1066800"/>
            <a:ext cx="5029200" cy="1752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kern="10">
                <a:ln w="19050">
                  <a:solidFill>
                    <a:schemeClr val="accent2"/>
                  </a:solidFill>
                  <a:round/>
                  <a:headEnd/>
                  <a:tailEnd/>
                </a:ln>
                <a:solidFill>
                  <a:srgbClr val="00008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 </a:t>
            </a:r>
          </a:p>
          <a:p>
            <a:pPr algn="ctr"/>
            <a:r>
              <a:rPr lang="vi-VN" sz="3600" b="1" kern="10">
                <a:ln w="19050">
                  <a:solidFill>
                    <a:schemeClr val="accent2"/>
                  </a:solidFill>
                  <a:round/>
                  <a:headEnd/>
                  <a:tailEnd/>
                </a:ln>
                <a:solidFill>
                  <a:srgbClr val="00008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Ổn định tổ chức:</a:t>
            </a:r>
            <a:endParaRPr lang="en-US" sz="3600" b="1" kern="10">
              <a:ln w="19050">
                <a:solidFill>
                  <a:schemeClr val="accent2"/>
                </a:solidFill>
                <a:round/>
                <a:headEnd/>
                <a:tailEnd/>
              </a:ln>
              <a:solidFill>
                <a:srgbClr val="00008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3095" name="WordArt 28"/>
          <p:cNvSpPr>
            <a:spLocks noChangeArrowheads="1" noChangeShapeType="1" noTextEdit="1"/>
          </p:cNvSpPr>
          <p:nvPr/>
        </p:nvSpPr>
        <p:spPr bwMode="auto">
          <a:xfrm>
            <a:off x="1828800" y="3168650"/>
            <a:ext cx="6248400" cy="5238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it-IT" sz="3600" b="1" kern="1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Cho trẻ chơi trò chơi “ Con thỏ"</a:t>
            </a:r>
            <a:endParaRPr lang="en-US" sz="3600" b="1" kern="1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24" name="밝은 아침을 위한 힐링음악 3시간 🎵 아침명상음악, 요가음악, 명상음악, 스트레스해소음악 (Lyla)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10"/>
          <a:stretch>
            <a:fillRect/>
          </a:stretch>
        </p:blipFill>
        <p:spPr>
          <a:xfrm>
            <a:off x="35814000" y="4419600"/>
            <a:ext cx="18288000" cy="3048000"/>
          </a:xfrm>
          <a:prstGeom prst="rect">
            <a:avLst/>
          </a:prstGeom>
        </p:spPr>
      </p:pic>
    </p:spTree>
  </p:cSld>
  <p:clrMapOvr>
    <a:masterClrMapping/>
  </p:clrMapOvr>
  <p:transition spd="med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94913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hiếc ô của thỏ con (1) (online-video-cutter.com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201" y="0"/>
            <a:ext cx="9067799" cy="6629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lowers_fr0205-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1413123" y="2485072"/>
            <a:ext cx="6776214" cy="147732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3000" b="1" cap="all" dirty="0" err="1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Đàm</a:t>
            </a:r>
            <a:r>
              <a:rPr lang="en-US" sz="3000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3000" b="1" cap="all" dirty="0" err="1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thoại</a:t>
            </a:r>
            <a:r>
              <a:rPr lang="en-US" sz="3000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3000" b="1" cap="all" dirty="0" err="1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trích</a:t>
            </a:r>
            <a:r>
              <a:rPr lang="en-US" sz="3000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3000" b="1" cap="all" dirty="0" err="1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dẫn</a:t>
            </a:r>
            <a:r>
              <a:rPr lang="en-US" sz="3000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3000" b="1" cap="all" dirty="0" err="1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truyện</a:t>
            </a:r>
            <a:endParaRPr lang="en-US" sz="3000" b="1" cap="all" dirty="0" smtClean="0">
              <a:ln w="0"/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</a:endParaRPr>
          </a:p>
          <a:p>
            <a:pPr algn="ctr"/>
            <a:endParaRPr lang="en-US" sz="3000" b="1" cap="all" dirty="0">
              <a:ln w="0"/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</a:endParaRPr>
          </a:p>
          <a:p>
            <a:pPr algn="ctr"/>
            <a:r>
              <a:rPr lang="en-US" sz="3000" b="1" cap="all" spc="0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endParaRPr lang="en-US" sz="3000" b="1" cap="all" spc="0" dirty="0">
              <a:ln w="0"/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33007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lowers_fr0205-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793563" y="1799272"/>
            <a:ext cx="8015336" cy="147732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endParaRPr lang="en-US" sz="3000" b="1" cap="all" dirty="0">
              <a:ln w="0"/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</a:endParaRPr>
          </a:p>
          <a:p>
            <a:pPr algn="ctr"/>
            <a:endParaRPr lang="en-US" sz="3000" b="1" cap="all" dirty="0" smtClean="0">
              <a:ln w="0"/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</a:endParaRPr>
          </a:p>
          <a:p>
            <a:pPr algn="ctr"/>
            <a:r>
              <a:rPr lang="en-US" sz="2500" b="1" cap="all" spc="0" dirty="0" err="1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Trong</a:t>
            </a:r>
            <a:r>
              <a:rPr lang="en-US" sz="2500" b="1" cap="all" spc="0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2500" b="1" cap="all" spc="0" dirty="0" err="1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truyện</a:t>
            </a:r>
            <a:r>
              <a:rPr lang="en-US" sz="2500" b="1" cap="all" spc="0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2500" b="1" cap="all" spc="0" dirty="0" err="1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có</a:t>
            </a:r>
            <a:r>
              <a:rPr lang="en-US" sz="2500" b="1" cap="all" spc="0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2500" b="1" cap="all" spc="0" dirty="0" err="1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những</a:t>
            </a:r>
            <a:r>
              <a:rPr lang="en-US" sz="2500" b="1" cap="all" spc="0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2500" b="1" cap="all" spc="0" dirty="0" err="1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nhân</a:t>
            </a:r>
            <a:r>
              <a:rPr lang="en-US" sz="2500" b="1" cap="all" spc="0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2500" b="1" cap="all" spc="0" dirty="0" err="1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vật</a:t>
            </a:r>
            <a:r>
              <a:rPr lang="en-US" sz="2500" b="1" cap="all" spc="0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2500" b="1" cap="all" spc="0" dirty="0" err="1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nào</a:t>
            </a:r>
            <a:r>
              <a:rPr lang="en-US" sz="2500" b="1" cap="all" spc="0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3000" b="1" cap="all" spc="0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? </a:t>
            </a:r>
            <a:endParaRPr lang="en-US" sz="3000" b="1" cap="all" spc="0" dirty="0">
              <a:ln w="0"/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iếc ô của thỏ con (1) (online-video-cutter.com) (1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 flipH="1">
            <a:off x="-1" y="-28575"/>
            <a:ext cx="9143999" cy="6734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460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lowers_fr0205-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2572105" y="2543413"/>
            <a:ext cx="4458272" cy="317009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2500" b="1" cap="all" dirty="0" err="1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Thỏ</a:t>
            </a:r>
            <a:r>
              <a:rPr lang="en-US" sz="2500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2500" b="1" cap="all" dirty="0" err="1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trắng</a:t>
            </a:r>
            <a:r>
              <a:rPr lang="en-US" sz="2500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2500" b="1" cap="all" dirty="0" err="1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đã</a:t>
            </a:r>
            <a:r>
              <a:rPr lang="en-US" sz="2500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2500" b="1" cap="all" dirty="0" err="1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đi</a:t>
            </a:r>
            <a:r>
              <a:rPr lang="en-US" sz="2500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2500" b="1" cap="all" dirty="0" err="1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đâu</a:t>
            </a:r>
            <a:r>
              <a:rPr lang="en-US" sz="2500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 ? </a:t>
            </a:r>
          </a:p>
          <a:p>
            <a:pPr algn="ctr"/>
            <a:endParaRPr lang="en-US" sz="3000" b="1" cap="all" dirty="0">
              <a:ln w="0"/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</a:endParaRPr>
          </a:p>
          <a:p>
            <a:pPr algn="ctr"/>
            <a:endParaRPr lang="en-US" sz="3000" b="1" cap="all" dirty="0" smtClean="0">
              <a:ln w="0"/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</a:endParaRPr>
          </a:p>
          <a:p>
            <a:pPr algn="ctr"/>
            <a:endParaRPr lang="en-US" sz="3000" b="1" cap="all" dirty="0">
              <a:ln w="0"/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</a:endParaRPr>
          </a:p>
          <a:p>
            <a:pPr algn="ctr"/>
            <a:endParaRPr lang="en-US" sz="2500" b="1" cap="all" dirty="0" smtClean="0">
              <a:ln w="0"/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</a:endParaRPr>
          </a:p>
          <a:p>
            <a:pPr algn="ctr"/>
            <a:endParaRPr lang="en-US" sz="3000" b="1" cap="all" dirty="0" smtClean="0">
              <a:ln w="0"/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</a:endParaRPr>
          </a:p>
          <a:p>
            <a:pPr algn="ctr"/>
            <a:endParaRPr lang="en-US" sz="3000" b="1" cap="all" dirty="0" smtClean="0">
              <a:ln w="0"/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51509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iếc ô của thỏ con (1) (online-video-cutter.com) (2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"/>
            <a:ext cx="9143999" cy="6705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lowers_fr0205-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938636" y="970002"/>
            <a:ext cx="7725192" cy="324704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3000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</a:p>
          <a:p>
            <a:pPr algn="ctr"/>
            <a:endParaRPr lang="en-US" sz="3000" b="1" cap="all" dirty="0">
              <a:ln w="0"/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</a:endParaRPr>
          </a:p>
          <a:p>
            <a:pPr algn="ctr"/>
            <a:endParaRPr lang="en-US" sz="3000" b="1" cap="all" dirty="0" smtClean="0">
              <a:ln w="0"/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</a:endParaRPr>
          </a:p>
          <a:p>
            <a:pPr algn="ctr"/>
            <a:endParaRPr lang="en-US" sz="3000" b="1" cap="all" dirty="0">
              <a:ln w="0"/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</a:endParaRPr>
          </a:p>
          <a:p>
            <a:pPr algn="ctr"/>
            <a:r>
              <a:rPr lang="en-US" sz="2500" b="1" cap="all" dirty="0" err="1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Khi</a:t>
            </a:r>
            <a:r>
              <a:rPr lang="en-US" sz="2500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2500" b="1" cap="all" dirty="0" err="1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gặp</a:t>
            </a:r>
            <a:r>
              <a:rPr lang="en-US" sz="2500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2500" b="1" cap="all" dirty="0" err="1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trời</a:t>
            </a:r>
            <a:r>
              <a:rPr lang="en-US" sz="2500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2500" b="1" cap="all" dirty="0" err="1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mưa</a:t>
            </a:r>
            <a:r>
              <a:rPr lang="en-US" sz="2500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2500" b="1" cap="all" dirty="0" err="1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thỏ</a:t>
            </a:r>
            <a:r>
              <a:rPr lang="en-US" sz="2500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2500" b="1" cap="all" dirty="0" err="1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trắng</a:t>
            </a:r>
            <a:r>
              <a:rPr lang="en-US" sz="2500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2500" b="1" cap="all" dirty="0" err="1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đã</a:t>
            </a:r>
            <a:r>
              <a:rPr lang="en-US" sz="2500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2500" b="1" cap="all" dirty="0" err="1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làm</a:t>
            </a:r>
            <a:r>
              <a:rPr lang="en-US" sz="2500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2500" b="1" cap="all" dirty="0" err="1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gì</a:t>
            </a:r>
            <a:r>
              <a:rPr lang="en-US" sz="2500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 ?</a:t>
            </a:r>
          </a:p>
          <a:p>
            <a:pPr algn="ctr"/>
            <a:endParaRPr lang="en-US" sz="3000" b="1" cap="all" dirty="0" smtClean="0">
              <a:ln w="0"/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</a:endParaRPr>
          </a:p>
          <a:p>
            <a:pPr algn="ctr"/>
            <a:endParaRPr lang="en-US" sz="3000" b="1" cap="all" dirty="0" smtClean="0">
              <a:ln w="0"/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15333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xecutive">
  <a:themeElements>
    <a:clrScheme name="Executive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Executive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xecutiv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Couture</Template>
  <TotalTime>726</TotalTime>
  <Words>153</Words>
  <Application>Microsoft Office PowerPoint</Application>
  <PresentationFormat>On-screen Show (4:3)</PresentationFormat>
  <Paragraphs>38</Paragraphs>
  <Slides>17</Slides>
  <Notes>0</Notes>
  <HiddenSlides>0</HiddenSlides>
  <MMClips>7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4" baseType="lpstr">
      <vt:lpstr>Arial</vt:lpstr>
      <vt:lpstr>Calibri</vt:lpstr>
      <vt:lpstr>Century Gothic</vt:lpstr>
      <vt:lpstr>Courier New</vt:lpstr>
      <vt:lpstr>Palatino Linotype</vt:lpstr>
      <vt:lpstr>Times New Roman</vt:lpstr>
      <vt:lpstr>Executive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Giáo dục: giáo dục trẻ khi đi ngoài trời mưa phải biết đội mũ,che ô,mặc áo mưa và khi chơi với bạn biết chia sẻ và giúp đỡ bạn. </vt:lpstr>
      <vt:lpstr>PowerPoint Presentation</vt:lpstr>
    </vt:vector>
  </TitlesOfParts>
  <Company>Hewlett-Packard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QUACHBUIQUOCCUONG</dc:creator>
  <cp:lastModifiedBy>Adminis</cp:lastModifiedBy>
  <cp:revision>49</cp:revision>
  <dcterms:created xsi:type="dcterms:W3CDTF">2018-10-15T15:59:49Z</dcterms:created>
  <dcterms:modified xsi:type="dcterms:W3CDTF">2020-11-14T06:45:58Z</dcterms:modified>
</cp:coreProperties>
</file>