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58" r:id="rId4"/>
    <p:sldId id="260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306" r:id="rId14"/>
    <p:sldId id="308" r:id="rId15"/>
    <p:sldId id="309" r:id="rId16"/>
    <p:sldId id="311" r:id="rId17"/>
    <p:sldId id="312" r:id="rId18"/>
    <p:sldId id="313" r:id="rId19"/>
    <p:sldId id="295" r:id="rId20"/>
    <p:sldId id="298" r:id="rId21"/>
    <p:sldId id="299" r:id="rId22"/>
    <p:sldId id="288" r:id="rId23"/>
    <p:sldId id="289" r:id="rId24"/>
    <p:sldId id="300" r:id="rId25"/>
    <p:sldId id="275" r:id="rId26"/>
    <p:sldId id="304" r:id="rId27"/>
    <p:sldId id="305" r:id="rId28"/>
    <p:sldId id="30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9FF"/>
    <a:srgbClr val="FF00FF"/>
    <a:srgbClr val="9900CC"/>
    <a:srgbClr val="FFFF99"/>
    <a:srgbClr val="FF3399"/>
    <a:srgbClr val="FF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1" autoAdjust="0"/>
    <p:restoredTop sz="94660"/>
  </p:normalViewPr>
  <p:slideViewPr>
    <p:cSldViewPr showGuides="1">
      <p:cViewPr varScale="1">
        <p:scale>
          <a:sx n="97" d="100"/>
          <a:sy n="97" d="100"/>
        </p:scale>
        <p:origin x="136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154-7D99-3200-FDB9-FBB3774B2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9881E-7CE1-DE1E-C3E0-53269BF8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AE013-37F0-BD34-CE8F-F5248358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061E-2D30-E0A6-0553-F884E9FB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B509A-C8B9-21C4-64D5-0339B942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6D385-863B-4079-B5AF-8E61BBEADF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084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905D-624E-9CD2-F2C8-EAFEA3C0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4C2E0-FECD-A8AE-5047-C0BD8D7D3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E6BB5-C612-447D-F96F-F66A156B5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6CF4-D431-8A87-FF28-8521CF06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D9814-A7C0-BFAC-0D89-E210F142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D15BB-A914-4500-B06E-0A4887B11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07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7F63A7-9370-760C-A68B-3D6F5B2D6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8112D-E6C8-0F3D-2ADA-9AE84AEFA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17B04-98BD-57D8-6A8B-6E1B13E2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1EBC-71DC-311D-DB88-6DE89A35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41230-2EC9-9A6B-F785-7A91B993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8747D-9D89-40C5-A173-7B94A00C0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14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87D0-D7C7-0128-3843-4A9F484C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8453D-DB40-C8CC-46F2-9882382DB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ED7DB-7E7B-5C02-243F-63CBC76B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6430F-0114-9338-8FB3-CA26C556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ECD4B-38CE-1C7A-0328-2B5C01E3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6734C-29B1-4B8C-B5F6-9BAD105C2A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27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E3B1-BE21-0C79-5DB2-E04A35AF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14EA7-02AC-8F3D-4319-538CF901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72FD6-24CA-B451-8EAB-F23E0052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31FAF-ABEA-523B-988B-95D1EABD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AF145-E9E2-E2D4-20D5-F11D882D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83E30-9F6C-4CFD-A5B4-976495160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62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2872-03E9-F330-1DCF-E18D1F20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B3E0C-7D1E-8119-48D4-F626CEC56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C3EEE-F35E-7E96-1AB2-A559CB8C3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B8365-4FF2-5848-A538-8FADDE62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C6820-C229-9988-18C1-46DEB2AB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ADDD4-EAF4-A132-79E4-61F4EEFB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6E5CF-80BF-4D37-8F93-8AA5F88BDA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31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02403-7273-2BDC-447C-113E2F7BE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C3505-FFFD-5B99-26DE-641B639B7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6B0A9-9CCB-0EEB-806E-2EAE559E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C1FB5-4039-B90D-CB4B-EFA29FED0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8587A-8D57-05EC-53EF-0FE39D51D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C9AC5-7E59-3765-D2F9-074C596E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401102-CA44-A49C-AC2A-09E85FF7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1AC6C-A671-0136-970F-5236F443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7D888-C69A-41FC-A50D-A887CBD27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55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668A-6E78-C5C0-4674-DC60CB68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2B070-28D7-2139-AA3E-C9D0EC9B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7B1A5-CA59-C11A-2F3B-C59DC555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F4441-3B87-7279-566A-0D908A6A2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BA297-2162-4619-8C5A-0B7C6DCB6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30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4AD19-7C05-48A9-CA6C-A69010AD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A01A8-7D91-91D3-7A2B-71AEBA1A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9AD7E-710C-280F-E962-4E1464BE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E27EB-792B-4324-A132-64D655E6A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42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D221-602D-2420-91EE-EBC0F7A3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A979-6444-8A5E-5A37-98F95E63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12979-BD1E-AF7F-7B1C-62A430608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FAA26-3375-AC4A-A948-AA5043CCB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00C67-4B52-CE75-64EF-3C2C2F88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9BB0C-6993-862F-ED8F-C89DF4BE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498D1-EC70-435D-9D4D-C5C468E59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3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9CEE-58CE-4B26-D94C-400A89E7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A5245A-ACDE-DAB7-A658-76FF464E5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DA9E1-05AF-A330-9198-F7685B80F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9C537-4B83-6CCA-39E9-6114EA7F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5FE56-552E-FCF7-1198-3F806343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F3A24-6643-6BA6-2AA2-FE2E5F8B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86C32-36E9-4203-880C-4BA11733C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26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1D91702-9CBE-A9B9-5FE9-ED334A88B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C453B9-3FC5-EB10-F093-2C9E3EBF5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13625C-5B15-09A5-1672-0FC07C3220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15FF8D-A39D-52AD-0A91-5B34B13E9E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A9E9967-18D2-6200-A96E-6917766513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F53151-4B8B-4DD5-AF52-4DD7F14808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TO%20LON\GIA%20DINH\LON\LQCC\LM10-GD-LQCC-CHU%20E%20&#202;\NHAC\Ca%20nha%20thuong%20nhau%20-%20Dang%20cap%20nhat%20%5bNCT%208899422312%5d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1.jpeg"/><Relationship Id="rId7" Type="http://schemas.openxmlformats.org/officeDocument/2006/relationships/slide" Target="slide1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eDiVang-BeXuanMai_v7gv.mp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BaNgonnenLungLinh-NgocLe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WordArt 6">
            <a:extLst>
              <a:ext uri="{FF2B5EF4-FFF2-40B4-BE49-F238E27FC236}">
                <a16:creationId xmlns:a16="http://schemas.microsoft.com/office/drawing/2014/main" id="{B468A6BF-9CD1-E887-0365-E7372824BC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914400"/>
            <a:ext cx="3590925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DỰ THI</a:t>
            </a:r>
          </a:p>
        </p:txBody>
      </p:sp>
      <p:sp>
        <p:nvSpPr>
          <p:cNvPr id="32777" name="WordArt 9">
            <a:extLst>
              <a:ext uri="{FF2B5EF4-FFF2-40B4-BE49-F238E27FC236}">
                <a16:creationId xmlns:a16="http://schemas.microsoft.com/office/drawing/2014/main" id="{9911C66C-7BC6-9306-3F57-72ACEF09A2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514600"/>
            <a:ext cx="57721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Phát triển ngôn ngữ</a:t>
            </a:r>
          </a:p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Truyện " Ba cô gái"</a:t>
            </a:r>
          </a:p>
        </p:txBody>
      </p:sp>
      <p:pic>
        <p:nvPicPr>
          <p:cNvPr id="32781" name="Ca nha thuong nhau - Dang cap nhat [NCT 8899422312].mp3">
            <a:hlinkClick r:id="" action="ppaction://media"/>
            <a:extLst>
              <a:ext uri="{FF2B5EF4-FFF2-40B4-BE49-F238E27FC236}">
                <a16:creationId xmlns:a16="http://schemas.microsoft.com/office/drawing/2014/main" id="{16021A72-9AC9-2ADD-A1AA-36C81EC80A8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3984" fill="hold"/>
                                        <p:tgtEl>
                                          <p:spTgt spid="32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8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A2FEFA0F-8E1A-56B2-EEFD-54CBB9FA4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C5628AA-C56B-9BC5-9285-0DD6DD56274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0B127C8F-50BE-34C6-EDB5-3B97EDA55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B754AD24-0E07-55BF-3972-B08E192E49D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>
            <a:extLst>
              <a:ext uri="{FF2B5EF4-FFF2-40B4-BE49-F238E27FC236}">
                <a16:creationId xmlns:a16="http://schemas.microsoft.com/office/drawing/2014/main" id="{F44D9FD4-AB7B-3692-7BA9-C740952DB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1F91A0C3-E0F2-87B3-BE2B-76A7D40A634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WordArt 6">
            <a:extLst>
              <a:ext uri="{FF2B5EF4-FFF2-40B4-BE49-F238E27FC236}">
                <a16:creationId xmlns:a16="http://schemas.microsoft.com/office/drawing/2014/main" id="{30EFF3D8-1D52-58F5-D105-EDEC5A4AF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2743200"/>
            <a:ext cx="6172200" cy="1200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7AF8751-CE26-B6DC-F963-48C54F72E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83971" name="Picture 3">
            <a:extLst>
              <a:ext uri="{FF2B5EF4-FFF2-40B4-BE49-F238E27FC236}">
                <a16:creationId xmlns:a16="http://schemas.microsoft.com/office/drawing/2014/main" id="{5D33F204-16FE-F037-1A4C-F500EB6D946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D9205BE-A88E-A37E-4A62-0E0FD9A0AA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D698AC7C-F876-E267-989E-910DD557829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C2B2D9DD-BCE9-1333-93CD-E2259641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343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>
            <a:extLst>
              <a:ext uri="{FF2B5EF4-FFF2-40B4-BE49-F238E27FC236}">
                <a16:creationId xmlns:a16="http://schemas.microsoft.com/office/drawing/2014/main" id="{5474A36C-1639-42CA-5D31-74CA2D5F3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572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866EA19B-1AEA-864A-80D8-B7D2CC35D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7EBD793A-E289-7E50-B803-4E23CF13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581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>
            <a:extLst>
              <a:ext uri="{FF2B5EF4-FFF2-40B4-BE49-F238E27FC236}">
                <a16:creationId xmlns:a16="http://schemas.microsoft.com/office/drawing/2014/main" id="{DC69A34F-D2FE-5B69-7E90-34F45C5F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382963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88F1ED0B-D37A-2357-39B8-46090687A3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22478559-2585-E439-FD74-135459F3A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id="{905182A3-0F63-B381-361B-CFB6ED0F6C2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CD98F916-05F9-071F-56C7-DC7D73D3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WordArt 5">
            <a:extLst>
              <a:ext uri="{FF2B5EF4-FFF2-40B4-BE49-F238E27FC236}">
                <a16:creationId xmlns:a16="http://schemas.microsoft.com/office/drawing/2014/main" id="{BB1B4F77-47EA-21CE-B5BF-508CB5FB28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743200"/>
            <a:ext cx="4529138" cy="9477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3399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đàm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765A442-D510-204B-F4CA-6AFC655487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vi-VN" altLang="en-US" sz="4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A83627A-606B-69A4-AE1E-98FBD6EAE6B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vi-VN" altLang="en-US" sz="320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6977FAB-28BD-A8F8-EFBF-DBF6EC46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>
            <a:extLst>
              <a:ext uri="{FF2B5EF4-FFF2-40B4-BE49-F238E27FC236}">
                <a16:creationId xmlns:a16="http://schemas.microsoft.com/office/drawing/2014/main" id="{1AA859DD-BCDD-89B9-A386-812303E6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177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>
            <a:extLst>
              <a:ext uri="{FF2B5EF4-FFF2-40B4-BE49-F238E27FC236}">
                <a16:creationId xmlns:a16="http://schemas.microsoft.com/office/drawing/2014/main" id="{7AE9F687-8A07-2F65-6E58-2021AB80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228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>
            <a:extLst>
              <a:ext uri="{FF2B5EF4-FFF2-40B4-BE49-F238E27FC236}">
                <a16:creationId xmlns:a16="http://schemas.microsoft.com/office/drawing/2014/main" id="{79B1AA35-B50F-A1C8-75A2-0A3578BF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75100"/>
            <a:ext cx="17335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>
            <a:extLst>
              <a:ext uri="{FF2B5EF4-FFF2-40B4-BE49-F238E27FC236}">
                <a16:creationId xmlns:a16="http://schemas.microsoft.com/office/drawing/2014/main" id="{A2E67A18-1E5C-3949-E06A-4588EAD5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28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8">
            <a:extLst>
              <a:ext uri="{FF2B5EF4-FFF2-40B4-BE49-F238E27FC236}">
                <a16:creationId xmlns:a16="http://schemas.microsoft.com/office/drawing/2014/main" id="{ED21402F-8DAF-E9B6-4108-2B8F4BB9ED6C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841500"/>
            <a:ext cx="1844675" cy="228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7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A169972C-5075-4F79-CF8F-6EA1EE300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6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9" name="Rectangle 11">
            <a:extLst>
              <a:ext uri="{FF2B5EF4-FFF2-40B4-BE49-F238E27FC236}">
                <a16:creationId xmlns:a16="http://schemas.microsoft.com/office/drawing/2014/main" id="{41186334-1658-65D4-3CE5-5E76FA1E8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57200"/>
            <a:ext cx="5867400" cy="685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Câu chuyện có những nhân vật nào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>
            <a:extLst>
              <a:ext uri="{FF2B5EF4-FFF2-40B4-BE49-F238E27FC236}">
                <a16:creationId xmlns:a16="http://schemas.microsoft.com/office/drawing/2014/main" id="{C83277F9-9200-1357-A809-7D1A786A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010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6FA3058-000D-49ED-D6B0-19BC1B26F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10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Rectangle 6">
            <a:extLst>
              <a:ext uri="{FF2B5EF4-FFF2-40B4-BE49-F238E27FC236}">
                <a16:creationId xmlns:a16="http://schemas.microsoft.com/office/drawing/2014/main" id="{5021156C-2C1B-5281-F81B-DF1C1893C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57200"/>
            <a:ext cx="6629400" cy="685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Người mẹ đã nhờ ai mang thư đi cho các con?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1" name="Picture 17">
            <a:extLst>
              <a:ext uri="{FF2B5EF4-FFF2-40B4-BE49-F238E27FC236}">
                <a16:creationId xmlns:a16="http://schemas.microsoft.com/office/drawing/2014/main" id="{A9F80962-A6D0-8561-4F85-E0BDDCC5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343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Picture 18">
            <a:extLst>
              <a:ext uri="{FF2B5EF4-FFF2-40B4-BE49-F238E27FC236}">
                <a16:creationId xmlns:a16="http://schemas.microsoft.com/office/drawing/2014/main" id="{DBA2171D-558F-6379-9D25-A3C25241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572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3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E54B0234-BBAF-447D-296A-E562BADBA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4" name="Rectangle 20">
            <a:extLst>
              <a:ext uri="{FF2B5EF4-FFF2-40B4-BE49-F238E27FC236}">
                <a16:creationId xmlns:a16="http://schemas.microsoft.com/office/drawing/2014/main" id="{399FB41A-1599-632A-53D0-2507C85F3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57200"/>
            <a:ext cx="66294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Nghe sóc báo tin chị cả và chị hai có về</a:t>
            </a:r>
          </a:p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thăm mẹ ngay không?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5" name="Picture 7">
            <a:extLst>
              <a:ext uri="{FF2B5EF4-FFF2-40B4-BE49-F238E27FC236}">
                <a16:creationId xmlns:a16="http://schemas.microsoft.com/office/drawing/2014/main" id="{B36D9309-063B-585B-C532-5369E543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581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A24E022D-1B00-D3AB-F558-9B9937F2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382963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3CB55C77-130C-EEE8-B26D-E3D47A76EF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9" name="Rectangle 11">
            <a:extLst>
              <a:ext uri="{FF2B5EF4-FFF2-40B4-BE49-F238E27FC236}">
                <a16:creationId xmlns:a16="http://schemas.microsoft.com/office/drawing/2014/main" id="{083C7A9F-C9E6-2F89-C324-CC9807606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57200"/>
            <a:ext cx="66294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Do không về thăm mẹ ngay nên điều gì đã </a:t>
            </a:r>
          </a:p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xảy ra với chị cả và chị hai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2E6E7B5C-0657-5794-A6D6-9A94649F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620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B3C3ACFF-4D81-6AAE-9B1C-2D8F9F3C73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Rectangle 6">
            <a:extLst>
              <a:ext uri="{FF2B5EF4-FFF2-40B4-BE49-F238E27FC236}">
                <a16:creationId xmlns:a16="http://schemas.microsoft.com/office/drawing/2014/main" id="{7F8E9BD8-49E0-61E6-5C19-9843D8995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57200"/>
            <a:ext cx="68580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Nghe sóc báo tin mẹ ốm thì chị út như thế nào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>
            <a:extLst>
              <a:ext uri="{FF2B5EF4-FFF2-40B4-BE49-F238E27FC236}">
                <a16:creationId xmlns:a16="http://schemas.microsoft.com/office/drawing/2014/main" id="{281C4DC0-9D25-991E-377F-B1A5E034973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22425"/>
            <a:ext cx="6477000" cy="4930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4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88F3DBE-2DAA-4E59-7BA2-7C747F31E0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5" name="Rectangle 11">
            <a:extLst>
              <a:ext uri="{FF2B5EF4-FFF2-40B4-BE49-F238E27FC236}">
                <a16:creationId xmlns:a16="http://schemas.microsoft.com/office/drawing/2014/main" id="{D9610C13-EE44-584A-1081-74D80ED2A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33400"/>
            <a:ext cx="68580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Qua câu chuyện con nên học tập theo ai? </a:t>
            </a:r>
          </a:p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Vì sao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1636812F-2762-137F-6959-E1C7B8F88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F11B434D-5800-EE07-343A-0ACF6F31B56A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916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EE639051-03FB-C6FD-6E69-31EF47213D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00"/>
            <a:ext cx="990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WordArt 4">
            <a:extLst>
              <a:ext uri="{FF2B5EF4-FFF2-40B4-BE49-F238E27FC236}">
                <a16:creationId xmlns:a16="http://schemas.microsoft.com/office/drawing/2014/main" id="{EF4F0525-92A8-4B43-58CD-CBEEAA9C25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838200"/>
            <a:ext cx="4724400" cy="11430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TRÒ CHƠI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0904" name="WordArt 8">
            <a:extLst>
              <a:ext uri="{FF2B5EF4-FFF2-40B4-BE49-F238E27FC236}">
                <a16:creationId xmlns:a16="http://schemas.microsoft.com/office/drawing/2014/main" id="{F4A1AC41-C24B-6175-0176-331BDE805D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5900" y="2555875"/>
            <a:ext cx="6172200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 TIN – CHỌN TRANH</a:t>
            </a:r>
          </a:p>
        </p:txBody>
      </p:sp>
      <p:pic>
        <p:nvPicPr>
          <p:cNvPr id="80905" name="MeDiVang-BeXuanMai_v7gv.mp3">
            <a:hlinkClick r:id="" action="ppaction://media"/>
            <a:extLst>
              <a:ext uri="{FF2B5EF4-FFF2-40B4-BE49-F238E27FC236}">
                <a16:creationId xmlns:a16="http://schemas.microsoft.com/office/drawing/2014/main" id="{94451F2F-9DB5-54FB-2882-1B5FDB6472A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71" fill="hold"/>
                                        <p:tgtEl>
                                          <p:spTgt spid="809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3D0EE9B-1E7C-8EAA-AAF5-86B105343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8EA239D-2946-6AD4-E076-733C180BE0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AAF8B334-99E6-DB5D-D813-7B444FC1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38100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>
            <a:extLst>
              <a:ext uri="{FF2B5EF4-FFF2-40B4-BE49-F238E27FC236}">
                <a16:creationId xmlns:a16="http://schemas.microsoft.com/office/drawing/2014/main" id="{A0F43D42-2DC2-2575-7080-DA21401BAF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138363"/>
            <a:ext cx="58293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BaNgonnenLungLinh-NgocLe.mp3">
            <a:hlinkClick r:id="" action="ppaction://media"/>
            <a:extLst>
              <a:ext uri="{FF2B5EF4-FFF2-40B4-BE49-F238E27FC236}">
                <a16:creationId xmlns:a16="http://schemas.microsoft.com/office/drawing/2014/main" id="{63635D78-3A81-78E7-F5D8-7F596DC1C2F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17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31" fill="hold"/>
                                        <p:tgtEl>
                                          <p:spTgt spid="74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>
            <a:extLst>
              <a:ext uri="{FF2B5EF4-FFF2-40B4-BE49-F238E27FC236}">
                <a16:creationId xmlns:a16="http://schemas.microsoft.com/office/drawing/2014/main" id="{A6486670-CA84-79F1-9267-3F68A187F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10FF975-6CFD-C030-DB79-01B1432E2F0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166120AC-CEBF-37CC-30D3-DEA962050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9244D8D-0DE0-7E48-1A9A-EE74FF2C49B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400"/>
            <a:ext cx="9144000" cy="683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>
            <a:extLst>
              <a:ext uri="{FF2B5EF4-FFF2-40B4-BE49-F238E27FC236}">
                <a16:creationId xmlns:a16="http://schemas.microsoft.com/office/drawing/2014/main" id="{35A26275-D698-F5D5-7A38-9FC8EC31E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4C33996-7FA9-C28E-73BF-7115F52C945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>
            <a:extLst>
              <a:ext uri="{FF2B5EF4-FFF2-40B4-BE49-F238E27FC236}">
                <a16:creationId xmlns:a16="http://schemas.microsoft.com/office/drawing/2014/main" id="{9FF4A432-5528-5F46-BE27-929A87B98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433DA3D-9A6A-12EA-E669-50F09E6D262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>
            <a:extLst>
              <a:ext uri="{FF2B5EF4-FFF2-40B4-BE49-F238E27FC236}">
                <a16:creationId xmlns:a16="http://schemas.microsoft.com/office/drawing/2014/main" id="{7C5DE243-CEB4-9E8D-34FA-5161232EB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F67EB251-1233-F7AF-267A-3663D72DE3F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>
            <a:extLst>
              <a:ext uri="{FF2B5EF4-FFF2-40B4-BE49-F238E27FC236}">
                <a16:creationId xmlns:a16="http://schemas.microsoft.com/office/drawing/2014/main" id="{78B14567-A67F-91F1-7E83-6C3AB0720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8E6D4D8A-E0A9-1EFC-AABC-EE1273FB51F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>
            <a:extLst>
              <a:ext uri="{FF2B5EF4-FFF2-40B4-BE49-F238E27FC236}">
                <a16:creationId xmlns:a16="http://schemas.microsoft.com/office/drawing/2014/main" id="{740E5F99-762F-A302-56EC-C23B635BF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13E6A017-F57C-BA38-8830-CA91B5716D6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114</Words>
  <Application>Microsoft Office PowerPoint</Application>
  <PresentationFormat>On-screen Show (4:3)</PresentationFormat>
  <Paragraphs>16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truong mn dai minh</dc:title>
  <dc:creator>TAM</dc:creator>
  <cp:lastModifiedBy>Thị Thu Hương Đào</cp:lastModifiedBy>
  <cp:revision>62</cp:revision>
  <dcterms:created xsi:type="dcterms:W3CDTF">2005-06-21T21:21:47Z</dcterms:created>
  <dcterms:modified xsi:type="dcterms:W3CDTF">2024-11-11T16:26:11Z</dcterms:modified>
</cp:coreProperties>
</file>