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6" r:id="rId3"/>
    <p:sldId id="257" r:id="rId4"/>
    <p:sldId id="277" r:id="rId5"/>
    <p:sldId id="259" r:id="rId6"/>
    <p:sldId id="261" r:id="rId7"/>
    <p:sldId id="276" r:id="rId8"/>
    <p:sldId id="283" r:id="rId9"/>
    <p:sldId id="285" r:id="rId10"/>
    <p:sldId id="273" r:id="rId11"/>
    <p:sldId id="272" r:id="rId12"/>
    <p:sldId id="262" r:id="rId13"/>
    <p:sldId id="274" r:id="rId14"/>
    <p:sldId id="275" r:id="rId15"/>
    <p:sldId id="281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 autoAdjust="0"/>
  </p:normalViewPr>
  <p:slideViewPr>
    <p:cSldViewPr>
      <p:cViewPr varScale="1">
        <p:scale>
          <a:sx n="72" d="100"/>
          <a:sy n="72" d="100"/>
        </p:scale>
        <p:origin x="9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ELL\Downloads\Ti&#7871;ng%20C&#242;i%20T&#224;u%20L&#250;c%20B&#236;nh%20Minh%20SE25%20Qu&#7843;ng%20Ng&#227;i%20-%20S&#224;i%20G&#242;n%20V&#7873;%20&#272;&#7871;n%20H&#7889;%20Nai%20-%20Bi&#234;n%20H&#242;a%20(Aug%2020,%202017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799" y="1728544"/>
            <a:ext cx="7772400" cy="3733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24 - 36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NTD1</a:t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286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PHƯỜNG PHÚC LỢI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9399" y="1371600"/>
            <a:ext cx="84132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36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ải xuống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b0b05b8-1dba-4a56-a072-4cdc2aeef0d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032" y="0"/>
            <a:ext cx="12174967" cy="6858000"/>
          </a:xfrm>
        </p:spPr>
      </p:pic>
      <p:sp>
        <p:nvSpPr>
          <p:cNvPr id="9" name="TextBox 8"/>
          <p:cNvSpPr txBox="1"/>
          <p:nvPr/>
        </p:nvSpPr>
        <p:spPr>
          <a:xfrm>
            <a:off x="3276600" y="59436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_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4038600" y="59436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tải xuống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14" name="TextBox 13"/>
          <p:cNvSpPr txBox="1"/>
          <p:nvPr/>
        </p:nvSpPr>
        <p:spPr>
          <a:xfrm>
            <a:off x="2362200" y="1524000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65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 u,,,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xình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xịch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en-US" sz="33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hỏa-trẻ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 u 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hung-anh-hoat-hinh-dep-de-thuong_121328608.pn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11807" y="1551563"/>
            <a:ext cx="623587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toa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:“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" name="Doan-Tau-Nho-Xiu-Hop-Ca">
            <a:hlinkClick r:id="" action="ppaction://media"/>
            <a:extLst>
              <a:ext uri="{FF2B5EF4-FFF2-40B4-BE49-F238E27FC236}">
                <a16:creationId xmlns:a16="http://schemas.microsoft.com/office/drawing/2014/main" id="{2AD1C247-6BD0-62A0-3965-91EB75CDC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4170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oàn tàu nhỏ xíu">
            <a:hlinkClick r:id="" action="ppaction://media"/>
            <a:extLst>
              <a:ext uri="{FF2B5EF4-FFF2-40B4-BE49-F238E27FC236}">
                <a16:creationId xmlns:a16="http://schemas.microsoft.com/office/drawing/2014/main" id="{3D3B349C-F348-5094-2FDD-BD3CDB788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5CD50-88A9-202B-C3DF-24CCB72278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D97BCA-BA6F-7538-3D03-A4BE31194D9A}"/>
              </a:ext>
            </a:extLst>
          </p:cNvPr>
          <p:cNvSpPr txBox="1">
            <a:spLocks/>
          </p:cNvSpPr>
          <p:nvPr/>
        </p:nvSpPr>
        <p:spPr>
          <a:xfrm>
            <a:off x="2628900" y="1905000"/>
            <a:ext cx="82296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Gây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hứng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thú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684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3018D5-2710-C1AA-5ECD-AF978B90E1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3D5282-97C3-0C97-94AE-F6C0A809AFC2}"/>
              </a:ext>
            </a:extLst>
          </p:cNvPr>
          <p:cNvSpPr/>
          <p:nvPr/>
        </p:nvSpPr>
        <p:spPr>
          <a:xfrm>
            <a:off x="2286001" y="5534570"/>
            <a:ext cx="27357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36819484-cdpjtau_trat_banh_anh_1_q_ngai_tau_trat_banh__ymk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304801"/>
            <a:ext cx="2598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" y="-4482"/>
            <a:ext cx="12201861" cy="6862482"/>
          </a:xfrm>
        </p:spPr>
      </p:pic>
      <p:sp>
        <p:nvSpPr>
          <p:cNvPr id="6" name="Rectangle 5"/>
          <p:cNvSpPr/>
          <p:nvPr/>
        </p:nvSpPr>
        <p:spPr>
          <a:xfrm>
            <a:off x="7391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4394382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Bánh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xe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Còi Tàu Lúc Bình Minh SE25 Quảng Ngãi - Sài Gòn Về Đến Hố Nai - Biên Hòa (Aug 20, 2017).mp4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tàu hỏa">
            <a:hlinkClick r:id="" action="ppaction://media"/>
            <a:extLst>
              <a:ext uri="{FF2B5EF4-FFF2-40B4-BE49-F238E27FC236}">
                <a16:creationId xmlns:a16="http://schemas.microsoft.com/office/drawing/2014/main" id="{1FBB43FD-7215-42BA-9BF7-5F31D2944FF7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146C71-5CD5-8034-00FB-3DB3555F95EE}"/>
              </a:ext>
            </a:extLst>
          </p:cNvPr>
          <p:cNvSpPr txBox="1">
            <a:spLocks/>
          </p:cNvSpPr>
          <p:nvPr/>
        </p:nvSpPr>
        <p:spPr>
          <a:xfrm>
            <a:off x="16764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chạy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còi tàu hỏa">
            <a:hlinkClick r:id="" action="ppaction://media"/>
            <a:extLst>
              <a:ext uri="{FF2B5EF4-FFF2-40B4-BE49-F238E27FC236}">
                <a16:creationId xmlns:a16="http://schemas.microsoft.com/office/drawing/2014/main" id="{5874D55A-D511-AB07-8873-0BB9B19BDE0C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5C4AD14-8FB7-E916-8762-6A44DE96B491}"/>
              </a:ext>
            </a:extLst>
          </p:cNvPr>
          <p:cNvSpPr txBox="1">
            <a:spLocks/>
          </p:cNvSpPr>
          <p:nvPr/>
        </p:nvSpPr>
        <p:spPr>
          <a:xfrm>
            <a:off x="2667000" y="5410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còi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121</Words>
  <Application>Microsoft Office PowerPoint</Application>
  <PresentationFormat>Widescreen</PresentationFormat>
  <Paragraphs>24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Times New Roman</vt:lpstr>
      <vt:lpstr>Arial</vt:lpstr>
      <vt:lpstr>Office Theme</vt:lpstr>
      <vt:lpstr>    Đề tài: Nhận biết “Tàu hỏa” Lứa tuổi: 24 - 36 tháng tuổi Người thực hiện: Lớp NTD1 Giáo viên: Đào Thị Ngọc Ánh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37</cp:revision>
  <dcterms:created xsi:type="dcterms:W3CDTF">2006-08-16T00:00:00Z</dcterms:created>
  <dcterms:modified xsi:type="dcterms:W3CDTF">2026-01-13T04:46:56Z</dcterms:modified>
</cp:coreProperties>
</file>