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5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9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7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1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9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2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4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EB7B-DE19-487E-B7E6-2580EA05454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0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49418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4000" dirty="0">
                <a:latin typeface=".VnArial" panose="020B7200000000000000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PHƯỜNG PHÚC LỢI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TRẠNG NGUYÊN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rgbClr val="002060"/>
                </a:solidFill>
                <a:latin typeface=".VnArial" panose="020B7200000000000000" pitchFamily="34" charset="0"/>
              </a:rPr>
              <a:t/>
            </a:r>
            <a:br>
              <a:rPr lang="en-US" altLang="en-US" sz="4000" dirty="0">
                <a:solidFill>
                  <a:srgbClr val="002060"/>
                </a:solidFill>
                <a:latin typeface=".VnArial" panose="020B7200000000000000" pitchFamily="34" charset="0"/>
              </a:rPr>
            </a:br>
            <a:r>
              <a:rPr lang="en-US" altLang="en-US" sz="4000" dirty="0">
                <a:latin typeface=".VnAvant" panose="020B7200000000000000" pitchFamily="34" charset="0"/>
              </a:rPr>
              <a:t>          </a:t>
            </a:r>
            <a:endParaRPr lang="en-US" altLang="en-US" b="1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429000"/>
            <a:ext cx="8229600" cy="2438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NTD1</a:t>
            </a:r>
            <a:endParaRPr lang="en-US" altLang="en-US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3300"/>
                </a:solidFill>
              </a:rPr>
              <a:t>     </a:t>
            </a:r>
            <a:endParaRPr lang="en-US" altLang="en-US" dirty="0" smtClean="0"/>
          </a:p>
        </p:txBody>
      </p:sp>
      <p:pic>
        <p:nvPicPr>
          <p:cNvPr id="3076" name="Picture 4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14800" y="2819400"/>
            <a:ext cx="1447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86700" y="3238500"/>
            <a:ext cx="152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icturedongnoi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6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76400" y="1219199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  <a:t> </a:t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j-ea"/>
                <a:cs typeface="+mj-cs"/>
              </a:rPr>
            </a:b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Nh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ận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biết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bạn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trai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bạn</a:t>
            </a:r>
            <a:r>
              <a:rPr kumimoji="0" lang="en-US" alt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gái</a:t>
            </a:r>
            <a:r>
              <a:rPr kumimoji="0" lang="en-US" alt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398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067800" y="838200"/>
            <a:ext cx="609600" cy="5334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15240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5240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83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64770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2438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8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7" descr="1386894fml2ev11z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8" descr="1386894fml2ev11z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971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124200" y="5791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29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181600" y="228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02108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0210800" y="2819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610600" y="0"/>
            <a:ext cx="3810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107" name="WordArt 35"/>
          <p:cNvSpPr>
            <a:spLocks noChangeArrowheads="1" noChangeShapeType="1" noTextEdit="1"/>
          </p:cNvSpPr>
          <p:nvPr/>
        </p:nvSpPr>
        <p:spPr bwMode="auto">
          <a:xfrm>
            <a:off x="1752601" y="2057400"/>
            <a:ext cx="8677275" cy="280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1:Ổn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upBe-V.A-26240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15013" y="4384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0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4518" grpId="0" animBg="1"/>
      <p:bldP spid="64520" grpId="0" animBg="1"/>
      <p:bldP spid="64521" grpId="0" animBg="1"/>
      <p:bldP spid="64522" grpId="0" animBg="1"/>
      <p:bldP spid="2" grpId="0" animBg="1"/>
      <p:bldP spid="3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2299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7" descr="1386894fml2ev11z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8" descr="1386894fml2ev11z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WordArt 38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3820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41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" y="6350"/>
            <a:ext cx="11690985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352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22296_672973332871073_1755049751_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23495"/>
            <a:ext cx="1155827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8558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95" y="55245"/>
            <a:ext cx="6008370" cy="6800850"/>
          </a:xfrm>
          <a:prstGeom prst="rect">
            <a:avLst/>
          </a:prstGeom>
        </p:spPr>
      </p:pic>
      <p:pic>
        <p:nvPicPr>
          <p:cNvPr id="6" name="Content Placeholder 5" descr="14522296_672973332871073_1755049751_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5070" y="54610"/>
            <a:ext cx="5875655" cy="6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485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ải xuố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905" y="-19050"/>
            <a:ext cx="12174220" cy="68446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265" y="1691005"/>
            <a:ext cx="11718925" cy="22955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CHƠI:</a:t>
            </a:r>
          </a:p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 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“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Tìm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bạn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thân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88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 descr="vuon co tic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7244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181600"/>
            <a:ext cx="933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10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4102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6" y="5105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0198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Picturehoac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562601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9676"/>
            <a:ext cx="1066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Picture1chimc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Picture1nha chim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733800"/>
            <a:ext cx="1922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hongbietno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92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2895600" y="533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Arial" panose="020B0604020202020204" pitchFamily="34" charset="0"/>
              </a:rPr>
              <a:t>Chúc các bé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459617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</Words>
  <Application>Microsoft Office PowerPoint</Application>
  <PresentationFormat>Widescreen</PresentationFormat>
  <Paragraphs>12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.VnArial</vt:lpstr>
      <vt:lpstr>.VnAvant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 ỦY BAN NHÂN PHƯỜNG PHÚC LỢI TRƯỜNG MẦM NON HOA TRẠNG NGUYÊN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Dang Le Phan Danh</dc:creator>
  <cp:lastModifiedBy>MyPC</cp:lastModifiedBy>
  <cp:revision>4</cp:revision>
  <dcterms:created xsi:type="dcterms:W3CDTF">2019-10-29T22:39:24Z</dcterms:created>
  <dcterms:modified xsi:type="dcterms:W3CDTF">2026-01-13T06:16:30Z</dcterms:modified>
</cp:coreProperties>
</file>