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Tung và bắt bóng với người đối diện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 cờ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 cờ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Hồi Tĩnh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49</Words>
  <Application>Microsoft Office PowerPoint</Application>
  <PresentationFormat>On-screen Show (4:3)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</cp:lastModifiedBy>
  <cp:revision>19</cp:revision>
  <dcterms:created xsi:type="dcterms:W3CDTF">2018-09-23T00:58:49Z</dcterms:created>
  <dcterms:modified xsi:type="dcterms:W3CDTF">2026-04-14T11:47:28Z</dcterms:modified>
</cp:coreProperties>
</file>