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to Serif" panose="02020600060500020200" pitchFamily="18" charset="0"/>
      <p:regular r:id="rId17"/>
      <p:bold r:id="rId18"/>
      <p:italic r:id="rId19"/>
      <p:boldItalic r:id="rId20"/>
    </p:embeddedFont>
    <p:embeddedFont>
      <p:font typeface="Noto Serif Bold" panose="02020800060500020200" pitchFamily="18" charset="0"/>
      <p:regular r:id="rId21"/>
      <p:bold r:id="rId22"/>
    </p:embeddedFont>
    <p:embeddedFont>
      <p:font typeface="Noto Serif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7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1771">
            <a:off x="10900442" y="975438"/>
            <a:ext cx="8258048" cy="7277405"/>
          </a:xfrm>
          <a:custGeom>
            <a:avLst/>
            <a:gdLst/>
            <a:ahLst/>
            <a:cxnLst/>
            <a:rect l="l" t="t" r="r" b="b"/>
            <a:pathLst>
              <a:path w="8258048" h="7277405">
                <a:moveTo>
                  <a:pt x="0" y="0"/>
                </a:moveTo>
                <a:lnTo>
                  <a:pt x="8258048" y="0"/>
                </a:lnTo>
                <a:lnTo>
                  <a:pt x="8258048" y="7277405"/>
                </a:lnTo>
                <a:lnTo>
                  <a:pt x="0" y="7277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81536" y="522747"/>
            <a:ext cx="13679948" cy="462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0"/>
              </a:lnSpc>
            </a:pPr>
            <a:r>
              <a:rPr lang="en-US" sz="13754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Bài thơ</a:t>
            </a:r>
          </a:p>
          <a:p>
            <a:pPr algn="ctr">
              <a:lnSpc>
                <a:spcPts val="18430"/>
              </a:lnSpc>
            </a:pPr>
            <a:r>
              <a:rPr lang="en-US" sz="13754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Năm mảnh gỗ</a:t>
            </a:r>
          </a:p>
        </p:txBody>
      </p:sp>
      <p:sp>
        <p:nvSpPr>
          <p:cNvPr id="5" name="Freeform 5"/>
          <p:cNvSpPr/>
          <p:nvPr/>
        </p:nvSpPr>
        <p:spPr>
          <a:xfrm rot="-1367383">
            <a:off x="1164633" y="573714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2"/>
                </a:lnTo>
                <a:lnTo>
                  <a:pt x="0" y="90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376481" y="7645150"/>
            <a:ext cx="10330714" cy="198611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FECF5"/>
            </a:solidFill>
          </p:spPr>
        </p:sp>
      </p:grpSp>
      <p:sp>
        <p:nvSpPr>
          <p:cNvPr id="8" name="Freeform 8"/>
          <p:cNvSpPr/>
          <p:nvPr/>
        </p:nvSpPr>
        <p:spPr>
          <a:xfrm rot="9438178">
            <a:off x="4366291" y="712079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4" y="0"/>
                </a:lnTo>
                <a:lnTo>
                  <a:pt x="2028924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69455" y="5293196"/>
            <a:ext cx="4865226" cy="4750230"/>
          </a:xfrm>
          <a:custGeom>
            <a:avLst/>
            <a:gdLst/>
            <a:ahLst/>
            <a:cxnLst/>
            <a:rect l="l" t="t" r="r" b="b"/>
            <a:pathLst>
              <a:path w="4865226" h="4750230">
                <a:moveTo>
                  <a:pt x="0" y="0"/>
                </a:moveTo>
                <a:lnTo>
                  <a:pt x="4865225" y="0"/>
                </a:lnTo>
                <a:lnTo>
                  <a:pt x="4865225" y="4750229"/>
                </a:lnTo>
                <a:lnTo>
                  <a:pt x="0" y="4750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61771">
            <a:off x="870838" y="7685187"/>
            <a:ext cx="2866377" cy="2525994"/>
          </a:xfrm>
          <a:custGeom>
            <a:avLst/>
            <a:gdLst/>
            <a:ahLst/>
            <a:cxnLst/>
            <a:rect l="l" t="t" r="r" b="b"/>
            <a:pathLst>
              <a:path w="2866377" h="2525994">
                <a:moveTo>
                  <a:pt x="0" y="0"/>
                </a:moveTo>
                <a:lnTo>
                  <a:pt x="2866376" y="0"/>
                </a:lnTo>
                <a:lnTo>
                  <a:pt x="2866376" y="2525994"/>
                </a:lnTo>
                <a:lnTo>
                  <a:pt x="0" y="2525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1771">
            <a:off x="10420173" y="1346883"/>
            <a:ext cx="8258048" cy="7277405"/>
          </a:xfrm>
          <a:custGeom>
            <a:avLst/>
            <a:gdLst/>
            <a:ahLst/>
            <a:cxnLst/>
            <a:rect l="l" t="t" r="r" b="b"/>
            <a:pathLst>
              <a:path w="8258048" h="7277405">
                <a:moveTo>
                  <a:pt x="0" y="0"/>
                </a:moveTo>
                <a:lnTo>
                  <a:pt x="8258048" y="0"/>
                </a:lnTo>
                <a:lnTo>
                  <a:pt x="8258048" y="7277405"/>
                </a:lnTo>
                <a:lnTo>
                  <a:pt x="0" y="7277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18636" y="809069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30583">
            <a:off x="8610920" y="1497535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3" y="0"/>
                </a:lnTo>
                <a:lnTo>
                  <a:pt x="2028923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25281" y="5586126"/>
            <a:ext cx="4786710" cy="4673570"/>
          </a:xfrm>
          <a:custGeom>
            <a:avLst/>
            <a:gdLst/>
            <a:ahLst/>
            <a:cxnLst/>
            <a:rect l="l" t="t" r="r" b="b"/>
            <a:pathLst>
              <a:path w="4786710" h="4673570">
                <a:moveTo>
                  <a:pt x="0" y="0"/>
                </a:moveTo>
                <a:lnTo>
                  <a:pt x="4786710" y="0"/>
                </a:lnTo>
                <a:lnTo>
                  <a:pt x="4786710" y="4673570"/>
                </a:lnTo>
                <a:lnTo>
                  <a:pt x="0" y="4673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59611" y="3235388"/>
            <a:ext cx="11368778" cy="190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59"/>
              </a:lnSpc>
            </a:pPr>
            <a:r>
              <a:rPr lang="en-US" sz="1161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Trẻ đọc thơ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5011" y="872589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1451" y="-755556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1006" y="8042765"/>
            <a:ext cx="6303746" cy="15884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478F"/>
            </a:solidFill>
          </p:spPr>
        </p:sp>
      </p:grpSp>
      <p:sp>
        <p:nvSpPr>
          <p:cNvPr id="6" name="Freeform 6"/>
          <p:cNvSpPr/>
          <p:nvPr/>
        </p:nvSpPr>
        <p:spPr>
          <a:xfrm rot="1161771">
            <a:off x="12276446" y="3809138"/>
            <a:ext cx="8258048" cy="7277405"/>
          </a:xfrm>
          <a:custGeom>
            <a:avLst/>
            <a:gdLst/>
            <a:ahLst/>
            <a:cxnLst/>
            <a:rect l="l" t="t" r="r" b="b"/>
            <a:pathLst>
              <a:path w="8258048" h="7277405">
                <a:moveTo>
                  <a:pt x="0" y="0"/>
                </a:moveTo>
                <a:lnTo>
                  <a:pt x="8258049" y="0"/>
                </a:lnTo>
                <a:lnTo>
                  <a:pt x="8258049" y="7277405"/>
                </a:lnTo>
                <a:lnTo>
                  <a:pt x="0" y="727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162095">
            <a:off x="4348278" y="6995836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0" y="0"/>
                </a:moveTo>
                <a:lnTo>
                  <a:pt x="2028923" y="0"/>
                </a:lnTo>
                <a:lnTo>
                  <a:pt x="2028923" y="1493795"/>
                </a:lnTo>
                <a:lnTo>
                  <a:pt x="0" y="1493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006770" flipH="1" flipV="1">
            <a:off x="11687399" y="1240912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2028923" y="1493795"/>
                </a:moveTo>
                <a:lnTo>
                  <a:pt x="0" y="1493795"/>
                </a:lnTo>
                <a:lnTo>
                  <a:pt x="0" y="0"/>
                </a:lnTo>
                <a:lnTo>
                  <a:pt x="2028923" y="0"/>
                </a:lnTo>
                <a:lnTo>
                  <a:pt x="2028923" y="14937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18712" y="2340895"/>
            <a:ext cx="12533569" cy="480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49"/>
              </a:lnSpc>
            </a:pPr>
            <a:r>
              <a:rPr lang="en-US" sz="14730">
                <a:solidFill>
                  <a:srgbClr val="FFFF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 học giỏi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530398" y="4906998"/>
            <a:ext cx="4709352" cy="6271534"/>
          </a:xfrm>
          <a:custGeom>
            <a:avLst/>
            <a:gdLst/>
            <a:ahLst/>
            <a:cxnLst/>
            <a:rect l="l" t="t" r="r" b="b"/>
            <a:pathLst>
              <a:path w="4709352" h="6271534">
                <a:moveTo>
                  <a:pt x="0" y="0"/>
                </a:moveTo>
                <a:lnTo>
                  <a:pt x="4709353" y="0"/>
                </a:lnTo>
                <a:lnTo>
                  <a:pt x="4709353" y="6271534"/>
                </a:lnTo>
                <a:lnTo>
                  <a:pt x="0" y="6271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67383">
            <a:off x="8194975" y="1399806"/>
            <a:ext cx="1032591" cy="909971"/>
          </a:xfrm>
          <a:custGeom>
            <a:avLst/>
            <a:gdLst/>
            <a:ahLst/>
            <a:cxnLst/>
            <a:rect l="l" t="t" r="r" b="b"/>
            <a:pathLst>
              <a:path w="1032591" h="909971">
                <a:moveTo>
                  <a:pt x="0" y="0"/>
                </a:moveTo>
                <a:lnTo>
                  <a:pt x="1032591" y="0"/>
                </a:lnTo>
                <a:lnTo>
                  <a:pt x="1032591" y="909971"/>
                </a:lnTo>
                <a:lnTo>
                  <a:pt x="0" y="9099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44651" y="-5073451"/>
            <a:ext cx="4860348" cy="11987406"/>
          </a:xfrm>
          <a:custGeom>
            <a:avLst/>
            <a:gdLst/>
            <a:ahLst/>
            <a:cxnLst/>
            <a:rect l="l" t="t" r="r" b="b"/>
            <a:pathLst>
              <a:path w="4860348" h="11987406">
                <a:moveTo>
                  <a:pt x="0" y="0"/>
                </a:moveTo>
                <a:lnTo>
                  <a:pt x="4860348" y="0"/>
                </a:lnTo>
                <a:lnTo>
                  <a:pt x="4860348" y="11987406"/>
                </a:lnTo>
                <a:lnTo>
                  <a:pt x="0" y="119874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12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76474" y="293147"/>
            <a:ext cx="5270064" cy="96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9"/>
              </a:lnSpc>
              <a:spcBef>
                <a:spcPct val="0"/>
              </a:spcBef>
            </a:pPr>
            <a:r>
              <a:rPr lang="en-US" sz="5842">
                <a:solidFill>
                  <a:srgbClr val="000000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Năm mảnh gỗ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27652" y="9540996"/>
            <a:ext cx="2474348" cy="571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3"/>
              </a:lnSpc>
              <a:spcBef>
                <a:spcPct val="0"/>
              </a:spcBef>
            </a:pPr>
            <a:r>
              <a:rPr lang="en-US" sz="3450" dirty="0" err="1">
                <a:solidFill>
                  <a:srgbClr val="000000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Phạm</a:t>
            </a:r>
            <a:r>
              <a:rPr lang="en-US" sz="3450" dirty="0">
                <a:solidFill>
                  <a:srgbClr val="000000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 </a:t>
            </a:r>
            <a:r>
              <a:rPr lang="en-US" sz="3450" dirty="0" err="1">
                <a:solidFill>
                  <a:srgbClr val="000000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Hô</a:t>
            </a:r>
            <a:r>
              <a:rPr lang="en-US" sz="3450" dirty="0">
                <a:solidFill>
                  <a:srgbClr val="000000"/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7928" y="499341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30583" flipH="1" flipV="1">
            <a:off x="11368747" y="8379709"/>
            <a:ext cx="2028924" cy="1493795"/>
          </a:xfrm>
          <a:custGeom>
            <a:avLst/>
            <a:gdLst/>
            <a:ahLst/>
            <a:cxnLst/>
            <a:rect l="l" t="t" r="r" b="b"/>
            <a:pathLst>
              <a:path w="2028924" h="1493795">
                <a:moveTo>
                  <a:pt x="2028924" y="1493795"/>
                </a:moveTo>
                <a:lnTo>
                  <a:pt x="0" y="1493795"/>
                </a:lnTo>
                <a:lnTo>
                  <a:pt x="0" y="0"/>
                </a:lnTo>
                <a:lnTo>
                  <a:pt x="2028924" y="0"/>
                </a:lnTo>
                <a:lnTo>
                  <a:pt x="2028924" y="14937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61771">
            <a:off x="13007595" y="-3325737"/>
            <a:ext cx="7278033" cy="6413766"/>
          </a:xfrm>
          <a:custGeom>
            <a:avLst/>
            <a:gdLst/>
            <a:ahLst/>
            <a:cxnLst/>
            <a:rect l="l" t="t" r="r" b="b"/>
            <a:pathLst>
              <a:path w="7278033" h="6413766">
                <a:moveTo>
                  <a:pt x="0" y="0"/>
                </a:moveTo>
                <a:lnTo>
                  <a:pt x="7278032" y="0"/>
                </a:lnTo>
                <a:lnTo>
                  <a:pt x="7278032" y="6413767"/>
                </a:lnTo>
                <a:lnTo>
                  <a:pt x="0" y="6413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78284" y="923125"/>
            <a:ext cx="12897676" cy="1225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7"/>
              </a:lnSpc>
            </a:pPr>
            <a:r>
              <a:rPr lang="en-US" sz="9207">
                <a:solidFill>
                  <a:srgbClr val="6758A5"/>
                </a:solidFill>
                <a:latin typeface="Noto Serif"/>
                <a:ea typeface="Noto Serif"/>
                <a:cs typeface="Noto Serif"/>
                <a:sym typeface="Noto Serif"/>
              </a:rPr>
              <a:t>Cô vừa đọc bài thơ gì?</a:t>
            </a:r>
          </a:p>
        </p:txBody>
      </p:sp>
      <p:sp>
        <p:nvSpPr>
          <p:cNvPr id="6" name="Freeform 6"/>
          <p:cNvSpPr/>
          <p:nvPr/>
        </p:nvSpPr>
        <p:spPr>
          <a:xfrm rot="1161771">
            <a:off x="1698747" y="2960476"/>
            <a:ext cx="2866377" cy="2525994"/>
          </a:xfrm>
          <a:custGeom>
            <a:avLst/>
            <a:gdLst/>
            <a:ahLst/>
            <a:cxnLst/>
            <a:rect l="l" t="t" r="r" b="b"/>
            <a:pathLst>
              <a:path w="2866377" h="2525994">
                <a:moveTo>
                  <a:pt x="0" y="0"/>
                </a:moveTo>
                <a:lnTo>
                  <a:pt x="2866377" y="0"/>
                </a:lnTo>
                <a:lnTo>
                  <a:pt x="2866377" y="2525995"/>
                </a:lnTo>
                <a:lnTo>
                  <a:pt x="0" y="25259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61771">
            <a:off x="9814047" y="2960476"/>
            <a:ext cx="2866377" cy="2525994"/>
          </a:xfrm>
          <a:custGeom>
            <a:avLst/>
            <a:gdLst/>
            <a:ahLst/>
            <a:cxnLst/>
            <a:rect l="l" t="t" r="r" b="b"/>
            <a:pathLst>
              <a:path w="2866377" h="2525994">
                <a:moveTo>
                  <a:pt x="0" y="0"/>
                </a:moveTo>
                <a:lnTo>
                  <a:pt x="2866377" y="0"/>
                </a:lnTo>
                <a:lnTo>
                  <a:pt x="2866377" y="2525995"/>
                </a:lnTo>
                <a:lnTo>
                  <a:pt x="0" y="25259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161771">
            <a:off x="5939941" y="3898390"/>
            <a:ext cx="2866377" cy="2525994"/>
          </a:xfrm>
          <a:custGeom>
            <a:avLst/>
            <a:gdLst/>
            <a:ahLst/>
            <a:cxnLst/>
            <a:rect l="l" t="t" r="r" b="b"/>
            <a:pathLst>
              <a:path w="2866377" h="2525994">
                <a:moveTo>
                  <a:pt x="0" y="0"/>
                </a:moveTo>
                <a:lnTo>
                  <a:pt x="2866377" y="0"/>
                </a:lnTo>
                <a:lnTo>
                  <a:pt x="2866377" y="2525994"/>
                </a:lnTo>
                <a:lnTo>
                  <a:pt x="0" y="2525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161771">
            <a:off x="14055241" y="3898390"/>
            <a:ext cx="2866377" cy="2525994"/>
          </a:xfrm>
          <a:custGeom>
            <a:avLst/>
            <a:gdLst/>
            <a:ahLst/>
            <a:cxnLst/>
            <a:rect l="l" t="t" r="r" b="b"/>
            <a:pathLst>
              <a:path w="2866377" h="2525994">
                <a:moveTo>
                  <a:pt x="0" y="0"/>
                </a:moveTo>
                <a:lnTo>
                  <a:pt x="2866377" y="0"/>
                </a:lnTo>
                <a:lnTo>
                  <a:pt x="2866377" y="2525994"/>
                </a:lnTo>
                <a:lnTo>
                  <a:pt x="0" y="2525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60643" flipV="1">
            <a:off x="4599132" y="3782944"/>
            <a:ext cx="1853227" cy="660423"/>
          </a:xfrm>
          <a:custGeom>
            <a:avLst/>
            <a:gdLst/>
            <a:ahLst/>
            <a:cxnLst/>
            <a:rect l="l" t="t" r="r" b="b"/>
            <a:pathLst>
              <a:path w="1853227" h="660423">
                <a:moveTo>
                  <a:pt x="0" y="660423"/>
                </a:moveTo>
                <a:lnTo>
                  <a:pt x="1853226" y="660423"/>
                </a:lnTo>
                <a:lnTo>
                  <a:pt x="1853226" y="0"/>
                </a:lnTo>
                <a:lnTo>
                  <a:pt x="0" y="0"/>
                </a:lnTo>
                <a:lnTo>
                  <a:pt x="0" y="6604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60643" flipV="1">
            <a:off x="4599132" y="3782944"/>
            <a:ext cx="1853227" cy="660423"/>
          </a:xfrm>
          <a:custGeom>
            <a:avLst/>
            <a:gdLst/>
            <a:ahLst/>
            <a:cxnLst/>
            <a:rect l="l" t="t" r="r" b="b"/>
            <a:pathLst>
              <a:path w="1853227" h="660423">
                <a:moveTo>
                  <a:pt x="0" y="660423"/>
                </a:moveTo>
                <a:lnTo>
                  <a:pt x="1853226" y="660423"/>
                </a:lnTo>
                <a:lnTo>
                  <a:pt x="1853226" y="0"/>
                </a:lnTo>
                <a:lnTo>
                  <a:pt x="0" y="0"/>
                </a:lnTo>
                <a:lnTo>
                  <a:pt x="0" y="6604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160643" flipV="1">
            <a:off x="8217387" y="3162049"/>
            <a:ext cx="1853227" cy="660423"/>
          </a:xfrm>
          <a:custGeom>
            <a:avLst/>
            <a:gdLst/>
            <a:ahLst/>
            <a:cxnLst/>
            <a:rect l="l" t="t" r="r" b="b"/>
            <a:pathLst>
              <a:path w="1853227" h="660423">
                <a:moveTo>
                  <a:pt x="0" y="660422"/>
                </a:moveTo>
                <a:lnTo>
                  <a:pt x="1853226" y="660422"/>
                </a:lnTo>
                <a:lnTo>
                  <a:pt x="1853226" y="0"/>
                </a:lnTo>
                <a:lnTo>
                  <a:pt x="0" y="0"/>
                </a:lnTo>
                <a:lnTo>
                  <a:pt x="0" y="66042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78373" flipV="1">
            <a:off x="12567343" y="3227587"/>
            <a:ext cx="1853227" cy="660423"/>
          </a:xfrm>
          <a:custGeom>
            <a:avLst/>
            <a:gdLst/>
            <a:ahLst/>
            <a:cxnLst/>
            <a:rect l="l" t="t" r="r" b="b"/>
            <a:pathLst>
              <a:path w="1853227" h="660423">
                <a:moveTo>
                  <a:pt x="0" y="660423"/>
                </a:moveTo>
                <a:lnTo>
                  <a:pt x="1853227" y="660423"/>
                </a:lnTo>
                <a:lnTo>
                  <a:pt x="1853227" y="0"/>
                </a:lnTo>
                <a:lnTo>
                  <a:pt x="0" y="0"/>
                </a:lnTo>
                <a:lnTo>
                  <a:pt x="0" y="6604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274382" y="499341"/>
            <a:ext cx="2915730" cy="2756690"/>
          </a:xfrm>
          <a:custGeom>
            <a:avLst/>
            <a:gdLst/>
            <a:ahLst/>
            <a:cxnLst/>
            <a:rect l="l" t="t" r="r" b="b"/>
            <a:pathLst>
              <a:path w="2915730" h="2756690">
                <a:moveTo>
                  <a:pt x="0" y="0"/>
                </a:moveTo>
                <a:lnTo>
                  <a:pt x="2915730" y="0"/>
                </a:lnTo>
                <a:lnTo>
                  <a:pt x="2915730" y="2756690"/>
                </a:lnTo>
                <a:lnTo>
                  <a:pt x="0" y="27566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35374" y="3256031"/>
            <a:ext cx="11140586" cy="5570293"/>
          </a:xfrm>
          <a:custGeom>
            <a:avLst/>
            <a:gdLst/>
            <a:ahLst/>
            <a:cxnLst/>
            <a:rect l="l" t="t" r="r" b="b"/>
            <a:pathLst>
              <a:path w="11140586" h="5570293">
                <a:moveTo>
                  <a:pt x="0" y="0"/>
                </a:moveTo>
                <a:lnTo>
                  <a:pt x="11140586" y="0"/>
                </a:lnTo>
                <a:lnTo>
                  <a:pt x="11140586" y="5570293"/>
                </a:lnTo>
                <a:lnTo>
                  <a:pt x="0" y="55702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519356" y="9012307"/>
            <a:ext cx="6630829" cy="1248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7"/>
              </a:lnSpc>
              <a:spcBef>
                <a:spcPct val="0"/>
              </a:spcBef>
            </a:pPr>
            <a:r>
              <a:rPr lang="en-US" sz="7475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Năm mảnh gỗ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9695" y="1028700"/>
            <a:ext cx="11942547" cy="5567998"/>
          </a:xfrm>
          <a:custGeom>
            <a:avLst/>
            <a:gdLst/>
            <a:ahLst/>
            <a:cxnLst/>
            <a:rect l="l" t="t" r="r" b="b"/>
            <a:pathLst>
              <a:path w="11942547" h="5567998">
                <a:moveTo>
                  <a:pt x="0" y="0"/>
                </a:moveTo>
                <a:lnTo>
                  <a:pt x="11942547" y="0"/>
                </a:lnTo>
                <a:lnTo>
                  <a:pt x="11942547" y="5567998"/>
                </a:lnTo>
                <a:lnTo>
                  <a:pt x="0" y="556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087" r="-3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322226"/>
            <a:ext cx="6708119" cy="179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6"/>
              </a:lnSpc>
              <a:spcBef>
                <a:spcPct val="0"/>
              </a:spcBef>
            </a:pPr>
            <a:r>
              <a:rPr lang="en-US" sz="5333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Mèo con nhặt được</a:t>
            </a:r>
          </a:p>
          <a:p>
            <a:pPr algn="just">
              <a:lnSpc>
                <a:spcPts val="7146"/>
              </a:lnSpc>
              <a:spcBef>
                <a:spcPct val="0"/>
              </a:spcBef>
            </a:pPr>
            <a:r>
              <a:rPr lang="en-US" sz="5333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Năm mảnh gỗ rơi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37735" y="7494927"/>
            <a:ext cx="6783824" cy="176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4"/>
              </a:lnSpc>
              <a:spcBef>
                <a:spcPct val="0"/>
              </a:spcBef>
            </a:pPr>
            <a:r>
              <a:rPr lang="en-US" sz="5286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Sắp xếp một hồi</a:t>
            </a:r>
          </a:p>
          <a:p>
            <a:pPr algn="l">
              <a:lnSpc>
                <a:spcPts val="7084"/>
              </a:lnSpc>
              <a:spcBef>
                <a:spcPct val="0"/>
              </a:spcBef>
            </a:pPr>
            <a:r>
              <a:rPr lang="en-US" sz="5286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Thành ngôi nhà nhỏ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8365" y="608541"/>
            <a:ext cx="10887685" cy="6810799"/>
          </a:xfrm>
          <a:custGeom>
            <a:avLst/>
            <a:gdLst/>
            <a:ahLst/>
            <a:cxnLst/>
            <a:rect l="l" t="t" r="r" b="b"/>
            <a:pathLst>
              <a:path w="10887685" h="6810799">
                <a:moveTo>
                  <a:pt x="0" y="0"/>
                </a:moveTo>
                <a:lnTo>
                  <a:pt x="10887686" y="0"/>
                </a:lnTo>
                <a:lnTo>
                  <a:pt x="10887686" y="6810799"/>
                </a:lnTo>
                <a:lnTo>
                  <a:pt x="0" y="6810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50424" y="7914155"/>
            <a:ext cx="7141176" cy="179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Trồng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hoa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,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trồng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cỏ</a:t>
            </a:r>
            <a:endParaRPr lang="en-US" sz="5333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l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Xanh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,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đỏ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quanh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nhà</a:t>
            </a:r>
            <a:endParaRPr lang="en-US" sz="5333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69014" y="7914155"/>
            <a:ext cx="5994986" cy="179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Ôi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!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Cô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mèo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ta</a:t>
            </a:r>
          </a:p>
          <a:p>
            <a:pPr algn="l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Thèm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vào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ở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quá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7052" y="4244297"/>
            <a:ext cx="4812564" cy="5656672"/>
          </a:xfrm>
          <a:custGeom>
            <a:avLst/>
            <a:gdLst/>
            <a:ahLst/>
            <a:cxnLst/>
            <a:rect l="l" t="t" r="r" b="b"/>
            <a:pathLst>
              <a:path w="4812564" h="5656672">
                <a:moveTo>
                  <a:pt x="0" y="0"/>
                </a:moveTo>
                <a:lnTo>
                  <a:pt x="4812564" y="0"/>
                </a:lnTo>
                <a:lnTo>
                  <a:pt x="4812564" y="5656672"/>
                </a:lnTo>
                <a:lnTo>
                  <a:pt x="0" y="5656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415" t="-978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20213" y="282778"/>
            <a:ext cx="11930707" cy="137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4"/>
              </a:lnSpc>
            </a:pPr>
            <a:r>
              <a:rPr lang="en-US" sz="8301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</a:t>
            </a:r>
            <a:r>
              <a:rPr lang="en-US" sz="8301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8301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thoại</a:t>
            </a:r>
            <a:r>
              <a:rPr lang="en-US" sz="8301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- </a:t>
            </a:r>
            <a:r>
              <a:rPr lang="en-US" sz="8301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Trích</a:t>
            </a:r>
            <a:r>
              <a:rPr lang="en-US" sz="8301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8301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dẫn</a:t>
            </a:r>
            <a:endParaRPr lang="en-US" sz="8301" dirty="0">
              <a:solidFill>
                <a:srgbClr val="6758A5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2279" y="3015098"/>
            <a:ext cx="15501474" cy="122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5424" lvl="1" indent="-797712" algn="ctr">
              <a:lnSpc>
                <a:spcPts val="9902"/>
              </a:lnSpc>
              <a:buFont typeface="Arial"/>
              <a:buChar char="•"/>
            </a:pP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Bài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thơ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nói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vê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nhân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vật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7389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nào</a:t>
            </a:r>
            <a:r>
              <a:rPr lang="en-US" sz="7389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5092" y="2844398"/>
            <a:ext cx="9196410" cy="4881337"/>
          </a:xfrm>
          <a:custGeom>
            <a:avLst/>
            <a:gdLst/>
            <a:ahLst/>
            <a:cxnLst/>
            <a:rect l="l" t="t" r="r" b="b"/>
            <a:pathLst>
              <a:path w="9196410" h="4881337">
                <a:moveTo>
                  <a:pt x="0" y="0"/>
                </a:moveTo>
                <a:lnTo>
                  <a:pt x="9196409" y="0"/>
                </a:lnTo>
                <a:lnTo>
                  <a:pt x="9196409" y="4881337"/>
                </a:lnTo>
                <a:lnTo>
                  <a:pt x="0" y="4881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8" r="-30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20213" y="282778"/>
            <a:ext cx="11930707" cy="137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4"/>
              </a:lnSpc>
            </a:pPr>
            <a:r>
              <a:rPr lang="en-US" sz="830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8043" y="3262215"/>
            <a:ext cx="5385558" cy="4627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2190" lvl="1" indent="-591095" algn="l">
              <a:lnSpc>
                <a:spcPts val="7337"/>
              </a:lnSpc>
              <a:buFont typeface="Arial"/>
              <a:buChar char="•"/>
            </a:pP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Mèo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con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làm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khi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nhặt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được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năm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mảnh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gô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5566" y="8131975"/>
            <a:ext cx="6783824" cy="176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4"/>
              </a:lnSpc>
              <a:spcBef>
                <a:spcPct val="0"/>
              </a:spcBef>
            </a:pPr>
            <a:r>
              <a:rPr lang="en-US" sz="5286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Sắp xếp một hồi</a:t>
            </a:r>
          </a:p>
          <a:p>
            <a:pPr algn="ctr">
              <a:lnSpc>
                <a:spcPts val="7084"/>
              </a:lnSpc>
              <a:spcBef>
                <a:spcPct val="0"/>
              </a:spcBef>
            </a:pPr>
            <a:r>
              <a:rPr lang="en-US" sz="5286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Thành ngôi nhà nhỏ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0" y="2669493"/>
            <a:ext cx="9196410" cy="4881337"/>
          </a:xfrm>
          <a:custGeom>
            <a:avLst/>
            <a:gdLst/>
            <a:ahLst/>
            <a:cxnLst/>
            <a:rect l="l" t="t" r="r" b="b"/>
            <a:pathLst>
              <a:path w="9196410" h="4881337">
                <a:moveTo>
                  <a:pt x="0" y="0"/>
                </a:moveTo>
                <a:lnTo>
                  <a:pt x="9196409" y="0"/>
                </a:lnTo>
                <a:lnTo>
                  <a:pt x="9196409" y="4881337"/>
                </a:lnTo>
                <a:lnTo>
                  <a:pt x="0" y="4881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8" r="-30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20213" y="282778"/>
            <a:ext cx="11930707" cy="137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4"/>
              </a:lnSpc>
            </a:pPr>
            <a:r>
              <a:rPr lang="en-US" sz="830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8042" y="3262215"/>
            <a:ext cx="6422625" cy="369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2190" lvl="1" indent="-591095" algn="l">
              <a:lnSpc>
                <a:spcPts val="7337"/>
              </a:lnSpc>
              <a:buFont typeface="Arial"/>
              <a:buChar char="•"/>
            </a:pP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Mèo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con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̃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trang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trí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ngôi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nha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của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mình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như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thê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́ </a:t>
            </a:r>
            <a:r>
              <a:rPr lang="en-US" sz="5475" dirty="0" err="1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nào</a:t>
            </a:r>
            <a:r>
              <a:rPr lang="en-US" sz="5475" dirty="0">
                <a:solidFill>
                  <a:srgbClr val="6758A5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0" y="7984938"/>
            <a:ext cx="7123986" cy="1791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Trồng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hoa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,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trồng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cỏ</a:t>
            </a:r>
            <a:endParaRPr lang="en-US" sz="5333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7146"/>
              </a:lnSpc>
              <a:spcBef>
                <a:spcPct val="0"/>
              </a:spcBef>
            </a:pP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Xanh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,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đỏ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quanh</a:t>
            </a:r>
            <a:r>
              <a:rPr lang="en-US" sz="5333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nhà</a:t>
            </a:r>
            <a:endParaRPr lang="en-US" sz="5333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Noto Serif Bold Italics</vt:lpstr>
      <vt:lpstr>Noto Serif</vt:lpstr>
      <vt:lpstr>Arial</vt:lpstr>
      <vt:lpstr>Noto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Năm mảnh gỗ</dc:title>
  <cp:lastModifiedBy>Đinh</cp:lastModifiedBy>
  <cp:revision>2</cp:revision>
  <dcterms:created xsi:type="dcterms:W3CDTF">2006-08-16T00:00:00Z</dcterms:created>
  <dcterms:modified xsi:type="dcterms:W3CDTF">2024-07-04T13:55:22Z</dcterms:modified>
  <dc:identifier>DAGJ9Gg9P64</dc:identifier>
</cp:coreProperties>
</file>