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to Serif Bold" panose="02020800060500020200" pitchFamily="18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986175" y="990895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 rot="-1029028">
            <a:off x="13667331" y="6207710"/>
            <a:ext cx="2318369" cy="1951645"/>
          </a:xfrm>
          <a:custGeom>
            <a:avLst/>
            <a:gdLst/>
            <a:ahLst/>
            <a:cxnLst/>
            <a:rect l="l" t="t" r="r" b="b"/>
            <a:pathLst>
              <a:path w="2318369" h="1951645">
                <a:moveTo>
                  <a:pt x="0" y="0"/>
                </a:moveTo>
                <a:lnTo>
                  <a:pt x="2318369" y="0"/>
                </a:lnTo>
                <a:lnTo>
                  <a:pt x="2318369" y="1951644"/>
                </a:lnTo>
                <a:lnTo>
                  <a:pt x="0" y="195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4480048" y="2480548"/>
            <a:ext cx="692935" cy="766733"/>
          </a:xfrm>
          <a:custGeom>
            <a:avLst/>
            <a:gdLst/>
            <a:ahLst/>
            <a:cxnLst/>
            <a:rect l="l" t="t" r="r" b="b"/>
            <a:pathLst>
              <a:path w="692935" h="766733">
                <a:moveTo>
                  <a:pt x="0" y="0"/>
                </a:moveTo>
                <a:lnTo>
                  <a:pt x="692935" y="0"/>
                </a:lnTo>
                <a:lnTo>
                  <a:pt x="692935" y="766733"/>
                </a:lnTo>
                <a:lnTo>
                  <a:pt x="0" y="766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TextBox 92"/>
          <p:cNvSpPr txBox="1"/>
          <p:nvPr/>
        </p:nvSpPr>
        <p:spPr>
          <a:xfrm>
            <a:off x="3610162" y="1779202"/>
            <a:ext cx="11067675" cy="413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38"/>
              </a:lnSpc>
            </a:pPr>
            <a:r>
              <a:rPr lang="en-US" sz="10799" spc="-539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Thơ</a:t>
            </a:r>
          </a:p>
          <a:p>
            <a:pPr algn="ctr">
              <a:lnSpc>
                <a:spcPts val="16738"/>
              </a:lnSpc>
            </a:pPr>
            <a:r>
              <a:rPr lang="en-US" sz="10799" spc="-539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Bác Hồ của em</a:t>
            </a:r>
          </a:p>
        </p:txBody>
      </p:sp>
      <p:sp>
        <p:nvSpPr>
          <p:cNvPr id="93" name="Freeform 93"/>
          <p:cNvSpPr/>
          <p:nvPr/>
        </p:nvSpPr>
        <p:spPr>
          <a:xfrm flipH="1">
            <a:off x="15347025" y="2195510"/>
            <a:ext cx="515206" cy="570075"/>
          </a:xfrm>
          <a:custGeom>
            <a:avLst/>
            <a:gdLst/>
            <a:ahLst/>
            <a:cxnLst/>
            <a:rect l="l" t="t" r="r" b="b"/>
            <a:pathLst>
              <a:path w="515206" h="570075">
                <a:moveTo>
                  <a:pt x="515206" y="0"/>
                </a:moveTo>
                <a:lnTo>
                  <a:pt x="0" y="0"/>
                </a:lnTo>
                <a:lnTo>
                  <a:pt x="0" y="570075"/>
                </a:lnTo>
                <a:lnTo>
                  <a:pt x="515206" y="570075"/>
                </a:lnTo>
                <a:lnTo>
                  <a:pt x="5152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2762346" y="2496111"/>
            <a:ext cx="282732" cy="450569"/>
          </a:xfrm>
          <a:custGeom>
            <a:avLst/>
            <a:gdLst/>
            <a:ahLst/>
            <a:cxnLst/>
            <a:rect l="l" t="t" r="r" b="b"/>
            <a:pathLst>
              <a:path w="282732" h="450569">
                <a:moveTo>
                  <a:pt x="0" y="0"/>
                </a:moveTo>
                <a:lnTo>
                  <a:pt x="282732" y="0"/>
                </a:lnTo>
                <a:lnTo>
                  <a:pt x="282732" y="450569"/>
                </a:lnTo>
                <a:lnTo>
                  <a:pt x="0" y="4505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>
            <a:off x="2214415" y="2195510"/>
            <a:ext cx="314446" cy="381146"/>
          </a:xfrm>
          <a:custGeom>
            <a:avLst/>
            <a:gdLst/>
            <a:ahLst/>
            <a:cxnLst/>
            <a:rect l="l" t="t" r="r" b="b"/>
            <a:pathLst>
              <a:path w="314446" h="381146">
                <a:moveTo>
                  <a:pt x="0" y="0"/>
                </a:moveTo>
                <a:lnTo>
                  <a:pt x="314446" y="0"/>
                </a:lnTo>
                <a:lnTo>
                  <a:pt x="314446" y="381146"/>
                </a:lnTo>
                <a:lnTo>
                  <a:pt x="0" y="38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6" name="Group 96"/>
          <p:cNvGrpSpPr/>
          <p:nvPr/>
        </p:nvGrpSpPr>
        <p:grpSpPr>
          <a:xfrm>
            <a:off x="0" y="7508325"/>
            <a:ext cx="4344451" cy="2038140"/>
            <a:chOff x="0" y="0"/>
            <a:chExt cx="5792601" cy="2717520"/>
          </a:xfrm>
        </p:grpSpPr>
        <p:sp>
          <p:nvSpPr>
            <p:cNvPr id="97" name="Freeform 97"/>
            <p:cNvSpPr/>
            <p:nvPr/>
          </p:nvSpPr>
          <p:spPr>
            <a:xfrm>
              <a:off x="998289" y="937539"/>
              <a:ext cx="4794312" cy="1779981"/>
            </a:xfrm>
            <a:custGeom>
              <a:avLst/>
              <a:gdLst/>
              <a:ahLst/>
              <a:cxnLst/>
              <a:rect l="l" t="t" r="r" b="b"/>
              <a:pathLst>
                <a:path w="4794312" h="1779981">
                  <a:moveTo>
                    <a:pt x="0" y="0"/>
                  </a:moveTo>
                  <a:lnTo>
                    <a:pt x="4794312" y="0"/>
                  </a:lnTo>
                  <a:lnTo>
                    <a:pt x="4794312" y="1779981"/>
                  </a:lnTo>
                  <a:lnTo>
                    <a:pt x="0" y="1779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16946"/>
              </a:stretch>
            </a:blipFill>
          </p:spPr>
        </p:sp>
        <p:sp>
          <p:nvSpPr>
            <p:cNvPr id="98" name="Freeform 98"/>
            <p:cNvSpPr/>
            <p:nvPr/>
          </p:nvSpPr>
          <p:spPr>
            <a:xfrm>
              <a:off x="0" y="0"/>
              <a:ext cx="701601" cy="776322"/>
            </a:xfrm>
            <a:custGeom>
              <a:avLst/>
              <a:gdLst/>
              <a:ahLst/>
              <a:cxnLst/>
              <a:rect l="l" t="t" r="r" b="b"/>
              <a:pathLst>
                <a:path w="701601" h="776322">
                  <a:moveTo>
                    <a:pt x="0" y="0"/>
                  </a:moveTo>
                  <a:lnTo>
                    <a:pt x="701601" y="0"/>
                  </a:lnTo>
                  <a:lnTo>
                    <a:pt x="701601" y="776322"/>
                  </a:lnTo>
                  <a:lnTo>
                    <a:pt x="0" y="77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16139" flipH="1">
            <a:off x="14701731" y="3299218"/>
            <a:ext cx="1676216" cy="586676"/>
          </a:xfrm>
          <a:custGeom>
            <a:avLst/>
            <a:gdLst/>
            <a:ahLst/>
            <a:cxnLst/>
            <a:rect l="l" t="t" r="r" b="b"/>
            <a:pathLst>
              <a:path w="1676216" h="586676">
                <a:moveTo>
                  <a:pt x="1676217" y="0"/>
                </a:moveTo>
                <a:lnTo>
                  <a:pt x="0" y="0"/>
                </a:lnTo>
                <a:lnTo>
                  <a:pt x="0" y="586675"/>
                </a:lnTo>
                <a:lnTo>
                  <a:pt x="1676217" y="586675"/>
                </a:lnTo>
                <a:lnTo>
                  <a:pt x="16762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03012">
            <a:off x="7705421" y="4528904"/>
            <a:ext cx="1397790" cy="787845"/>
          </a:xfrm>
          <a:custGeom>
            <a:avLst/>
            <a:gdLst/>
            <a:ahLst/>
            <a:cxnLst/>
            <a:rect l="l" t="t" r="r" b="b"/>
            <a:pathLst>
              <a:path w="1397790" h="787845">
                <a:moveTo>
                  <a:pt x="0" y="0"/>
                </a:moveTo>
                <a:lnTo>
                  <a:pt x="1397789" y="0"/>
                </a:lnTo>
                <a:lnTo>
                  <a:pt x="1397789" y="787845"/>
                </a:lnTo>
                <a:lnTo>
                  <a:pt x="0" y="787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7030" y="5859239"/>
            <a:ext cx="762586" cy="843801"/>
          </a:xfrm>
          <a:custGeom>
            <a:avLst/>
            <a:gdLst/>
            <a:ahLst/>
            <a:cxnLst/>
            <a:rect l="l" t="t" r="r" b="b"/>
            <a:pathLst>
              <a:path w="762586" h="843801">
                <a:moveTo>
                  <a:pt x="0" y="0"/>
                </a:moveTo>
                <a:lnTo>
                  <a:pt x="762586" y="0"/>
                </a:lnTo>
                <a:lnTo>
                  <a:pt x="762586" y="843801"/>
                </a:lnTo>
                <a:lnTo>
                  <a:pt x="0" y="843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343860" y="2043989"/>
            <a:ext cx="566992" cy="627377"/>
          </a:xfrm>
          <a:custGeom>
            <a:avLst/>
            <a:gdLst/>
            <a:ahLst/>
            <a:cxnLst/>
            <a:rect l="l" t="t" r="r" b="b"/>
            <a:pathLst>
              <a:path w="566992" h="627377">
                <a:moveTo>
                  <a:pt x="566991" y="0"/>
                </a:moveTo>
                <a:lnTo>
                  <a:pt x="0" y="0"/>
                </a:lnTo>
                <a:lnTo>
                  <a:pt x="0" y="627377"/>
                </a:lnTo>
                <a:lnTo>
                  <a:pt x="566991" y="627377"/>
                </a:lnTo>
                <a:lnTo>
                  <a:pt x="5669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831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481316" y="745039"/>
            <a:ext cx="17325510" cy="8796922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 rot="-1029028">
            <a:off x="13667331" y="6207710"/>
            <a:ext cx="2318369" cy="1951645"/>
          </a:xfrm>
          <a:custGeom>
            <a:avLst/>
            <a:gdLst/>
            <a:ahLst/>
            <a:cxnLst/>
            <a:rect l="l" t="t" r="r" b="b"/>
            <a:pathLst>
              <a:path w="2318369" h="1951645">
                <a:moveTo>
                  <a:pt x="0" y="0"/>
                </a:moveTo>
                <a:lnTo>
                  <a:pt x="2318369" y="0"/>
                </a:lnTo>
                <a:lnTo>
                  <a:pt x="2318369" y="1951644"/>
                </a:lnTo>
                <a:lnTo>
                  <a:pt x="0" y="195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4480048" y="2480548"/>
            <a:ext cx="692935" cy="766733"/>
          </a:xfrm>
          <a:custGeom>
            <a:avLst/>
            <a:gdLst/>
            <a:ahLst/>
            <a:cxnLst/>
            <a:rect l="l" t="t" r="r" b="b"/>
            <a:pathLst>
              <a:path w="692935" h="766733">
                <a:moveTo>
                  <a:pt x="0" y="0"/>
                </a:moveTo>
                <a:lnTo>
                  <a:pt x="692935" y="0"/>
                </a:lnTo>
                <a:lnTo>
                  <a:pt x="692935" y="766733"/>
                </a:lnTo>
                <a:lnTo>
                  <a:pt x="0" y="766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 flipH="1">
            <a:off x="15347025" y="2195510"/>
            <a:ext cx="515206" cy="570075"/>
          </a:xfrm>
          <a:custGeom>
            <a:avLst/>
            <a:gdLst/>
            <a:ahLst/>
            <a:cxnLst/>
            <a:rect l="l" t="t" r="r" b="b"/>
            <a:pathLst>
              <a:path w="515206" h="570075">
                <a:moveTo>
                  <a:pt x="515206" y="0"/>
                </a:moveTo>
                <a:lnTo>
                  <a:pt x="0" y="0"/>
                </a:lnTo>
                <a:lnTo>
                  <a:pt x="0" y="570075"/>
                </a:lnTo>
                <a:lnTo>
                  <a:pt x="515206" y="570075"/>
                </a:lnTo>
                <a:lnTo>
                  <a:pt x="5152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2762346" y="2496111"/>
            <a:ext cx="282732" cy="450569"/>
          </a:xfrm>
          <a:custGeom>
            <a:avLst/>
            <a:gdLst/>
            <a:ahLst/>
            <a:cxnLst/>
            <a:rect l="l" t="t" r="r" b="b"/>
            <a:pathLst>
              <a:path w="282732" h="450569">
                <a:moveTo>
                  <a:pt x="0" y="0"/>
                </a:moveTo>
                <a:lnTo>
                  <a:pt x="282732" y="0"/>
                </a:lnTo>
                <a:lnTo>
                  <a:pt x="282732" y="450569"/>
                </a:lnTo>
                <a:lnTo>
                  <a:pt x="0" y="4505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2214415" y="2195510"/>
            <a:ext cx="314446" cy="381146"/>
          </a:xfrm>
          <a:custGeom>
            <a:avLst/>
            <a:gdLst/>
            <a:ahLst/>
            <a:cxnLst/>
            <a:rect l="l" t="t" r="r" b="b"/>
            <a:pathLst>
              <a:path w="314446" h="381146">
                <a:moveTo>
                  <a:pt x="0" y="0"/>
                </a:moveTo>
                <a:lnTo>
                  <a:pt x="314446" y="0"/>
                </a:lnTo>
                <a:lnTo>
                  <a:pt x="314446" y="381146"/>
                </a:lnTo>
                <a:lnTo>
                  <a:pt x="0" y="38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5" name="Group 95"/>
          <p:cNvGrpSpPr/>
          <p:nvPr/>
        </p:nvGrpSpPr>
        <p:grpSpPr>
          <a:xfrm>
            <a:off x="0" y="7508325"/>
            <a:ext cx="4344451" cy="2038140"/>
            <a:chOff x="0" y="0"/>
            <a:chExt cx="5792601" cy="2717520"/>
          </a:xfrm>
        </p:grpSpPr>
        <p:sp>
          <p:nvSpPr>
            <p:cNvPr id="96" name="Freeform 96"/>
            <p:cNvSpPr/>
            <p:nvPr/>
          </p:nvSpPr>
          <p:spPr>
            <a:xfrm>
              <a:off x="998289" y="937539"/>
              <a:ext cx="4794312" cy="1779981"/>
            </a:xfrm>
            <a:custGeom>
              <a:avLst/>
              <a:gdLst/>
              <a:ahLst/>
              <a:cxnLst/>
              <a:rect l="l" t="t" r="r" b="b"/>
              <a:pathLst>
                <a:path w="4794312" h="1779981">
                  <a:moveTo>
                    <a:pt x="0" y="0"/>
                  </a:moveTo>
                  <a:lnTo>
                    <a:pt x="4794312" y="0"/>
                  </a:lnTo>
                  <a:lnTo>
                    <a:pt x="4794312" y="1779981"/>
                  </a:lnTo>
                  <a:lnTo>
                    <a:pt x="0" y="1779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16946"/>
              </a:stretch>
            </a:blipFill>
          </p:spPr>
        </p:sp>
        <p:sp>
          <p:nvSpPr>
            <p:cNvPr id="97" name="Freeform 97"/>
            <p:cNvSpPr/>
            <p:nvPr/>
          </p:nvSpPr>
          <p:spPr>
            <a:xfrm>
              <a:off x="0" y="0"/>
              <a:ext cx="701601" cy="776322"/>
            </a:xfrm>
            <a:custGeom>
              <a:avLst/>
              <a:gdLst/>
              <a:ahLst/>
              <a:cxnLst/>
              <a:rect l="l" t="t" r="r" b="b"/>
              <a:pathLst>
                <a:path w="701601" h="776322">
                  <a:moveTo>
                    <a:pt x="0" y="0"/>
                  </a:moveTo>
                  <a:lnTo>
                    <a:pt x="701601" y="0"/>
                  </a:lnTo>
                  <a:lnTo>
                    <a:pt x="701601" y="776322"/>
                  </a:lnTo>
                  <a:lnTo>
                    <a:pt x="0" y="77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8" name="Freeform 98"/>
          <p:cNvSpPr/>
          <p:nvPr/>
        </p:nvSpPr>
        <p:spPr>
          <a:xfrm>
            <a:off x="6041078" y="2072844"/>
            <a:ext cx="7390045" cy="6141312"/>
          </a:xfrm>
          <a:custGeom>
            <a:avLst/>
            <a:gdLst/>
            <a:ahLst/>
            <a:cxnLst/>
            <a:rect l="l" t="t" r="r" b="b"/>
            <a:pathLst>
              <a:path w="7390045" h="6141312">
                <a:moveTo>
                  <a:pt x="0" y="0"/>
                </a:moveTo>
                <a:lnTo>
                  <a:pt x="7390045" y="0"/>
                </a:lnTo>
                <a:lnTo>
                  <a:pt x="7390045" y="6141312"/>
                </a:lnTo>
                <a:lnTo>
                  <a:pt x="0" y="6141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9" name="TextBox 99"/>
          <p:cNvSpPr txBox="1"/>
          <p:nvPr/>
        </p:nvSpPr>
        <p:spPr>
          <a:xfrm>
            <a:off x="789835" y="3123456"/>
            <a:ext cx="5251243" cy="144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7"/>
              </a:lnSpc>
            </a:pPr>
            <a:r>
              <a:rPr lang="en-US" sz="3778" spc="-188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Bài thơ có tên là gì?</a:t>
            </a:r>
          </a:p>
          <a:p>
            <a:pPr algn="l">
              <a:lnSpc>
                <a:spcPts val="5857"/>
              </a:lnSpc>
            </a:pPr>
            <a:r>
              <a:rPr lang="en-US" sz="3778" spc="-188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Bài thơ nhắc đến ai?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656420" y="8140856"/>
            <a:ext cx="7774703" cy="140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8"/>
              </a:lnSpc>
            </a:pPr>
            <a:r>
              <a:rPr lang="en-US" sz="7586" spc="-379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Bác Hồ của em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6041078" y="544043"/>
            <a:ext cx="7774703" cy="112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</a:pPr>
            <a:r>
              <a:rPr lang="en-US" sz="6058" spc="-302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481316" y="745039"/>
            <a:ext cx="17325510" cy="8796922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 rot="-1029028">
            <a:off x="16011251" y="4276972"/>
            <a:ext cx="2318369" cy="1951645"/>
          </a:xfrm>
          <a:custGeom>
            <a:avLst/>
            <a:gdLst/>
            <a:ahLst/>
            <a:cxnLst/>
            <a:rect l="l" t="t" r="r" b="b"/>
            <a:pathLst>
              <a:path w="2318369" h="1951645">
                <a:moveTo>
                  <a:pt x="0" y="0"/>
                </a:moveTo>
                <a:lnTo>
                  <a:pt x="2318369" y="0"/>
                </a:lnTo>
                <a:lnTo>
                  <a:pt x="2318369" y="1951645"/>
                </a:lnTo>
                <a:lnTo>
                  <a:pt x="0" y="19516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6912833" y="3595174"/>
            <a:ext cx="692935" cy="766733"/>
          </a:xfrm>
          <a:custGeom>
            <a:avLst/>
            <a:gdLst/>
            <a:ahLst/>
            <a:cxnLst/>
            <a:rect l="l" t="t" r="r" b="b"/>
            <a:pathLst>
              <a:path w="692935" h="766733">
                <a:moveTo>
                  <a:pt x="0" y="0"/>
                </a:moveTo>
                <a:lnTo>
                  <a:pt x="692934" y="0"/>
                </a:lnTo>
                <a:lnTo>
                  <a:pt x="692934" y="766733"/>
                </a:lnTo>
                <a:lnTo>
                  <a:pt x="0" y="766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 flipH="1">
            <a:off x="16912833" y="2721395"/>
            <a:ext cx="515206" cy="570075"/>
          </a:xfrm>
          <a:custGeom>
            <a:avLst/>
            <a:gdLst/>
            <a:ahLst/>
            <a:cxnLst/>
            <a:rect l="l" t="t" r="r" b="b"/>
            <a:pathLst>
              <a:path w="515206" h="570075">
                <a:moveTo>
                  <a:pt x="515205" y="0"/>
                </a:moveTo>
                <a:lnTo>
                  <a:pt x="0" y="0"/>
                </a:lnTo>
                <a:lnTo>
                  <a:pt x="0" y="570076"/>
                </a:lnTo>
                <a:lnTo>
                  <a:pt x="515205" y="570076"/>
                </a:lnTo>
                <a:lnTo>
                  <a:pt x="51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887334" y="3369889"/>
            <a:ext cx="282732" cy="450569"/>
          </a:xfrm>
          <a:custGeom>
            <a:avLst/>
            <a:gdLst/>
            <a:ahLst/>
            <a:cxnLst/>
            <a:rect l="l" t="t" r="r" b="b"/>
            <a:pathLst>
              <a:path w="282732" h="450569">
                <a:moveTo>
                  <a:pt x="0" y="0"/>
                </a:moveTo>
                <a:lnTo>
                  <a:pt x="282732" y="0"/>
                </a:lnTo>
                <a:lnTo>
                  <a:pt x="282732" y="450569"/>
                </a:lnTo>
                <a:lnTo>
                  <a:pt x="0" y="4505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730111" y="2340249"/>
            <a:ext cx="314446" cy="381146"/>
          </a:xfrm>
          <a:custGeom>
            <a:avLst/>
            <a:gdLst/>
            <a:ahLst/>
            <a:cxnLst/>
            <a:rect l="l" t="t" r="r" b="b"/>
            <a:pathLst>
              <a:path w="314446" h="381146">
                <a:moveTo>
                  <a:pt x="0" y="0"/>
                </a:moveTo>
                <a:lnTo>
                  <a:pt x="314446" y="0"/>
                </a:lnTo>
                <a:lnTo>
                  <a:pt x="314446" y="381146"/>
                </a:lnTo>
                <a:lnTo>
                  <a:pt x="0" y="38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5" name="Group 95"/>
          <p:cNvGrpSpPr/>
          <p:nvPr/>
        </p:nvGrpSpPr>
        <p:grpSpPr>
          <a:xfrm>
            <a:off x="-1127669" y="7508325"/>
            <a:ext cx="4344451" cy="2038140"/>
            <a:chOff x="0" y="0"/>
            <a:chExt cx="5792601" cy="2717520"/>
          </a:xfrm>
        </p:grpSpPr>
        <p:sp>
          <p:nvSpPr>
            <p:cNvPr id="96" name="Freeform 96"/>
            <p:cNvSpPr/>
            <p:nvPr/>
          </p:nvSpPr>
          <p:spPr>
            <a:xfrm>
              <a:off x="998289" y="937539"/>
              <a:ext cx="4794312" cy="1779981"/>
            </a:xfrm>
            <a:custGeom>
              <a:avLst/>
              <a:gdLst/>
              <a:ahLst/>
              <a:cxnLst/>
              <a:rect l="l" t="t" r="r" b="b"/>
              <a:pathLst>
                <a:path w="4794312" h="1779981">
                  <a:moveTo>
                    <a:pt x="0" y="0"/>
                  </a:moveTo>
                  <a:lnTo>
                    <a:pt x="4794312" y="0"/>
                  </a:lnTo>
                  <a:lnTo>
                    <a:pt x="4794312" y="1779981"/>
                  </a:lnTo>
                  <a:lnTo>
                    <a:pt x="0" y="1779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16946"/>
              </a:stretch>
            </a:blipFill>
          </p:spPr>
        </p:sp>
        <p:sp>
          <p:nvSpPr>
            <p:cNvPr id="97" name="Freeform 97"/>
            <p:cNvSpPr/>
            <p:nvPr/>
          </p:nvSpPr>
          <p:spPr>
            <a:xfrm>
              <a:off x="0" y="0"/>
              <a:ext cx="701601" cy="776322"/>
            </a:xfrm>
            <a:custGeom>
              <a:avLst/>
              <a:gdLst/>
              <a:ahLst/>
              <a:cxnLst/>
              <a:rect l="l" t="t" r="r" b="b"/>
              <a:pathLst>
                <a:path w="701601" h="776322">
                  <a:moveTo>
                    <a:pt x="0" y="0"/>
                  </a:moveTo>
                  <a:lnTo>
                    <a:pt x="701601" y="0"/>
                  </a:lnTo>
                  <a:lnTo>
                    <a:pt x="701601" y="776322"/>
                  </a:lnTo>
                  <a:lnTo>
                    <a:pt x="0" y="77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8" name="Freeform 98"/>
          <p:cNvSpPr/>
          <p:nvPr/>
        </p:nvSpPr>
        <p:spPr>
          <a:xfrm>
            <a:off x="6128242" y="2752137"/>
            <a:ext cx="7380360" cy="4782726"/>
          </a:xfrm>
          <a:custGeom>
            <a:avLst/>
            <a:gdLst/>
            <a:ahLst/>
            <a:cxnLst/>
            <a:rect l="l" t="t" r="r" b="b"/>
            <a:pathLst>
              <a:path w="7380360" h="4782726">
                <a:moveTo>
                  <a:pt x="0" y="0"/>
                </a:moveTo>
                <a:lnTo>
                  <a:pt x="7380360" y="0"/>
                </a:lnTo>
                <a:lnTo>
                  <a:pt x="7380360" y="4782726"/>
                </a:lnTo>
                <a:lnTo>
                  <a:pt x="0" y="4782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206" r="-18900"/>
            </a:stretch>
          </a:blipFill>
        </p:spPr>
      </p:sp>
      <p:sp>
        <p:nvSpPr>
          <p:cNvPr id="99" name="TextBox 99"/>
          <p:cNvSpPr txBox="1"/>
          <p:nvPr/>
        </p:nvSpPr>
        <p:spPr>
          <a:xfrm>
            <a:off x="1636734" y="1992700"/>
            <a:ext cx="15969034" cy="72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Sự nuối tiếc của bé khi ra đời đã không được gặp Bác như thế nào?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733899" y="543573"/>
            <a:ext cx="7774703" cy="112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</a:pPr>
            <a:r>
              <a:rPr lang="en-US" sz="6058" spc="-302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534180" y="7718955"/>
            <a:ext cx="4381564" cy="148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Khi em ra đời</a:t>
            </a:r>
          </a:p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Đã không còn Bác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8233141" y="7718955"/>
            <a:ext cx="4381564" cy="148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Chỉ còn tiếng hát</a:t>
            </a:r>
          </a:p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Chỉ còn lời ca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2852662" y="7718955"/>
            <a:ext cx="4753106" cy="148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Chỉ còn câu chuyện</a:t>
            </a:r>
          </a:p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Chỉ còn bài thơ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481316" y="745039"/>
            <a:ext cx="17325510" cy="8796922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 rot="-1029028">
            <a:off x="16011251" y="4276972"/>
            <a:ext cx="2318369" cy="1951645"/>
          </a:xfrm>
          <a:custGeom>
            <a:avLst/>
            <a:gdLst/>
            <a:ahLst/>
            <a:cxnLst/>
            <a:rect l="l" t="t" r="r" b="b"/>
            <a:pathLst>
              <a:path w="2318369" h="1951645">
                <a:moveTo>
                  <a:pt x="0" y="0"/>
                </a:moveTo>
                <a:lnTo>
                  <a:pt x="2318369" y="0"/>
                </a:lnTo>
                <a:lnTo>
                  <a:pt x="2318369" y="1951645"/>
                </a:lnTo>
                <a:lnTo>
                  <a:pt x="0" y="19516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6912833" y="3595174"/>
            <a:ext cx="692935" cy="766733"/>
          </a:xfrm>
          <a:custGeom>
            <a:avLst/>
            <a:gdLst/>
            <a:ahLst/>
            <a:cxnLst/>
            <a:rect l="l" t="t" r="r" b="b"/>
            <a:pathLst>
              <a:path w="692935" h="766733">
                <a:moveTo>
                  <a:pt x="0" y="0"/>
                </a:moveTo>
                <a:lnTo>
                  <a:pt x="692934" y="0"/>
                </a:lnTo>
                <a:lnTo>
                  <a:pt x="692934" y="766733"/>
                </a:lnTo>
                <a:lnTo>
                  <a:pt x="0" y="766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 flipH="1">
            <a:off x="16912833" y="2721395"/>
            <a:ext cx="515206" cy="570075"/>
          </a:xfrm>
          <a:custGeom>
            <a:avLst/>
            <a:gdLst/>
            <a:ahLst/>
            <a:cxnLst/>
            <a:rect l="l" t="t" r="r" b="b"/>
            <a:pathLst>
              <a:path w="515206" h="570075">
                <a:moveTo>
                  <a:pt x="515205" y="0"/>
                </a:moveTo>
                <a:lnTo>
                  <a:pt x="0" y="0"/>
                </a:lnTo>
                <a:lnTo>
                  <a:pt x="0" y="570076"/>
                </a:lnTo>
                <a:lnTo>
                  <a:pt x="515205" y="570076"/>
                </a:lnTo>
                <a:lnTo>
                  <a:pt x="51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887334" y="3369889"/>
            <a:ext cx="282732" cy="450569"/>
          </a:xfrm>
          <a:custGeom>
            <a:avLst/>
            <a:gdLst/>
            <a:ahLst/>
            <a:cxnLst/>
            <a:rect l="l" t="t" r="r" b="b"/>
            <a:pathLst>
              <a:path w="282732" h="450569">
                <a:moveTo>
                  <a:pt x="0" y="0"/>
                </a:moveTo>
                <a:lnTo>
                  <a:pt x="282732" y="0"/>
                </a:lnTo>
                <a:lnTo>
                  <a:pt x="282732" y="450569"/>
                </a:lnTo>
                <a:lnTo>
                  <a:pt x="0" y="4505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730111" y="2340249"/>
            <a:ext cx="314446" cy="381146"/>
          </a:xfrm>
          <a:custGeom>
            <a:avLst/>
            <a:gdLst/>
            <a:ahLst/>
            <a:cxnLst/>
            <a:rect l="l" t="t" r="r" b="b"/>
            <a:pathLst>
              <a:path w="314446" h="381146">
                <a:moveTo>
                  <a:pt x="0" y="0"/>
                </a:moveTo>
                <a:lnTo>
                  <a:pt x="314446" y="0"/>
                </a:lnTo>
                <a:lnTo>
                  <a:pt x="314446" y="381146"/>
                </a:lnTo>
                <a:lnTo>
                  <a:pt x="0" y="38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5" name="Group 95"/>
          <p:cNvGrpSpPr/>
          <p:nvPr/>
        </p:nvGrpSpPr>
        <p:grpSpPr>
          <a:xfrm>
            <a:off x="-1127669" y="7508325"/>
            <a:ext cx="4344451" cy="2038140"/>
            <a:chOff x="0" y="0"/>
            <a:chExt cx="5792601" cy="2717520"/>
          </a:xfrm>
        </p:grpSpPr>
        <p:sp>
          <p:nvSpPr>
            <p:cNvPr id="96" name="Freeform 96"/>
            <p:cNvSpPr/>
            <p:nvPr/>
          </p:nvSpPr>
          <p:spPr>
            <a:xfrm>
              <a:off x="998289" y="937539"/>
              <a:ext cx="4794312" cy="1779981"/>
            </a:xfrm>
            <a:custGeom>
              <a:avLst/>
              <a:gdLst/>
              <a:ahLst/>
              <a:cxnLst/>
              <a:rect l="l" t="t" r="r" b="b"/>
              <a:pathLst>
                <a:path w="4794312" h="1779981">
                  <a:moveTo>
                    <a:pt x="0" y="0"/>
                  </a:moveTo>
                  <a:lnTo>
                    <a:pt x="4794312" y="0"/>
                  </a:lnTo>
                  <a:lnTo>
                    <a:pt x="4794312" y="1779981"/>
                  </a:lnTo>
                  <a:lnTo>
                    <a:pt x="0" y="1779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16946"/>
              </a:stretch>
            </a:blipFill>
          </p:spPr>
        </p:sp>
        <p:sp>
          <p:nvSpPr>
            <p:cNvPr id="97" name="Freeform 97"/>
            <p:cNvSpPr/>
            <p:nvPr/>
          </p:nvSpPr>
          <p:spPr>
            <a:xfrm>
              <a:off x="0" y="0"/>
              <a:ext cx="701601" cy="776322"/>
            </a:xfrm>
            <a:custGeom>
              <a:avLst/>
              <a:gdLst/>
              <a:ahLst/>
              <a:cxnLst/>
              <a:rect l="l" t="t" r="r" b="b"/>
              <a:pathLst>
                <a:path w="701601" h="776322">
                  <a:moveTo>
                    <a:pt x="0" y="0"/>
                  </a:moveTo>
                  <a:lnTo>
                    <a:pt x="701601" y="0"/>
                  </a:lnTo>
                  <a:lnTo>
                    <a:pt x="701601" y="776322"/>
                  </a:lnTo>
                  <a:lnTo>
                    <a:pt x="0" y="77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8" name="Freeform 98"/>
          <p:cNvSpPr/>
          <p:nvPr/>
        </p:nvSpPr>
        <p:spPr>
          <a:xfrm>
            <a:off x="4524957" y="2463542"/>
            <a:ext cx="9243075" cy="5209615"/>
          </a:xfrm>
          <a:custGeom>
            <a:avLst/>
            <a:gdLst/>
            <a:ahLst/>
            <a:cxnLst/>
            <a:rect l="l" t="t" r="r" b="b"/>
            <a:pathLst>
              <a:path w="9243075" h="5209615">
                <a:moveTo>
                  <a:pt x="0" y="0"/>
                </a:moveTo>
                <a:lnTo>
                  <a:pt x="9243074" y="0"/>
                </a:lnTo>
                <a:lnTo>
                  <a:pt x="9243074" y="5209615"/>
                </a:lnTo>
                <a:lnTo>
                  <a:pt x="0" y="52096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9"/>
            </a:stretch>
          </a:blipFill>
        </p:spPr>
      </p:sp>
      <p:sp>
        <p:nvSpPr>
          <p:cNvPr id="99" name="TextBox 99"/>
          <p:cNvSpPr txBox="1"/>
          <p:nvPr/>
        </p:nvSpPr>
        <p:spPr>
          <a:xfrm>
            <a:off x="480585" y="1596968"/>
            <a:ext cx="17331818" cy="68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8"/>
              </a:lnSpc>
            </a:pPr>
            <a:r>
              <a:rPr lang="en-US" sz="3701" spc="-18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Bác Hồ không còn nữa, nhưng hình ảnh về Bác đối với các em bé như thế nào?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733899" y="543573"/>
            <a:ext cx="7774703" cy="112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</a:pPr>
            <a:r>
              <a:rPr lang="en-US" sz="6058" spc="-302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4764930" y="7774770"/>
            <a:ext cx="4381564" cy="148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Mà em vẫn thấy</a:t>
            </a:r>
          </a:p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Bác sao rất gần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0095339" y="7720782"/>
            <a:ext cx="4381564" cy="148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Năm điều Bác dạy</a:t>
            </a:r>
          </a:p>
          <a:p>
            <a:pPr algn="l">
              <a:lnSpc>
                <a:spcPts val="6061"/>
              </a:lnSpc>
            </a:pPr>
            <a:r>
              <a:rPr lang="en-US" sz="3910" spc="-195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Mãi còn vang ngân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16139" flipH="1">
            <a:off x="14701731" y="3299218"/>
            <a:ext cx="1676216" cy="586676"/>
          </a:xfrm>
          <a:custGeom>
            <a:avLst/>
            <a:gdLst/>
            <a:ahLst/>
            <a:cxnLst/>
            <a:rect l="l" t="t" r="r" b="b"/>
            <a:pathLst>
              <a:path w="1676216" h="586676">
                <a:moveTo>
                  <a:pt x="1676217" y="0"/>
                </a:moveTo>
                <a:lnTo>
                  <a:pt x="0" y="0"/>
                </a:lnTo>
                <a:lnTo>
                  <a:pt x="0" y="586675"/>
                </a:lnTo>
                <a:lnTo>
                  <a:pt x="1676217" y="586675"/>
                </a:lnTo>
                <a:lnTo>
                  <a:pt x="16762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03012">
            <a:off x="7705421" y="4528904"/>
            <a:ext cx="1397790" cy="787845"/>
          </a:xfrm>
          <a:custGeom>
            <a:avLst/>
            <a:gdLst/>
            <a:ahLst/>
            <a:cxnLst/>
            <a:rect l="l" t="t" r="r" b="b"/>
            <a:pathLst>
              <a:path w="1397790" h="787845">
                <a:moveTo>
                  <a:pt x="0" y="0"/>
                </a:moveTo>
                <a:lnTo>
                  <a:pt x="1397789" y="0"/>
                </a:lnTo>
                <a:lnTo>
                  <a:pt x="1397789" y="787845"/>
                </a:lnTo>
                <a:lnTo>
                  <a:pt x="0" y="787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7030" y="5859239"/>
            <a:ext cx="762586" cy="843801"/>
          </a:xfrm>
          <a:custGeom>
            <a:avLst/>
            <a:gdLst/>
            <a:ahLst/>
            <a:cxnLst/>
            <a:rect l="l" t="t" r="r" b="b"/>
            <a:pathLst>
              <a:path w="762586" h="843801">
                <a:moveTo>
                  <a:pt x="0" y="0"/>
                </a:moveTo>
                <a:lnTo>
                  <a:pt x="762586" y="0"/>
                </a:lnTo>
                <a:lnTo>
                  <a:pt x="762586" y="843801"/>
                </a:lnTo>
                <a:lnTo>
                  <a:pt x="0" y="843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343860" y="2043989"/>
            <a:ext cx="566992" cy="627377"/>
          </a:xfrm>
          <a:custGeom>
            <a:avLst/>
            <a:gdLst/>
            <a:ahLst/>
            <a:cxnLst/>
            <a:rect l="l" t="t" r="r" b="b"/>
            <a:pathLst>
              <a:path w="566992" h="627377">
                <a:moveTo>
                  <a:pt x="566991" y="0"/>
                </a:moveTo>
                <a:lnTo>
                  <a:pt x="0" y="0"/>
                </a:lnTo>
                <a:lnTo>
                  <a:pt x="0" y="627377"/>
                </a:lnTo>
                <a:lnTo>
                  <a:pt x="566991" y="627377"/>
                </a:lnTo>
                <a:lnTo>
                  <a:pt x="5669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2993" y="1028700"/>
            <a:ext cx="17018748" cy="9207309"/>
          </a:xfrm>
          <a:custGeom>
            <a:avLst/>
            <a:gdLst/>
            <a:ahLst/>
            <a:cxnLst/>
            <a:rect l="l" t="t" r="r" b="b"/>
            <a:pathLst>
              <a:path w="17018748" h="9207309">
                <a:moveTo>
                  <a:pt x="0" y="0"/>
                </a:moveTo>
                <a:lnTo>
                  <a:pt x="17018748" y="0"/>
                </a:lnTo>
                <a:lnTo>
                  <a:pt x="17018748" y="9207309"/>
                </a:lnTo>
                <a:lnTo>
                  <a:pt x="0" y="92073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530" r="-2728" b="-327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94571" y="-200025"/>
            <a:ext cx="7774703" cy="112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0"/>
              </a:lnSpc>
            </a:pPr>
            <a:r>
              <a:rPr lang="en-US" sz="6058" spc="-302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Trẻ đọc thơ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800000">
              <a:off x="1407482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10800000" flipH="1">
              <a:off x="1205048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10800000">
              <a:off x="1004453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800000" flipH="1">
              <a:off x="8020191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10800000">
              <a:off x="10044471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10800000" flipH="1">
              <a:off x="802012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80589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flipH="1">
              <a:off x="1008333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1407476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 flipH="1">
              <a:off x="1205041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120892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flipH="1">
              <a:off x="14113625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1607911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1004459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 flipH="1">
              <a:off x="802025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6054763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flipH="1">
              <a:off x="1810358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805911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 flipH="1">
              <a:off x="1008346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0800000">
              <a:off x="1407489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-10800000" flipH="1">
              <a:off x="1205054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2089409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flipH="1">
              <a:off x="14113752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1607924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 rot="-571">
            <a:off x="986175" y="990895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1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6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2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4" y="7939901"/>
                    <a:pt x="10786346" y="7941171"/>
                    <a:pt x="10650620" y="7941171"/>
                  </a:cubicBezTo>
                  <a:cubicBezTo>
                    <a:pt x="10305136" y="7939901"/>
                    <a:pt x="9355053" y="7941171"/>
                    <a:pt x="9009570" y="7939901"/>
                  </a:cubicBezTo>
                  <a:cubicBezTo>
                    <a:pt x="8762796" y="7938632"/>
                    <a:pt x="3827304" y="7947521"/>
                    <a:pt x="3580529" y="7946251"/>
                  </a:cubicBezTo>
                  <a:cubicBezTo>
                    <a:pt x="3518835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7"/>
                    <a:pt x="6350" y="6912769"/>
                    <a:pt x="7620" y="6580787"/>
                  </a:cubicBezTo>
                  <a:cubicBezTo>
                    <a:pt x="5080" y="6167376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6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7" y="0"/>
                    <a:pt x="12464414" y="2540"/>
                    <a:pt x="12674171" y="2540"/>
                  </a:cubicBezTo>
                  <a:cubicBezTo>
                    <a:pt x="13254093" y="3810"/>
                    <a:pt x="13846351" y="5080"/>
                    <a:pt x="14426272" y="7620"/>
                  </a:cubicBezTo>
                  <a:cubicBezTo>
                    <a:pt x="14734740" y="8890"/>
                    <a:pt x="15043208" y="12700"/>
                    <a:pt x="15351676" y="16510"/>
                  </a:cubicBezTo>
                  <a:cubicBezTo>
                    <a:pt x="15425709" y="16510"/>
                    <a:pt x="15499742" y="16510"/>
                    <a:pt x="15561436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1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2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2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9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4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7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90" name="Freeform 90"/>
          <p:cNvSpPr/>
          <p:nvPr/>
        </p:nvSpPr>
        <p:spPr>
          <a:xfrm rot="-1029028">
            <a:off x="13667331" y="6207710"/>
            <a:ext cx="2318369" cy="1951645"/>
          </a:xfrm>
          <a:custGeom>
            <a:avLst/>
            <a:gdLst/>
            <a:ahLst/>
            <a:cxnLst/>
            <a:rect l="l" t="t" r="r" b="b"/>
            <a:pathLst>
              <a:path w="2318369" h="1951645">
                <a:moveTo>
                  <a:pt x="0" y="0"/>
                </a:moveTo>
                <a:lnTo>
                  <a:pt x="2318369" y="0"/>
                </a:lnTo>
                <a:lnTo>
                  <a:pt x="2318369" y="1951644"/>
                </a:lnTo>
                <a:lnTo>
                  <a:pt x="0" y="1951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4480048" y="2480548"/>
            <a:ext cx="692935" cy="766733"/>
          </a:xfrm>
          <a:custGeom>
            <a:avLst/>
            <a:gdLst/>
            <a:ahLst/>
            <a:cxnLst/>
            <a:rect l="l" t="t" r="r" b="b"/>
            <a:pathLst>
              <a:path w="692935" h="766733">
                <a:moveTo>
                  <a:pt x="0" y="0"/>
                </a:moveTo>
                <a:lnTo>
                  <a:pt x="692935" y="0"/>
                </a:lnTo>
                <a:lnTo>
                  <a:pt x="692935" y="766733"/>
                </a:lnTo>
                <a:lnTo>
                  <a:pt x="0" y="766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TextBox 92"/>
          <p:cNvSpPr txBox="1"/>
          <p:nvPr/>
        </p:nvSpPr>
        <p:spPr>
          <a:xfrm>
            <a:off x="3414641" y="2214706"/>
            <a:ext cx="11562820" cy="413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38"/>
              </a:lnSpc>
            </a:pPr>
            <a:r>
              <a:rPr lang="en-US" sz="10799" spc="-539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con</a:t>
            </a:r>
          </a:p>
          <a:p>
            <a:pPr algn="ctr">
              <a:lnSpc>
                <a:spcPts val="16738"/>
              </a:lnSpc>
            </a:pPr>
            <a:r>
              <a:rPr lang="en-US" sz="10799" spc="-539">
                <a:solidFill>
                  <a:srgbClr val="44303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một giờ học thú vị</a:t>
            </a:r>
          </a:p>
        </p:txBody>
      </p:sp>
      <p:sp>
        <p:nvSpPr>
          <p:cNvPr id="93" name="Freeform 93"/>
          <p:cNvSpPr/>
          <p:nvPr/>
        </p:nvSpPr>
        <p:spPr>
          <a:xfrm flipH="1">
            <a:off x="15347025" y="2195510"/>
            <a:ext cx="515206" cy="570075"/>
          </a:xfrm>
          <a:custGeom>
            <a:avLst/>
            <a:gdLst/>
            <a:ahLst/>
            <a:cxnLst/>
            <a:rect l="l" t="t" r="r" b="b"/>
            <a:pathLst>
              <a:path w="515206" h="570075">
                <a:moveTo>
                  <a:pt x="515206" y="0"/>
                </a:moveTo>
                <a:lnTo>
                  <a:pt x="0" y="0"/>
                </a:lnTo>
                <a:lnTo>
                  <a:pt x="0" y="570075"/>
                </a:lnTo>
                <a:lnTo>
                  <a:pt x="515206" y="570075"/>
                </a:lnTo>
                <a:lnTo>
                  <a:pt x="5152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2762346" y="2496111"/>
            <a:ext cx="282732" cy="450569"/>
          </a:xfrm>
          <a:custGeom>
            <a:avLst/>
            <a:gdLst/>
            <a:ahLst/>
            <a:cxnLst/>
            <a:rect l="l" t="t" r="r" b="b"/>
            <a:pathLst>
              <a:path w="282732" h="450569">
                <a:moveTo>
                  <a:pt x="0" y="0"/>
                </a:moveTo>
                <a:lnTo>
                  <a:pt x="282732" y="0"/>
                </a:lnTo>
                <a:lnTo>
                  <a:pt x="282732" y="450569"/>
                </a:lnTo>
                <a:lnTo>
                  <a:pt x="0" y="4505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>
            <a:off x="2214415" y="2195510"/>
            <a:ext cx="314446" cy="381146"/>
          </a:xfrm>
          <a:custGeom>
            <a:avLst/>
            <a:gdLst/>
            <a:ahLst/>
            <a:cxnLst/>
            <a:rect l="l" t="t" r="r" b="b"/>
            <a:pathLst>
              <a:path w="314446" h="381146">
                <a:moveTo>
                  <a:pt x="0" y="0"/>
                </a:moveTo>
                <a:lnTo>
                  <a:pt x="314446" y="0"/>
                </a:lnTo>
                <a:lnTo>
                  <a:pt x="314446" y="381146"/>
                </a:lnTo>
                <a:lnTo>
                  <a:pt x="0" y="38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6" name="Group 96"/>
          <p:cNvGrpSpPr/>
          <p:nvPr/>
        </p:nvGrpSpPr>
        <p:grpSpPr>
          <a:xfrm>
            <a:off x="0" y="7508325"/>
            <a:ext cx="4344451" cy="2038140"/>
            <a:chOff x="0" y="0"/>
            <a:chExt cx="5792601" cy="2717520"/>
          </a:xfrm>
        </p:grpSpPr>
        <p:sp>
          <p:nvSpPr>
            <p:cNvPr id="97" name="Freeform 97"/>
            <p:cNvSpPr/>
            <p:nvPr/>
          </p:nvSpPr>
          <p:spPr>
            <a:xfrm>
              <a:off x="998289" y="937539"/>
              <a:ext cx="4794312" cy="1779981"/>
            </a:xfrm>
            <a:custGeom>
              <a:avLst/>
              <a:gdLst/>
              <a:ahLst/>
              <a:cxnLst/>
              <a:rect l="l" t="t" r="r" b="b"/>
              <a:pathLst>
                <a:path w="4794312" h="1779981">
                  <a:moveTo>
                    <a:pt x="0" y="0"/>
                  </a:moveTo>
                  <a:lnTo>
                    <a:pt x="4794312" y="0"/>
                  </a:lnTo>
                  <a:lnTo>
                    <a:pt x="4794312" y="1779981"/>
                  </a:lnTo>
                  <a:lnTo>
                    <a:pt x="0" y="1779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16946"/>
              </a:stretch>
            </a:blipFill>
          </p:spPr>
        </p:sp>
        <p:sp>
          <p:nvSpPr>
            <p:cNvPr id="98" name="Freeform 98"/>
            <p:cNvSpPr/>
            <p:nvPr/>
          </p:nvSpPr>
          <p:spPr>
            <a:xfrm>
              <a:off x="0" y="0"/>
              <a:ext cx="701601" cy="776322"/>
            </a:xfrm>
            <a:custGeom>
              <a:avLst/>
              <a:gdLst/>
              <a:ahLst/>
              <a:cxnLst/>
              <a:rect l="l" t="t" r="r" b="b"/>
              <a:pathLst>
                <a:path w="701601" h="776322">
                  <a:moveTo>
                    <a:pt x="0" y="0"/>
                  </a:moveTo>
                  <a:lnTo>
                    <a:pt x="701601" y="0"/>
                  </a:lnTo>
                  <a:lnTo>
                    <a:pt x="701601" y="776322"/>
                  </a:lnTo>
                  <a:lnTo>
                    <a:pt x="0" y="77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Noto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Thơ: Bác Hồ của em</dc:title>
  <cp:lastModifiedBy>Đinh</cp:lastModifiedBy>
  <cp:revision>2</cp:revision>
  <dcterms:created xsi:type="dcterms:W3CDTF">2006-08-16T00:00:00Z</dcterms:created>
  <dcterms:modified xsi:type="dcterms:W3CDTF">2024-08-22T09:40:07Z</dcterms:modified>
  <dc:identifier>DAGOkHBzFQw</dc:identifier>
</cp:coreProperties>
</file>