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to Sans Bold" panose="020B0802040504020204" pitchFamily="3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.svg"/><Relationship Id="rId24" Type="http://schemas.openxmlformats.org/officeDocument/2006/relationships/image" Target="../media/image37.pn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23" Type="http://schemas.openxmlformats.org/officeDocument/2006/relationships/image" Target="../media/image36.png"/><Relationship Id="rId10" Type="http://schemas.openxmlformats.org/officeDocument/2006/relationships/image" Target="../media/image5.png"/><Relationship Id="rId19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44.png"/><Relationship Id="rId3" Type="http://schemas.openxmlformats.org/officeDocument/2006/relationships/image" Target="../media/image16.svg"/><Relationship Id="rId21" Type="http://schemas.openxmlformats.org/officeDocument/2006/relationships/image" Target="../media/image39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3.svg"/><Relationship Id="rId2" Type="http://schemas.openxmlformats.org/officeDocument/2006/relationships/image" Target="../media/image15.png"/><Relationship Id="rId16" Type="http://schemas.openxmlformats.org/officeDocument/2006/relationships/image" Target="../media/image31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42.pn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6.svg"/><Relationship Id="rId14" Type="http://schemas.openxmlformats.org/officeDocument/2006/relationships/image" Target="../media/image29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4.sv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4.sv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image" Target="../media/image18.svg"/><Relationship Id="rId15" Type="http://schemas.openxmlformats.org/officeDocument/2006/relationships/image" Target="../media/image35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4.sv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21" Type="http://schemas.openxmlformats.org/officeDocument/2006/relationships/image" Target="../media/image34.sv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6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5.png"/><Relationship Id="rId19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6368" y="2400149"/>
            <a:ext cx="15985668" cy="326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32"/>
              </a:lnSpc>
            </a:pPr>
            <a:r>
              <a:rPr lang="en-US" sz="1107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STEAM</a:t>
            </a:r>
          </a:p>
          <a:p>
            <a:pPr algn="ctr">
              <a:lnSpc>
                <a:spcPts val="11246"/>
              </a:lnSpc>
            </a:pPr>
            <a:r>
              <a:rPr lang="en-US" sz="845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SÁNG TẠO ĐÈN GIAO THÔNG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4682792" y="3616606"/>
            <a:ext cx="4360833" cy="6670394"/>
            <a:chOff x="0" y="0"/>
            <a:chExt cx="5814444" cy="8893858"/>
          </a:xfrm>
        </p:grpSpPr>
        <p:sp>
          <p:nvSpPr>
            <p:cNvPr id="4" name="Freeform 4"/>
            <p:cNvSpPr/>
            <p:nvPr/>
          </p:nvSpPr>
          <p:spPr>
            <a:xfrm>
              <a:off x="2955847" y="789589"/>
              <a:ext cx="2858597" cy="8104269"/>
            </a:xfrm>
            <a:custGeom>
              <a:avLst/>
              <a:gdLst/>
              <a:ahLst/>
              <a:cxnLst/>
              <a:rect l="l" t="t" r="r" b="b"/>
              <a:pathLst>
                <a:path w="2858597" h="8104269">
                  <a:moveTo>
                    <a:pt x="0" y="0"/>
                  </a:moveTo>
                  <a:lnTo>
                    <a:pt x="2858597" y="0"/>
                  </a:lnTo>
                  <a:lnTo>
                    <a:pt x="2858597" y="8104269"/>
                  </a:lnTo>
                  <a:lnTo>
                    <a:pt x="0" y="810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075798" y="3408278"/>
              <a:ext cx="3760100" cy="5385560"/>
            </a:xfrm>
            <a:custGeom>
              <a:avLst/>
              <a:gdLst/>
              <a:ahLst/>
              <a:cxnLst/>
              <a:rect l="l" t="t" r="r" b="b"/>
              <a:pathLst>
                <a:path w="3760100" h="5385560">
                  <a:moveTo>
                    <a:pt x="0" y="0"/>
                  </a:moveTo>
                  <a:lnTo>
                    <a:pt x="3760099" y="0"/>
                  </a:lnTo>
                  <a:lnTo>
                    <a:pt x="3760099" y="5385559"/>
                  </a:lnTo>
                  <a:lnTo>
                    <a:pt x="0" y="5385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2565946">
              <a:off x="2313820" y="280764"/>
              <a:ext cx="1284055" cy="1167323"/>
            </a:xfrm>
            <a:custGeom>
              <a:avLst/>
              <a:gdLst/>
              <a:ahLst/>
              <a:cxnLst/>
              <a:rect l="l" t="t" r="r" b="b"/>
              <a:pathLst>
                <a:path w="1284055" h="1167323">
                  <a:moveTo>
                    <a:pt x="0" y="0"/>
                  </a:moveTo>
                  <a:lnTo>
                    <a:pt x="1284055" y="0"/>
                  </a:lnTo>
                  <a:lnTo>
                    <a:pt x="1284055" y="1167323"/>
                  </a:lnTo>
                  <a:lnTo>
                    <a:pt x="0" y="1167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7383328"/>
              <a:ext cx="963026" cy="971861"/>
            </a:xfrm>
            <a:custGeom>
              <a:avLst/>
              <a:gdLst/>
              <a:ahLst/>
              <a:cxnLst/>
              <a:rect l="l" t="t" r="r" b="b"/>
              <a:pathLst>
                <a:path w="963026" h="971861">
                  <a:moveTo>
                    <a:pt x="0" y="0"/>
                  </a:moveTo>
                  <a:lnTo>
                    <a:pt x="963026" y="0"/>
                  </a:lnTo>
                  <a:lnTo>
                    <a:pt x="963026" y="971860"/>
                  </a:lnTo>
                  <a:lnTo>
                    <a:pt x="0" y="971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-1352507" y="5143500"/>
            <a:ext cx="4762413" cy="6345120"/>
            <a:chOff x="0" y="0"/>
            <a:chExt cx="6349884" cy="84601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82956" cy="8460160"/>
            </a:xfrm>
            <a:custGeom>
              <a:avLst/>
              <a:gdLst/>
              <a:ahLst/>
              <a:cxnLst/>
              <a:rect l="l" t="t" r="r" b="b"/>
              <a:pathLst>
                <a:path w="4282956" h="8460160">
                  <a:moveTo>
                    <a:pt x="0" y="0"/>
                  </a:moveTo>
                  <a:lnTo>
                    <a:pt x="4282956" y="0"/>
                  </a:lnTo>
                  <a:lnTo>
                    <a:pt x="4282956" y="8460160"/>
                  </a:lnTo>
                  <a:lnTo>
                    <a:pt x="0" y="8460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904292" y="2630313"/>
              <a:ext cx="2888722" cy="5243555"/>
            </a:xfrm>
            <a:custGeom>
              <a:avLst/>
              <a:gdLst/>
              <a:ahLst/>
              <a:cxnLst/>
              <a:rect l="l" t="t" r="r" b="b"/>
              <a:pathLst>
                <a:path w="2888722" h="5243555">
                  <a:moveTo>
                    <a:pt x="0" y="0"/>
                  </a:moveTo>
                  <a:lnTo>
                    <a:pt x="2888722" y="0"/>
                  </a:lnTo>
                  <a:lnTo>
                    <a:pt x="2888722" y="5243555"/>
                  </a:lnTo>
                  <a:lnTo>
                    <a:pt x="0" y="5243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3190890" y="803949"/>
              <a:ext cx="1092066" cy="992787"/>
            </a:xfrm>
            <a:custGeom>
              <a:avLst/>
              <a:gdLst/>
              <a:ahLst/>
              <a:cxnLst/>
              <a:rect l="l" t="t" r="r" b="b"/>
              <a:pathLst>
                <a:path w="1092066" h="992787">
                  <a:moveTo>
                    <a:pt x="0" y="0"/>
                  </a:moveTo>
                  <a:lnTo>
                    <a:pt x="1092066" y="0"/>
                  </a:lnTo>
                  <a:lnTo>
                    <a:pt x="1092066" y="992788"/>
                  </a:lnTo>
                  <a:lnTo>
                    <a:pt x="0" y="992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840736">
              <a:off x="5184308" y="6230215"/>
              <a:ext cx="1045909" cy="1116990"/>
            </a:xfrm>
            <a:custGeom>
              <a:avLst/>
              <a:gdLst/>
              <a:ahLst/>
              <a:cxnLst/>
              <a:rect l="l" t="t" r="r" b="b"/>
              <a:pathLst>
                <a:path w="1045909" h="1116990">
                  <a:moveTo>
                    <a:pt x="0" y="0"/>
                  </a:moveTo>
                  <a:lnTo>
                    <a:pt x="1045909" y="0"/>
                  </a:lnTo>
                  <a:lnTo>
                    <a:pt x="1045909" y="1116990"/>
                  </a:lnTo>
                  <a:lnTo>
                    <a:pt x="0" y="1116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-1301777">
            <a:off x="1144612" y="-1991551"/>
            <a:ext cx="3936806" cy="3936806"/>
          </a:xfrm>
          <a:custGeom>
            <a:avLst/>
            <a:gdLst/>
            <a:ahLst/>
            <a:cxnLst/>
            <a:rect l="l" t="t" r="r" b="b"/>
            <a:pathLst>
              <a:path w="3936806" h="3936806">
                <a:moveTo>
                  <a:pt x="0" y="0"/>
                </a:moveTo>
                <a:lnTo>
                  <a:pt x="3936806" y="0"/>
                </a:lnTo>
                <a:lnTo>
                  <a:pt x="3936806" y="3936807"/>
                </a:lnTo>
                <a:lnTo>
                  <a:pt x="0" y="393680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127316" y="1028700"/>
            <a:ext cx="4131984" cy="2153038"/>
          </a:xfrm>
          <a:custGeom>
            <a:avLst/>
            <a:gdLst/>
            <a:ahLst/>
            <a:cxnLst/>
            <a:rect l="l" t="t" r="r" b="b"/>
            <a:pathLst>
              <a:path w="4131984" h="2153038">
                <a:moveTo>
                  <a:pt x="0" y="0"/>
                </a:moveTo>
                <a:lnTo>
                  <a:pt x="4131984" y="0"/>
                </a:lnTo>
                <a:lnTo>
                  <a:pt x="4131984" y="2153038"/>
                </a:lnTo>
                <a:lnTo>
                  <a:pt x="0" y="215303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b="-87116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98928" y="-1424225"/>
            <a:ext cx="11019278" cy="11711225"/>
            <a:chOff x="0" y="0"/>
            <a:chExt cx="14692371" cy="15614967"/>
          </a:xfrm>
        </p:grpSpPr>
        <p:sp>
          <p:nvSpPr>
            <p:cNvPr id="3" name="Freeform 3"/>
            <p:cNvSpPr/>
            <p:nvPr/>
          </p:nvSpPr>
          <p:spPr>
            <a:xfrm>
              <a:off x="4743026" y="982128"/>
              <a:ext cx="2562915" cy="2562915"/>
            </a:xfrm>
            <a:custGeom>
              <a:avLst/>
              <a:gdLst/>
              <a:ahLst/>
              <a:cxnLst/>
              <a:rect l="l" t="t" r="r" b="b"/>
              <a:pathLst>
                <a:path w="2562915" h="2562915">
                  <a:moveTo>
                    <a:pt x="0" y="0"/>
                  </a:moveTo>
                  <a:lnTo>
                    <a:pt x="2562915" y="0"/>
                  </a:lnTo>
                  <a:lnTo>
                    <a:pt x="2562915" y="2562916"/>
                  </a:lnTo>
                  <a:lnTo>
                    <a:pt x="0" y="256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783327" y="12572172"/>
              <a:ext cx="2396055" cy="2396055"/>
            </a:xfrm>
            <a:custGeom>
              <a:avLst/>
              <a:gdLst/>
              <a:ahLst/>
              <a:cxnLst/>
              <a:rect l="l" t="t" r="r" b="b"/>
              <a:pathLst>
                <a:path w="2396055" h="2396055">
                  <a:moveTo>
                    <a:pt x="0" y="0"/>
                  </a:moveTo>
                  <a:lnTo>
                    <a:pt x="2396055" y="0"/>
                  </a:lnTo>
                  <a:lnTo>
                    <a:pt x="2396055" y="2396055"/>
                  </a:lnTo>
                  <a:lnTo>
                    <a:pt x="0" y="2396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816156" y="10868515"/>
              <a:ext cx="2031533" cy="2857655"/>
            </a:xfrm>
            <a:custGeom>
              <a:avLst/>
              <a:gdLst/>
              <a:ahLst/>
              <a:cxnLst/>
              <a:rect l="l" t="t" r="r" b="b"/>
              <a:pathLst>
                <a:path w="2031533" h="2857655">
                  <a:moveTo>
                    <a:pt x="0" y="0"/>
                  </a:moveTo>
                  <a:lnTo>
                    <a:pt x="2031534" y="0"/>
                  </a:lnTo>
                  <a:lnTo>
                    <a:pt x="2031534" y="2857656"/>
                  </a:lnTo>
                  <a:lnTo>
                    <a:pt x="0" y="28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2905704">
              <a:off x="6760187" y="2738851"/>
              <a:ext cx="1782698" cy="2507631"/>
            </a:xfrm>
            <a:custGeom>
              <a:avLst/>
              <a:gdLst/>
              <a:ahLst/>
              <a:cxnLst/>
              <a:rect l="l" t="t" r="r" b="b"/>
              <a:pathLst>
                <a:path w="1782698" h="2507631">
                  <a:moveTo>
                    <a:pt x="0" y="0"/>
                  </a:moveTo>
                  <a:lnTo>
                    <a:pt x="1782698" y="0"/>
                  </a:lnTo>
                  <a:lnTo>
                    <a:pt x="1782698" y="2507631"/>
                  </a:lnTo>
                  <a:lnTo>
                    <a:pt x="0" y="2507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1316796">
              <a:off x="5470615" y="7469267"/>
              <a:ext cx="1792157" cy="2520937"/>
            </a:xfrm>
            <a:custGeom>
              <a:avLst/>
              <a:gdLst/>
              <a:ahLst/>
              <a:cxnLst/>
              <a:rect l="l" t="t" r="r" b="b"/>
              <a:pathLst>
                <a:path w="1792157" h="2520937">
                  <a:moveTo>
                    <a:pt x="0" y="0"/>
                  </a:moveTo>
                  <a:lnTo>
                    <a:pt x="1792157" y="0"/>
                  </a:lnTo>
                  <a:lnTo>
                    <a:pt x="1792157" y="2520938"/>
                  </a:lnTo>
                  <a:lnTo>
                    <a:pt x="0" y="2520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3462151">
              <a:off x="11485824" y="4776716"/>
              <a:ext cx="1642135" cy="2309909"/>
            </a:xfrm>
            <a:custGeom>
              <a:avLst/>
              <a:gdLst/>
              <a:ahLst/>
              <a:cxnLst/>
              <a:rect l="l" t="t" r="r" b="b"/>
              <a:pathLst>
                <a:path w="1642135" h="2309909">
                  <a:moveTo>
                    <a:pt x="0" y="0"/>
                  </a:moveTo>
                  <a:lnTo>
                    <a:pt x="1642135" y="0"/>
                  </a:lnTo>
                  <a:lnTo>
                    <a:pt x="1642135" y="2309908"/>
                  </a:lnTo>
                  <a:lnTo>
                    <a:pt x="0" y="230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80311">
              <a:off x="8304169" y="7230951"/>
              <a:ext cx="2958315" cy="2067123"/>
            </a:xfrm>
            <a:custGeom>
              <a:avLst/>
              <a:gdLst/>
              <a:ahLst/>
              <a:cxnLst/>
              <a:rect l="l" t="t" r="r" b="b"/>
              <a:pathLst>
                <a:path w="2958315" h="2067123">
                  <a:moveTo>
                    <a:pt x="0" y="0"/>
                  </a:moveTo>
                  <a:lnTo>
                    <a:pt x="2958315" y="0"/>
                  </a:lnTo>
                  <a:lnTo>
                    <a:pt x="2958315" y="2067122"/>
                  </a:lnTo>
                  <a:lnTo>
                    <a:pt x="0" y="206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628946" y="2457711"/>
              <a:ext cx="2958315" cy="2067123"/>
            </a:xfrm>
            <a:custGeom>
              <a:avLst/>
              <a:gdLst/>
              <a:ahLst/>
              <a:cxnLst/>
              <a:rect l="l" t="t" r="r" b="b"/>
              <a:pathLst>
                <a:path w="2958315" h="2067123">
                  <a:moveTo>
                    <a:pt x="0" y="0"/>
                  </a:moveTo>
                  <a:lnTo>
                    <a:pt x="2958315" y="0"/>
                  </a:lnTo>
                  <a:lnTo>
                    <a:pt x="2958315" y="2067122"/>
                  </a:lnTo>
                  <a:lnTo>
                    <a:pt x="0" y="206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523837" y="7995084"/>
              <a:ext cx="3168533" cy="1651016"/>
            </a:xfrm>
            <a:custGeom>
              <a:avLst/>
              <a:gdLst/>
              <a:ahLst/>
              <a:cxnLst/>
              <a:rect l="l" t="t" r="r" b="b"/>
              <a:pathLst>
                <a:path w="3168533" h="1651016">
                  <a:moveTo>
                    <a:pt x="0" y="0"/>
                  </a:moveTo>
                  <a:lnTo>
                    <a:pt x="3168534" y="0"/>
                  </a:lnTo>
                  <a:lnTo>
                    <a:pt x="3168534" y="1651016"/>
                  </a:lnTo>
                  <a:lnTo>
                    <a:pt x="0" y="165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8711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388841" y="1096091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4058286">
              <a:off x="10286436" y="10608617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967304" y="4108438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850770" y="9197061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1901370" y="14588906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1979437" y="6775305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3086996">
              <a:off x="6957594" y="5418640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2873839">
              <a:off x="10959504" y="1553677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2588167">
              <a:off x="8238913" y="12343494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174335">
              <a:off x="7266797" y="9906252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7" y="0"/>
                  </a:lnTo>
                  <a:lnTo>
                    <a:pt x="2550127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174335">
              <a:off x="8419114" y="5217662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8" y="0"/>
                  </a:lnTo>
                  <a:lnTo>
                    <a:pt x="2550128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1174335">
              <a:off x="7905945" y="894227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8" y="0"/>
                  </a:lnTo>
                  <a:lnTo>
                    <a:pt x="2550128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096535">
              <a:off x="5689952" y="5604853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7911177">
              <a:off x="7791248" y="6869347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-3577785">
              <a:off x="9642354" y="11350848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886631">
              <a:off x="10013438" y="4015246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8" y="0"/>
                  </a:lnTo>
                  <a:lnTo>
                    <a:pt x="812038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4131904">
              <a:off x="10150327" y="2365134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583816">
              <a:off x="2675443" y="2097311"/>
              <a:ext cx="737120" cy="1393182"/>
            </a:xfrm>
            <a:custGeom>
              <a:avLst/>
              <a:gdLst/>
              <a:ahLst/>
              <a:cxnLst/>
              <a:rect l="l" t="t" r="r" b="b"/>
              <a:pathLst>
                <a:path w="737120" h="1393182">
                  <a:moveTo>
                    <a:pt x="0" y="0"/>
                  </a:moveTo>
                  <a:lnTo>
                    <a:pt x="737120" y="0"/>
                  </a:lnTo>
                  <a:lnTo>
                    <a:pt x="737120" y="1393183"/>
                  </a:lnTo>
                  <a:lnTo>
                    <a:pt x="0" y="139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145978" y="3636872"/>
              <a:ext cx="419857" cy="393139"/>
            </a:xfrm>
            <a:custGeom>
              <a:avLst/>
              <a:gdLst/>
              <a:ahLst/>
              <a:cxnLst/>
              <a:rect l="l" t="t" r="r" b="b"/>
              <a:pathLst>
                <a:path w="419857" h="393139">
                  <a:moveTo>
                    <a:pt x="0" y="0"/>
                  </a:moveTo>
                  <a:lnTo>
                    <a:pt x="419857" y="0"/>
                  </a:lnTo>
                  <a:lnTo>
                    <a:pt x="419857" y="393139"/>
                  </a:lnTo>
                  <a:lnTo>
                    <a:pt x="0" y="393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2525219" y="4697698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7210937" y="7080108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2525219" y="10113367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1107524" y="6997136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2498638">
              <a:off x="3931272" y="3133540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1" y="0"/>
                  </a:lnTo>
                  <a:lnTo>
                    <a:pt x="310991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7210937" y="9636403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0108466" y="9564492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1" y="0"/>
                  </a:lnTo>
                  <a:lnTo>
                    <a:pt x="310991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8541861" y="4582785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2649691" y="1921599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7"/>
                  </a:lnTo>
                  <a:lnTo>
                    <a:pt x="0" y="29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4761411">
              <a:off x="11197634" y="11973131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6"/>
                  </a:lnTo>
                  <a:lnTo>
                    <a:pt x="0" y="290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6095435" y="5287224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39" y="0"/>
                  </a:lnTo>
                  <a:lnTo>
                    <a:pt x="309939" y="290216"/>
                  </a:lnTo>
                  <a:lnTo>
                    <a:pt x="0" y="290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2543770" y="14099057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7"/>
                  </a:lnTo>
                  <a:lnTo>
                    <a:pt x="0" y="29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-7285395">
              <a:off x="717847" y="179092"/>
              <a:ext cx="1989309" cy="2798260"/>
            </a:xfrm>
            <a:custGeom>
              <a:avLst/>
              <a:gdLst/>
              <a:ahLst/>
              <a:cxnLst/>
              <a:rect l="l" t="t" r="r" b="b"/>
              <a:pathLst>
                <a:path w="1989309" h="2798260">
                  <a:moveTo>
                    <a:pt x="0" y="0"/>
                  </a:moveTo>
                  <a:lnTo>
                    <a:pt x="1989309" y="0"/>
                  </a:lnTo>
                  <a:lnTo>
                    <a:pt x="1989309" y="2798260"/>
                  </a:lnTo>
                  <a:lnTo>
                    <a:pt x="0" y="2798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4" name="Freeform 44"/>
          <p:cNvSpPr/>
          <p:nvPr/>
        </p:nvSpPr>
        <p:spPr>
          <a:xfrm>
            <a:off x="1143001" y="2512554"/>
            <a:ext cx="4384456" cy="6637514"/>
          </a:xfrm>
          <a:custGeom>
            <a:avLst/>
            <a:gdLst/>
            <a:ahLst/>
            <a:cxnLst/>
            <a:rect l="l" t="t" r="r" b="b"/>
            <a:pathLst>
              <a:path w="3442757" h="6021517">
                <a:moveTo>
                  <a:pt x="0" y="0"/>
                </a:moveTo>
                <a:lnTo>
                  <a:pt x="3442757" y="0"/>
                </a:lnTo>
                <a:lnTo>
                  <a:pt x="3442757" y="6021516"/>
                </a:lnTo>
                <a:lnTo>
                  <a:pt x="0" y="602151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6596" t="-4131"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1288898" y="923925"/>
            <a:ext cx="12525190" cy="134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8"/>
              </a:lnSpc>
            </a:pPr>
            <a:r>
              <a:rPr lang="en-US" sz="8164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MẪU ĐÈN GIAO THÔNG</a:t>
            </a:r>
          </a:p>
        </p:txBody>
      </p:sp>
      <p:sp>
        <p:nvSpPr>
          <p:cNvPr id="46" name="Freeform 46"/>
          <p:cNvSpPr/>
          <p:nvPr/>
        </p:nvSpPr>
        <p:spPr>
          <a:xfrm>
            <a:off x="5032425" y="3076238"/>
            <a:ext cx="4895109" cy="5457833"/>
          </a:xfrm>
          <a:custGeom>
            <a:avLst/>
            <a:gdLst/>
            <a:ahLst/>
            <a:cxnLst/>
            <a:rect l="l" t="t" r="r" b="b"/>
            <a:pathLst>
              <a:path w="4346367" h="4894147">
                <a:moveTo>
                  <a:pt x="0" y="0"/>
                </a:moveTo>
                <a:lnTo>
                  <a:pt x="4346367" y="0"/>
                </a:lnTo>
                <a:lnTo>
                  <a:pt x="4346367" y="4894148"/>
                </a:lnTo>
                <a:lnTo>
                  <a:pt x="0" y="489414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4744" t="-60193" r="-39767"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11547403" y="2824843"/>
            <a:ext cx="2519616" cy="4482553"/>
          </a:xfrm>
          <a:custGeom>
            <a:avLst/>
            <a:gdLst/>
            <a:ahLst/>
            <a:cxnLst/>
            <a:rect l="l" t="t" r="r" b="b"/>
            <a:pathLst>
              <a:path w="2776972" h="4687538">
                <a:moveTo>
                  <a:pt x="0" y="0"/>
                </a:moveTo>
                <a:lnTo>
                  <a:pt x="2776971" y="0"/>
                </a:lnTo>
                <a:lnTo>
                  <a:pt x="2776971" y="4687539"/>
                </a:lnTo>
                <a:lnTo>
                  <a:pt x="0" y="468753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46226" t="-18614" r="-36254" b="-48732"/>
            </a:stretch>
          </a:blipFill>
        </p:spPr>
      </p:sp>
      <p:sp>
        <p:nvSpPr>
          <p:cNvPr id="48" name="Freeform 48"/>
          <p:cNvSpPr/>
          <p:nvPr/>
        </p:nvSpPr>
        <p:spPr>
          <a:xfrm>
            <a:off x="12046302" y="7289281"/>
            <a:ext cx="3442757" cy="2143546"/>
          </a:xfrm>
          <a:custGeom>
            <a:avLst/>
            <a:gdLst/>
            <a:ahLst/>
            <a:cxnLst/>
            <a:rect l="l" t="t" r="r" b="b"/>
            <a:pathLst>
              <a:path w="3442757" h="2143546">
                <a:moveTo>
                  <a:pt x="0" y="0"/>
                </a:moveTo>
                <a:lnTo>
                  <a:pt x="3442758" y="0"/>
                </a:lnTo>
                <a:lnTo>
                  <a:pt x="3442758" y="2143545"/>
                </a:lnTo>
                <a:lnTo>
                  <a:pt x="0" y="2143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50791" t="-240466" r="-8195"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sp>
          <p:nvSpPr>
            <p:cNvPr id="3" name="Freeform 3"/>
            <p:cNvSpPr/>
            <p:nvPr/>
          </p:nvSpPr>
          <p:spPr>
            <a:xfrm>
              <a:off x="0" y="458450"/>
              <a:ext cx="1490573" cy="1490573"/>
            </a:xfrm>
            <a:custGeom>
              <a:avLst/>
              <a:gdLst/>
              <a:ahLst/>
              <a:cxnLst/>
              <a:rect l="l" t="t" r="r" b="b"/>
              <a:pathLst>
                <a:path w="1490573" h="1490573">
                  <a:moveTo>
                    <a:pt x="0" y="0"/>
                  </a:moveTo>
                  <a:lnTo>
                    <a:pt x="1490573" y="0"/>
                  </a:lnTo>
                  <a:lnTo>
                    <a:pt x="1490573" y="1490572"/>
                  </a:lnTo>
                  <a:lnTo>
                    <a:pt x="0" y="149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528916" y="227459"/>
              <a:ext cx="1490573" cy="1490573"/>
            </a:xfrm>
            <a:custGeom>
              <a:avLst/>
              <a:gdLst/>
              <a:ahLst/>
              <a:cxnLst/>
              <a:rect l="l" t="t" r="r" b="b"/>
              <a:pathLst>
                <a:path w="1490573" h="1490573">
                  <a:moveTo>
                    <a:pt x="0" y="0"/>
                  </a:moveTo>
                  <a:lnTo>
                    <a:pt x="1490573" y="0"/>
                  </a:lnTo>
                  <a:lnTo>
                    <a:pt x="1490573" y="1490572"/>
                  </a:lnTo>
                  <a:lnTo>
                    <a:pt x="0" y="14905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3026704">
              <a:off x="8175195" y="1676730"/>
              <a:ext cx="1132274" cy="1592713"/>
            </a:xfrm>
            <a:custGeom>
              <a:avLst/>
              <a:gdLst/>
              <a:ahLst/>
              <a:cxnLst/>
              <a:rect l="l" t="t" r="r" b="b"/>
              <a:pathLst>
                <a:path w="1132274" h="1592713">
                  <a:moveTo>
                    <a:pt x="0" y="0"/>
                  </a:moveTo>
                  <a:lnTo>
                    <a:pt x="1132274" y="0"/>
                  </a:lnTo>
                  <a:lnTo>
                    <a:pt x="1132274" y="1592713"/>
                  </a:lnTo>
                  <a:lnTo>
                    <a:pt x="0" y="1592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1316796">
              <a:off x="9952076" y="4000331"/>
              <a:ext cx="1042305" cy="1466158"/>
            </a:xfrm>
            <a:custGeom>
              <a:avLst/>
              <a:gdLst/>
              <a:ahLst/>
              <a:cxnLst/>
              <a:rect l="l" t="t" r="r" b="b"/>
              <a:pathLst>
                <a:path w="1042305" h="1466158">
                  <a:moveTo>
                    <a:pt x="0" y="0"/>
                  </a:moveTo>
                  <a:lnTo>
                    <a:pt x="1042306" y="0"/>
                  </a:lnTo>
                  <a:lnTo>
                    <a:pt x="1042306" y="1466158"/>
                  </a:lnTo>
                  <a:lnTo>
                    <a:pt x="0" y="1466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7285395">
              <a:off x="7241090" y="97616"/>
              <a:ext cx="955054" cy="1343426"/>
            </a:xfrm>
            <a:custGeom>
              <a:avLst/>
              <a:gdLst/>
              <a:ahLst/>
              <a:cxnLst/>
              <a:rect l="l" t="t" r="r" b="b"/>
              <a:pathLst>
                <a:path w="955054" h="1343426">
                  <a:moveTo>
                    <a:pt x="0" y="0"/>
                  </a:moveTo>
                  <a:lnTo>
                    <a:pt x="955053" y="0"/>
                  </a:lnTo>
                  <a:lnTo>
                    <a:pt x="955053" y="1343426"/>
                  </a:lnTo>
                  <a:lnTo>
                    <a:pt x="0" y="1343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4468160">
              <a:off x="1908652" y="-35742"/>
              <a:ext cx="1074535" cy="1511494"/>
            </a:xfrm>
            <a:custGeom>
              <a:avLst/>
              <a:gdLst/>
              <a:ahLst/>
              <a:cxnLst/>
              <a:rect l="l" t="t" r="r" b="b"/>
              <a:pathLst>
                <a:path w="1074535" h="1511494">
                  <a:moveTo>
                    <a:pt x="0" y="0"/>
                  </a:moveTo>
                  <a:lnTo>
                    <a:pt x="1074535" y="0"/>
                  </a:lnTo>
                  <a:lnTo>
                    <a:pt x="1074535" y="1511494"/>
                  </a:lnTo>
                  <a:lnTo>
                    <a:pt x="0" y="1511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926869">
              <a:off x="5887342" y="1490410"/>
              <a:ext cx="1720534" cy="1202223"/>
            </a:xfrm>
            <a:custGeom>
              <a:avLst/>
              <a:gdLst/>
              <a:ahLst/>
              <a:cxnLst/>
              <a:rect l="l" t="t" r="r" b="b"/>
              <a:pathLst>
                <a:path w="1720534" h="1202223">
                  <a:moveTo>
                    <a:pt x="0" y="0"/>
                  </a:moveTo>
                  <a:lnTo>
                    <a:pt x="1720534" y="0"/>
                  </a:lnTo>
                  <a:lnTo>
                    <a:pt x="1720534" y="1202223"/>
                  </a:lnTo>
                  <a:lnTo>
                    <a:pt x="0" y="12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741332" y="293739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4" y="0"/>
                  </a:lnTo>
                  <a:lnTo>
                    <a:pt x="656424" y="596749"/>
                  </a:lnTo>
                  <a:lnTo>
                    <a:pt x="0" y="596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852424" y="438848"/>
              <a:ext cx="841377" cy="764888"/>
            </a:xfrm>
            <a:custGeom>
              <a:avLst/>
              <a:gdLst/>
              <a:ahLst/>
              <a:cxnLst/>
              <a:rect l="l" t="t" r="r" b="b"/>
              <a:pathLst>
                <a:path w="841377" h="764888">
                  <a:moveTo>
                    <a:pt x="0" y="0"/>
                  </a:moveTo>
                  <a:lnTo>
                    <a:pt x="841377" y="0"/>
                  </a:lnTo>
                  <a:lnTo>
                    <a:pt x="841377" y="764888"/>
                  </a:lnTo>
                  <a:lnTo>
                    <a:pt x="0" y="764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9659354" y="2045697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5" y="0"/>
                  </a:lnTo>
                  <a:lnTo>
                    <a:pt x="656425" y="596750"/>
                  </a:lnTo>
                  <a:lnTo>
                    <a:pt x="0" y="596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3217402">
              <a:off x="3342898" y="319529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4" y="0"/>
                  </a:lnTo>
                  <a:lnTo>
                    <a:pt x="656424" y="596750"/>
                  </a:lnTo>
                  <a:lnTo>
                    <a:pt x="0" y="596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rot="1174335">
              <a:off x="3654865" y="1041383"/>
              <a:ext cx="1483135" cy="1062464"/>
            </a:xfrm>
            <a:custGeom>
              <a:avLst/>
              <a:gdLst/>
              <a:ahLst/>
              <a:cxnLst/>
              <a:rect l="l" t="t" r="r" b="b"/>
              <a:pathLst>
                <a:path w="1483135" h="1062464">
                  <a:moveTo>
                    <a:pt x="0" y="0"/>
                  </a:moveTo>
                  <a:lnTo>
                    <a:pt x="1483135" y="0"/>
                  </a:lnTo>
                  <a:lnTo>
                    <a:pt x="1483135" y="1062464"/>
                  </a:lnTo>
                  <a:lnTo>
                    <a:pt x="0" y="10624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rot="-669662" flipH="1">
              <a:off x="8529524" y="3239572"/>
              <a:ext cx="1483135" cy="1062464"/>
            </a:xfrm>
            <a:custGeom>
              <a:avLst/>
              <a:gdLst/>
              <a:ahLst/>
              <a:cxnLst/>
              <a:rect l="l" t="t" r="r" b="b"/>
              <a:pathLst>
                <a:path w="1483135" h="1062464">
                  <a:moveTo>
                    <a:pt x="1483135" y="0"/>
                  </a:moveTo>
                  <a:lnTo>
                    <a:pt x="0" y="0"/>
                  </a:lnTo>
                  <a:lnTo>
                    <a:pt x="0" y="1062464"/>
                  </a:lnTo>
                  <a:lnTo>
                    <a:pt x="1483135" y="1062464"/>
                  </a:lnTo>
                  <a:lnTo>
                    <a:pt x="1483135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rot="-3096535">
              <a:off x="10079641" y="2916001"/>
              <a:ext cx="472276" cy="892618"/>
            </a:xfrm>
            <a:custGeom>
              <a:avLst/>
              <a:gdLst/>
              <a:ahLst/>
              <a:cxnLst/>
              <a:rect l="l" t="t" r="r" b="b"/>
              <a:pathLst>
                <a:path w="472276" h="892618">
                  <a:moveTo>
                    <a:pt x="0" y="0"/>
                  </a:moveTo>
                  <a:lnTo>
                    <a:pt x="472276" y="0"/>
                  </a:lnTo>
                  <a:lnTo>
                    <a:pt x="472276" y="892618"/>
                  </a:lnTo>
                  <a:lnTo>
                    <a:pt x="0" y="892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 rot="7594497">
              <a:off x="6229025" y="659432"/>
              <a:ext cx="428704" cy="810264"/>
            </a:xfrm>
            <a:custGeom>
              <a:avLst/>
              <a:gdLst/>
              <a:ahLst/>
              <a:cxnLst/>
              <a:rect l="l" t="t" r="r" b="b"/>
              <a:pathLst>
                <a:path w="428704" h="810264">
                  <a:moveTo>
                    <a:pt x="0" y="0"/>
                  </a:moveTo>
                  <a:lnTo>
                    <a:pt x="428703" y="0"/>
                  </a:lnTo>
                  <a:lnTo>
                    <a:pt x="428703" y="810265"/>
                  </a:lnTo>
                  <a:lnTo>
                    <a:pt x="0" y="810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6583816">
              <a:off x="8326425" y="876041"/>
              <a:ext cx="428704" cy="810264"/>
            </a:xfrm>
            <a:custGeom>
              <a:avLst/>
              <a:gdLst/>
              <a:ahLst/>
              <a:cxnLst/>
              <a:rect l="l" t="t" r="r" b="b"/>
              <a:pathLst>
                <a:path w="428704" h="810264">
                  <a:moveTo>
                    <a:pt x="0" y="0"/>
                  </a:moveTo>
                  <a:lnTo>
                    <a:pt x="428704" y="0"/>
                  </a:lnTo>
                  <a:lnTo>
                    <a:pt x="428704" y="810264"/>
                  </a:lnTo>
                  <a:lnTo>
                    <a:pt x="0" y="81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5649620">
              <a:off x="1745458" y="1188438"/>
              <a:ext cx="358284" cy="677169"/>
            </a:xfrm>
            <a:custGeom>
              <a:avLst/>
              <a:gdLst/>
              <a:ahLst/>
              <a:cxnLst/>
              <a:rect l="l" t="t" r="r" b="b"/>
              <a:pathLst>
                <a:path w="358284" h="677169">
                  <a:moveTo>
                    <a:pt x="0" y="0"/>
                  </a:moveTo>
                  <a:lnTo>
                    <a:pt x="358284" y="0"/>
                  </a:lnTo>
                  <a:lnTo>
                    <a:pt x="358284" y="677169"/>
                  </a:lnTo>
                  <a:lnTo>
                    <a:pt x="0" y="677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2498638">
              <a:off x="9056806" y="1478704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2445919" y="1602078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5512931" y="1232366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2914557" y="1327312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7718617" y="1645576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69" y="0"/>
                  </a:lnTo>
                  <a:lnTo>
                    <a:pt x="180869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10315467" y="2731271"/>
              <a:ext cx="180259" cy="168788"/>
            </a:xfrm>
            <a:custGeom>
              <a:avLst/>
              <a:gdLst/>
              <a:ahLst/>
              <a:cxnLst/>
              <a:rect l="l" t="t" r="r" b="b"/>
              <a:pathLst>
                <a:path w="180259" h="168788">
                  <a:moveTo>
                    <a:pt x="0" y="0"/>
                  </a:moveTo>
                  <a:lnTo>
                    <a:pt x="180258" y="0"/>
                  </a:lnTo>
                  <a:lnTo>
                    <a:pt x="180258" y="168787"/>
                  </a:lnTo>
                  <a:lnTo>
                    <a:pt x="0" y="168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sp>
          <p:nvSpPr>
            <p:cNvPr id="27" name="Freeform 27"/>
            <p:cNvSpPr/>
            <p:nvPr/>
          </p:nvSpPr>
          <p:spPr>
            <a:xfrm rot="7773295">
              <a:off x="1923129" y="2338699"/>
              <a:ext cx="1132274" cy="1592713"/>
            </a:xfrm>
            <a:custGeom>
              <a:avLst/>
              <a:gdLst/>
              <a:ahLst/>
              <a:cxnLst/>
              <a:rect l="l" t="t" r="r" b="b"/>
              <a:pathLst>
                <a:path w="1132274" h="1592713">
                  <a:moveTo>
                    <a:pt x="0" y="0"/>
                  </a:moveTo>
                  <a:lnTo>
                    <a:pt x="1132274" y="0"/>
                  </a:lnTo>
                  <a:lnTo>
                    <a:pt x="1132274" y="1592712"/>
                  </a:lnTo>
                  <a:lnTo>
                    <a:pt x="0" y="1592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9483203">
              <a:off x="236216" y="141652"/>
              <a:ext cx="1042305" cy="1466158"/>
            </a:xfrm>
            <a:custGeom>
              <a:avLst/>
              <a:gdLst/>
              <a:ahLst/>
              <a:cxnLst/>
              <a:rect l="l" t="t" r="r" b="b"/>
              <a:pathLst>
                <a:path w="1042305" h="1466158">
                  <a:moveTo>
                    <a:pt x="0" y="0"/>
                  </a:moveTo>
                  <a:lnTo>
                    <a:pt x="1042306" y="0"/>
                  </a:lnTo>
                  <a:lnTo>
                    <a:pt x="1042306" y="1466159"/>
                  </a:lnTo>
                  <a:lnTo>
                    <a:pt x="0" y="1466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3514604">
              <a:off x="3034455" y="4167100"/>
              <a:ext cx="955054" cy="1343426"/>
            </a:xfrm>
            <a:custGeom>
              <a:avLst/>
              <a:gdLst/>
              <a:ahLst/>
              <a:cxnLst/>
              <a:rect l="l" t="t" r="r" b="b"/>
              <a:pathLst>
                <a:path w="955054" h="1343426">
                  <a:moveTo>
                    <a:pt x="0" y="0"/>
                  </a:moveTo>
                  <a:lnTo>
                    <a:pt x="955053" y="0"/>
                  </a:lnTo>
                  <a:lnTo>
                    <a:pt x="955053" y="1343426"/>
                  </a:lnTo>
                  <a:lnTo>
                    <a:pt x="0" y="1343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6331839">
              <a:off x="8247411" y="4132390"/>
              <a:ext cx="1074535" cy="1511494"/>
            </a:xfrm>
            <a:custGeom>
              <a:avLst/>
              <a:gdLst/>
              <a:ahLst/>
              <a:cxnLst/>
              <a:rect l="l" t="t" r="r" b="b"/>
              <a:pathLst>
                <a:path w="1074535" h="1511494">
                  <a:moveTo>
                    <a:pt x="0" y="0"/>
                  </a:moveTo>
                  <a:lnTo>
                    <a:pt x="1074535" y="0"/>
                  </a:lnTo>
                  <a:lnTo>
                    <a:pt x="1074535" y="1511494"/>
                  </a:lnTo>
                  <a:lnTo>
                    <a:pt x="0" y="1511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9873130">
              <a:off x="3622722" y="2915509"/>
              <a:ext cx="1720534" cy="1202223"/>
            </a:xfrm>
            <a:custGeom>
              <a:avLst/>
              <a:gdLst/>
              <a:ahLst/>
              <a:cxnLst/>
              <a:rect l="l" t="t" r="r" b="b"/>
              <a:pathLst>
                <a:path w="1720534" h="1202223">
                  <a:moveTo>
                    <a:pt x="0" y="0"/>
                  </a:moveTo>
                  <a:lnTo>
                    <a:pt x="1720534" y="0"/>
                  </a:lnTo>
                  <a:lnTo>
                    <a:pt x="1720534" y="1202223"/>
                  </a:lnTo>
                  <a:lnTo>
                    <a:pt x="0" y="12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 rot="-10800000">
              <a:off x="1832842" y="4717653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4" y="0"/>
                  </a:lnTo>
                  <a:lnTo>
                    <a:pt x="656424" y="596750"/>
                  </a:lnTo>
                  <a:lnTo>
                    <a:pt x="0" y="596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 rot="-10800000">
              <a:off x="5536797" y="4404406"/>
              <a:ext cx="841377" cy="764888"/>
            </a:xfrm>
            <a:custGeom>
              <a:avLst/>
              <a:gdLst/>
              <a:ahLst/>
              <a:cxnLst/>
              <a:rect l="l" t="t" r="r" b="b"/>
              <a:pathLst>
                <a:path w="841377" h="764888">
                  <a:moveTo>
                    <a:pt x="0" y="0"/>
                  </a:moveTo>
                  <a:lnTo>
                    <a:pt x="841377" y="0"/>
                  </a:lnTo>
                  <a:lnTo>
                    <a:pt x="841377" y="764888"/>
                  </a:lnTo>
                  <a:lnTo>
                    <a:pt x="0" y="764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 rot="-10800000">
              <a:off x="914819" y="2965695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4" y="0"/>
                  </a:lnTo>
                  <a:lnTo>
                    <a:pt x="656424" y="596749"/>
                  </a:lnTo>
                  <a:lnTo>
                    <a:pt x="0" y="596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7582597">
              <a:off x="7231276" y="4691863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4" y="0"/>
                  </a:lnTo>
                  <a:lnTo>
                    <a:pt x="656424" y="596750"/>
                  </a:lnTo>
                  <a:lnTo>
                    <a:pt x="0" y="596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 rot="-9625664">
              <a:off x="6092598" y="3504294"/>
              <a:ext cx="1483135" cy="1062464"/>
            </a:xfrm>
            <a:custGeom>
              <a:avLst/>
              <a:gdLst/>
              <a:ahLst/>
              <a:cxnLst/>
              <a:rect l="l" t="t" r="r" b="b"/>
              <a:pathLst>
                <a:path w="1483135" h="1062464">
                  <a:moveTo>
                    <a:pt x="0" y="0"/>
                  </a:moveTo>
                  <a:lnTo>
                    <a:pt x="1483135" y="0"/>
                  </a:lnTo>
                  <a:lnTo>
                    <a:pt x="1483135" y="1062465"/>
                  </a:lnTo>
                  <a:lnTo>
                    <a:pt x="0" y="1062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 rot="10130337" flipH="1">
              <a:off x="1217938" y="1306106"/>
              <a:ext cx="1483135" cy="1062464"/>
            </a:xfrm>
            <a:custGeom>
              <a:avLst/>
              <a:gdLst/>
              <a:ahLst/>
              <a:cxnLst/>
              <a:rect l="l" t="t" r="r" b="b"/>
              <a:pathLst>
                <a:path w="1483135" h="1062464">
                  <a:moveTo>
                    <a:pt x="1483136" y="0"/>
                  </a:moveTo>
                  <a:lnTo>
                    <a:pt x="0" y="0"/>
                  </a:lnTo>
                  <a:lnTo>
                    <a:pt x="0" y="1062464"/>
                  </a:lnTo>
                  <a:lnTo>
                    <a:pt x="1483136" y="1062464"/>
                  </a:lnTo>
                  <a:lnTo>
                    <a:pt x="1483136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 rot="7703464">
              <a:off x="678681" y="1799523"/>
              <a:ext cx="472276" cy="892618"/>
            </a:xfrm>
            <a:custGeom>
              <a:avLst/>
              <a:gdLst/>
              <a:ahLst/>
              <a:cxnLst/>
              <a:rect l="l" t="t" r="r" b="b"/>
              <a:pathLst>
                <a:path w="472276" h="892618">
                  <a:moveTo>
                    <a:pt x="0" y="0"/>
                  </a:moveTo>
                  <a:lnTo>
                    <a:pt x="472276" y="0"/>
                  </a:lnTo>
                  <a:lnTo>
                    <a:pt x="472276" y="892617"/>
                  </a:lnTo>
                  <a:lnTo>
                    <a:pt x="0" y="892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 rot="-3205502">
              <a:off x="4572869" y="4138445"/>
              <a:ext cx="428704" cy="810264"/>
            </a:xfrm>
            <a:custGeom>
              <a:avLst/>
              <a:gdLst/>
              <a:ahLst/>
              <a:cxnLst/>
              <a:rect l="l" t="t" r="r" b="b"/>
              <a:pathLst>
                <a:path w="428704" h="810264">
                  <a:moveTo>
                    <a:pt x="0" y="0"/>
                  </a:moveTo>
                  <a:lnTo>
                    <a:pt x="428704" y="0"/>
                  </a:lnTo>
                  <a:lnTo>
                    <a:pt x="428704" y="810264"/>
                  </a:lnTo>
                  <a:lnTo>
                    <a:pt x="0" y="81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4216183">
              <a:off x="2475469" y="3921836"/>
              <a:ext cx="428704" cy="810264"/>
            </a:xfrm>
            <a:custGeom>
              <a:avLst/>
              <a:gdLst/>
              <a:ahLst/>
              <a:cxnLst/>
              <a:rect l="l" t="t" r="r" b="b"/>
              <a:pathLst>
                <a:path w="428704" h="810264">
                  <a:moveTo>
                    <a:pt x="0" y="0"/>
                  </a:moveTo>
                  <a:lnTo>
                    <a:pt x="428704" y="0"/>
                  </a:lnTo>
                  <a:lnTo>
                    <a:pt x="428704" y="810265"/>
                  </a:lnTo>
                  <a:lnTo>
                    <a:pt x="0" y="810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 rot="5150379">
              <a:off x="9126856" y="3742534"/>
              <a:ext cx="358284" cy="677169"/>
            </a:xfrm>
            <a:custGeom>
              <a:avLst/>
              <a:gdLst/>
              <a:ahLst/>
              <a:cxnLst/>
              <a:rect l="l" t="t" r="r" b="b"/>
              <a:pathLst>
                <a:path w="358284" h="677169">
                  <a:moveTo>
                    <a:pt x="0" y="0"/>
                  </a:moveTo>
                  <a:lnTo>
                    <a:pt x="358284" y="0"/>
                  </a:lnTo>
                  <a:lnTo>
                    <a:pt x="358284" y="677169"/>
                  </a:lnTo>
                  <a:lnTo>
                    <a:pt x="0" y="677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 rot="-8301361">
              <a:off x="1992922" y="3960078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-10800000">
              <a:off x="8603809" y="3836704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69" y="0"/>
                  </a:lnTo>
                  <a:lnTo>
                    <a:pt x="180869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-10800000">
              <a:off x="5536797" y="4206416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 rot="-10800000">
              <a:off x="8135171" y="4111470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6" name="Freeform 46"/>
            <p:cNvSpPr/>
            <p:nvPr/>
          </p:nvSpPr>
          <p:spPr>
            <a:xfrm rot="-10800000">
              <a:off x="3331112" y="3793205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69" y="0"/>
                  </a:lnTo>
                  <a:lnTo>
                    <a:pt x="180869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 rot="-10800000">
              <a:off x="734872" y="2708083"/>
              <a:ext cx="180259" cy="168788"/>
            </a:xfrm>
            <a:custGeom>
              <a:avLst/>
              <a:gdLst/>
              <a:ahLst/>
              <a:cxnLst/>
              <a:rect l="l" t="t" r="r" b="b"/>
              <a:pathLst>
                <a:path w="180259" h="168788">
                  <a:moveTo>
                    <a:pt x="0" y="0"/>
                  </a:moveTo>
                  <a:lnTo>
                    <a:pt x="180259" y="0"/>
                  </a:lnTo>
                  <a:lnTo>
                    <a:pt x="180259" y="168788"/>
                  </a:lnTo>
                  <a:lnTo>
                    <a:pt x="0" y="168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8" name="Group 48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sp>
          <p:nvSpPr>
            <p:cNvPr id="49" name="Freeform 49"/>
            <p:cNvSpPr/>
            <p:nvPr/>
          </p:nvSpPr>
          <p:spPr>
            <a:xfrm rot="7773295">
              <a:off x="1923129" y="2338699"/>
              <a:ext cx="1132274" cy="1592713"/>
            </a:xfrm>
            <a:custGeom>
              <a:avLst/>
              <a:gdLst/>
              <a:ahLst/>
              <a:cxnLst/>
              <a:rect l="l" t="t" r="r" b="b"/>
              <a:pathLst>
                <a:path w="1132274" h="1592713">
                  <a:moveTo>
                    <a:pt x="0" y="0"/>
                  </a:moveTo>
                  <a:lnTo>
                    <a:pt x="1132274" y="0"/>
                  </a:lnTo>
                  <a:lnTo>
                    <a:pt x="1132274" y="1592712"/>
                  </a:lnTo>
                  <a:lnTo>
                    <a:pt x="0" y="1592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Freeform 50"/>
            <p:cNvSpPr/>
            <p:nvPr/>
          </p:nvSpPr>
          <p:spPr>
            <a:xfrm rot="-9483203">
              <a:off x="236216" y="141652"/>
              <a:ext cx="1042305" cy="1466158"/>
            </a:xfrm>
            <a:custGeom>
              <a:avLst/>
              <a:gdLst/>
              <a:ahLst/>
              <a:cxnLst/>
              <a:rect l="l" t="t" r="r" b="b"/>
              <a:pathLst>
                <a:path w="1042305" h="1466158">
                  <a:moveTo>
                    <a:pt x="0" y="0"/>
                  </a:moveTo>
                  <a:lnTo>
                    <a:pt x="1042306" y="0"/>
                  </a:lnTo>
                  <a:lnTo>
                    <a:pt x="1042306" y="1466159"/>
                  </a:lnTo>
                  <a:lnTo>
                    <a:pt x="0" y="1466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1" name="Freeform 51"/>
            <p:cNvSpPr/>
            <p:nvPr/>
          </p:nvSpPr>
          <p:spPr>
            <a:xfrm rot="3514604">
              <a:off x="3034455" y="4167100"/>
              <a:ext cx="955054" cy="1343426"/>
            </a:xfrm>
            <a:custGeom>
              <a:avLst/>
              <a:gdLst/>
              <a:ahLst/>
              <a:cxnLst/>
              <a:rect l="l" t="t" r="r" b="b"/>
              <a:pathLst>
                <a:path w="955054" h="1343426">
                  <a:moveTo>
                    <a:pt x="0" y="0"/>
                  </a:moveTo>
                  <a:lnTo>
                    <a:pt x="955053" y="0"/>
                  </a:lnTo>
                  <a:lnTo>
                    <a:pt x="955053" y="1343426"/>
                  </a:lnTo>
                  <a:lnTo>
                    <a:pt x="0" y="1343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Freeform 52"/>
            <p:cNvSpPr/>
            <p:nvPr/>
          </p:nvSpPr>
          <p:spPr>
            <a:xfrm rot="6331839">
              <a:off x="8247411" y="4132390"/>
              <a:ext cx="1074535" cy="1511494"/>
            </a:xfrm>
            <a:custGeom>
              <a:avLst/>
              <a:gdLst/>
              <a:ahLst/>
              <a:cxnLst/>
              <a:rect l="l" t="t" r="r" b="b"/>
              <a:pathLst>
                <a:path w="1074535" h="1511494">
                  <a:moveTo>
                    <a:pt x="0" y="0"/>
                  </a:moveTo>
                  <a:lnTo>
                    <a:pt x="1074535" y="0"/>
                  </a:lnTo>
                  <a:lnTo>
                    <a:pt x="1074535" y="1511494"/>
                  </a:lnTo>
                  <a:lnTo>
                    <a:pt x="0" y="1511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3" name="Freeform 53"/>
            <p:cNvSpPr/>
            <p:nvPr/>
          </p:nvSpPr>
          <p:spPr>
            <a:xfrm rot="-9873130">
              <a:off x="3622722" y="2915509"/>
              <a:ext cx="1720534" cy="1202223"/>
            </a:xfrm>
            <a:custGeom>
              <a:avLst/>
              <a:gdLst/>
              <a:ahLst/>
              <a:cxnLst/>
              <a:rect l="l" t="t" r="r" b="b"/>
              <a:pathLst>
                <a:path w="1720534" h="1202223">
                  <a:moveTo>
                    <a:pt x="0" y="0"/>
                  </a:moveTo>
                  <a:lnTo>
                    <a:pt x="1720534" y="0"/>
                  </a:lnTo>
                  <a:lnTo>
                    <a:pt x="1720534" y="1202223"/>
                  </a:lnTo>
                  <a:lnTo>
                    <a:pt x="0" y="1202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 rot="-10800000">
              <a:off x="1832842" y="4717653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4" y="0"/>
                  </a:lnTo>
                  <a:lnTo>
                    <a:pt x="656424" y="596750"/>
                  </a:lnTo>
                  <a:lnTo>
                    <a:pt x="0" y="596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5" name="Freeform 55"/>
            <p:cNvSpPr/>
            <p:nvPr/>
          </p:nvSpPr>
          <p:spPr>
            <a:xfrm rot="-10800000">
              <a:off x="5536797" y="4404406"/>
              <a:ext cx="841377" cy="764888"/>
            </a:xfrm>
            <a:custGeom>
              <a:avLst/>
              <a:gdLst/>
              <a:ahLst/>
              <a:cxnLst/>
              <a:rect l="l" t="t" r="r" b="b"/>
              <a:pathLst>
                <a:path w="841377" h="764888">
                  <a:moveTo>
                    <a:pt x="0" y="0"/>
                  </a:moveTo>
                  <a:lnTo>
                    <a:pt x="841377" y="0"/>
                  </a:lnTo>
                  <a:lnTo>
                    <a:pt x="841377" y="764888"/>
                  </a:lnTo>
                  <a:lnTo>
                    <a:pt x="0" y="764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6" name="Freeform 56"/>
            <p:cNvSpPr/>
            <p:nvPr/>
          </p:nvSpPr>
          <p:spPr>
            <a:xfrm rot="-10800000">
              <a:off x="914819" y="2965695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4" y="0"/>
                  </a:lnTo>
                  <a:lnTo>
                    <a:pt x="656424" y="596749"/>
                  </a:lnTo>
                  <a:lnTo>
                    <a:pt x="0" y="596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7" name="Freeform 57"/>
            <p:cNvSpPr/>
            <p:nvPr/>
          </p:nvSpPr>
          <p:spPr>
            <a:xfrm rot="7582597">
              <a:off x="7231276" y="4691863"/>
              <a:ext cx="656424" cy="596749"/>
            </a:xfrm>
            <a:custGeom>
              <a:avLst/>
              <a:gdLst/>
              <a:ahLst/>
              <a:cxnLst/>
              <a:rect l="l" t="t" r="r" b="b"/>
              <a:pathLst>
                <a:path w="656424" h="596749">
                  <a:moveTo>
                    <a:pt x="0" y="0"/>
                  </a:moveTo>
                  <a:lnTo>
                    <a:pt x="656424" y="0"/>
                  </a:lnTo>
                  <a:lnTo>
                    <a:pt x="656424" y="596750"/>
                  </a:lnTo>
                  <a:lnTo>
                    <a:pt x="0" y="596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8" name="Freeform 58"/>
            <p:cNvSpPr/>
            <p:nvPr/>
          </p:nvSpPr>
          <p:spPr>
            <a:xfrm rot="-9625664">
              <a:off x="6092598" y="3504294"/>
              <a:ext cx="1483135" cy="1062464"/>
            </a:xfrm>
            <a:custGeom>
              <a:avLst/>
              <a:gdLst/>
              <a:ahLst/>
              <a:cxnLst/>
              <a:rect l="l" t="t" r="r" b="b"/>
              <a:pathLst>
                <a:path w="1483135" h="1062464">
                  <a:moveTo>
                    <a:pt x="0" y="0"/>
                  </a:moveTo>
                  <a:lnTo>
                    <a:pt x="1483135" y="0"/>
                  </a:lnTo>
                  <a:lnTo>
                    <a:pt x="1483135" y="1062465"/>
                  </a:lnTo>
                  <a:lnTo>
                    <a:pt x="0" y="1062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59"/>
            <p:cNvSpPr/>
            <p:nvPr/>
          </p:nvSpPr>
          <p:spPr>
            <a:xfrm rot="10130337" flipH="1">
              <a:off x="1217938" y="1306106"/>
              <a:ext cx="1483135" cy="1062464"/>
            </a:xfrm>
            <a:custGeom>
              <a:avLst/>
              <a:gdLst/>
              <a:ahLst/>
              <a:cxnLst/>
              <a:rect l="l" t="t" r="r" b="b"/>
              <a:pathLst>
                <a:path w="1483135" h="1062464">
                  <a:moveTo>
                    <a:pt x="1483136" y="0"/>
                  </a:moveTo>
                  <a:lnTo>
                    <a:pt x="0" y="0"/>
                  </a:lnTo>
                  <a:lnTo>
                    <a:pt x="0" y="1062464"/>
                  </a:lnTo>
                  <a:lnTo>
                    <a:pt x="1483136" y="1062464"/>
                  </a:lnTo>
                  <a:lnTo>
                    <a:pt x="1483136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Freeform 60"/>
            <p:cNvSpPr/>
            <p:nvPr/>
          </p:nvSpPr>
          <p:spPr>
            <a:xfrm rot="7703464">
              <a:off x="678681" y="1799523"/>
              <a:ext cx="472276" cy="892618"/>
            </a:xfrm>
            <a:custGeom>
              <a:avLst/>
              <a:gdLst/>
              <a:ahLst/>
              <a:cxnLst/>
              <a:rect l="l" t="t" r="r" b="b"/>
              <a:pathLst>
                <a:path w="472276" h="892618">
                  <a:moveTo>
                    <a:pt x="0" y="0"/>
                  </a:moveTo>
                  <a:lnTo>
                    <a:pt x="472276" y="0"/>
                  </a:lnTo>
                  <a:lnTo>
                    <a:pt x="472276" y="892617"/>
                  </a:lnTo>
                  <a:lnTo>
                    <a:pt x="0" y="892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1" name="Freeform 61"/>
            <p:cNvSpPr/>
            <p:nvPr/>
          </p:nvSpPr>
          <p:spPr>
            <a:xfrm rot="-3205502">
              <a:off x="4572869" y="4138445"/>
              <a:ext cx="428704" cy="810264"/>
            </a:xfrm>
            <a:custGeom>
              <a:avLst/>
              <a:gdLst/>
              <a:ahLst/>
              <a:cxnLst/>
              <a:rect l="l" t="t" r="r" b="b"/>
              <a:pathLst>
                <a:path w="428704" h="810264">
                  <a:moveTo>
                    <a:pt x="0" y="0"/>
                  </a:moveTo>
                  <a:lnTo>
                    <a:pt x="428704" y="0"/>
                  </a:lnTo>
                  <a:lnTo>
                    <a:pt x="428704" y="810264"/>
                  </a:lnTo>
                  <a:lnTo>
                    <a:pt x="0" y="810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2" name="Freeform 62"/>
            <p:cNvSpPr/>
            <p:nvPr/>
          </p:nvSpPr>
          <p:spPr>
            <a:xfrm rot="4216183">
              <a:off x="2475469" y="3921836"/>
              <a:ext cx="428704" cy="810264"/>
            </a:xfrm>
            <a:custGeom>
              <a:avLst/>
              <a:gdLst/>
              <a:ahLst/>
              <a:cxnLst/>
              <a:rect l="l" t="t" r="r" b="b"/>
              <a:pathLst>
                <a:path w="428704" h="810264">
                  <a:moveTo>
                    <a:pt x="0" y="0"/>
                  </a:moveTo>
                  <a:lnTo>
                    <a:pt x="428704" y="0"/>
                  </a:lnTo>
                  <a:lnTo>
                    <a:pt x="428704" y="810265"/>
                  </a:lnTo>
                  <a:lnTo>
                    <a:pt x="0" y="810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63"/>
            <p:cNvSpPr/>
            <p:nvPr/>
          </p:nvSpPr>
          <p:spPr>
            <a:xfrm rot="5150379">
              <a:off x="9126856" y="3742534"/>
              <a:ext cx="358284" cy="677169"/>
            </a:xfrm>
            <a:custGeom>
              <a:avLst/>
              <a:gdLst/>
              <a:ahLst/>
              <a:cxnLst/>
              <a:rect l="l" t="t" r="r" b="b"/>
              <a:pathLst>
                <a:path w="358284" h="677169">
                  <a:moveTo>
                    <a:pt x="0" y="0"/>
                  </a:moveTo>
                  <a:lnTo>
                    <a:pt x="358284" y="0"/>
                  </a:lnTo>
                  <a:lnTo>
                    <a:pt x="358284" y="677169"/>
                  </a:lnTo>
                  <a:lnTo>
                    <a:pt x="0" y="677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 rot="-8301361">
              <a:off x="1992922" y="3960078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 rot="-10800000">
              <a:off x="8603809" y="3836704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69" y="0"/>
                  </a:lnTo>
                  <a:lnTo>
                    <a:pt x="180869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66"/>
            <p:cNvSpPr/>
            <p:nvPr/>
          </p:nvSpPr>
          <p:spPr>
            <a:xfrm rot="-10800000">
              <a:off x="5536797" y="4206416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7" name="Freeform 67"/>
            <p:cNvSpPr/>
            <p:nvPr/>
          </p:nvSpPr>
          <p:spPr>
            <a:xfrm rot="-10800000">
              <a:off x="8135171" y="4111470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70" y="0"/>
                  </a:lnTo>
                  <a:lnTo>
                    <a:pt x="180870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8" name="Freeform 68"/>
            <p:cNvSpPr/>
            <p:nvPr/>
          </p:nvSpPr>
          <p:spPr>
            <a:xfrm rot="-10800000">
              <a:off x="3331112" y="3793205"/>
              <a:ext cx="180870" cy="169360"/>
            </a:xfrm>
            <a:custGeom>
              <a:avLst/>
              <a:gdLst/>
              <a:ahLst/>
              <a:cxnLst/>
              <a:rect l="l" t="t" r="r" b="b"/>
              <a:pathLst>
                <a:path w="180870" h="169360">
                  <a:moveTo>
                    <a:pt x="0" y="0"/>
                  </a:moveTo>
                  <a:lnTo>
                    <a:pt x="180869" y="0"/>
                  </a:lnTo>
                  <a:lnTo>
                    <a:pt x="180869" y="169360"/>
                  </a:lnTo>
                  <a:lnTo>
                    <a:pt x="0" y="169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9" name="Freeform 69"/>
            <p:cNvSpPr/>
            <p:nvPr/>
          </p:nvSpPr>
          <p:spPr>
            <a:xfrm rot="-10800000">
              <a:off x="734872" y="2708083"/>
              <a:ext cx="180259" cy="168788"/>
            </a:xfrm>
            <a:custGeom>
              <a:avLst/>
              <a:gdLst/>
              <a:ahLst/>
              <a:cxnLst/>
              <a:rect l="l" t="t" r="r" b="b"/>
              <a:pathLst>
                <a:path w="180259" h="168788">
                  <a:moveTo>
                    <a:pt x="0" y="0"/>
                  </a:moveTo>
                  <a:lnTo>
                    <a:pt x="180259" y="0"/>
                  </a:lnTo>
                  <a:lnTo>
                    <a:pt x="180259" y="168788"/>
                  </a:lnTo>
                  <a:lnTo>
                    <a:pt x="0" y="168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0" name="Freeform 70"/>
          <p:cNvSpPr/>
          <p:nvPr/>
        </p:nvSpPr>
        <p:spPr>
          <a:xfrm>
            <a:off x="6287387" y="2381602"/>
            <a:ext cx="3179255" cy="3187223"/>
          </a:xfrm>
          <a:custGeom>
            <a:avLst/>
            <a:gdLst/>
            <a:ahLst/>
            <a:cxnLst/>
            <a:rect l="l" t="t" r="r" b="b"/>
            <a:pathLst>
              <a:path w="3179255" h="3187223">
                <a:moveTo>
                  <a:pt x="0" y="0"/>
                </a:moveTo>
                <a:lnTo>
                  <a:pt x="3179256" y="0"/>
                </a:lnTo>
                <a:lnTo>
                  <a:pt x="3179256" y="3187224"/>
                </a:lnTo>
                <a:lnTo>
                  <a:pt x="0" y="31872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14073355" y="2630015"/>
            <a:ext cx="3185945" cy="3185945"/>
          </a:xfrm>
          <a:custGeom>
            <a:avLst/>
            <a:gdLst/>
            <a:ahLst/>
            <a:cxnLst/>
            <a:rect l="l" t="t" r="r" b="b"/>
            <a:pathLst>
              <a:path w="3185945" h="3185945">
                <a:moveTo>
                  <a:pt x="0" y="0"/>
                </a:moveTo>
                <a:lnTo>
                  <a:pt x="3185945" y="0"/>
                </a:lnTo>
                <a:lnTo>
                  <a:pt x="3185945" y="3185944"/>
                </a:lnTo>
                <a:lnTo>
                  <a:pt x="0" y="318594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11771124" y="2512292"/>
            <a:ext cx="883731" cy="3303668"/>
          </a:xfrm>
          <a:custGeom>
            <a:avLst/>
            <a:gdLst/>
            <a:ahLst/>
            <a:cxnLst/>
            <a:rect l="l" t="t" r="r" b="b"/>
            <a:pathLst>
              <a:path w="883731" h="3303668">
                <a:moveTo>
                  <a:pt x="0" y="0"/>
                </a:moveTo>
                <a:lnTo>
                  <a:pt x="883731" y="0"/>
                </a:lnTo>
                <a:lnTo>
                  <a:pt x="883731" y="3303667"/>
                </a:lnTo>
                <a:lnTo>
                  <a:pt x="0" y="330366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13638215" y="6737456"/>
            <a:ext cx="3806256" cy="2738919"/>
          </a:xfrm>
          <a:custGeom>
            <a:avLst/>
            <a:gdLst/>
            <a:ahLst/>
            <a:cxnLst/>
            <a:rect l="l" t="t" r="r" b="b"/>
            <a:pathLst>
              <a:path w="3806256" h="2738919">
                <a:moveTo>
                  <a:pt x="0" y="0"/>
                </a:moveTo>
                <a:lnTo>
                  <a:pt x="3806257" y="0"/>
                </a:lnTo>
                <a:lnTo>
                  <a:pt x="3806257" y="2738919"/>
                </a:lnTo>
                <a:lnTo>
                  <a:pt x="0" y="273891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1091592" y="2248024"/>
            <a:ext cx="3675301" cy="3675301"/>
          </a:xfrm>
          <a:custGeom>
            <a:avLst/>
            <a:gdLst/>
            <a:ahLst/>
            <a:cxnLst/>
            <a:rect l="l" t="t" r="r" b="b"/>
            <a:pathLst>
              <a:path w="3675301" h="3675301">
                <a:moveTo>
                  <a:pt x="0" y="0"/>
                </a:moveTo>
                <a:lnTo>
                  <a:pt x="3675301" y="0"/>
                </a:lnTo>
                <a:lnTo>
                  <a:pt x="3675301" y="3675301"/>
                </a:lnTo>
                <a:lnTo>
                  <a:pt x="0" y="367530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49643" y="6318579"/>
            <a:ext cx="6695230" cy="3609370"/>
          </a:xfrm>
          <a:custGeom>
            <a:avLst/>
            <a:gdLst/>
            <a:ahLst/>
            <a:cxnLst/>
            <a:rect l="l" t="t" r="r" b="b"/>
            <a:pathLst>
              <a:path w="6695230" h="3609370">
                <a:moveTo>
                  <a:pt x="0" y="0"/>
                </a:moveTo>
                <a:lnTo>
                  <a:pt x="6695230" y="0"/>
                </a:lnTo>
                <a:lnTo>
                  <a:pt x="6695230" y="3609370"/>
                </a:lnTo>
                <a:lnTo>
                  <a:pt x="0" y="360937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20979" b="-33673"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7775746" y="6785736"/>
            <a:ext cx="4879109" cy="2776927"/>
          </a:xfrm>
          <a:custGeom>
            <a:avLst/>
            <a:gdLst/>
            <a:ahLst/>
            <a:cxnLst/>
            <a:rect l="l" t="t" r="r" b="b"/>
            <a:pathLst>
              <a:path w="4879109" h="2776927">
                <a:moveTo>
                  <a:pt x="0" y="0"/>
                </a:moveTo>
                <a:lnTo>
                  <a:pt x="4879109" y="0"/>
                </a:lnTo>
                <a:lnTo>
                  <a:pt x="4879109" y="2776927"/>
                </a:lnTo>
                <a:lnTo>
                  <a:pt x="0" y="277692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 t="-75701"/>
            </a:stretch>
          </a:blipFill>
        </p:spPr>
      </p:sp>
      <p:sp>
        <p:nvSpPr>
          <p:cNvPr id="77" name="Freeform 77"/>
          <p:cNvSpPr/>
          <p:nvPr/>
        </p:nvSpPr>
        <p:spPr>
          <a:xfrm rot="426536">
            <a:off x="7839871" y="3229594"/>
            <a:ext cx="2231930" cy="2457704"/>
          </a:xfrm>
          <a:custGeom>
            <a:avLst/>
            <a:gdLst/>
            <a:ahLst/>
            <a:cxnLst/>
            <a:rect l="l" t="t" r="r" b="b"/>
            <a:pathLst>
              <a:path w="2231930" h="2457704">
                <a:moveTo>
                  <a:pt x="0" y="0"/>
                </a:moveTo>
                <a:lnTo>
                  <a:pt x="2231930" y="0"/>
                </a:lnTo>
                <a:lnTo>
                  <a:pt x="2231930" y="2457704"/>
                </a:lnTo>
                <a:lnTo>
                  <a:pt x="0" y="2457704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 t="-38738" b="-14857"/>
            </a:stretch>
          </a:blipFill>
        </p:spPr>
      </p:sp>
      <p:sp>
        <p:nvSpPr>
          <p:cNvPr id="78" name="TextBox 78"/>
          <p:cNvSpPr txBox="1"/>
          <p:nvPr/>
        </p:nvSpPr>
        <p:spPr>
          <a:xfrm>
            <a:off x="1288898" y="923925"/>
            <a:ext cx="15706519" cy="1347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8"/>
              </a:lnSpc>
            </a:pPr>
            <a:r>
              <a:rPr lang="en-US" sz="8164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NGUYÊN VẬT LIỆU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636636" y="5768334"/>
            <a:ext cx="3068044" cy="61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8"/>
              </a:lnSpc>
            </a:pPr>
            <a:r>
              <a:rPr lang="en-US" sz="3750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QUE KEM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921076" y="5645026"/>
            <a:ext cx="3131674" cy="1140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BÌA MÀU, GIẤY MÀU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0855714" y="6019010"/>
            <a:ext cx="3131674" cy="56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KEO DÁN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4100491" y="6063241"/>
            <a:ext cx="3131674" cy="56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KÉO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4100491" y="9552575"/>
            <a:ext cx="3131674" cy="56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XỐP DÍNH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242466" y="9628380"/>
            <a:ext cx="3970523" cy="56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CON DẤU IN MÀU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288898" y="9628380"/>
            <a:ext cx="3970523" cy="561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0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MÀU NƯỚC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01777">
            <a:off x="306286" y="306286"/>
            <a:ext cx="2049812" cy="2049812"/>
          </a:xfrm>
          <a:custGeom>
            <a:avLst/>
            <a:gdLst/>
            <a:ahLst/>
            <a:cxnLst/>
            <a:rect l="l" t="t" r="r" b="b"/>
            <a:pathLst>
              <a:path w="2049812" h="2049812">
                <a:moveTo>
                  <a:pt x="0" y="0"/>
                </a:moveTo>
                <a:lnTo>
                  <a:pt x="2049812" y="0"/>
                </a:lnTo>
                <a:lnTo>
                  <a:pt x="2049812" y="2049812"/>
                </a:lnTo>
                <a:lnTo>
                  <a:pt x="0" y="2049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31063" y="1596990"/>
            <a:ext cx="2928237" cy="1525805"/>
          </a:xfrm>
          <a:custGeom>
            <a:avLst/>
            <a:gdLst/>
            <a:ahLst/>
            <a:cxnLst/>
            <a:rect l="l" t="t" r="r" b="b"/>
            <a:pathLst>
              <a:path w="2928237" h="1525805">
                <a:moveTo>
                  <a:pt x="0" y="0"/>
                </a:moveTo>
                <a:lnTo>
                  <a:pt x="2928237" y="0"/>
                </a:lnTo>
                <a:lnTo>
                  <a:pt x="2928237" y="1525805"/>
                </a:lnTo>
                <a:lnTo>
                  <a:pt x="0" y="1525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711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sp>
          <p:nvSpPr>
            <p:cNvPr id="5" name="Freeform 5"/>
            <p:cNvSpPr/>
            <p:nvPr/>
          </p:nvSpPr>
          <p:spPr>
            <a:xfrm>
              <a:off x="2310502" y="617199"/>
              <a:ext cx="2234484" cy="6334876"/>
            </a:xfrm>
            <a:custGeom>
              <a:avLst/>
              <a:gdLst/>
              <a:ahLst/>
              <a:cxnLst/>
              <a:rect l="l" t="t" r="r" b="b"/>
              <a:pathLst>
                <a:path w="2234484" h="6334876">
                  <a:moveTo>
                    <a:pt x="0" y="0"/>
                  </a:moveTo>
                  <a:lnTo>
                    <a:pt x="2234483" y="0"/>
                  </a:lnTo>
                  <a:lnTo>
                    <a:pt x="2234483" y="6334876"/>
                  </a:lnTo>
                  <a:lnTo>
                    <a:pt x="0" y="6334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840920" y="2664153"/>
              <a:ext cx="2939163" cy="4209738"/>
            </a:xfrm>
            <a:custGeom>
              <a:avLst/>
              <a:gdLst/>
              <a:ahLst/>
              <a:cxnLst/>
              <a:rect l="l" t="t" r="r" b="b"/>
              <a:pathLst>
                <a:path w="2939163" h="4209738">
                  <a:moveTo>
                    <a:pt x="0" y="0"/>
                  </a:moveTo>
                  <a:lnTo>
                    <a:pt x="2939163" y="0"/>
                  </a:lnTo>
                  <a:lnTo>
                    <a:pt x="2939163" y="4209738"/>
                  </a:lnTo>
                  <a:lnTo>
                    <a:pt x="0" y="4209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2565946">
              <a:off x="1808647" y="219465"/>
              <a:ext cx="1003709" cy="912463"/>
            </a:xfrm>
            <a:custGeom>
              <a:avLst/>
              <a:gdLst/>
              <a:ahLst/>
              <a:cxnLst/>
              <a:rect l="l" t="t" r="r" b="b"/>
              <a:pathLst>
                <a:path w="1003709" h="912463">
                  <a:moveTo>
                    <a:pt x="0" y="0"/>
                  </a:moveTo>
                  <a:lnTo>
                    <a:pt x="1003709" y="0"/>
                  </a:lnTo>
                  <a:lnTo>
                    <a:pt x="1003709" y="912463"/>
                  </a:lnTo>
                  <a:lnTo>
                    <a:pt x="0" y="91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5771336"/>
              <a:ext cx="752770" cy="759676"/>
            </a:xfrm>
            <a:custGeom>
              <a:avLst/>
              <a:gdLst/>
              <a:ahLst/>
              <a:cxnLst/>
              <a:rect l="l" t="t" r="r" b="b"/>
              <a:pathLst>
                <a:path w="752770" h="759676">
                  <a:moveTo>
                    <a:pt x="0" y="0"/>
                  </a:moveTo>
                  <a:lnTo>
                    <a:pt x="752770" y="0"/>
                  </a:lnTo>
                  <a:lnTo>
                    <a:pt x="752770" y="759676"/>
                  </a:lnTo>
                  <a:lnTo>
                    <a:pt x="0" y="759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846211" y="305520"/>
            <a:ext cx="15706519" cy="134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8"/>
              </a:lnSpc>
            </a:pPr>
            <a:r>
              <a:rPr lang="en-US" sz="8164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ĐÈN GIAO THÔNG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2336580" y="1331192"/>
            <a:ext cx="5472303" cy="9571271"/>
          </a:xfrm>
          <a:custGeom>
            <a:avLst/>
            <a:gdLst/>
            <a:ahLst/>
            <a:cxnLst/>
            <a:rect l="l" t="t" r="r" b="b"/>
            <a:pathLst>
              <a:path w="5472303" h="9571271">
                <a:moveTo>
                  <a:pt x="0" y="0"/>
                </a:moveTo>
                <a:lnTo>
                  <a:pt x="5472303" y="0"/>
                </a:lnTo>
                <a:lnTo>
                  <a:pt x="5472303" y="9571271"/>
                </a:lnTo>
                <a:lnTo>
                  <a:pt x="0" y="957127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6596" t="-413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812305" y="3326247"/>
            <a:ext cx="10796796" cy="501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0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1: CẮT HÌNH CHỮ NHẬT BẰNG BÌA MÀU ĐEN, HÌNH TRÒN BÌA MÀU ĐỎ, VÀNG, XANH</a:t>
            </a:r>
          </a:p>
          <a:p>
            <a:pPr algn="just">
              <a:lnSpc>
                <a:spcPts val="570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2: TRẺ DÁN QUE KEM VÀ HÌNH CHỮ NHẬT LÀM THÂN ĐÈN VÀ CHÂN ĐÈN.</a:t>
            </a:r>
          </a:p>
          <a:p>
            <a:pPr algn="just">
              <a:lnSpc>
                <a:spcPts val="570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3:  CHỌN CÁC HÌNH TRÒN MÀU XANH, ĐỎ, VÀNG, SẮP XẾP VÀ DÁN CÁC HÌNH TRÒN LÀM TÍN HIỆU ĐÈN GIAO THÔNG.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01777">
            <a:off x="306286" y="306286"/>
            <a:ext cx="2049812" cy="2049812"/>
          </a:xfrm>
          <a:custGeom>
            <a:avLst/>
            <a:gdLst/>
            <a:ahLst/>
            <a:cxnLst/>
            <a:rect l="l" t="t" r="r" b="b"/>
            <a:pathLst>
              <a:path w="2049812" h="2049812">
                <a:moveTo>
                  <a:pt x="0" y="0"/>
                </a:moveTo>
                <a:lnTo>
                  <a:pt x="2049812" y="0"/>
                </a:lnTo>
                <a:lnTo>
                  <a:pt x="2049812" y="2049812"/>
                </a:lnTo>
                <a:lnTo>
                  <a:pt x="0" y="2049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31063" y="1596990"/>
            <a:ext cx="2928237" cy="1525805"/>
          </a:xfrm>
          <a:custGeom>
            <a:avLst/>
            <a:gdLst/>
            <a:ahLst/>
            <a:cxnLst/>
            <a:rect l="l" t="t" r="r" b="b"/>
            <a:pathLst>
              <a:path w="2928237" h="1525805">
                <a:moveTo>
                  <a:pt x="0" y="0"/>
                </a:moveTo>
                <a:lnTo>
                  <a:pt x="2928237" y="0"/>
                </a:lnTo>
                <a:lnTo>
                  <a:pt x="2928237" y="1525805"/>
                </a:lnTo>
                <a:lnTo>
                  <a:pt x="0" y="1525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711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sp>
          <p:nvSpPr>
            <p:cNvPr id="5" name="Freeform 5"/>
            <p:cNvSpPr/>
            <p:nvPr/>
          </p:nvSpPr>
          <p:spPr>
            <a:xfrm>
              <a:off x="2310502" y="617199"/>
              <a:ext cx="2234484" cy="6334876"/>
            </a:xfrm>
            <a:custGeom>
              <a:avLst/>
              <a:gdLst/>
              <a:ahLst/>
              <a:cxnLst/>
              <a:rect l="l" t="t" r="r" b="b"/>
              <a:pathLst>
                <a:path w="2234484" h="6334876">
                  <a:moveTo>
                    <a:pt x="0" y="0"/>
                  </a:moveTo>
                  <a:lnTo>
                    <a:pt x="2234483" y="0"/>
                  </a:lnTo>
                  <a:lnTo>
                    <a:pt x="2234483" y="6334876"/>
                  </a:lnTo>
                  <a:lnTo>
                    <a:pt x="0" y="6334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840920" y="2664153"/>
              <a:ext cx="2939163" cy="4209738"/>
            </a:xfrm>
            <a:custGeom>
              <a:avLst/>
              <a:gdLst/>
              <a:ahLst/>
              <a:cxnLst/>
              <a:rect l="l" t="t" r="r" b="b"/>
              <a:pathLst>
                <a:path w="2939163" h="4209738">
                  <a:moveTo>
                    <a:pt x="0" y="0"/>
                  </a:moveTo>
                  <a:lnTo>
                    <a:pt x="2939163" y="0"/>
                  </a:lnTo>
                  <a:lnTo>
                    <a:pt x="2939163" y="4209738"/>
                  </a:lnTo>
                  <a:lnTo>
                    <a:pt x="0" y="4209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2565946">
              <a:off x="1808647" y="219465"/>
              <a:ext cx="1003709" cy="912463"/>
            </a:xfrm>
            <a:custGeom>
              <a:avLst/>
              <a:gdLst/>
              <a:ahLst/>
              <a:cxnLst/>
              <a:rect l="l" t="t" r="r" b="b"/>
              <a:pathLst>
                <a:path w="1003709" h="912463">
                  <a:moveTo>
                    <a:pt x="0" y="0"/>
                  </a:moveTo>
                  <a:lnTo>
                    <a:pt x="1003709" y="0"/>
                  </a:lnTo>
                  <a:lnTo>
                    <a:pt x="1003709" y="912463"/>
                  </a:lnTo>
                  <a:lnTo>
                    <a:pt x="0" y="91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5771336"/>
              <a:ext cx="752770" cy="759676"/>
            </a:xfrm>
            <a:custGeom>
              <a:avLst/>
              <a:gdLst/>
              <a:ahLst/>
              <a:cxnLst/>
              <a:rect l="l" t="t" r="r" b="b"/>
              <a:pathLst>
                <a:path w="752770" h="759676">
                  <a:moveTo>
                    <a:pt x="0" y="0"/>
                  </a:moveTo>
                  <a:lnTo>
                    <a:pt x="752770" y="0"/>
                  </a:lnTo>
                  <a:lnTo>
                    <a:pt x="752770" y="759676"/>
                  </a:lnTo>
                  <a:lnTo>
                    <a:pt x="0" y="759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1846211" y="305520"/>
            <a:ext cx="15706519" cy="134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8"/>
              </a:lnSpc>
            </a:pPr>
            <a:r>
              <a:rPr lang="en-US" sz="8164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ĐÈN GIAO THÔNG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12305" y="3364347"/>
            <a:ext cx="10587804" cy="401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1: CẮT HÌNH CHỮ NHẬT BẰNG BÌA MÀU ĐEN.</a:t>
            </a:r>
          </a:p>
          <a:p>
            <a:pPr algn="just">
              <a:lnSpc>
                <a:spcPts val="539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2: TRẺ DÁN QUE KEM VÀ HÌNH CHỮ NHẬT LÀM THÂN ĐÈN VÀ CHÂN ĐÈN.</a:t>
            </a:r>
          </a:p>
          <a:p>
            <a:pPr algn="just">
              <a:lnSpc>
                <a:spcPts val="539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3: DÙNG CON DẤU HÌNH TRÒN, CHẤM MÀU NƯỚC, VÀ IN VÀO THÂN ĐÈN GIAO THÔNG.</a:t>
            </a:r>
          </a:p>
        </p:txBody>
      </p:sp>
      <p:sp>
        <p:nvSpPr>
          <p:cNvPr id="11" name="Freeform 11"/>
          <p:cNvSpPr/>
          <p:nvPr/>
        </p:nvSpPr>
        <p:spPr>
          <a:xfrm>
            <a:off x="806133" y="2696426"/>
            <a:ext cx="4346367" cy="4894147"/>
          </a:xfrm>
          <a:custGeom>
            <a:avLst/>
            <a:gdLst/>
            <a:ahLst/>
            <a:cxnLst/>
            <a:rect l="l" t="t" r="r" b="b"/>
            <a:pathLst>
              <a:path w="4346367" h="4894147">
                <a:moveTo>
                  <a:pt x="0" y="0"/>
                </a:moveTo>
                <a:lnTo>
                  <a:pt x="4346367" y="0"/>
                </a:lnTo>
                <a:lnTo>
                  <a:pt x="4346367" y="4894148"/>
                </a:lnTo>
                <a:lnTo>
                  <a:pt x="0" y="48941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4744" t="-60193" r="-39767"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01777">
            <a:off x="306286" y="306286"/>
            <a:ext cx="2049812" cy="2049812"/>
          </a:xfrm>
          <a:custGeom>
            <a:avLst/>
            <a:gdLst/>
            <a:ahLst/>
            <a:cxnLst/>
            <a:rect l="l" t="t" r="r" b="b"/>
            <a:pathLst>
              <a:path w="2049812" h="2049812">
                <a:moveTo>
                  <a:pt x="0" y="0"/>
                </a:moveTo>
                <a:lnTo>
                  <a:pt x="2049812" y="0"/>
                </a:lnTo>
                <a:lnTo>
                  <a:pt x="2049812" y="2049812"/>
                </a:lnTo>
                <a:lnTo>
                  <a:pt x="0" y="2049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31063" y="1596990"/>
            <a:ext cx="2928237" cy="1525805"/>
          </a:xfrm>
          <a:custGeom>
            <a:avLst/>
            <a:gdLst/>
            <a:ahLst/>
            <a:cxnLst/>
            <a:rect l="l" t="t" r="r" b="b"/>
            <a:pathLst>
              <a:path w="2928237" h="1525805">
                <a:moveTo>
                  <a:pt x="0" y="0"/>
                </a:moveTo>
                <a:lnTo>
                  <a:pt x="2928237" y="0"/>
                </a:lnTo>
                <a:lnTo>
                  <a:pt x="2928237" y="1525805"/>
                </a:lnTo>
                <a:lnTo>
                  <a:pt x="0" y="1525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87116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5166340" y="5143500"/>
            <a:ext cx="3408739" cy="5214056"/>
            <a:chOff x="0" y="0"/>
            <a:chExt cx="4544985" cy="6952075"/>
          </a:xfrm>
        </p:grpSpPr>
        <p:sp>
          <p:nvSpPr>
            <p:cNvPr id="5" name="Freeform 5"/>
            <p:cNvSpPr/>
            <p:nvPr/>
          </p:nvSpPr>
          <p:spPr>
            <a:xfrm>
              <a:off x="2310502" y="617199"/>
              <a:ext cx="2234484" cy="6334876"/>
            </a:xfrm>
            <a:custGeom>
              <a:avLst/>
              <a:gdLst/>
              <a:ahLst/>
              <a:cxnLst/>
              <a:rect l="l" t="t" r="r" b="b"/>
              <a:pathLst>
                <a:path w="2234484" h="6334876">
                  <a:moveTo>
                    <a:pt x="0" y="0"/>
                  </a:moveTo>
                  <a:lnTo>
                    <a:pt x="2234483" y="0"/>
                  </a:lnTo>
                  <a:lnTo>
                    <a:pt x="2234483" y="6334876"/>
                  </a:lnTo>
                  <a:lnTo>
                    <a:pt x="0" y="6334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840920" y="2664153"/>
              <a:ext cx="2939163" cy="4209738"/>
            </a:xfrm>
            <a:custGeom>
              <a:avLst/>
              <a:gdLst/>
              <a:ahLst/>
              <a:cxnLst/>
              <a:rect l="l" t="t" r="r" b="b"/>
              <a:pathLst>
                <a:path w="2939163" h="4209738">
                  <a:moveTo>
                    <a:pt x="0" y="0"/>
                  </a:moveTo>
                  <a:lnTo>
                    <a:pt x="2939163" y="0"/>
                  </a:lnTo>
                  <a:lnTo>
                    <a:pt x="2939163" y="4209738"/>
                  </a:lnTo>
                  <a:lnTo>
                    <a:pt x="0" y="4209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-2565946">
              <a:off x="1808647" y="219465"/>
              <a:ext cx="1003709" cy="912463"/>
            </a:xfrm>
            <a:custGeom>
              <a:avLst/>
              <a:gdLst/>
              <a:ahLst/>
              <a:cxnLst/>
              <a:rect l="l" t="t" r="r" b="b"/>
              <a:pathLst>
                <a:path w="1003709" h="912463">
                  <a:moveTo>
                    <a:pt x="0" y="0"/>
                  </a:moveTo>
                  <a:lnTo>
                    <a:pt x="1003709" y="0"/>
                  </a:lnTo>
                  <a:lnTo>
                    <a:pt x="1003709" y="912463"/>
                  </a:lnTo>
                  <a:lnTo>
                    <a:pt x="0" y="91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5771336"/>
              <a:ext cx="752770" cy="759676"/>
            </a:xfrm>
            <a:custGeom>
              <a:avLst/>
              <a:gdLst/>
              <a:ahLst/>
              <a:cxnLst/>
              <a:rect l="l" t="t" r="r" b="b"/>
              <a:pathLst>
                <a:path w="752770" h="759676">
                  <a:moveTo>
                    <a:pt x="0" y="0"/>
                  </a:moveTo>
                  <a:lnTo>
                    <a:pt x="752770" y="0"/>
                  </a:lnTo>
                  <a:lnTo>
                    <a:pt x="752770" y="759676"/>
                  </a:lnTo>
                  <a:lnTo>
                    <a:pt x="0" y="759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696198" y="3248240"/>
            <a:ext cx="10587804" cy="536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1: CẮT HÌNH CHỮ NHẬT BẰNG BÌA MÀU ĐEN, CẮT HÌNH TRÒN MÀU TRẮNG.</a:t>
            </a:r>
          </a:p>
          <a:p>
            <a:pPr algn="just">
              <a:lnSpc>
                <a:spcPts val="539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2: TRẺ DÁN QUE KEM VÀ HÌNH CHỮ NHẬT LÀM THÂN ĐÈN VÀ CHÂN ĐÈN.</a:t>
            </a:r>
          </a:p>
          <a:p>
            <a:pPr algn="just">
              <a:lnSpc>
                <a:spcPts val="5394"/>
              </a:lnSpc>
            </a:pPr>
            <a:r>
              <a:rPr lang="en-US" sz="3436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BƯỚC 3: DÁN HÌNH TRÒN MÀU TRẮNG LÀM KHUÔN ĐÈN, XÉ GIẤY MÀU, VO TRÒN VÀ XẾP DÁN LÊN CÁC HÌNH TRÒN, TẠO MÀU SẮC CỦA ĐÈN GIAO THÔNG..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28700" y="2054102"/>
            <a:ext cx="3646732" cy="6124001"/>
          </a:xfrm>
          <a:custGeom>
            <a:avLst/>
            <a:gdLst/>
            <a:ahLst/>
            <a:cxnLst/>
            <a:rect l="l" t="t" r="r" b="b"/>
            <a:pathLst>
              <a:path w="3646732" h="6124001">
                <a:moveTo>
                  <a:pt x="0" y="0"/>
                </a:moveTo>
                <a:lnTo>
                  <a:pt x="3646732" y="0"/>
                </a:lnTo>
                <a:lnTo>
                  <a:pt x="3646732" y="6124001"/>
                </a:lnTo>
                <a:lnTo>
                  <a:pt x="0" y="61240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46226" t="-18710" r="-36254" b="-4950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46211" y="305520"/>
            <a:ext cx="15706519" cy="134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8"/>
              </a:lnSpc>
            </a:pPr>
            <a:r>
              <a:rPr lang="en-US" sz="8164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ĐÈN GIAO THÔNG</a:t>
            </a:r>
          </a:p>
        </p:txBody>
      </p:sp>
      <p:sp>
        <p:nvSpPr>
          <p:cNvPr id="12" name="Freeform 12"/>
          <p:cNvSpPr/>
          <p:nvPr/>
        </p:nvSpPr>
        <p:spPr>
          <a:xfrm>
            <a:off x="1846211" y="8143454"/>
            <a:ext cx="2576861" cy="2823086"/>
          </a:xfrm>
          <a:custGeom>
            <a:avLst/>
            <a:gdLst/>
            <a:ahLst/>
            <a:cxnLst/>
            <a:rect l="l" t="t" r="r" b="b"/>
            <a:pathLst>
              <a:path w="2576861" h="2823086">
                <a:moveTo>
                  <a:pt x="0" y="0"/>
                </a:moveTo>
                <a:lnTo>
                  <a:pt x="2576861" y="0"/>
                </a:lnTo>
                <a:lnTo>
                  <a:pt x="2576861" y="2823087"/>
                </a:lnTo>
                <a:lnTo>
                  <a:pt x="0" y="28230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89371" t="-240466" r="-90378"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4239" y="-1183667"/>
            <a:ext cx="11019278" cy="11711225"/>
            <a:chOff x="0" y="0"/>
            <a:chExt cx="14692371" cy="15614967"/>
          </a:xfrm>
        </p:grpSpPr>
        <p:sp>
          <p:nvSpPr>
            <p:cNvPr id="3" name="Freeform 3"/>
            <p:cNvSpPr/>
            <p:nvPr/>
          </p:nvSpPr>
          <p:spPr>
            <a:xfrm>
              <a:off x="4743026" y="982128"/>
              <a:ext cx="2562915" cy="2562915"/>
            </a:xfrm>
            <a:custGeom>
              <a:avLst/>
              <a:gdLst/>
              <a:ahLst/>
              <a:cxnLst/>
              <a:rect l="l" t="t" r="r" b="b"/>
              <a:pathLst>
                <a:path w="2562915" h="2562915">
                  <a:moveTo>
                    <a:pt x="0" y="0"/>
                  </a:moveTo>
                  <a:lnTo>
                    <a:pt x="2562915" y="0"/>
                  </a:lnTo>
                  <a:lnTo>
                    <a:pt x="2562915" y="2562916"/>
                  </a:lnTo>
                  <a:lnTo>
                    <a:pt x="0" y="256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9783327" y="12572172"/>
              <a:ext cx="2396055" cy="2396055"/>
            </a:xfrm>
            <a:custGeom>
              <a:avLst/>
              <a:gdLst/>
              <a:ahLst/>
              <a:cxnLst/>
              <a:rect l="l" t="t" r="r" b="b"/>
              <a:pathLst>
                <a:path w="2396055" h="2396055">
                  <a:moveTo>
                    <a:pt x="0" y="0"/>
                  </a:moveTo>
                  <a:lnTo>
                    <a:pt x="2396055" y="0"/>
                  </a:lnTo>
                  <a:lnTo>
                    <a:pt x="2396055" y="2396055"/>
                  </a:lnTo>
                  <a:lnTo>
                    <a:pt x="0" y="2396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1816156" y="10868515"/>
              <a:ext cx="2031533" cy="2857655"/>
            </a:xfrm>
            <a:custGeom>
              <a:avLst/>
              <a:gdLst/>
              <a:ahLst/>
              <a:cxnLst/>
              <a:rect l="l" t="t" r="r" b="b"/>
              <a:pathLst>
                <a:path w="2031533" h="2857655">
                  <a:moveTo>
                    <a:pt x="0" y="0"/>
                  </a:moveTo>
                  <a:lnTo>
                    <a:pt x="2031534" y="0"/>
                  </a:lnTo>
                  <a:lnTo>
                    <a:pt x="2031534" y="2857656"/>
                  </a:lnTo>
                  <a:lnTo>
                    <a:pt x="0" y="2857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2905704">
              <a:off x="6760187" y="2738851"/>
              <a:ext cx="1782698" cy="2507631"/>
            </a:xfrm>
            <a:custGeom>
              <a:avLst/>
              <a:gdLst/>
              <a:ahLst/>
              <a:cxnLst/>
              <a:rect l="l" t="t" r="r" b="b"/>
              <a:pathLst>
                <a:path w="1782698" h="2507631">
                  <a:moveTo>
                    <a:pt x="0" y="0"/>
                  </a:moveTo>
                  <a:lnTo>
                    <a:pt x="1782698" y="0"/>
                  </a:lnTo>
                  <a:lnTo>
                    <a:pt x="1782698" y="2507631"/>
                  </a:lnTo>
                  <a:lnTo>
                    <a:pt x="0" y="25076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 rot="1316796">
              <a:off x="5470615" y="7469267"/>
              <a:ext cx="1792157" cy="2520937"/>
            </a:xfrm>
            <a:custGeom>
              <a:avLst/>
              <a:gdLst/>
              <a:ahLst/>
              <a:cxnLst/>
              <a:rect l="l" t="t" r="r" b="b"/>
              <a:pathLst>
                <a:path w="1792157" h="2520937">
                  <a:moveTo>
                    <a:pt x="0" y="0"/>
                  </a:moveTo>
                  <a:lnTo>
                    <a:pt x="1792157" y="0"/>
                  </a:lnTo>
                  <a:lnTo>
                    <a:pt x="1792157" y="2520938"/>
                  </a:lnTo>
                  <a:lnTo>
                    <a:pt x="0" y="2520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3462151">
              <a:off x="11485824" y="4776716"/>
              <a:ext cx="1642135" cy="2309909"/>
            </a:xfrm>
            <a:custGeom>
              <a:avLst/>
              <a:gdLst/>
              <a:ahLst/>
              <a:cxnLst/>
              <a:rect l="l" t="t" r="r" b="b"/>
              <a:pathLst>
                <a:path w="1642135" h="2309909">
                  <a:moveTo>
                    <a:pt x="0" y="0"/>
                  </a:moveTo>
                  <a:lnTo>
                    <a:pt x="1642135" y="0"/>
                  </a:lnTo>
                  <a:lnTo>
                    <a:pt x="1642135" y="2309908"/>
                  </a:lnTo>
                  <a:lnTo>
                    <a:pt x="0" y="2309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80311">
              <a:off x="8304169" y="7230951"/>
              <a:ext cx="2958315" cy="2067123"/>
            </a:xfrm>
            <a:custGeom>
              <a:avLst/>
              <a:gdLst/>
              <a:ahLst/>
              <a:cxnLst/>
              <a:rect l="l" t="t" r="r" b="b"/>
              <a:pathLst>
                <a:path w="2958315" h="2067123">
                  <a:moveTo>
                    <a:pt x="0" y="0"/>
                  </a:moveTo>
                  <a:lnTo>
                    <a:pt x="2958315" y="0"/>
                  </a:lnTo>
                  <a:lnTo>
                    <a:pt x="2958315" y="2067122"/>
                  </a:lnTo>
                  <a:lnTo>
                    <a:pt x="0" y="206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628946" y="2457711"/>
              <a:ext cx="2958315" cy="2067123"/>
            </a:xfrm>
            <a:custGeom>
              <a:avLst/>
              <a:gdLst/>
              <a:ahLst/>
              <a:cxnLst/>
              <a:rect l="l" t="t" r="r" b="b"/>
              <a:pathLst>
                <a:path w="2958315" h="2067123">
                  <a:moveTo>
                    <a:pt x="0" y="0"/>
                  </a:moveTo>
                  <a:lnTo>
                    <a:pt x="2958315" y="0"/>
                  </a:lnTo>
                  <a:lnTo>
                    <a:pt x="2958315" y="2067122"/>
                  </a:lnTo>
                  <a:lnTo>
                    <a:pt x="0" y="2067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523837" y="7995084"/>
              <a:ext cx="3168533" cy="1651016"/>
            </a:xfrm>
            <a:custGeom>
              <a:avLst/>
              <a:gdLst/>
              <a:ahLst/>
              <a:cxnLst/>
              <a:rect l="l" t="t" r="r" b="b"/>
              <a:pathLst>
                <a:path w="3168533" h="1651016">
                  <a:moveTo>
                    <a:pt x="0" y="0"/>
                  </a:moveTo>
                  <a:lnTo>
                    <a:pt x="3168534" y="0"/>
                  </a:lnTo>
                  <a:lnTo>
                    <a:pt x="3168534" y="1651016"/>
                  </a:lnTo>
                  <a:lnTo>
                    <a:pt x="0" y="1651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b="-8711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3388841" y="1096091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4058286">
              <a:off x="10286436" y="10608617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4967304" y="4108438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0850770" y="9197061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11901370" y="14588906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11979437" y="6775305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rot="-3086996">
              <a:off x="6957594" y="5418640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-2873839">
              <a:off x="10959504" y="1553677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-2588167">
              <a:off x="8238913" y="12343494"/>
              <a:ext cx="1128667" cy="1026061"/>
            </a:xfrm>
            <a:custGeom>
              <a:avLst/>
              <a:gdLst/>
              <a:ahLst/>
              <a:cxnLst/>
              <a:rect l="l" t="t" r="r" b="b"/>
              <a:pathLst>
                <a:path w="1128667" h="1026061">
                  <a:moveTo>
                    <a:pt x="0" y="0"/>
                  </a:moveTo>
                  <a:lnTo>
                    <a:pt x="1128667" y="0"/>
                  </a:lnTo>
                  <a:lnTo>
                    <a:pt x="1128667" y="1026061"/>
                  </a:lnTo>
                  <a:lnTo>
                    <a:pt x="0" y="102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174335">
              <a:off x="7266797" y="9906252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7" y="0"/>
                  </a:lnTo>
                  <a:lnTo>
                    <a:pt x="2550127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 rot="1174335">
              <a:off x="8419114" y="5217662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8" y="0"/>
                  </a:lnTo>
                  <a:lnTo>
                    <a:pt x="2550128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rot="1174335">
              <a:off x="7905945" y="894227"/>
              <a:ext cx="2550128" cy="1826819"/>
            </a:xfrm>
            <a:custGeom>
              <a:avLst/>
              <a:gdLst/>
              <a:ahLst/>
              <a:cxnLst/>
              <a:rect l="l" t="t" r="r" b="b"/>
              <a:pathLst>
                <a:path w="2550128" h="1826819">
                  <a:moveTo>
                    <a:pt x="0" y="0"/>
                  </a:moveTo>
                  <a:lnTo>
                    <a:pt x="2550128" y="0"/>
                  </a:lnTo>
                  <a:lnTo>
                    <a:pt x="2550128" y="1826819"/>
                  </a:lnTo>
                  <a:lnTo>
                    <a:pt x="0" y="18268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3096535">
              <a:off x="5689952" y="5604853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-7911177">
              <a:off x="7791248" y="6869347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 rot="-3577785">
              <a:off x="9642354" y="11350848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 rot="-886631">
              <a:off x="10013438" y="4015246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8" y="0"/>
                  </a:lnTo>
                  <a:lnTo>
                    <a:pt x="812038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 rot="-4131904">
              <a:off x="10150327" y="2365134"/>
              <a:ext cx="812039" cy="1534782"/>
            </a:xfrm>
            <a:custGeom>
              <a:avLst/>
              <a:gdLst/>
              <a:ahLst/>
              <a:cxnLst/>
              <a:rect l="l" t="t" r="r" b="b"/>
              <a:pathLst>
                <a:path w="812039" h="1534782">
                  <a:moveTo>
                    <a:pt x="0" y="0"/>
                  </a:moveTo>
                  <a:lnTo>
                    <a:pt x="812039" y="0"/>
                  </a:lnTo>
                  <a:lnTo>
                    <a:pt x="812039" y="1534782"/>
                  </a:lnTo>
                  <a:lnTo>
                    <a:pt x="0" y="1534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 rot="-6583816">
              <a:off x="2675443" y="2097311"/>
              <a:ext cx="737120" cy="1393182"/>
            </a:xfrm>
            <a:custGeom>
              <a:avLst/>
              <a:gdLst/>
              <a:ahLst/>
              <a:cxnLst/>
              <a:rect l="l" t="t" r="r" b="b"/>
              <a:pathLst>
                <a:path w="737120" h="1393182">
                  <a:moveTo>
                    <a:pt x="0" y="0"/>
                  </a:moveTo>
                  <a:lnTo>
                    <a:pt x="737120" y="0"/>
                  </a:lnTo>
                  <a:lnTo>
                    <a:pt x="737120" y="1393183"/>
                  </a:lnTo>
                  <a:lnTo>
                    <a:pt x="0" y="139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>
              <a:off x="9145978" y="3636872"/>
              <a:ext cx="419857" cy="393139"/>
            </a:xfrm>
            <a:custGeom>
              <a:avLst/>
              <a:gdLst/>
              <a:ahLst/>
              <a:cxnLst/>
              <a:rect l="l" t="t" r="r" b="b"/>
              <a:pathLst>
                <a:path w="419857" h="393139">
                  <a:moveTo>
                    <a:pt x="0" y="0"/>
                  </a:moveTo>
                  <a:lnTo>
                    <a:pt x="419857" y="0"/>
                  </a:lnTo>
                  <a:lnTo>
                    <a:pt x="419857" y="393139"/>
                  </a:lnTo>
                  <a:lnTo>
                    <a:pt x="0" y="3931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>
              <a:off x="12525219" y="4697698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7210937" y="7080108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Freeform 33"/>
            <p:cNvSpPr/>
            <p:nvPr/>
          </p:nvSpPr>
          <p:spPr>
            <a:xfrm>
              <a:off x="12525219" y="10113367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1107524" y="6997136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35"/>
            <p:cNvSpPr/>
            <p:nvPr/>
          </p:nvSpPr>
          <p:spPr>
            <a:xfrm rot="2498638">
              <a:off x="3931272" y="3133540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1" y="0"/>
                  </a:lnTo>
                  <a:lnTo>
                    <a:pt x="310991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36"/>
            <p:cNvSpPr/>
            <p:nvPr/>
          </p:nvSpPr>
          <p:spPr>
            <a:xfrm>
              <a:off x="7210937" y="9636403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7" name="Freeform 37"/>
            <p:cNvSpPr/>
            <p:nvPr/>
          </p:nvSpPr>
          <p:spPr>
            <a:xfrm>
              <a:off x="10108466" y="9564492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1" y="0"/>
                  </a:lnTo>
                  <a:lnTo>
                    <a:pt x="310991" y="291200"/>
                  </a:lnTo>
                  <a:lnTo>
                    <a:pt x="0" y="29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8541861" y="4582785"/>
              <a:ext cx="310991" cy="291200"/>
            </a:xfrm>
            <a:custGeom>
              <a:avLst/>
              <a:gdLst/>
              <a:ahLst/>
              <a:cxnLst/>
              <a:rect l="l" t="t" r="r" b="b"/>
              <a:pathLst>
                <a:path w="310991" h="291200">
                  <a:moveTo>
                    <a:pt x="0" y="0"/>
                  </a:moveTo>
                  <a:lnTo>
                    <a:pt x="310990" y="0"/>
                  </a:lnTo>
                  <a:lnTo>
                    <a:pt x="310990" y="291201"/>
                  </a:lnTo>
                  <a:lnTo>
                    <a:pt x="0" y="291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12649691" y="1921599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7"/>
                  </a:lnTo>
                  <a:lnTo>
                    <a:pt x="0" y="29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 rot="4761411">
              <a:off x="11197634" y="11973131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6"/>
                  </a:lnTo>
                  <a:lnTo>
                    <a:pt x="0" y="290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Freeform 41"/>
            <p:cNvSpPr/>
            <p:nvPr/>
          </p:nvSpPr>
          <p:spPr>
            <a:xfrm>
              <a:off x="6095435" y="5287224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39" y="0"/>
                  </a:lnTo>
                  <a:lnTo>
                    <a:pt x="309939" y="290216"/>
                  </a:lnTo>
                  <a:lnTo>
                    <a:pt x="0" y="290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2"/>
            <p:cNvSpPr/>
            <p:nvPr/>
          </p:nvSpPr>
          <p:spPr>
            <a:xfrm>
              <a:off x="12543770" y="14099057"/>
              <a:ext cx="309940" cy="290216"/>
            </a:xfrm>
            <a:custGeom>
              <a:avLst/>
              <a:gdLst/>
              <a:ahLst/>
              <a:cxnLst/>
              <a:rect l="l" t="t" r="r" b="b"/>
              <a:pathLst>
                <a:path w="309940" h="290216">
                  <a:moveTo>
                    <a:pt x="0" y="0"/>
                  </a:moveTo>
                  <a:lnTo>
                    <a:pt x="309940" y="0"/>
                  </a:lnTo>
                  <a:lnTo>
                    <a:pt x="309940" y="290217"/>
                  </a:lnTo>
                  <a:lnTo>
                    <a:pt x="0" y="2902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43"/>
            <p:cNvSpPr/>
            <p:nvPr/>
          </p:nvSpPr>
          <p:spPr>
            <a:xfrm rot="-7285395">
              <a:off x="717847" y="179092"/>
              <a:ext cx="1989309" cy="2798260"/>
            </a:xfrm>
            <a:custGeom>
              <a:avLst/>
              <a:gdLst/>
              <a:ahLst/>
              <a:cxnLst/>
              <a:rect l="l" t="t" r="r" b="b"/>
              <a:pathLst>
                <a:path w="1989309" h="2798260">
                  <a:moveTo>
                    <a:pt x="0" y="0"/>
                  </a:moveTo>
                  <a:lnTo>
                    <a:pt x="1989309" y="0"/>
                  </a:lnTo>
                  <a:lnTo>
                    <a:pt x="1989309" y="2798260"/>
                  </a:lnTo>
                  <a:lnTo>
                    <a:pt x="0" y="2798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 rot="-3026704">
              <a:off x="2550986" y="4100153"/>
              <a:ext cx="1855231" cy="2609660"/>
            </a:xfrm>
            <a:custGeom>
              <a:avLst/>
              <a:gdLst/>
              <a:ahLst/>
              <a:cxnLst/>
              <a:rect l="l" t="t" r="r" b="b"/>
              <a:pathLst>
                <a:path w="1855231" h="2609660">
                  <a:moveTo>
                    <a:pt x="0" y="0"/>
                  </a:moveTo>
                  <a:lnTo>
                    <a:pt x="1855231" y="0"/>
                  </a:lnTo>
                  <a:lnTo>
                    <a:pt x="1855231" y="2609661"/>
                  </a:lnTo>
                  <a:lnTo>
                    <a:pt x="0" y="260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45"/>
            <p:cNvSpPr/>
            <p:nvPr/>
          </p:nvSpPr>
          <p:spPr>
            <a:xfrm>
              <a:off x="1881836" y="3573153"/>
              <a:ext cx="305103" cy="285687"/>
            </a:xfrm>
            <a:custGeom>
              <a:avLst/>
              <a:gdLst/>
              <a:ahLst/>
              <a:cxnLst/>
              <a:rect l="l" t="t" r="r" b="b"/>
              <a:pathLst>
                <a:path w="305103" h="285687">
                  <a:moveTo>
                    <a:pt x="0" y="0"/>
                  </a:moveTo>
                  <a:lnTo>
                    <a:pt x="305103" y="0"/>
                  </a:lnTo>
                  <a:lnTo>
                    <a:pt x="305103" y="285687"/>
                  </a:lnTo>
                  <a:lnTo>
                    <a:pt x="0" y="285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TextBox 46"/>
          <p:cNvSpPr txBox="1"/>
          <p:nvPr/>
        </p:nvSpPr>
        <p:spPr>
          <a:xfrm>
            <a:off x="325099" y="4016892"/>
            <a:ext cx="13273221" cy="36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7"/>
              </a:lnSpc>
            </a:pPr>
            <a:r>
              <a:rPr lang="en-US" sz="11058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CHÚC CÁC CON</a:t>
            </a:r>
          </a:p>
          <a:p>
            <a:pPr algn="ctr">
              <a:lnSpc>
                <a:spcPts val="14707"/>
              </a:lnSpc>
            </a:pPr>
            <a:r>
              <a:rPr lang="en-US" sz="11058">
                <a:solidFill>
                  <a:srgbClr val="152A69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HOÀN THÀNH TỐT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Custom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Noto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Steam: Sáng tạo đèn giao thông</dc:title>
  <cp:lastModifiedBy>Đinh</cp:lastModifiedBy>
  <cp:revision>2</cp:revision>
  <dcterms:created xsi:type="dcterms:W3CDTF">2006-08-16T00:00:00Z</dcterms:created>
  <dcterms:modified xsi:type="dcterms:W3CDTF">2024-07-21T03:02:47Z</dcterms:modified>
  <dc:identifier>DAGLd9zEqb8</dc:identifier>
</cp:coreProperties>
</file>