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aloo" charset="1" panose="030809020403020202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1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77" t="-13365" r="-9560" b="-269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14040" y="2226258"/>
            <a:ext cx="9873960" cy="8060742"/>
          </a:xfrm>
          <a:custGeom>
            <a:avLst/>
            <a:gdLst/>
            <a:ahLst/>
            <a:cxnLst/>
            <a:rect r="r" b="b" t="t" l="l"/>
            <a:pathLst>
              <a:path h="8060742" w="9873960">
                <a:moveTo>
                  <a:pt x="0" y="0"/>
                </a:moveTo>
                <a:lnTo>
                  <a:pt x="9873960" y="0"/>
                </a:lnTo>
                <a:lnTo>
                  <a:pt x="9873960" y="8060742"/>
                </a:lnTo>
                <a:lnTo>
                  <a:pt x="0" y="8060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0">
            <a:off x="0" y="-811109"/>
            <a:ext cx="8106818" cy="6618111"/>
          </a:xfrm>
          <a:custGeom>
            <a:avLst/>
            <a:gdLst/>
            <a:ahLst/>
            <a:cxnLst/>
            <a:rect r="r" b="b" t="t" l="l"/>
            <a:pathLst>
              <a:path h="6618111" w="8106818">
                <a:moveTo>
                  <a:pt x="8106818" y="6618111"/>
                </a:moveTo>
                <a:lnTo>
                  <a:pt x="0" y="6618111"/>
                </a:lnTo>
                <a:lnTo>
                  <a:pt x="0" y="0"/>
                </a:lnTo>
                <a:lnTo>
                  <a:pt x="8106818" y="0"/>
                </a:lnTo>
                <a:lnTo>
                  <a:pt x="8106818" y="661811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39499" y="2503479"/>
            <a:ext cx="15919801" cy="528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40"/>
              </a:lnSpc>
            </a:pPr>
            <a:r>
              <a:rPr lang="en-US" sz="17513">
                <a:solidFill>
                  <a:srgbClr val="00B8F1"/>
                </a:solidFill>
                <a:latin typeface="Baloo"/>
                <a:ea typeface="Baloo"/>
                <a:cs typeface="Baloo"/>
                <a:sym typeface="Baloo"/>
              </a:rPr>
              <a:t>LỄ HỘI NƯỚC MÙA HÈ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77" t="-13365" r="-9560" b="-269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14040" y="2226258"/>
            <a:ext cx="9873960" cy="8060742"/>
          </a:xfrm>
          <a:custGeom>
            <a:avLst/>
            <a:gdLst/>
            <a:ahLst/>
            <a:cxnLst/>
            <a:rect r="r" b="b" t="t" l="l"/>
            <a:pathLst>
              <a:path h="8060742" w="9873960">
                <a:moveTo>
                  <a:pt x="0" y="0"/>
                </a:moveTo>
                <a:lnTo>
                  <a:pt x="9873960" y="0"/>
                </a:lnTo>
                <a:lnTo>
                  <a:pt x="9873960" y="8060742"/>
                </a:lnTo>
                <a:lnTo>
                  <a:pt x="0" y="8060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8667" y="2991485"/>
            <a:ext cx="10324566" cy="6530288"/>
          </a:xfrm>
          <a:custGeom>
            <a:avLst/>
            <a:gdLst/>
            <a:ahLst/>
            <a:cxnLst/>
            <a:rect r="r" b="b" t="t" l="l"/>
            <a:pathLst>
              <a:path h="6530288" w="10324566">
                <a:moveTo>
                  <a:pt x="0" y="0"/>
                </a:moveTo>
                <a:lnTo>
                  <a:pt x="10324566" y="0"/>
                </a:lnTo>
                <a:lnTo>
                  <a:pt x="10324566" y="6530288"/>
                </a:lnTo>
                <a:lnTo>
                  <a:pt x="0" y="6530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1947034">
            <a:off x="5048965" y="2556395"/>
            <a:ext cx="6206792" cy="1761177"/>
          </a:xfrm>
          <a:custGeom>
            <a:avLst/>
            <a:gdLst/>
            <a:ahLst/>
            <a:cxnLst/>
            <a:rect r="r" b="b" t="t" l="l"/>
            <a:pathLst>
              <a:path h="1761177" w="6206792">
                <a:moveTo>
                  <a:pt x="6206793" y="1761177"/>
                </a:moveTo>
                <a:lnTo>
                  <a:pt x="0" y="1761177"/>
                </a:lnTo>
                <a:lnTo>
                  <a:pt x="0" y="0"/>
                </a:lnTo>
                <a:lnTo>
                  <a:pt x="6206793" y="0"/>
                </a:lnTo>
                <a:lnTo>
                  <a:pt x="6206793" y="176117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243676" y="866775"/>
            <a:ext cx="4987528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B8F1"/>
                </a:solidFill>
                <a:latin typeface="Baloo"/>
                <a:ea typeface="Baloo"/>
                <a:cs typeface="Baloo"/>
                <a:sym typeface="Baloo"/>
              </a:rPr>
              <a:t>ĐÂY LÀ GÌ?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77" t="-13365" r="-9560" b="-26923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0" y="0"/>
            <a:ext cx="6300501" cy="5143500"/>
          </a:xfrm>
          <a:custGeom>
            <a:avLst/>
            <a:gdLst/>
            <a:ahLst/>
            <a:cxnLst/>
            <a:rect r="r" b="b" t="t" l="l"/>
            <a:pathLst>
              <a:path h="5143500" w="6300501">
                <a:moveTo>
                  <a:pt x="6300501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6300501" y="0"/>
                </a:lnTo>
                <a:lnTo>
                  <a:pt x="6300501" y="51435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73570" y="1379612"/>
            <a:ext cx="7760508" cy="7878688"/>
          </a:xfrm>
          <a:custGeom>
            <a:avLst/>
            <a:gdLst/>
            <a:ahLst/>
            <a:cxnLst/>
            <a:rect r="r" b="b" t="t" l="l"/>
            <a:pathLst>
              <a:path h="7878688" w="7760508">
                <a:moveTo>
                  <a:pt x="0" y="0"/>
                </a:moveTo>
                <a:lnTo>
                  <a:pt x="7760508" y="0"/>
                </a:lnTo>
                <a:lnTo>
                  <a:pt x="7760508" y="7878688"/>
                </a:lnTo>
                <a:lnTo>
                  <a:pt x="0" y="78786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70050" y="2827255"/>
            <a:ext cx="7408248" cy="4716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12"/>
              </a:lnSpc>
            </a:pPr>
            <a:r>
              <a:rPr lang="en-US" sz="13509">
                <a:solidFill>
                  <a:srgbClr val="00B8F1"/>
                </a:solidFill>
                <a:latin typeface="Baloo"/>
                <a:ea typeface="Baloo"/>
                <a:cs typeface="Baloo"/>
                <a:sym typeface="Baloo"/>
              </a:rPr>
              <a:t>PHÁT ÂM:</a:t>
            </a:r>
          </a:p>
          <a:p>
            <a:pPr algn="ctr">
              <a:lnSpc>
                <a:spcPts val="18912"/>
              </a:lnSpc>
            </a:pPr>
            <a:r>
              <a:rPr lang="en-US" sz="13509">
                <a:solidFill>
                  <a:srgbClr val="00B8F1"/>
                </a:solidFill>
                <a:latin typeface="Baloo"/>
                <a:ea typeface="Baloo"/>
                <a:cs typeface="Baloo"/>
                <a:sym typeface="Baloo"/>
              </a:rPr>
              <a:t>“NƯỚC”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070655">
            <a:off x="-9342642" y="-4921747"/>
            <a:ext cx="23268715" cy="11900894"/>
            <a:chOff x="0" y="0"/>
            <a:chExt cx="13470890" cy="688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4450" y="16510"/>
              <a:ext cx="13383261" cy="6846570"/>
            </a:xfrm>
            <a:custGeom>
              <a:avLst/>
              <a:gdLst/>
              <a:ahLst/>
              <a:cxnLst/>
              <a:rect r="r" b="b" t="t" l="l"/>
              <a:pathLst>
                <a:path h="6846570" w="13383261">
                  <a:moveTo>
                    <a:pt x="6350" y="1379220"/>
                  </a:moveTo>
                  <a:cubicBezTo>
                    <a:pt x="285750" y="463550"/>
                    <a:pt x="577850" y="236220"/>
                    <a:pt x="828040" y="143510"/>
                  </a:cubicBezTo>
                  <a:cubicBezTo>
                    <a:pt x="1062990" y="55880"/>
                    <a:pt x="1348740" y="116840"/>
                    <a:pt x="1596390" y="113030"/>
                  </a:cubicBezTo>
                  <a:cubicBezTo>
                    <a:pt x="1827530" y="109220"/>
                    <a:pt x="2073910" y="106680"/>
                    <a:pt x="2266950" y="118110"/>
                  </a:cubicBezTo>
                  <a:cubicBezTo>
                    <a:pt x="2416810" y="127000"/>
                    <a:pt x="2534920" y="173990"/>
                    <a:pt x="2661920" y="160020"/>
                  </a:cubicBezTo>
                  <a:cubicBezTo>
                    <a:pt x="2786380" y="144780"/>
                    <a:pt x="2877820" y="58420"/>
                    <a:pt x="3022600" y="34290"/>
                  </a:cubicBezTo>
                  <a:cubicBezTo>
                    <a:pt x="3230880" y="0"/>
                    <a:pt x="3539490" y="30480"/>
                    <a:pt x="3801110" y="34290"/>
                  </a:cubicBezTo>
                  <a:cubicBezTo>
                    <a:pt x="4067810" y="38100"/>
                    <a:pt x="4328160" y="35560"/>
                    <a:pt x="4608830" y="58420"/>
                  </a:cubicBezTo>
                  <a:cubicBezTo>
                    <a:pt x="4919980" y="82550"/>
                    <a:pt x="5270500" y="152400"/>
                    <a:pt x="5585460" y="185420"/>
                  </a:cubicBezTo>
                  <a:cubicBezTo>
                    <a:pt x="5882640" y="217170"/>
                    <a:pt x="6165850" y="222250"/>
                    <a:pt x="6449060" y="255270"/>
                  </a:cubicBezTo>
                  <a:cubicBezTo>
                    <a:pt x="6723380" y="287020"/>
                    <a:pt x="6995160" y="346710"/>
                    <a:pt x="7258050" y="379730"/>
                  </a:cubicBezTo>
                  <a:cubicBezTo>
                    <a:pt x="7508240" y="410210"/>
                    <a:pt x="7749540" y="408940"/>
                    <a:pt x="7989570" y="448310"/>
                  </a:cubicBezTo>
                  <a:cubicBezTo>
                    <a:pt x="8229600" y="487680"/>
                    <a:pt x="8450580" y="571500"/>
                    <a:pt x="8698230" y="617220"/>
                  </a:cubicBezTo>
                  <a:cubicBezTo>
                    <a:pt x="8966200" y="665480"/>
                    <a:pt x="9277350" y="684530"/>
                    <a:pt x="9544050" y="723900"/>
                  </a:cubicBezTo>
                  <a:cubicBezTo>
                    <a:pt x="9785350" y="758190"/>
                    <a:pt x="10007600" y="795020"/>
                    <a:pt x="10231120" y="835660"/>
                  </a:cubicBezTo>
                  <a:cubicBezTo>
                    <a:pt x="10445750" y="875030"/>
                    <a:pt x="10637520" y="899160"/>
                    <a:pt x="10859770" y="963930"/>
                  </a:cubicBezTo>
                  <a:cubicBezTo>
                    <a:pt x="11120120" y="1040130"/>
                    <a:pt x="11416030" y="1160780"/>
                    <a:pt x="11691620" y="1283970"/>
                  </a:cubicBezTo>
                  <a:cubicBezTo>
                    <a:pt x="11977370" y="1410970"/>
                    <a:pt x="12288520" y="1541780"/>
                    <a:pt x="12541250" y="1718310"/>
                  </a:cubicBezTo>
                  <a:cubicBezTo>
                    <a:pt x="12782550" y="1887220"/>
                    <a:pt x="13040361" y="2071370"/>
                    <a:pt x="13180061" y="2310130"/>
                  </a:cubicBezTo>
                  <a:cubicBezTo>
                    <a:pt x="13317220" y="2547620"/>
                    <a:pt x="13365480" y="2876550"/>
                    <a:pt x="13375639" y="3145790"/>
                  </a:cubicBezTo>
                  <a:cubicBezTo>
                    <a:pt x="13383261" y="3392170"/>
                    <a:pt x="13301980" y="3625850"/>
                    <a:pt x="13258800" y="3859530"/>
                  </a:cubicBezTo>
                  <a:cubicBezTo>
                    <a:pt x="13216889" y="4086860"/>
                    <a:pt x="13188950" y="4310380"/>
                    <a:pt x="13120370" y="4526280"/>
                  </a:cubicBezTo>
                  <a:cubicBezTo>
                    <a:pt x="13053061" y="4742180"/>
                    <a:pt x="12975589" y="4940300"/>
                    <a:pt x="12849860" y="5154930"/>
                  </a:cubicBezTo>
                  <a:cubicBezTo>
                    <a:pt x="12693650" y="5420360"/>
                    <a:pt x="12452350" y="5753100"/>
                    <a:pt x="12218670" y="5975350"/>
                  </a:cubicBezTo>
                  <a:cubicBezTo>
                    <a:pt x="12010390" y="6174740"/>
                    <a:pt x="11770360" y="6339840"/>
                    <a:pt x="11539220" y="6451600"/>
                  </a:cubicBezTo>
                  <a:cubicBezTo>
                    <a:pt x="11334750" y="6550660"/>
                    <a:pt x="11150600" y="6579870"/>
                    <a:pt x="10915650" y="6635750"/>
                  </a:cubicBezTo>
                  <a:cubicBezTo>
                    <a:pt x="10618470" y="6705600"/>
                    <a:pt x="10215880" y="6793230"/>
                    <a:pt x="9893300" y="6821170"/>
                  </a:cubicBezTo>
                  <a:cubicBezTo>
                    <a:pt x="9610090" y="6846570"/>
                    <a:pt x="9342120" y="6819900"/>
                    <a:pt x="9085580" y="6817360"/>
                  </a:cubicBezTo>
                  <a:cubicBezTo>
                    <a:pt x="8853170" y="6816090"/>
                    <a:pt x="8649970" y="6814820"/>
                    <a:pt x="8421370" y="6812280"/>
                  </a:cubicBezTo>
                  <a:cubicBezTo>
                    <a:pt x="8176260" y="6809740"/>
                    <a:pt x="7928610" y="6813550"/>
                    <a:pt x="7663180" y="6802120"/>
                  </a:cubicBezTo>
                  <a:cubicBezTo>
                    <a:pt x="7367270" y="6790690"/>
                    <a:pt x="7015480" y="6762750"/>
                    <a:pt x="6728460" y="6737350"/>
                  </a:cubicBezTo>
                  <a:cubicBezTo>
                    <a:pt x="6480810" y="6717030"/>
                    <a:pt x="6295390" y="6705600"/>
                    <a:pt x="6040120" y="6667500"/>
                  </a:cubicBezTo>
                  <a:cubicBezTo>
                    <a:pt x="5713730" y="6619240"/>
                    <a:pt x="5247640" y="6541770"/>
                    <a:pt x="4933950" y="6455410"/>
                  </a:cubicBezTo>
                  <a:cubicBezTo>
                    <a:pt x="4692650" y="6389370"/>
                    <a:pt x="4521200" y="6324600"/>
                    <a:pt x="4307840" y="6229350"/>
                  </a:cubicBezTo>
                  <a:cubicBezTo>
                    <a:pt x="4065270" y="6121400"/>
                    <a:pt x="3785870" y="5981700"/>
                    <a:pt x="3562350" y="5828030"/>
                  </a:cubicBezTo>
                  <a:cubicBezTo>
                    <a:pt x="3354070" y="5685790"/>
                    <a:pt x="3200400" y="5532120"/>
                    <a:pt x="3001010" y="5347970"/>
                  </a:cubicBezTo>
                  <a:cubicBezTo>
                    <a:pt x="2758440" y="5124450"/>
                    <a:pt x="2443480" y="4782820"/>
                    <a:pt x="2219960" y="4574540"/>
                  </a:cubicBezTo>
                  <a:cubicBezTo>
                    <a:pt x="2061210" y="4425950"/>
                    <a:pt x="1925320" y="4295140"/>
                    <a:pt x="1799590" y="4204970"/>
                  </a:cubicBezTo>
                  <a:cubicBezTo>
                    <a:pt x="1710690" y="4141470"/>
                    <a:pt x="1653540" y="4132580"/>
                    <a:pt x="1554480" y="4065270"/>
                  </a:cubicBezTo>
                  <a:cubicBezTo>
                    <a:pt x="1383030" y="3948430"/>
                    <a:pt x="1083310" y="3719830"/>
                    <a:pt x="886460" y="3526790"/>
                  </a:cubicBezTo>
                  <a:cubicBezTo>
                    <a:pt x="701040" y="3346450"/>
                    <a:pt x="530860" y="3177540"/>
                    <a:pt x="396240" y="2948940"/>
                  </a:cubicBezTo>
                  <a:cubicBezTo>
                    <a:pt x="243840" y="2688590"/>
                    <a:pt x="111760" y="2313940"/>
                    <a:pt x="50800" y="2030730"/>
                  </a:cubicBezTo>
                  <a:cubicBezTo>
                    <a:pt x="0" y="1798320"/>
                    <a:pt x="6350" y="1379220"/>
                    <a:pt x="6350" y="1379220"/>
                  </a:cubicBezTo>
                  <a:moveTo>
                    <a:pt x="5450840" y="4380230"/>
                  </a:moveTo>
                  <a:cubicBezTo>
                    <a:pt x="5744210" y="4458970"/>
                    <a:pt x="5741670" y="4428490"/>
                    <a:pt x="5744210" y="4418330"/>
                  </a:cubicBezTo>
                  <a:cubicBezTo>
                    <a:pt x="5746750" y="4414520"/>
                    <a:pt x="5749290" y="4410710"/>
                    <a:pt x="5748020" y="4409440"/>
                  </a:cubicBezTo>
                  <a:cubicBezTo>
                    <a:pt x="5745480" y="4406900"/>
                    <a:pt x="5730240" y="4410710"/>
                    <a:pt x="5728970" y="4410710"/>
                  </a:cubicBezTo>
                  <a:cubicBezTo>
                    <a:pt x="5728970" y="4410710"/>
                    <a:pt x="5676900" y="4400550"/>
                    <a:pt x="5651500" y="4395470"/>
                  </a:cubicBezTo>
                  <a:cubicBezTo>
                    <a:pt x="5624830" y="4390390"/>
                    <a:pt x="5572760" y="4381500"/>
                    <a:pt x="5572760" y="4381500"/>
                  </a:cubicBezTo>
                  <a:cubicBezTo>
                    <a:pt x="5571490" y="4380230"/>
                    <a:pt x="5519420" y="4357370"/>
                    <a:pt x="5499100" y="4348480"/>
                  </a:cubicBezTo>
                  <a:cubicBezTo>
                    <a:pt x="5486400" y="4342130"/>
                    <a:pt x="5473700" y="4329430"/>
                    <a:pt x="5466080" y="4333240"/>
                  </a:cubicBezTo>
                  <a:cubicBezTo>
                    <a:pt x="5455920" y="4337050"/>
                    <a:pt x="5450840" y="4380230"/>
                    <a:pt x="5450840" y="4380230"/>
                  </a:cubicBezTo>
                </a:path>
              </a:pathLst>
            </a:custGeom>
            <a:solidFill>
              <a:srgbClr val="C5E5F8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622013" y="4348617"/>
            <a:ext cx="11470610" cy="6065085"/>
          </a:xfrm>
          <a:custGeom>
            <a:avLst/>
            <a:gdLst/>
            <a:ahLst/>
            <a:cxnLst/>
            <a:rect r="r" b="b" t="t" l="l"/>
            <a:pathLst>
              <a:path h="6065085" w="11470610">
                <a:moveTo>
                  <a:pt x="0" y="0"/>
                </a:moveTo>
                <a:lnTo>
                  <a:pt x="11470611" y="0"/>
                </a:lnTo>
                <a:lnTo>
                  <a:pt x="11470611" y="6065086"/>
                </a:lnTo>
                <a:lnTo>
                  <a:pt x="0" y="6065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05690" y="6815316"/>
            <a:ext cx="2057471" cy="1977744"/>
          </a:xfrm>
          <a:custGeom>
            <a:avLst/>
            <a:gdLst/>
            <a:ahLst/>
            <a:cxnLst/>
            <a:rect r="r" b="b" t="t" l="l"/>
            <a:pathLst>
              <a:path h="1977744" w="2057471">
                <a:moveTo>
                  <a:pt x="0" y="0"/>
                </a:moveTo>
                <a:lnTo>
                  <a:pt x="2057472" y="0"/>
                </a:lnTo>
                <a:lnTo>
                  <a:pt x="2057472" y="1977745"/>
                </a:lnTo>
                <a:lnTo>
                  <a:pt x="0" y="1977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57319" y="7136465"/>
            <a:ext cx="2872772" cy="2269490"/>
          </a:xfrm>
          <a:custGeom>
            <a:avLst/>
            <a:gdLst/>
            <a:ahLst/>
            <a:cxnLst/>
            <a:rect r="r" b="b" t="t" l="l"/>
            <a:pathLst>
              <a:path h="2269490" w="2872772">
                <a:moveTo>
                  <a:pt x="0" y="0"/>
                </a:moveTo>
                <a:lnTo>
                  <a:pt x="2872772" y="0"/>
                </a:lnTo>
                <a:lnTo>
                  <a:pt x="2872772" y="2269490"/>
                </a:lnTo>
                <a:lnTo>
                  <a:pt x="0" y="2269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884995" y="452433"/>
            <a:ext cx="2603183" cy="1125855"/>
            <a:chOff x="0" y="0"/>
            <a:chExt cx="3470910" cy="15011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6990" y="40640"/>
              <a:ext cx="3379470" cy="1412240"/>
            </a:xfrm>
            <a:custGeom>
              <a:avLst/>
              <a:gdLst/>
              <a:ahLst/>
              <a:cxnLst/>
              <a:rect r="r" b="b" t="t" l="l"/>
              <a:pathLst>
                <a:path h="1412240" w="3379470">
                  <a:moveTo>
                    <a:pt x="35560" y="370840"/>
                  </a:moveTo>
                  <a:cubicBezTo>
                    <a:pt x="269240" y="219710"/>
                    <a:pt x="306070" y="199390"/>
                    <a:pt x="377190" y="173990"/>
                  </a:cubicBezTo>
                  <a:cubicBezTo>
                    <a:pt x="501650" y="129540"/>
                    <a:pt x="716280" y="66040"/>
                    <a:pt x="904240" y="38100"/>
                  </a:cubicBezTo>
                  <a:cubicBezTo>
                    <a:pt x="1116330" y="7620"/>
                    <a:pt x="1410970" y="0"/>
                    <a:pt x="1588770" y="10160"/>
                  </a:cubicBezTo>
                  <a:cubicBezTo>
                    <a:pt x="1704340" y="16510"/>
                    <a:pt x="1785620" y="31750"/>
                    <a:pt x="1870710" y="54610"/>
                  </a:cubicBezTo>
                  <a:cubicBezTo>
                    <a:pt x="1944370" y="74930"/>
                    <a:pt x="2012950" y="101600"/>
                    <a:pt x="2073910" y="134620"/>
                  </a:cubicBezTo>
                  <a:cubicBezTo>
                    <a:pt x="2131060" y="163830"/>
                    <a:pt x="2183130" y="198120"/>
                    <a:pt x="2227580" y="240030"/>
                  </a:cubicBezTo>
                  <a:cubicBezTo>
                    <a:pt x="2270760" y="280670"/>
                    <a:pt x="2307590" y="334010"/>
                    <a:pt x="2339340" y="379730"/>
                  </a:cubicBezTo>
                  <a:cubicBezTo>
                    <a:pt x="2366010" y="420370"/>
                    <a:pt x="2388870" y="455930"/>
                    <a:pt x="2406650" y="497840"/>
                  </a:cubicBezTo>
                  <a:cubicBezTo>
                    <a:pt x="2425700" y="541020"/>
                    <a:pt x="2438400" y="593090"/>
                    <a:pt x="2449830" y="635000"/>
                  </a:cubicBezTo>
                  <a:cubicBezTo>
                    <a:pt x="2458720" y="670560"/>
                    <a:pt x="2467610" y="699770"/>
                    <a:pt x="2468880" y="734060"/>
                  </a:cubicBezTo>
                  <a:cubicBezTo>
                    <a:pt x="2470150" y="768350"/>
                    <a:pt x="2467610" y="805180"/>
                    <a:pt x="2456180" y="839470"/>
                  </a:cubicBezTo>
                  <a:cubicBezTo>
                    <a:pt x="2443480" y="875030"/>
                    <a:pt x="2415540" y="913130"/>
                    <a:pt x="2391410" y="942340"/>
                  </a:cubicBezTo>
                  <a:cubicBezTo>
                    <a:pt x="2368550" y="969010"/>
                    <a:pt x="2349500" y="990600"/>
                    <a:pt x="2317750" y="1007110"/>
                  </a:cubicBezTo>
                  <a:cubicBezTo>
                    <a:pt x="2278380" y="1028700"/>
                    <a:pt x="2208530" y="1050290"/>
                    <a:pt x="2165350" y="1046480"/>
                  </a:cubicBezTo>
                  <a:cubicBezTo>
                    <a:pt x="2131060" y="1043940"/>
                    <a:pt x="2105660" y="1028700"/>
                    <a:pt x="2077720" y="1008380"/>
                  </a:cubicBezTo>
                  <a:cubicBezTo>
                    <a:pt x="2042160" y="981710"/>
                    <a:pt x="2001520" y="935990"/>
                    <a:pt x="1978660" y="891540"/>
                  </a:cubicBezTo>
                  <a:cubicBezTo>
                    <a:pt x="1954530" y="847090"/>
                    <a:pt x="1936750" y="795020"/>
                    <a:pt x="1935480" y="742950"/>
                  </a:cubicBezTo>
                  <a:cubicBezTo>
                    <a:pt x="1935480" y="687070"/>
                    <a:pt x="1953260" y="613410"/>
                    <a:pt x="1983740" y="566420"/>
                  </a:cubicBezTo>
                  <a:cubicBezTo>
                    <a:pt x="2011680" y="523240"/>
                    <a:pt x="2053590" y="496570"/>
                    <a:pt x="2104390" y="468630"/>
                  </a:cubicBezTo>
                  <a:cubicBezTo>
                    <a:pt x="2175510" y="429260"/>
                    <a:pt x="2308860" y="393700"/>
                    <a:pt x="2378710" y="374650"/>
                  </a:cubicBezTo>
                  <a:cubicBezTo>
                    <a:pt x="2420620" y="364490"/>
                    <a:pt x="2440940" y="356870"/>
                    <a:pt x="2481580" y="356870"/>
                  </a:cubicBezTo>
                  <a:cubicBezTo>
                    <a:pt x="2537460" y="356870"/>
                    <a:pt x="2620010" y="374650"/>
                    <a:pt x="2680970" y="392430"/>
                  </a:cubicBezTo>
                  <a:cubicBezTo>
                    <a:pt x="2736850" y="406400"/>
                    <a:pt x="2785110" y="424180"/>
                    <a:pt x="2833370" y="448310"/>
                  </a:cubicBezTo>
                  <a:cubicBezTo>
                    <a:pt x="2882900" y="471170"/>
                    <a:pt x="2924810" y="496570"/>
                    <a:pt x="2973070" y="534670"/>
                  </a:cubicBezTo>
                  <a:cubicBezTo>
                    <a:pt x="3036570" y="582930"/>
                    <a:pt x="3120390" y="660400"/>
                    <a:pt x="3171190" y="722630"/>
                  </a:cubicBezTo>
                  <a:cubicBezTo>
                    <a:pt x="3210560" y="770890"/>
                    <a:pt x="3235960" y="819150"/>
                    <a:pt x="3261360" y="867410"/>
                  </a:cubicBezTo>
                  <a:cubicBezTo>
                    <a:pt x="3282950" y="909320"/>
                    <a:pt x="3296920" y="946150"/>
                    <a:pt x="3312160" y="991870"/>
                  </a:cubicBezTo>
                  <a:cubicBezTo>
                    <a:pt x="3329940" y="1045210"/>
                    <a:pt x="3350260" y="1111250"/>
                    <a:pt x="3359150" y="1167130"/>
                  </a:cubicBezTo>
                  <a:cubicBezTo>
                    <a:pt x="3368040" y="1217930"/>
                    <a:pt x="3379470" y="1273810"/>
                    <a:pt x="3371850" y="1314450"/>
                  </a:cubicBezTo>
                  <a:cubicBezTo>
                    <a:pt x="3366770" y="1344930"/>
                    <a:pt x="3352800" y="1376680"/>
                    <a:pt x="3335020" y="1391920"/>
                  </a:cubicBezTo>
                  <a:cubicBezTo>
                    <a:pt x="3319780" y="1404620"/>
                    <a:pt x="3299460" y="1412240"/>
                    <a:pt x="3279140" y="1409700"/>
                  </a:cubicBezTo>
                  <a:cubicBezTo>
                    <a:pt x="3255010" y="1407160"/>
                    <a:pt x="3218180" y="1386840"/>
                    <a:pt x="3204210" y="1367790"/>
                  </a:cubicBezTo>
                  <a:cubicBezTo>
                    <a:pt x="3191510" y="1352550"/>
                    <a:pt x="3186430" y="1330960"/>
                    <a:pt x="3188970" y="1311910"/>
                  </a:cubicBezTo>
                  <a:cubicBezTo>
                    <a:pt x="3192780" y="1287780"/>
                    <a:pt x="3213100" y="1250950"/>
                    <a:pt x="3234690" y="1238250"/>
                  </a:cubicBezTo>
                  <a:cubicBezTo>
                    <a:pt x="3256280" y="1225550"/>
                    <a:pt x="3298190" y="1226820"/>
                    <a:pt x="3321050" y="1235710"/>
                  </a:cubicBezTo>
                  <a:cubicBezTo>
                    <a:pt x="3338830" y="1242060"/>
                    <a:pt x="3354070" y="1259840"/>
                    <a:pt x="3362960" y="1276350"/>
                  </a:cubicBezTo>
                  <a:cubicBezTo>
                    <a:pt x="3370580" y="1292860"/>
                    <a:pt x="3375660" y="1315720"/>
                    <a:pt x="3370580" y="1334770"/>
                  </a:cubicBezTo>
                  <a:cubicBezTo>
                    <a:pt x="3365500" y="1357630"/>
                    <a:pt x="3338830" y="1390650"/>
                    <a:pt x="3318510" y="1402080"/>
                  </a:cubicBezTo>
                  <a:cubicBezTo>
                    <a:pt x="3300730" y="1410970"/>
                    <a:pt x="3277870" y="1410970"/>
                    <a:pt x="3260090" y="1407160"/>
                  </a:cubicBezTo>
                  <a:cubicBezTo>
                    <a:pt x="3241040" y="1403350"/>
                    <a:pt x="3221990" y="1390650"/>
                    <a:pt x="3209290" y="1376680"/>
                  </a:cubicBezTo>
                  <a:cubicBezTo>
                    <a:pt x="3197860" y="1361440"/>
                    <a:pt x="3194050" y="1343660"/>
                    <a:pt x="3188970" y="1322070"/>
                  </a:cubicBezTo>
                  <a:cubicBezTo>
                    <a:pt x="3182620" y="1289050"/>
                    <a:pt x="3191510" y="1244600"/>
                    <a:pt x="3183890" y="1196340"/>
                  </a:cubicBezTo>
                  <a:cubicBezTo>
                    <a:pt x="3173730" y="1129030"/>
                    <a:pt x="3144520" y="1021080"/>
                    <a:pt x="3115310" y="956310"/>
                  </a:cubicBezTo>
                  <a:cubicBezTo>
                    <a:pt x="3094990" y="909320"/>
                    <a:pt x="3069590" y="875030"/>
                    <a:pt x="3044190" y="840740"/>
                  </a:cubicBezTo>
                  <a:cubicBezTo>
                    <a:pt x="3021330" y="810260"/>
                    <a:pt x="2995930" y="787400"/>
                    <a:pt x="2970530" y="760730"/>
                  </a:cubicBezTo>
                  <a:cubicBezTo>
                    <a:pt x="2942590" y="732790"/>
                    <a:pt x="2913380" y="704850"/>
                    <a:pt x="2881630" y="680720"/>
                  </a:cubicBezTo>
                  <a:cubicBezTo>
                    <a:pt x="2848610" y="654050"/>
                    <a:pt x="2811780" y="629920"/>
                    <a:pt x="2772410" y="610870"/>
                  </a:cubicBezTo>
                  <a:cubicBezTo>
                    <a:pt x="2734310" y="591820"/>
                    <a:pt x="2697480" y="575310"/>
                    <a:pt x="2649220" y="565150"/>
                  </a:cubicBezTo>
                  <a:cubicBezTo>
                    <a:pt x="2586990" y="552450"/>
                    <a:pt x="2501900" y="543560"/>
                    <a:pt x="2430780" y="552450"/>
                  </a:cubicBezTo>
                  <a:cubicBezTo>
                    <a:pt x="2358390" y="560070"/>
                    <a:pt x="2275840" y="593090"/>
                    <a:pt x="2218690" y="618490"/>
                  </a:cubicBezTo>
                  <a:cubicBezTo>
                    <a:pt x="2178050" y="637540"/>
                    <a:pt x="2131060" y="651510"/>
                    <a:pt x="2118360" y="680720"/>
                  </a:cubicBezTo>
                  <a:cubicBezTo>
                    <a:pt x="2104390" y="711200"/>
                    <a:pt x="2123440" y="765810"/>
                    <a:pt x="2139950" y="798830"/>
                  </a:cubicBezTo>
                  <a:cubicBezTo>
                    <a:pt x="2155190" y="829310"/>
                    <a:pt x="2184400" y="869950"/>
                    <a:pt x="2209800" y="871220"/>
                  </a:cubicBezTo>
                  <a:cubicBezTo>
                    <a:pt x="2236470" y="873760"/>
                    <a:pt x="2279650" y="834390"/>
                    <a:pt x="2294890" y="803910"/>
                  </a:cubicBezTo>
                  <a:cubicBezTo>
                    <a:pt x="2311400" y="770890"/>
                    <a:pt x="2302510" y="717550"/>
                    <a:pt x="2297430" y="678180"/>
                  </a:cubicBezTo>
                  <a:cubicBezTo>
                    <a:pt x="2293620" y="640080"/>
                    <a:pt x="2283460" y="605790"/>
                    <a:pt x="2270760" y="571500"/>
                  </a:cubicBezTo>
                  <a:cubicBezTo>
                    <a:pt x="2258060" y="535940"/>
                    <a:pt x="2240280" y="504190"/>
                    <a:pt x="2219960" y="469900"/>
                  </a:cubicBezTo>
                  <a:cubicBezTo>
                    <a:pt x="2197100" y="433070"/>
                    <a:pt x="2172970" y="391160"/>
                    <a:pt x="2139950" y="358140"/>
                  </a:cubicBezTo>
                  <a:cubicBezTo>
                    <a:pt x="2106930" y="323850"/>
                    <a:pt x="2066290" y="293370"/>
                    <a:pt x="2020570" y="267970"/>
                  </a:cubicBezTo>
                  <a:cubicBezTo>
                    <a:pt x="1969770" y="240030"/>
                    <a:pt x="1911350" y="215900"/>
                    <a:pt x="1846580" y="198120"/>
                  </a:cubicBezTo>
                  <a:cubicBezTo>
                    <a:pt x="1770380" y="176530"/>
                    <a:pt x="1696720" y="162560"/>
                    <a:pt x="1592580" y="156210"/>
                  </a:cubicBezTo>
                  <a:cubicBezTo>
                    <a:pt x="1424940" y="146050"/>
                    <a:pt x="1137920" y="153670"/>
                    <a:pt x="935990" y="184150"/>
                  </a:cubicBezTo>
                  <a:cubicBezTo>
                    <a:pt x="758190" y="210820"/>
                    <a:pt x="554990" y="273050"/>
                    <a:pt x="441960" y="313690"/>
                  </a:cubicBezTo>
                  <a:cubicBezTo>
                    <a:pt x="379730" y="335280"/>
                    <a:pt x="353060" y="350520"/>
                    <a:pt x="302260" y="377190"/>
                  </a:cubicBezTo>
                  <a:cubicBezTo>
                    <a:pt x="237490" y="412750"/>
                    <a:pt x="138430" y="506730"/>
                    <a:pt x="90170" y="514350"/>
                  </a:cubicBezTo>
                  <a:cubicBezTo>
                    <a:pt x="67310" y="518160"/>
                    <a:pt x="49530" y="510540"/>
                    <a:pt x="35560" y="501650"/>
                  </a:cubicBezTo>
                  <a:cubicBezTo>
                    <a:pt x="21590" y="491490"/>
                    <a:pt x="8890" y="469900"/>
                    <a:pt x="3810" y="454660"/>
                  </a:cubicBezTo>
                  <a:cubicBezTo>
                    <a:pt x="0" y="441960"/>
                    <a:pt x="0" y="429260"/>
                    <a:pt x="3810" y="416560"/>
                  </a:cubicBezTo>
                  <a:cubicBezTo>
                    <a:pt x="8890" y="401320"/>
                    <a:pt x="35560" y="370840"/>
                    <a:pt x="35560" y="370840"/>
                  </a:cubicBezTo>
                </a:path>
              </a:pathLst>
            </a:custGeom>
            <a:solidFill>
              <a:srgbClr val="024C8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5332920" y="1595433"/>
            <a:ext cx="218122" cy="218122"/>
            <a:chOff x="0" y="0"/>
            <a:chExt cx="290830" cy="290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9530" y="48260"/>
              <a:ext cx="186690" cy="193040"/>
            </a:xfrm>
            <a:custGeom>
              <a:avLst/>
              <a:gdLst/>
              <a:ahLst/>
              <a:cxnLst/>
              <a:rect r="r" b="b" t="t" l="l"/>
              <a:pathLst>
                <a:path h="193040" w="186690">
                  <a:moveTo>
                    <a:pt x="186690" y="6858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1290" y="166370"/>
                    <a:pt x="148590" y="177800"/>
                    <a:pt x="134620" y="182880"/>
                  </a:cubicBezTo>
                  <a:cubicBezTo>
                    <a:pt x="121920" y="189230"/>
                    <a:pt x="10541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4770" y="5080"/>
                    <a:pt x="78740" y="2540"/>
                  </a:cubicBezTo>
                  <a:cubicBezTo>
                    <a:pt x="9271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024C8E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36731" y="1710674"/>
            <a:ext cx="8299710" cy="3339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36"/>
              </a:lnSpc>
            </a:pPr>
            <a:r>
              <a:rPr lang="en-US" sz="10338">
                <a:solidFill>
                  <a:srgbClr val="024C8E"/>
                </a:solidFill>
                <a:latin typeface="Baloo"/>
                <a:ea typeface="Baloo"/>
                <a:cs typeface="Baloo"/>
                <a:sym typeface="Baloo"/>
              </a:rPr>
              <a:t>Bé tham gia lễ hội nước: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84423" y="5840362"/>
            <a:ext cx="23268715" cy="11900894"/>
            <a:chOff x="0" y="0"/>
            <a:chExt cx="13470890" cy="688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4450" y="16510"/>
              <a:ext cx="13383261" cy="6846570"/>
            </a:xfrm>
            <a:custGeom>
              <a:avLst/>
              <a:gdLst/>
              <a:ahLst/>
              <a:cxnLst/>
              <a:rect r="r" b="b" t="t" l="l"/>
              <a:pathLst>
                <a:path h="6846570" w="13383261">
                  <a:moveTo>
                    <a:pt x="6350" y="1379220"/>
                  </a:moveTo>
                  <a:cubicBezTo>
                    <a:pt x="285750" y="463550"/>
                    <a:pt x="577850" y="236220"/>
                    <a:pt x="828040" y="143510"/>
                  </a:cubicBezTo>
                  <a:cubicBezTo>
                    <a:pt x="1062990" y="55880"/>
                    <a:pt x="1348740" y="116840"/>
                    <a:pt x="1596390" y="113030"/>
                  </a:cubicBezTo>
                  <a:cubicBezTo>
                    <a:pt x="1827530" y="109220"/>
                    <a:pt x="2073910" y="106680"/>
                    <a:pt x="2266950" y="118110"/>
                  </a:cubicBezTo>
                  <a:cubicBezTo>
                    <a:pt x="2416810" y="127000"/>
                    <a:pt x="2534920" y="173990"/>
                    <a:pt x="2661920" y="160020"/>
                  </a:cubicBezTo>
                  <a:cubicBezTo>
                    <a:pt x="2786380" y="144780"/>
                    <a:pt x="2877820" y="58420"/>
                    <a:pt x="3022600" y="34290"/>
                  </a:cubicBezTo>
                  <a:cubicBezTo>
                    <a:pt x="3230880" y="0"/>
                    <a:pt x="3539490" y="30480"/>
                    <a:pt x="3801110" y="34290"/>
                  </a:cubicBezTo>
                  <a:cubicBezTo>
                    <a:pt x="4067810" y="38100"/>
                    <a:pt x="4328160" y="35560"/>
                    <a:pt x="4608830" y="58420"/>
                  </a:cubicBezTo>
                  <a:cubicBezTo>
                    <a:pt x="4919980" y="82550"/>
                    <a:pt x="5270500" y="152400"/>
                    <a:pt x="5585460" y="185420"/>
                  </a:cubicBezTo>
                  <a:cubicBezTo>
                    <a:pt x="5882640" y="217170"/>
                    <a:pt x="6165850" y="222250"/>
                    <a:pt x="6449060" y="255270"/>
                  </a:cubicBezTo>
                  <a:cubicBezTo>
                    <a:pt x="6723380" y="287020"/>
                    <a:pt x="6995160" y="346710"/>
                    <a:pt x="7258050" y="379730"/>
                  </a:cubicBezTo>
                  <a:cubicBezTo>
                    <a:pt x="7508240" y="410210"/>
                    <a:pt x="7749540" y="408940"/>
                    <a:pt x="7989570" y="448310"/>
                  </a:cubicBezTo>
                  <a:cubicBezTo>
                    <a:pt x="8229600" y="487680"/>
                    <a:pt x="8450580" y="571500"/>
                    <a:pt x="8698230" y="617220"/>
                  </a:cubicBezTo>
                  <a:cubicBezTo>
                    <a:pt x="8966200" y="665480"/>
                    <a:pt x="9277350" y="684530"/>
                    <a:pt x="9544050" y="723900"/>
                  </a:cubicBezTo>
                  <a:cubicBezTo>
                    <a:pt x="9785350" y="758190"/>
                    <a:pt x="10007600" y="795020"/>
                    <a:pt x="10231120" y="835660"/>
                  </a:cubicBezTo>
                  <a:cubicBezTo>
                    <a:pt x="10445750" y="875030"/>
                    <a:pt x="10637520" y="899160"/>
                    <a:pt x="10859770" y="963930"/>
                  </a:cubicBezTo>
                  <a:cubicBezTo>
                    <a:pt x="11120120" y="1040130"/>
                    <a:pt x="11416030" y="1160780"/>
                    <a:pt x="11691620" y="1283970"/>
                  </a:cubicBezTo>
                  <a:cubicBezTo>
                    <a:pt x="11977370" y="1410970"/>
                    <a:pt x="12288520" y="1541780"/>
                    <a:pt x="12541250" y="1718310"/>
                  </a:cubicBezTo>
                  <a:cubicBezTo>
                    <a:pt x="12782550" y="1887220"/>
                    <a:pt x="13040361" y="2071370"/>
                    <a:pt x="13180061" y="2310130"/>
                  </a:cubicBezTo>
                  <a:cubicBezTo>
                    <a:pt x="13317220" y="2547620"/>
                    <a:pt x="13365480" y="2876550"/>
                    <a:pt x="13375639" y="3145790"/>
                  </a:cubicBezTo>
                  <a:cubicBezTo>
                    <a:pt x="13383261" y="3392170"/>
                    <a:pt x="13301980" y="3625850"/>
                    <a:pt x="13258800" y="3859530"/>
                  </a:cubicBezTo>
                  <a:cubicBezTo>
                    <a:pt x="13216889" y="4086860"/>
                    <a:pt x="13188950" y="4310380"/>
                    <a:pt x="13120370" y="4526280"/>
                  </a:cubicBezTo>
                  <a:cubicBezTo>
                    <a:pt x="13053061" y="4742180"/>
                    <a:pt x="12975589" y="4940300"/>
                    <a:pt x="12849860" y="5154930"/>
                  </a:cubicBezTo>
                  <a:cubicBezTo>
                    <a:pt x="12693650" y="5420360"/>
                    <a:pt x="12452350" y="5753100"/>
                    <a:pt x="12218670" y="5975350"/>
                  </a:cubicBezTo>
                  <a:cubicBezTo>
                    <a:pt x="12010390" y="6174740"/>
                    <a:pt x="11770360" y="6339840"/>
                    <a:pt x="11539220" y="6451600"/>
                  </a:cubicBezTo>
                  <a:cubicBezTo>
                    <a:pt x="11334750" y="6550660"/>
                    <a:pt x="11150600" y="6579870"/>
                    <a:pt x="10915650" y="6635750"/>
                  </a:cubicBezTo>
                  <a:cubicBezTo>
                    <a:pt x="10618470" y="6705600"/>
                    <a:pt x="10215880" y="6793230"/>
                    <a:pt x="9893300" y="6821170"/>
                  </a:cubicBezTo>
                  <a:cubicBezTo>
                    <a:pt x="9610090" y="6846570"/>
                    <a:pt x="9342120" y="6819900"/>
                    <a:pt x="9085580" y="6817360"/>
                  </a:cubicBezTo>
                  <a:cubicBezTo>
                    <a:pt x="8853170" y="6816090"/>
                    <a:pt x="8649970" y="6814820"/>
                    <a:pt x="8421370" y="6812280"/>
                  </a:cubicBezTo>
                  <a:cubicBezTo>
                    <a:pt x="8176260" y="6809740"/>
                    <a:pt x="7928610" y="6813550"/>
                    <a:pt x="7663180" y="6802120"/>
                  </a:cubicBezTo>
                  <a:cubicBezTo>
                    <a:pt x="7367270" y="6790690"/>
                    <a:pt x="7015480" y="6762750"/>
                    <a:pt x="6728460" y="6737350"/>
                  </a:cubicBezTo>
                  <a:cubicBezTo>
                    <a:pt x="6480810" y="6717030"/>
                    <a:pt x="6295390" y="6705600"/>
                    <a:pt x="6040120" y="6667500"/>
                  </a:cubicBezTo>
                  <a:cubicBezTo>
                    <a:pt x="5713730" y="6619240"/>
                    <a:pt x="5247640" y="6541770"/>
                    <a:pt x="4933950" y="6455410"/>
                  </a:cubicBezTo>
                  <a:cubicBezTo>
                    <a:pt x="4692650" y="6389370"/>
                    <a:pt x="4521200" y="6324600"/>
                    <a:pt x="4307840" y="6229350"/>
                  </a:cubicBezTo>
                  <a:cubicBezTo>
                    <a:pt x="4065270" y="6121400"/>
                    <a:pt x="3785870" y="5981700"/>
                    <a:pt x="3562350" y="5828030"/>
                  </a:cubicBezTo>
                  <a:cubicBezTo>
                    <a:pt x="3354070" y="5685790"/>
                    <a:pt x="3200400" y="5532120"/>
                    <a:pt x="3001010" y="5347970"/>
                  </a:cubicBezTo>
                  <a:cubicBezTo>
                    <a:pt x="2758440" y="5124450"/>
                    <a:pt x="2443480" y="4782820"/>
                    <a:pt x="2219960" y="4574540"/>
                  </a:cubicBezTo>
                  <a:cubicBezTo>
                    <a:pt x="2061210" y="4425950"/>
                    <a:pt x="1925320" y="4295140"/>
                    <a:pt x="1799590" y="4204970"/>
                  </a:cubicBezTo>
                  <a:cubicBezTo>
                    <a:pt x="1710690" y="4141470"/>
                    <a:pt x="1653540" y="4132580"/>
                    <a:pt x="1554480" y="4065270"/>
                  </a:cubicBezTo>
                  <a:cubicBezTo>
                    <a:pt x="1383030" y="3948430"/>
                    <a:pt x="1083310" y="3719830"/>
                    <a:pt x="886460" y="3526790"/>
                  </a:cubicBezTo>
                  <a:cubicBezTo>
                    <a:pt x="701040" y="3346450"/>
                    <a:pt x="530860" y="3177540"/>
                    <a:pt x="396240" y="2948940"/>
                  </a:cubicBezTo>
                  <a:cubicBezTo>
                    <a:pt x="243840" y="2688590"/>
                    <a:pt x="111760" y="2313940"/>
                    <a:pt x="50800" y="2030730"/>
                  </a:cubicBezTo>
                  <a:cubicBezTo>
                    <a:pt x="0" y="1798320"/>
                    <a:pt x="6350" y="1379220"/>
                    <a:pt x="6350" y="1379220"/>
                  </a:cubicBezTo>
                  <a:moveTo>
                    <a:pt x="5450840" y="4380230"/>
                  </a:moveTo>
                  <a:cubicBezTo>
                    <a:pt x="5744210" y="4458970"/>
                    <a:pt x="5741670" y="4428490"/>
                    <a:pt x="5744210" y="4418330"/>
                  </a:cubicBezTo>
                  <a:cubicBezTo>
                    <a:pt x="5746750" y="4414520"/>
                    <a:pt x="5749290" y="4410710"/>
                    <a:pt x="5748020" y="4409440"/>
                  </a:cubicBezTo>
                  <a:cubicBezTo>
                    <a:pt x="5745480" y="4406900"/>
                    <a:pt x="5730240" y="4410710"/>
                    <a:pt x="5728970" y="4410710"/>
                  </a:cubicBezTo>
                  <a:cubicBezTo>
                    <a:pt x="5728970" y="4410710"/>
                    <a:pt x="5676900" y="4400550"/>
                    <a:pt x="5651500" y="4395470"/>
                  </a:cubicBezTo>
                  <a:cubicBezTo>
                    <a:pt x="5624830" y="4390390"/>
                    <a:pt x="5572760" y="4381500"/>
                    <a:pt x="5572760" y="4381500"/>
                  </a:cubicBezTo>
                  <a:cubicBezTo>
                    <a:pt x="5571490" y="4380230"/>
                    <a:pt x="5519420" y="4357370"/>
                    <a:pt x="5499100" y="4348480"/>
                  </a:cubicBezTo>
                  <a:cubicBezTo>
                    <a:pt x="5486400" y="4342130"/>
                    <a:pt x="5473700" y="4329430"/>
                    <a:pt x="5466080" y="4333240"/>
                  </a:cubicBezTo>
                  <a:cubicBezTo>
                    <a:pt x="5455920" y="4337050"/>
                    <a:pt x="5450840" y="4380230"/>
                    <a:pt x="5450840" y="4380230"/>
                  </a:cubicBezTo>
                </a:path>
              </a:pathLst>
            </a:custGeom>
            <a:solidFill>
              <a:srgbClr val="62C0ED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-736686" y="3557246"/>
            <a:ext cx="6169559" cy="6154135"/>
          </a:xfrm>
          <a:custGeom>
            <a:avLst/>
            <a:gdLst/>
            <a:ahLst/>
            <a:cxnLst/>
            <a:rect r="r" b="b" t="t" l="l"/>
            <a:pathLst>
              <a:path h="6154135" w="6169559">
                <a:moveTo>
                  <a:pt x="6169558" y="0"/>
                </a:moveTo>
                <a:lnTo>
                  <a:pt x="0" y="0"/>
                </a:lnTo>
                <a:lnTo>
                  <a:pt x="0" y="6154135"/>
                </a:lnTo>
                <a:lnTo>
                  <a:pt x="6169558" y="6154135"/>
                </a:lnTo>
                <a:lnTo>
                  <a:pt x="6169558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214623" y="5537456"/>
            <a:ext cx="6012081" cy="4749544"/>
          </a:xfrm>
          <a:custGeom>
            <a:avLst/>
            <a:gdLst/>
            <a:ahLst/>
            <a:cxnLst/>
            <a:rect r="r" b="b" t="t" l="l"/>
            <a:pathLst>
              <a:path h="4749544" w="6012081">
                <a:moveTo>
                  <a:pt x="0" y="0"/>
                </a:moveTo>
                <a:lnTo>
                  <a:pt x="6012081" y="0"/>
                </a:lnTo>
                <a:lnTo>
                  <a:pt x="6012081" y="4749544"/>
                </a:lnTo>
                <a:lnTo>
                  <a:pt x="0" y="47495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02855" y="7265328"/>
            <a:ext cx="2214137" cy="1541593"/>
          </a:xfrm>
          <a:custGeom>
            <a:avLst/>
            <a:gdLst/>
            <a:ahLst/>
            <a:cxnLst/>
            <a:rect r="r" b="b" t="t" l="l"/>
            <a:pathLst>
              <a:path h="1541593" w="2214137">
                <a:moveTo>
                  <a:pt x="0" y="0"/>
                </a:moveTo>
                <a:lnTo>
                  <a:pt x="2214137" y="0"/>
                </a:lnTo>
                <a:lnTo>
                  <a:pt x="2214137" y="1541593"/>
                </a:lnTo>
                <a:lnTo>
                  <a:pt x="0" y="154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88542" y="7890212"/>
            <a:ext cx="1887222" cy="1821169"/>
          </a:xfrm>
          <a:custGeom>
            <a:avLst/>
            <a:gdLst/>
            <a:ahLst/>
            <a:cxnLst/>
            <a:rect r="r" b="b" t="t" l="l"/>
            <a:pathLst>
              <a:path h="1821169" w="1887222">
                <a:moveTo>
                  <a:pt x="0" y="0"/>
                </a:moveTo>
                <a:lnTo>
                  <a:pt x="1887222" y="0"/>
                </a:lnTo>
                <a:lnTo>
                  <a:pt x="1887222" y="1821169"/>
                </a:lnTo>
                <a:lnTo>
                  <a:pt x="0" y="1821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630832" y="866529"/>
            <a:ext cx="1189673" cy="894398"/>
            <a:chOff x="0" y="0"/>
            <a:chExt cx="1586230" cy="119253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33680" y="0"/>
              <a:ext cx="773430" cy="913130"/>
              <a:chOff x="0" y="0"/>
              <a:chExt cx="773430" cy="91313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50800" y="50800"/>
                <a:ext cx="674370" cy="810260"/>
              </a:xfrm>
              <a:custGeom>
                <a:avLst/>
                <a:gdLst/>
                <a:ahLst/>
                <a:cxnLst/>
                <a:rect r="r" b="b" t="t" l="l"/>
                <a:pathLst>
                  <a:path h="810260" w="674370">
                    <a:moveTo>
                      <a:pt x="497840" y="764540"/>
                    </a:moveTo>
                    <a:cubicBezTo>
                      <a:pt x="368300" y="551180"/>
                      <a:pt x="262890" y="421640"/>
                      <a:pt x="203200" y="344170"/>
                    </a:cubicBezTo>
                    <a:cubicBezTo>
                      <a:pt x="161290" y="292100"/>
                      <a:pt x="130810" y="248920"/>
                      <a:pt x="95250" y="212090"/>
                    </a:cubicBezTo>
                    <a:cubicBezTo>
                      <a:pt x="67310" y="182880"/>
                      <a:pt x="25400" y="158750"/>
                      <a:pt x="11430" y="138430"/>
                    </a:cubicBezTo>
                    <a:cubicBezTo>
                      <a:pt x="5080" y="128270"/>
                      <a:pt x="2540" y="121920"/>
                      <a:pt x="1270" y="110490"/>
                    </a:cubicBezTo>
                    <a:cubicBezTo>
                      <a:pt x="0" y="93980"/>
                      <a:pt x="1270" y="67310"/>
                      <a:pt x="10160" y="50800"/>
                    </a:cubicBezTo>
                    <a:cubicBezTo>
                      <a:pt x="19050" y="34290"/>
                      <a:pt x="38100" y="17780"/>
                      <a:pt x="52070" y="8890"/>
                    </a:cubicBezTo>
                    <a:cubicBezTo>
                      <a:pt x="62230" y="3810"/>
                      <a:pt x="69850" y="1270"/>
                      <a:pt x="81280" y="0"/>
                    </a:cubicBezTo>
                    <a:cubicBezTo>
                      <a:pt x="97790" y="0"/>
                      <a:pt x="123190" y="2540"/>
                      <a:pt x="139700" y="11430"/>
                    </a:cubicBezTo>
                    <a:cubicBezTo>
                      <a:pt x="156210" y="21590"/>
                      <a:pt x="172720" y="39370"/>
                      <a:pt x="179070" y="55880"/>
                    </a:cubicBezTo>
                    <a:cubicBezTo>
                      <a:pt x="186690" y="73660"/>
                      <a:pt x="186690" y="100330"/>
                      <a:pt x="184150" y="115570"/>
                    </a:cubicBezTo>
                    <a:cubicBezTo>
                      <a:pt x="181610" y="127000"/>
                      <a:pt x="179070" y="134620"/>
                      <a:pt x="171450" y="143510"/>
                    </a:cubicBezTo>
                    <a:cubicBezTo>
                      <a:pt x="162560" y="156210"/>
                      <a:pt x="143510" y="173990"/>
                      <a:pt x="125730" y="180340"/>
                    </a:cubicBezTo>
                    <a:cubicBezTo>
                      <a:pt x="107950" y="186690"/>
                      <a:pt x="83820" y="187960"/>
                      <a:pt x="66040" y="181610"/>
                    </a:cubicBezTo>
                    <a:cubicBezTo>
                      <a:pt x="48260" y="176530"/>
                      <a:pt x="27940" y="162560"/>
                      <a:pt x="17780" y="147320"/>
                    </a:cubicBezTo>
                    <a:cubicBezTo>
                      <a:pt x="6350" y="132080"/>
                      <a:pt x="1270" y="105410"/>
                      <a:pt x="0" y="90170"/>
                    </a:cubicBezTo>
                    <a:cubicBezTo>
                      <a:pt x="0" y="78740"/>
                      <a:pt x="1270" y="71120"/>
                      <a:pt x="6350" y="59690"/>
                    </a:cubicBezTo>
                    <a:cubicBezTo>
                      <a:pt x="12700" y="45720"/>
                      <a:pt x="27940" y="24130"/>
                      <a:pt x="43180" y="13970"/>
                    </a:cubicBezTo>
                    <a:cubicBezTo>
                      <a:pt x="59690" y="3810"/>
                      <a:pt x="85090" y="0"/>
                      <a:pt x="101600" y="0"/>
                    </a:cubicBezTo>
                    <a:cubicBezTo>
                      <a:pt x="113030" y="0"/>
                      <a:pt x="119380" y="1270"/>
                      <a:pt x="130810" y="7620"/>
                    </a:cubicBezTo>
                    <a:cubicBezTo>
                      <a:pt x="149860" y="16510"/>
                      <a:pt x="168910" y="33020"/>
                      <a:pt x="198120" y="62230"/>
                    </a:cubicBezTo>
                    <a:cubicBezTo>
                      <a:pt x="275590" y="140970"/>
                      <a:pt x="497840" y="425450"/>
                      <a:pt x="576580" y="537210"/>
                    </a:cubicBezTo>
                    <a:cubicBezTo>
                      <a:pt x="615950" y="593090"/>
                      <a:pt x="645160" y="629920"/>
                      <a:pt x="659130" y="668020"/>
                    </a:cubicBezTo>
                    <a:cubicBezTo>
                      <a:pt x="669290" y="692150"/>
                      <a:pt x="674370" y="713740"/>
                      <a:pt x="670560" y="734060"/>
                    </a:cubicBezTo>
                    <a:cubicBezTo>
                      <a:pt x="666750" y="754380"/>
                      <a:pt x="652780" y="778510"/>
                      <a:pt x="636270" y="791210"/>
                    </a:cubicBezTo>
                    <a:cubicBezTo>
                      <a:pt x="619760" y="803910"/>
                      <a:pt x="591820" y="810260"/>
                      <a:pt x="572770" y="810260"/>
                    </a:cubicBezTo>
                    <a:cubicBezTo>
                      <a:pt x="556260" y="810260"/>
                      <a:pt x="542290" y="803910"/>
                      <a:pt x="529590" y="796290"/>
                    </a:cubicBezTo>
                    <a:cubicBezTo>
                      <a:pt x="516890" y="788670"/>
                      <a:pt x="497840" y="764540"/>
                      <a:pt x="497840" y="764540"/>
                    </a:cubicBezTo>
                  </a:path>
                </a:pathLst>
              </a:custGeom>
              <a:solidFill>
                <a:srgbClr val="024C8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664210"/>
              <a:ext cx="662940" cy="528320"/>
              <a:chOff x="0" y="0"/>
              <a:chExt cx="662940" cy="52832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6990" y="46990"/>
                <a:ext cx="568960" cy="430530"/>
              </a:xfrm>
              <a:custGeom>
                <a:avLst/>
                <a:gdLst/>
                <a:ahLst/>
                <a:cxnLst/>
                <a:rect r="r" b="b" t="t" l="l"/>
                <a:pathLst>
                  <a:path h="430530" w="568960">
                    <a:moveTo>
                      <a:pt x="412750" y="412750"/>
                    </a:moveTo>
                    <a:cubicBezTo>
                      <a:pt x="5080" y="142240"/>
                      <a:pt x="5080" y="137160"/>
                      <a:pt x="3810" y="125730"/>
                    </a:cubicBezTo>
                    <a:cubicBezTo>
                      <a:pt x="1270" y="107950"/>
                      <a:pt x="1270" y="80010"/>
                      <a:pt x="8890" y="62230"/>
                    </a:cubicBezTo>
                    <a:cubicBezTo>
                      <a:pt x="17780" y="43180"/>
                      <a:pt x="34290" y="25400"/>
                      <a:pt x="52070" y="15240"/>
                    </a:cubicBezTo>
                    <a:cubicBezTo>
                      <a:pt x="69850" y="5080"/>
                      <a:pt x="95250" y="1270"/>
                      <a:pt x="114300" y="3810"/>
                    </a:cubicBezTo>
                    <a:cubicBezTo>
                      <a:pt x="134620" y="6350"/>
                      <a:pt x="157480" y="17780"/>
                      <a:pt x="171450" y="33020"/>
                    </a:cubicBezTo>
                    <a:cubicBezTo>
                      <a:pt x="185420" y="46990"/>
                      <a:pt x="195580" y="73660"/>
                      <a:pt x="198120" y="90170"/>
                    </a:cubicBezTo>
                    <a:cubicBezTo>
                      <a:pt x="200660" y="101600"/>
                      <a:pt x="200660" y="110490"/>
                      <a:pt x="196850" y="121920"/>
                    </a:cubicBezTo>
                    <a:cubicBezTo>
                      <a:pt x="193040" y="138430"/>
                      <a:pt x="180340" y="163830"/>
                      <a:pt x="165100" y="176530"/>
                    </a:cubicBezTo>
                    <a:cubicBezTo>
                      <a:pt x="151130" y="190500"/>
                      <a:pt x="127000" y="199390"/>
                      <a:pt x="106680" y="200660"/>
                    </a:cubicBezTo>
                    <a:cubicBezTo>
                      <a:pt x="87630" y="203200"/>
                      <a:pt x="62230" y="195580"/>
                      <a:pt x="45720" y="185420"/>
                    </a:cubicBezTo>
                    <a:cubicBezTo>
                      <a:pt x="29210" y="173990"/>
                      <a:pt x="13970" y="153670"/>
                      <a:pt x="6350" y="135890"/>
                    </a:cubicBezTo>
                    <a:cubicBezTo>
                      <a:pt x="0" y="116840"/>
                      <a:pt x="1270" y="88900"/>
                      <a:pt x="5080" y="7239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6680" y="0"/>
                      <a:pt x="135890" y="8890"/>
                    </a:cubicBezTo>
                    <a:cubicBezTo>
                      <a:pt x="212090" y="33020"/>
                      <a:pt x="466090" y="195580"/>
                      <a:pt x="525780" y="254000"/>
                    </a:cubicBezTo>
                    <a:cubicBezTo>
                      <a:pt x="549910" y="276860"/>
                      <a:pt x="560070" y="290830"/>
                      <a:pt x="563880" y="311150"/>
                    </a:cubicBezTo>
                    <a:cubicBezTo>
                      <a:pt x="568960" y="332740"/>
                      <a:pt x="563880" y="361950"/>
                      <a:pt x="554990" y="379730"/>
                    </a:cubicBezTo>
                    <a:cubicBezTo>
                      <a:pt x="548640" y="394970"/>
                      <a:pt x="535940" y="405130"/>
                      <a:pt x="523240" y="414020"/>
                    </a:cubicBezTo>
                    <a:cubicBezTo>
                      <a:pt x="510540" y="422910"/>
                      <a:pt x="496570" y="429260"/>
                      <a:pt x="480060" y="429260"/>
                    </a:cubicBezTo>
                    <a:cubicBezTo>
                      <a:pt x="459740" y="430530"/>
                      <a:pt x="412750" y="412750"/>
                      <a:pt x="412750" y="412750"/>
                    </a:cubicBezTo>
                  </a:path>
                </a:pathLst>
              </a:custGeom>
              <a:solidFill>
                <a:srgbClr val="024C8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156970" y="180340"/>
              <a:ext cx="429260" cy="688340"/>
              <a:chOff x="0" y="0"/>
              <a:chExt cx="429260" cy="68834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49530" y="49530"/>
                <a:ext cx="332740" cy="589280"/>
              </a:xfrm>
              <a:custGeom>
                <a:avLst/>
                <a:gdLst/>
                <a:ahLst/>
                <a:cxnLst/>
                <a:rect r="r" b="b" t="t" l="l"/>
                <a:pathLst>
                  <a:path h="589280" w="332740">
                    <a:moveTo>
                      <a:pt x="1270" y="467360"/>
                    </a:moveTo>
                    <a:cubicBezTo>
                      <a:pt x="54610" y="281940"/>
                      <a:pt x="114300" y="91440"/>
                      <a:pt x="156210" y="39370"/>
                    </a:cubicBezTo>
                    <a:cubicBezTo>
                      <a:pt x="172720" y="17780"/>
                      <a:pt x="191770" y="10160"/>
                      <a:pt x="207010" y="5080"/>
                    </a:cubicBezTo>
                    <a:cubicBezTo>
                      <a:pt x="218440" y="0"/>
                      <a:pt x="226060" y="0"/>
                      <a:pt x="238760" y="1270"/>
                    </a:cubicBezTo>
                    <a:cubicBezTo>
                      <a:pt x="255270" y="3810"/>
                      <a:pt x="281940" y="11430"/>
                      <a:pt x="295910" y="24130"/>
                    </a:cubicBezTo>
                    <a:cubicBezTo>
                      <a:pt x="311150" y="36830"/>
                      <a:pt x="325120" y="58420"/>
                      <a:pt x="328930" y="77470"/>
                    </a:cubicBezTo>
                    <a:cubicBezTo>
                      <a:pt x="332740" y="96520"/>
                      <a:pt x="327660" y="123190"/>
                      <a:pt x="322580" y="139700"/>
                    </a:cubicBezTo>
                    <a:cubicBezTo>
                      <a:pt x="318770" y="149860"/>
                      <a:pt x="313690" y="157480"/>
                      <a:pt x="304800" y="165100"/>
                    </a:cubicBezTo>
                    <a:cubicBezTo>
                      <a:pt x="292100" y="176530"/>
                      <a:pt x="269240" y="191770"/>
                      <a:pt x="250190" y="194310"/>
                    </a:cubicBezTo>
                    <a:cubicBezTo>
                      <a:pt x="231140" y="198120"/>
                      <a:pt x="205740" y="194310"/>
                      <a:pt x="187960" y="185420"/>
                    </a:cubicBezTo>
                    <a:cubicBezTo>
                      <a:pt x="171450" y="176530"/>
                      <a:pt x="153670" y="154940"/>
                      <a:pt x="144780" y="139700"/>
                    </a:cubicBezTo>
                    <a:cubicBezTo>
                      <a:pt x="139700" y="129540"/>
                      <a:pt x="137160" y="121920"/>
                      <a:pt x="137160" y="109220"/>
                    </a:cubicBezTo>
                    <a:cubicBezTo>
                      <a:pt x="135890" y="92710"/>
                      <a:pt x="142240" y="63500"/>
                      <a:pt x="149860" y="48260"/>
                    </a:cubicBezTo>
                    <a:cubicBezTo>
                      <a:pt x="154940" y="38100"/>
                      <a:pt x="160020" y="31750"/>
                      <a:pt x="170180" y="24130"/>
                    </a:cubicBezTo>
                    <a:cubicBezTo>
                      <a:pt x="184150" y="15240"/>
                      <a:pt x="208280" y="2540"/>
                      <a:pt x="227330" y="1270"/>
                    </a:cubicBezTo>
                    <a:cubicBezTo>
                      <a:pt x="247650" y="0"/>
                      <a:pt x="271780" y="6350"/>
                      <a:pt x="288290" y="17780"/>
                    </a:cubicBezTo>
                    <a:cubicBezTo>
                      <a:pt x="304800" y="27940"/>
                      <a:pt x="320040" y="48260"/>
                      <a:pt x="326390" y="67310"/>
                    </a:cubicBezTo>
                    <a:cubicBezTo>
                      <a:pt x="332740" y="85090"/>
                      <a:pt x="331470" y="100330"/>
                      <a:pt x="326390" y="129540"/>
                    </a:cubicBezTo>
                    <a:cubicBezTo>
                      <a:pt x="312420" y="208280"/>
                      <a:pt x="219710" y="496570"/>
                      <a:pt x="167640" y="554990"/>
                    </a:cubicBezTo>
                    <a:cubicBezTo>
                      <a:pt x="147320" y="577850"/>
                      <a:pt x="125730" y="582930"/>
                      <a:pt x="106680" y="586740"/>
                    </a:cubicBezTo>
                    <a:cubicBezTo>
                      <a:pt x="90170" y="589280"/>
                      <a:pt x="74930" y="588010"/>
                      <a:pt x="60960" y="581660"/>
                    </a:cubicBezTo>
                    <a:cubicBezTo>
                      <a:pt x="43180" y="572770"/>
                      <a:pt x="19050" y="554990"/>
                      <a:pt x="10160" y="535940"/>
                    </a:cubicBezTo>
                    <a:cubicBezTo>
                      <a:pt x="0" y="516890"/>
                      <a:pt x="1270" y="467360"/>
                      <a:pt x="1270" y="467360"/>
                    </a:cubicBezTo>
                  </a:path>
                </a:pathLst>
              </a:custGeom>
              <a:solidFill>
                <a:srgbClr val="024C8E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3225668" y="1637102"/>
            <a:ext cx="14459459" cy="3145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30"/>
              </a:lnSpc>
            </a:pPr>
            <a:r>
              <a:rPr lang="en-US" sz="9421">
                <a:solidFill>
                  <a:srgbClr val="024C8E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DAGv-ltazbk</dc:identifier>
  <dcterms:modified xsi:type="dcterms:W3CDTF">2011-08-01T06:04:30Z</dcterms:modified>
  <cp:revision>1</cp:revision>
  <dc:title>8.  Lễ hội nước mùa hè</dc:title>
</cp:coreProperties>
</file>