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ancing Script Bold" panose="020B0604020202020204" charset="0"/>
      <p:regular r:id="rId15"/>
    </p:embeddedFont>
    <p:embeddedFont>
      <p:font typeface="Noto Sans Bold" panose="020B080204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830" y="4399912"/>
            <a:ext cx="10172074" cy="5887088"/>
          </a:xfrm>
          <a:custGeom>
            <a:avLst/>
            <a:gdLst/>
            <a:ahLst/>
            <a:cxnLst/>
            <a:rect l="l" t="t" r="r" b="b"/>
            <a:pathLst>
              <a:path w="10172074" h="5887088">
                <a:moveTo>
                  <a:pt x="0" y="0"/>
                </a:moveTo>
                <a:lnTo>
                  <a:pt x="10172073" y="0"/>
                </a:lnTo>
                <a:lnTo>
                  <a:pt x="10172073" y="5887088"/>
                </a:lnTo>
                <a:lnTo>
                  <a:pt x="0" y="588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18738"/>
            <a:ext cx="18288000" cy="2918217"/>
            <a:chOff x="0" y="0"/>
            <a:chExt cx="4816593" cy="7685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68584"/>
            </a:xfrm>
            <a:custGeom>
              <a:avLst/>
              <a:gdLst/>
              <a:ahLst/>
              <a:cxnLst/>
              <a:rect l="l" t="t" r="r" b="b"/>
              <a:pathLst>
                <a:path w="4816592" h="768584">
                  <a:moveTo>
                    <a:pt x="4613392" y="0"/>
                  </a:moveTo>
                  <a:lnTo>
                    <a:pt x="0" y="0"/>
                  </a:lnTo>
                  <a:lnTo>
                    <a:pt x="0" y="768584"/>
                  </a:lnTo>
                  <a:lnTo>
                    <a:pt x="4613392" y="768584"/>
                  </a:lnTo>
                  <a:lnTo>
                    <a:pt x="4816592" y="384292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02293" cy="806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208992" y="447288"/>
            <a:ext cx="17939679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mắc kẹt trên xe ô tô</a:t>
            </a:r>
          </a:p>
        </p:txBody>
      </p:sp>
      <p:sp>
        <p:nvSpPr>
          <p:cNvPr id="7" name="TextBox 7"/>
          <p:cNvSpPr txBox="1"/>
          <p:nvPr/>
        </p:nvSpPr>
        <p:spPr>
          <a:xfrm rot="-710390">
            <a:off x="15055778" y="7691678"/>
            <a:ext cx="3256758" cy="7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681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HELP!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8738"/>
            <a:ext cx="18288000" cy="2918217"/>
            <a:chOff x="0" y="0"/>
            <a:chExt cx="4816593" cy="768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68584"/>
            </a:xfrm>
            <a:custGeom>
              <a:avLst/>
              <a:gdLst/>
              <a:ahLst/>
              <a:cxnLst/>
              <a:rect l="l" t="t" r="r" b="b"/>
              <a:pathLst>
                <a:path w="4816592" h="768584">
                  <a:moveTo>
                    <a:pt x="4613392" y="0"/>
                  </a:moveTo>
                  <a:lnTo>
                    <a:pt x="0" y="0"/>
                  </a:lnTo>
                  <a:lnTo>
                    <a:pt x="0" y="768584"/>
                  </a:lnTo>
                  <a:lnTo>
                    <a:pt x="4613392" y="768584"/>
                  </a:lnTo>
                  <a:lnTo>
                    <a:pt x="4816592" y="384292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806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42215" y="3754940"/>
            <a:ext cx="11179917" cy="6369510"/>
          </a:xfrm>
          <a:custGeom>
            <a:avLst/>
            <a:gdLst/>
            <a:ahLst/>
            <a:cxnLst/>
            <a:rect l="l" t="t" r="r" b="b"/>
            <a:pathLst>
              <a:path w="11179917" h="6369510">
                <a:moveTo>
                  <a:pt x="0" y="0"/>
                </a:moveTo>
                <a:lnTo>
                  <a:pt x="11179916" y="0"/>
                </a:lnTo>
                <a:lnTo>
                  <a:pt x="11179916" y="6369510"/>
                </a:lnTo>
                <a:lnTo>
                  <a:pt x="0" y="6369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08992" y="456813"/>
            <a:ext cx="17727741" cy="292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Bé làm gì</a:t>
            </a:r>
          </a:p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khi bị mắc kẹt trên xe ô tô?</a:t>
            </a:r>
          </a:p>
        </p:txBody>
      </p:sp>
      <p:sp>
        <p:nvSpPr>
          <p:cNvPr id="7" name="TextBox 7"/>
          <p:cNvSpPr txBox="1"/>
          <p:nvPr/>
        </p:nvSpPr>
        <p:spPr>
          <a:xfrm rot="-710390">
            <a:off x="15055778" y="7691678"/>
            <a:ext cx="3256758" cy="7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681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HELP!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9061" y="2086704"/>
            <a:ext cx="17034331" cy="8200296"/>
          </a:xfrm>
          <a:custGeom>
            <a:avLst/>
            <a:gdLst/>
            <a:ahLst/>
            <a:cxnLst/>
            <a:rect l="l" t="t" r="r" b="b"/>
            <a:pathLst>
              <a:path w="17034331" h="8200296">
                <a:moveTo>
                  <a:pt x="0" y="0"/>
                </a:moveTo>
                <a:lnTo>
                  <a:pt x="17034331" y="0"/>
                </a:lnTo>
                <a:lnTo>
                  <a:pt x="17034331" y="8200296"/>
                </a:lnTo>
                <a:lnTo>
                  <a:pt x="0" y="820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21" b="-3226"/>
            </a:stretch>
          </a:blipFill>
        </p:spPr>
      </p:sp>
      <p:sp>
        <p:nvSpPr>
          <p:cNvPr id="6" name="TextBox 6"/>
          <p:cNvSpPr txBox="1"/>
          <p:nvPr/>
        </p:nvSpPr>
        <p:spPr>
          <a:xfrm rot="-710390">
            <a:off x="15055778" y="7691678"/>
            <a:ext cx="3256758" cy="7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681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HELP!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3744" y="1701091"/>
            <a:ext cx="14652447" cy="7631483"/>
          </a:xfrm>
          <a:custGeom>
            <a:avLst/>
            <a:gdLst/>
            <a:ahLst/>
            <a:cxnLst/>
            <a:rect l="l" t="t" r="r" b="b"/>
            <a:pathLst>
              <a:path w="14652447" h="7631483">
                <a:moveTo>
                  <a:pt x="0" y="0"/>
                </a:moveTo>
                <a:lnTo>
                  <a:pt x="14652447" y="0"/>
                </a:lnTo>
                <a:lnTo>
                  <a:pt x="14652447" y="7631483"/>
                </a:lnTo>
                <a:lnTo>
                  <a:pt x="0" y="7631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710390">
            <a:off x="15055778" y="7691678"/>
            <a:ext cx="3256758" cy="7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681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HELP!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595" y="9384634"/>
            <a:ext cx="15242536" cy="90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8"/>
              </a:lnSpc>
            </a:pPr>
            <a:r>
              <a:rPr lang="en-US" sz="5348">
                <a:solidFill>
                  <a:srgbClr val="E53A2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Thứ 2: Bấm còi xe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0111" y="1923036"/>
            <a:ext cx="14980463" cy="7556848"/>
          </a:xfrm>
          <a:custGeom>
            <a:avLst/>
            <a:gdLst/>
            <a:ahLst/>
            <a:cxnLst/>
            <a:rect l="l" t="t" r="r" b="b"/>
            <a:pathLst>
              <a:path w="14980463" h="7556848">
                <a:moveTo>
                  <a:pt x="0" y="0"/>
                </a:moveTo>
                <a:lnTo>
                  <a:pt x="14980463" y="0"/>
                </a:lnTo>
                <a:lnTo>
                  <a:pt x="14980463" y="7556848"/>
                </a:lnTo>
                <a:lnTo>
                  <a:pt x="0" y="7556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48"/>
            </a:stretch>
          </a:blipFill>
        </p:spPr>
      </p:sp>
      <p:sp>
        <p:nvSpPr>
          <p:cNvPr id="6" name="TextBox 6"/>
          <p:cNvSpPr txBox="1"/>
          <p:nvPr/>
        </p:nvSpPr>
        <p:spPr>
          <a:xfrm rot="-710390">
            <a:off x="15655457" y="8783967"/>
            <a:ext cx="3256758" cy="77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6815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HELP!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595" y="9384634"/>
            <a:ext cx="15242536" cy="90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8"/>
              </a:lnSpc>
            </a:pPr>
            <a:r>
              <a:rPr lang="en-US" sz="5348">
                <a:solidFill>
                  <a:srgbClr val="E53A2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Thứ 3: Mở chốt cửa ở ghế lái xe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2190" y="2338288"/>
            <a:ext cx="16553609" cy="7948712"/>
          </a:xfrm>
          <a:custGeom>
            <a:avLst/>
            <a:gdLst/>
            <a:ahLst/>
            <a:cxnLst/>
            <a:rect l="l" t="t" r="r" b="b"/>
            <a:pathLst>
              <a:path w="16553609" h="7948712">
                <a:moveTo>
                  <a:pt x="0" y="0"/>
                </a:moveTo>
                <a:lnTo>
                  <a:pt x="16553609" y="0"/>
                </a:lnTo>
                <a:lnTo>
                  <a:pt x="16553609" y="7948712"/>
                </a:lnTo>
                <a:lnTo>
                  <a:pt x="0" y="794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36" b="-420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3402" y="1922139"/>
            <a:ext cx="14668920" cy="7640063"/>
          </a:xfrm>
          <a:custGeom>
            <a:avLst/>
            <a:gdLst/>
            <a:ahLst/>
            <a:cxnLst/>
            <a:rect l="l" t="t" r="r" b="b"/>
            <a:pathLst>
              <a:path w="14668920" h="7640063">
                <a:moveTo>
                  <a:pt x="0" y="0"/>
                </a:moveTo>
                <a:lnTo>
                  <a:pt x="14668921" y="0"/>
                </a:lnTo>
                <a:lnTo>
                  <a:pt x="14668921" y="7640062"/>
                </a:lnTo>
                <a:lnTo>
                  <a:pt x="0" y="764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041" y="9383395"/>
            <a:ext cx="1793191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53A2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Thứ 5: Bật đèn cảnh báo có hình tam giác màu đỏ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667" y="356309"/>
            <a:ext cx="18288000" cy="1344782"/>
            <a:chOff x="0" y="0"/>
            <a:chExt cx="4816593" cy="35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54181"/>
            </a:xfrm>
            <a:custGeom>
              <a:avLst/>
              <a:gdLst/>
              <a:ahLst/>
              <a:cxnLst/>
              <a:rect l="l" t="t" r="r" b="b"/>
              <a:pathLst>
                <a:path w="4816592" h="354181">
                  <a:moveTo>
                    <a:pt x="4613392" y="0"/>
                  </a:moveTo>
                  <a:lnTo>
                    <a:pt x="0" y="0"/>
                  </a:lnTo>
                  <a:lnTo>
                    <a:pt x="0" y="354181"/>
                  </a:lnTo>
                  <a:lnTo>
                    <a:pt x="4613392" y="354181"/>
                  </a:lnTo>
                  <a:lnTo>
                    <a:pt x="4816592" y="177091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2293" cy="39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74592" y="1825857"/>
            <a:ext cx="14711642" cy="7662313"/>
          </a:xfrm>
          <a:custGeom>
            <a:avLst/>
            <a:gdLst/>
            <a:ahLst/>
            <a:cxnLst/>
            <a:rect l="l" t="t" r="r" b="b"/>
            <a:pathLst>
              <a:path w="14711642" h="7662313">
                <a:moveTo>
                  <a:pt x="0" y="0"/>
                </a:moveTo>
                <a:lnTo>
                  <a:pt x="14711642" y="0"/>
                </a:lnTo>
                <a:lnTo>
                  <a:pt x="14711642" y="7662313"/>
                </a:lnTo>
                <a:lnTo>
                  <a:pt x="0" y="7662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7667" y="442087"/>
            <a:ext cx="17831058" cy="10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6257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Kỹ năng thoát hiểm khi mắc kẹt trên xe ô tô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041" y="9383395"/>
            <a:ext cx="1793191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E53A23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Thứ 6: Dùng búa thoát hiểm đập mạnh cửa kính 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C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9557" y="5314817"/>
            <a:ext cx="8591244" cy="4972183"/>
          </a:xfrm>
          <a:custGeom>
            <a:avLst/>
            <a:gdLst/>
            <a:ahLst/>
            <a:cxnLst/>
            <a:rect l="l" t="t" r="r" b="b"/>
            <a:pathLst>
              <a:path w="8591244" h="4972183">
                <a:moveTo>
                  <a:pt x="0" y="0"/>
                </a:moveTo>
                <a:lnTo>
                  <a:pt x="8591244" y="0"/>
                </a:lnTo>
                <a:lnTo>
                  <a:pt x="8591244" y="4972183"/>
                </a:lnTo>
                <a:lnTo>
                  <a:pt x="0" y="4972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8992" y="502631"/>
            <a:ext cx="18288000" cy="4032844"/>
            <a:chOff x="0" y="0"/>
            <a:chExt cx="4816593" cy="10621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62148"/>
            </a:xfrm>
            <a:custGeom>
              <a:avLst/>
              <a:gdLst/>
              <a:ahLst/>
              <a:cxnLst/>
              <a:rect l="l" t="t" r="r" b="b"/>
              <a:pathLst>
                <a:path w="4816592" h="1062148">
                  <a:moveTo>
                    <a:pt x="4613392" y="0"/>
                  </a:moveTo>
                  <a:lnTo>
                    <a:pt x="0" y="0"/>
                  </a:lnTo>
                  <a:lnTo>
                    <a:pt x="0" y="1062148"/>
                  </a:lnTo>
                  <a:lnTo>
                    <a:pt x="4613392" y="1062148"/>
                  </a:lnTo>
                  <a:lnTo>
                    <a:pt x="4816592" y="531074"/>
                  </a:lnTo>
                  <a:lnTo>
                    <a:pt x="4613392" y="0"/>
                  </a:lnTo>
                  <a:close/>
                </a:path>
              </a:pathLst>
            </a:custGeom>
            <a:solidFill>
              <a:srgbClr val="ED8E1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02293" cy="1100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7046" y="131094"/>
            <a:ext cx="17335923" cy="440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9">
                <a:solidFill>
                  <a:srgbClr val="000000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Chúc các con</a:t>
            </a:r>
          </a:p>
          <a:p>
            <a:pPr algn="ctr">
              <a:lnSpc>
                <a:spcPts val="17638"/>
              </a:lnSpc>
            </a:pPr>
            <a:r>
              <a:rPr lang="en-US" sz="12599">
                <a:solidFill>
                  <a:srgbClr val="000000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có nhiều kiến thức bổ ích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Noto Sans Bold</vt:lpstr>
      <vt:lpstr>Dancing Script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Kỹ năng thoát hiểm khi mắc kẹt trên xe ô tô</dc:title>
  <cp:lastModifiedBy>Đinh</cp:lastModifiedBy>
  <cp:revision>2</cp:revision>
  <dcterms:created xsi:type="dcterms:W3CDTF">2006-08-16T00:00:00Z</dcterms:created>
  <dcterms:modified xsi:type="dcterms:W3CDTF">2024-07-21T03:03:43Z</dcterms:modified>
  <dc:identifier>DAGLimngggI</dc:identifier>
</cp:coreProperties>
</file>