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Lilita One" charset="1" panose="02000000000000000000"/>
      <p:regular r:id="rId11"/>
    </p:embeddedFont>
    <p:embeddedFont>
      <p:font typeface="Roboto" charset="1" panose="02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01963">
            <a:off x="498180" y="-5410861"/>
            <a:ext cx="17736598" cy="19317087"/>
          </a:xfrm>
          <a:custGeom>
            <a:avLst/>
            <a:gdLst/>
            <a:ahLst/>
            <a:cxnLst/>
            <a:rect r="r" b="b" t="t" l="l"/>
            <a:pathLst>
              <a:path h="19317087" w="17736598">
                <a:moveTo>
                  <a:pt x="0" y="0"/>
                </a:moveTo>
                <a:lnTo>
                  <a:pt x="17736599" y="0"/>
                </a:lnTo>
                <a:lnTo>
                  <a:pt x="17736599" y="19317088"/>
                </a:lnTo>
                <a:lnTo>
                  <a:pt x="0" y="1931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031476" y="137070"/>
            <a:ext cx="10225048" cy="10012860"/>
            <a:chOff x="-72390" y="7620"/>
            <a:chExt cx="6487160" cy="63525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8B5CB4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294530" y="394665"/>
            <a:ext cx="9698940" cy="9497670"/>
            <a:chOff x="-72390" y="7620"/>
            <a:chExt cx="6487160" cy="63525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EF8F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-10800000">
            <a:off x="11660424" y="7647538"/>
            <a:ext cx="2124506" cy="1610762"/>
          </a:xfrm>
          <a:custGeom>
            <a:avLst/>
            <a:gdLst/>
            <a:ahLst/>
            <a:cxnLst/>
            <a:rect r="r" b="b" t="t" l="l"/>
            <a:pathLst>
              <a:path h="1610762" w="2124506">
                <a:moveTo>
                  <a:pt x="0" y="0"/>
                </a:moveTo>
                <a:lnTo>
                  <a:pt x="2124506" y="0"/>
                </a:lnTo>
                <a:lnTo>
                  <a:pt x="2124506" y="1610762"/>
                </a:lnTo>
                <a:lnTo>
                  <a:pt x="0" y="1610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94530" y="1277470"/>
            <a:ext cx="2124506" cy="1610762"/>
          </a:xfrm>
          <a:custGeom>
            <a:avLst/>
            <a:gdLst/>
            <a:ahLst/>
            <a:cxnLst/>
            <a:rect r="r" b="b" t="t" l="l"/>
            <a:pathLst>
              <a:path h="1610762" w="2124506">
                <a:moveTo>
                  <a:pt x="0" y="0"/>
                </a:moveTo>
                <a:lnTo>
                  <a:pt x="2124506" y="0"/>
                </a:lnTo>
                <a:lnTo>
                  <a:pt x="2124506" y="1610762"/>
                </a:lnTo>
                <a:lnTo>
                  <a:pt x="0" y="1610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06371" y="3355061"/>
            <a:ext cx="9075257" cy="3911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37"/>
              </a:lnSpc>
            </a:pPr>
            <a:r>
              <a:rPr lang="en-US" sz="13605" spc="13">
                <a:solidFill>
                  <a:srgbClr val="282158"/>
                </a:solidFill>
                <a:latin typeface="Lilita One"/>
                <a:ea typeface="Lilita One"/>
                <a:cs typeface="Lilita One"/>
                <a:sym typeface="Lilita One"/>
              </a:rPr>
              <a:t>CẦU VỒNG RỰC RỠ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98637" y="1470439"/>
            <a:ext cx="5606939" cy="242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14"/>
              </a:lnSpc>
            </a:pPr>
            <a:r>
              <a:rPr lang="en-US" sz="8405" spc="8">
                <a:solidFill>
                  <a:srgbClr val="282158"/>
                </a:solidFill>
                <a:latin typeface="Lilita One"/>
                <a:ea typeface="Lilita One"/>
                <a:cs typeface="Lilita One"/>
                <a:sym typeface="Lilita One"/>
              </a:rPr>
              <a:t>QUAN SÁT CẦU VỒNG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8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03095" y="6940297"/>
            <a:ext cx="5124549" cy="206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4"/>
              </a:lnSpc>
            </a:pPr>
            <a:r>
              <a:rPr lang="en-US" sz="7200">
                <a:solidFill>
                  <a:srgbClr val="381F1B"/>
                </a:solidFill>
                <a:latin typeface="Roboto"/>
                <a:ea typeface="Roboto"/>
                <a:cs typeface="Roboto"/>
                <a:sym typeface="Roboto"/>
              </a:rPr>
              <a:t>Đèn pin ánh sáng trắng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598392">
            <a:off x="-1289997" y="-2081429"/>
            <a:ext cx="6465385" cy="7041508"/>
          </a:xfrm>
          <a:custGeom>
            <a:avLst/>
            <a:gdLst/>
            <a:ahLst/>
            <a:cxnLst/>
            <a:rect r="r" b="b" t="t" l="l"/>
            <a:pathLst>
              <a:path h="7041508" w="6465385">
                <a:moveTo>
                  <a:pt x="0" y="0"/>
                </a:moveTo>
                <a:lnTo>
                  <a:pt x="6465385" y="0"/>
                </a:lnTo>
                <a:lnTo>
                  <a:pt x="6465385" y="7041509"/>
                </a:lnTo>
                <a:lnTo>
                  <a:pt x="0" y="7041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57577" y="5483420"/>
            <a:ext cx="6465385" cy="7041508"/>
          </a:xfrm>
          <a:custGeom>
            <a:avLst/>
            <a:gdLst/>
            <a:ahLst/>
            <a:cxnLst/>
            <a:rect r="r" b="b" t="t" l="l"/>
            <a:pathLst>
              <a:path h="7041508" w="6465385">
                <a:moveTo>
                  <a:pt x="0" y="0"/>
                </a:moveTo>
                <a:lnTo>
                  <a:pt x="6465385" y="0"/>
                </a:lnTo>
                <a:lnTo>
                  <a:pt x="6465385" y="7041508"/>
                </a:lnTo>
                <a:lnTo>
                  <a:pt x="0" y="7041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19605" y="2415946"/>
            <a:ext cx="2978086" cy="4114800"/>
          </a:xfrm>
          <a:custGeom>
            <a:avLst/>
            <a:gdLst/>
            <a:ahLst/>
            <a:cxnLst/>
            <a:rect r="r" b="b" t="t" l="l"/>
            <a:pathLst>
              <a:path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29517" y="3061162"/>
            <a:ext cx="4098127" cy="3186294"/>
          </a:xfrm>
          <a:custGeom>
            <a:avLst/>
            <a:gdLst/>
            <a:ahLst/>
            <a:cxnLst/>
            <a:rect r="r" b="b" t="t" l="l"/>
            <a:pathLst>
              <a:path h="3186294" w="4098127">
                <a:moveTo>
                  <a:pt x="0" y="0"/>
                </a:moveTo>
                <a:lnTo>
                  <a:pt x="4098127" y="0"/>
                </a:lnTo>
                <a:lnTo>
                  <a:pt x="4098127" y="3186294"/>
                </a:lnTo>
                <a:lnTo>
                  <a:pt x="0" y="318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19605" y="6940297"/>
            <a:ext cx="4513165" cy="206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4"/>
              </a:lnSpc>
            </a:pPr>
            <a:r>
              <a:rPr lang="en-US" sz="7200">
                <a:solidFill>
                  <a:srgbClr val="381F1B"/>
                </a:solidFill>
                <a:latin typeface="Roboto"/>
                <a:ea typeface="Roboto"/>
                <a:cs typeface="Roboto"/>
                <a:sym typeface="Roboto"/>
              </a:rPr>
              <a:t>Bình xịt nước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40573" y="1323975"/>
            <a:ext cx="9806854" cy="1091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9115" spc="9">
                <a:solidFill>
                  <a:srgbClr val="282158"/>
                </a:solidFill>
                <a:latin typeface="Lilita One"/>
                <a:ea typeface="Lilita One"/>
                <a:cs typeface="Lilita One"/>
                <a:sym typeface="Lilita One"/>
              </a:rPr>
              <a:t>CHUẨN BỊ: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F8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36814" y="441017"/>
            <a:ext cx="12599613" cy="8394492"/>
          </a:xfrm>
          <a:custGeom>
            <a:avLst/>
            <a:gdLst/>
            <a:ahLst/>
            <a:cxnLst/>
            <a:rect r="r" b="b" t="t" l="l"/>
            <a:pathLst>
              <a:path h="8394492" w="12599613">
                <a:moveTo>
                  <a:pt x="0" y="0"/>
                </a:moveTo>
                <a:lnTo>
                  <a:pt x="12599613" y="0"/>
                </a:lnTo>
                <a:lnTo>
                  <a:pt x="12599613" y="8394493"/>
                </a:lnTo>
                <a:lnTo>
                  <a:pt x="0" y="8394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239250"/>
            <a:ext cx="17259300" cy="808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1"/>
              </a:lnSpc>
            </a:pPr>
            <a:r>
              <a:rPr lang="en-US" sz="5223" spc="5">
                <a:solidFill>
                  <a:srgbClr val="282158"/>
                </a:solidFill>
                <a:latin typeface="Roboto"/>
                <a:ea typeface="Roboto"/>
                <a:cs typeface="Roboto"/>
                <a:sym typeface="Roboto"/>
              </a:rPr>
              <a:t>Bình xịt nước phun nhẹ dưới ánh đèn pin để tạo cầu vồng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F8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684" y="8106158"/>
            <a:ext cx="2015034" cy="1527762"/>
          </a:xfrm>
          <a:custGeom>
            <a:avLst/>
            <a:gdLst/>
            <a:ahLst/>
            <a:cxnLst/>
            <a:rect r="r" b="b" t="t" l="l"/>
            <a:pathLst>
              <a:path h="1527762" w="2015034">
                <a:moveTo>
                  <a:pt x="0" y="0"/>
                </a:moveTo>
                <a:lnTo>
                  <a:pt x="2015034" y="0"/>
                </a:lnTo>
                <a:lnTo>
                  <a:pt x="2015034" y="1527762"/>
                </a:lnTo>
                <a:lnTo>
                  <a:pt x="0" y="1527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5632224" y="779818"/>
            <a:ext cx="2015034" cy="1527762"/>
          </a:xfrm>
          <a:custGeom>
            <a:avLst/>
            <a:gdLst/>
            <a:ahLst/>
            <a:cxnLst/>
            <a:rect r="r" b="b" t="t" l="l"/>
            <a:pathLst>
              <a:path h="1527762" w="2015034">
                <a:moveTo>
                  <a:pt x="0" y="0"/>
                </a:moveTo>
                <a:lnTo>
                  <a:pt x="2015034" y="0"/>
                </a:lnTo>
                <a:lnTo>
                  <a:pt x="2015034" y="1527762"/>
                </a:lnTo>
                <a:lnTo>
                  <a:pt x="0" y="1527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086253"/>
            <a:ext cx="15653155" cy="6114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71"/>
              </a:lnSpc>
            </a:pPr>
            <a:r>
              <a:rPr lang="en-US" sz="13505" spc="13">
                <a:solidFill>
                  <a:srgbClr val="282158"/>
                </a:solidFill>
                <a:latin typeface="Lilita One"/>
                <a:ea typeface="Lilita One"/>
                <a:cs typeface="Lilita One"/>
                <a:sym typeface="Lilita One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DAGvZPhXM_M</dc:identifier>
  <dcterms:modified xsi:type="dcterms:W3CDTF">2011-08-01T06:04:30Z</dcterms:modified>
  <cp:revision>1</cp:revision>
  <dc:title>1. Cầu vồng rực rỡ</dc:title>
</cp:coreProperties>
</file>