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oto Sans Bold" panose="020B0802040504020204" pitchFamily="34" charset="0"/>
      <p:regular r:id="rId12"/>
      <p:bold r:id="rId13"/>
    </p:embeddedFont>
    <p:embeddedFont>
      <p:font typeface="Noto Sans Bold Italics" panose="020B0604020202020204" charset="0"/>
      <p:regular r:id="rId14"/>
    </p:embeddedFont>
    <p:embeddedFont>
      <p:font typeface="Paytone On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21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86499"/>
            <a:ext cx="7315200" cy="1743601"/>
          </a:xfrm>
          <a:custGeom>
            <a:avLst/>
            <a:gdLst/>
            <a:ahLst/>
            <a:cxnLst/>
            <a:rect l="l" t="t" r="r" b="b"/>
            <a:pathLst>
              <a:path w="7315200" h="1743601">
                <a:moveTo>
                  <a:pt x="0" y="0"/>
                </a:moveTo>
                <a:lnTo>
                  <a:pt x="7315200" y="0"/>
                </a:lnTo>
                <a:lnTo>
                  <a:pt x="7315200" y="1743602"/>
                </a:lnTo>
                <a:lnTo>
                  <a:pt x="0" y="17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15200" y="8386499"/>
            <a:ext cx="7315200" cy="1743601"/>
          </a:xfrm>
          <a:custGeom>
            <a:avLst/>
            <a:gdLst/>
            <a:ahLst/>
            <a:cxnLst/>
            <a:rect l="l" t="t" r="r" b="b"/>
            <a:pathLst>
              <a:path w="7315200" h="1743601">
                <a:moveTo>
                  <a:pt x="0" y="0"/>
                </a:moveTo>
                <a:lnTo>
                  <a:pt x="7315200" y="0"/>
                </a:lnTo>
                <a:lnTo>
                  <a:pt x="7315200" y="1743602"/>
                </a:lnTo>
                <a:lnTo>
                  <a:pt x="0" y="17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34552" y="8386499"/>
            <a:ext cx="3653448" cy="1718217"/>
          </a:xfrm>
          <a:custGeom>
            <a:avLst/>
            <a:gdLst/>
            <a:ahLst/>
            <a:cxnLst/>
            <a:rect l="l" t="t" r="r" b="b"/>
            <a:pathLst>
              <a:path w="3653448" h="1718217">
                <a:moveTo>
                  <a:pt x="0" y="0"/>
                </a:moveTo>
                <a:lnTo>
                  <a:pt x="3653448" y="0"/>
                </a:lnTo>
                <a:lnTo>
                  <a:pt x="3653448" y="1718218"/>
                </a:lnTo>
                <a:lnTo>
                  <a:pt x="0" y="1718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227" b="-147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9829" y="5143500"/>
            <a:ext cx="16668342" cy="4515605"/>
          </a:xfrm>
          <a:custGeom>
            <a:avLst/>
            <a:gdLst/>
            <a:ahLst/>
            <a:cxnLst/>
            <a:rect l="l" t="t" r="r" b="b"/>
            <a:pathLst>
              <a:path w="16668342" h="4515605">
                <a:moveTo>
                  <a:pt x="0" y="0"/>
                </a:moveTo>
                <a:lnTo>
                  <a:pt x="16668342" y="0"/>
                </a:lnTo>
                <a:lnTo>
                  <a:pt x="16668342" y="4515605"/>
                </a:lnTo>
                <a:lnTo>
                  <a:pt x="0" y="4515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09829" y="286347"/>
            <a:ext cx="17168272" cy="349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3"/>
              </a:lnSpc>
            </a:pPr>
            <a:r>
              <a:rPr lang="en-US" sz="1003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BÀI THƠ</a:t>
            </a:r>
          </a:p>
          <a:p>
            <a:pPr algn="ctr">
              <a:lnSpc>
                <a:spcPts val="14043"/>
              </a:lnSpc>
            </a:pPr>
            <a:r>
              <a:rPr lang="en-US" sz="1003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ĐOÀN TÀU LĂN BÁNH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29496" y="3727266"/>
            <a:ext cx="3548604" cy="505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7"/>
              </a:lnSpc>
            </a:pPr>
            <a:r>
              <a:rPr lang="en-US" sz="2955">
                <a:solidFill>
                  <a:srgbClr val="2B3786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TẠ HỮU YÊN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059754"/>
            <a:ext cx="19903815" cy="4227246"/>
            <a:chOff x="0" y="0"/>
            <a:chExt cx="26538420" cy="5636328"/>
          </a:xfrm>
        </p:grpSpPr>
        <p:sp>
          <p:nvSpPr>
            <p:cNvPr id="3" name="Freeform 3"/>
            <p:cNvSpPr/>
            <p:nvPr/>
          </p:nvSpPr>
          <p:spPr>
            <a:xfrm>
              <a:off x="0" y="3527024"/>
              <a:ext cx="8849488" cy="2109304"/>
            </a:xfrm>
            <a:custGeom>
              <a:avLst/>
              <a:gdLst/>
              <a:ahLst/>
              <a:cxnLst/>
              <a:rect l="l" t="t" r="r" b="b"/>
              <a:pathLst>
                <a:path w="8849488" h="2109304">
                  <a:moveTo>
                    <a:pt x="0" y="0"/>
                  </a:moveTo>
                  <a:lnTo>
                    <a:pt x="8849488" y="0"/>
                  </a:lnTo>
                  <a:lnTo>
                    <a:pt x="8849488" y="2109304"/>
                  </a:lnTo>
                  <a:lnTo>
                    <a:pt x="0" y="2109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8849488" y="3527024"/>
              <a:ext cx="8849488" cy="2109304"/>
            </a:xfrm>
            <a:custGeom>
              <a:avLst/>
              <a:gdLst/>
              <a:ahLst/>
              <a:cxnLst/>
              <a:rect l="l" t="t" r="r" b="b"/>
              <a:pathLst>
                <a:path w="8849488" h="2109304">
                  <a:moveTo>
                    <a:pt x="0" y="0"/>
                  </a:moveTo>
                  <a:lnTo>
                    <a:pt x="8849488" y="0"/>
                  </a:lnTo>
                  <a:lnTo>
                    <a:pt x="8849488" y="2109304"/>
                  </a:lnTo>
                  <a:lnTo>
                    <a:pt x="0" y="2109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7698976" y="3557732"/>
              <a:ext cx="4419722" cy="2078596"/>
            </a:xfrm>
            <a:custGeom>
              <a:avLst/>
              <a:gdLst/>
              <a:ahLst/>
              <a:cxnLst/>
              <a:rect l="l" t="t" r="r" b="b"/>
              <a:pathLst>
                <a:path w="4419722" h="2078596">
                  <a:moveTo>
                    <a:pt x="0" y="0"/>
                  </a:moveTo>
                  <a:lnTo>
                    <a:pt x="4419722" y="0"/>
                  </a:lnTo>
                  <a:lnTo>
                    <a:pt x="4419722" y="2078596"/>
                  </a:lnTo>
                  <a:lnTo>
                    <a:pt x="0" y="2078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00227" b="-1477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2118698" y="3557732"/>
              <a:ext cx="4419722" cy="2078596"/>
            </a:xfrm>
            <a:custGeom>
              <a:avLst/>
              <a:gdLst/>
              <a:ahLst/>
              <a:cxnLst/>
              <a:rect l="l" t="t" r="r" b="b"/>
              <a:pathLst>
                <a:path w="4419722" h="2078596">
                  <a:moveTo>
                    <a:pt x="0" y="0"/>
                  </a:moveTo>
                  <a:lnTo>
                    <a:pt x="4419722" y="0"/>
                  </a:lnTo>
                  <a:lnTo>
                    <a:pt x="4419722" y="2078596"/>
                  </a:lnTo>
                  <a:lnTo>
                    <a:pt x="0" y="2078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00227" b="-147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245775" y="0"/>
              <a:ext cx="19324184" cy="5235097"/>
            </a:xfrm>
            <a:custGeom>
              <a:avLst/>
              <a:gdLst/>
              <a:ahLst/>
              <a:cxnLst/>
              <a:rect l="l" t="t" r="r" b="b"/>
              <a:pathLst>
                <a:path w="19324184" h="5235097">
                  <a:moveTo>
                    <a:pt x="0" y="0"/>
                  </a:moveTo>
                  <a:lnTo>
                    <a:pt x="19324184" y="0"/>
                  </a:lnTo>
                  <a:lnTo>
                    <a:pt x="19324184" y="5235097"/>
                  </a:lnTo>
                  <a:lnTo>
                    <a:pt x="0" y="5235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566914" y="1413073"/>
            <a:ext cx="8577086" cy="407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4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Xình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xịch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xình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xịch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!</a:t>
            </a:r>
          </a:p>
          <a:p>
            <a:pPr algn="l">
              <a:lnSpc>
                <a:spcPts val="8134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Đoàn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tàu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rời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ga</a:t>
            </a:r>
          </a:p>
          <a:p>
            <a:pPr algn="l">
              <a:lnSpc>
                <a:spcPts val="8134"/>
              </a:lnSpc>
              <a:spcBef>
                <a:spcPct val="0"/>
              </a:spcBef>
            </a:pP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Tu,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tu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tu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...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huýt</a:t>
            </a:r>
            <a:endParaRPr lang="en-US" sz="54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8134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Hồi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còi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vang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xa</a:t>
            </a:r>
            <a:endParaRPr lang="en-US" sz="54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55674" y="1413073"/>
            <a:ext cx="7380966" cy="4072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4"/>
              </a:lnSpc>
              <a:spcBef>
                <a:spcPct val="0"/>
              </a:spcBef>
            </a:pP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Toa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tàu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là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gối</a:t>
            </a:r>
            <a:endParaRPr lang="en-US" sz="54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8134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Đoàn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tàu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là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chăn</a:t>
            </a:r>
            <a:endParaRPr lang="en-US" sz="54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8134"/>
              </a:lnSpc>
              <a:spcBef>
                <a:spcPct val="0"/>
              </a:spcBef>
            </a:pP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Và bánh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xe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lăn</a:t>
            </a:r>
            <a:endParaRPr lang="en-US" sz="54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lnSpc>
                <a:spcPts val="8134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Là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bàn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chân</a:t>
            </a:r>
            <a:r>
              <a:rPr lang="en-US" sz="54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4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đạp</a:t>
            </a:r>
            <a:endParaRPr lang="en-US" sz="54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15069" y="74365"/>
            <a:ext cx="10131662" cy="109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9"/>
              </a:lnSpc>
            </a:pPr>
            <a:r>
              <a:rPr lang="en-US" sz="6378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ĐOÀN TÀU LĂN BÁNH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9829" y="196609"/>
            <a:ext cx="17168272" cy="1492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23"/>
              </a:lnSpc>
            </a:pPr>
            <a:r>
              <a:rPr lang="en-US" sz="873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ĐÀM THOẠI - TRÍCH DẪN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0386" y="2319838"/>
            <a:ext cx="17627229" cy="874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18"/>
              </a:lnSpc>
            </a:pPr>
            <a:r>
              <a:rPr lang="en-US" sz="5084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Bài</a:t>
            </a:r>
            <a:r>
              <a:rPr lang="en-US" sz="5084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84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thơ</a:t>
            </a:r>
            <a:r>
              <a:rPr lang="en-US" sz="5084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84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nhắc</a:t>
            </a:r>
            <a:r>
              <a:rPr lang="en-US" sz="5084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84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đến</a:t>
            </a:r>
            <a:r>
              <a:rPr lang="en-US" sz="5084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84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phương</a:t>
            </a:r>
            <a:r>
              <a:rPr lang="en-US" sz="5084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84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tiện</a:t>
            </a:r>
            <a:r>
              <a:rPr lang="en-US" sz="5084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84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giao</a:t>
            </a:r>
            <a:r>
              <a:rPr lang="en-US" sz="5084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84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thông</a:t>
            </a:r>
            <a:r>
              <a:rPr lang="en-US" sz="5084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5084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nào</a:t>
            </a:r>
            <a:r>
              <a:rPr lang="en-US" sz="5084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?</a:t>
            </a:r>
          </a:p>
        </p:txBody>
      </p:sp>
      <p:sp>
        <p:nvSpPr>
          <p:cNvPr id="5" name="Freeform 5"/>
          <p:cNvSpPr/>
          <p:nvPr/>
        </p:nvSpPr>
        <p:spPr>
          <a:xfrm>
            <a:off x="-516966" y="8593125"/>
            <a:ext cx="7018916" cy="1672981"/>
          </a:xfrm>
          <a:custGeom>
            <a:avLst/>
            <a:gdLst/>
            <a:ahLst/>
            <a:cxnLst/>
            <a:rect l="l" t="t" r="r" b="b"/>
            <a:pathLst>
              <a:path w="9358555" h="2230641">
                <a:moveTo>
                  <a:pt x="0" y="0"/>
                </a:moveTo>
                <a:lnTo>
                  <a:pt x="9358555" y="0"/>
                </a:lnTo>
                <a:lnTo>
                  <a:pt x="9358555" y="2230641"/>
                </a:lnTo>
                <a:lnTo>
                  <a:pt x="0" y="2230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01950" y="8593125"/>
            <a:ext cx="7018916" cy="1672981"/>
          </a:xfrm>
          <a:custGeom>
            <a:avLst/>
            <a:gdLst/>
            <a:ahLst/>
            <a:cxnLst/>
            <a:rect l="l" t="t" r="r" b="b"/>
            <a:pathLst>
              <a:path w="9358555" h="2230641">
                <a:moveTo>
                  <a:pt x="0" y="0"/>
                </a:moveTo>
                <a:lnTo>
                  <a:pt x="9358555" y="0"/>
                </a:lnTo>
                <a:lnTo>
                  <a:pt x="9358555" y="2230641"/>
                </a:lnTo>
                <a:lnTo>
                  <a:pt x="0" y="2230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20867" y="8617481"/>
            <a:ext cx="3505475" cy="1648625"/>
          </a:xfrm>
          <a:custGeom>
            <a:avLst/>
            <a:gdLst/>
            <a:ahLst/>
            <a:cxnLst/>
            <a:rect l="l" t="t" r="r" b="b"/>
            <a:pathLst>
              <a:path w="4673966" h="2198167">
                <a:moveTo>
                  <a:pt x="0" y="0"/>
                </a:moveTo>
                <a:lnTo>
                  <a:pt x="4673966" y="0"/>
                </a:lnTo>
                <a:lnTo>
                  <a:pt x="4673966" y="2198167"/>
                </a:lnTo>
                <a:lnTo>
                  <a:pt x="0" y="219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227" b="-147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026341" y="8617481"/>
            <a:ext cx="3505475" cy="1648625"/>
          </a:xfrm>
          <a:custGeom>
            <a:avLst/>
            <a:gdLst/>
            <a:ahLst/>
            <a:cxnLst/>
            <a:rect l="l" t="t" r="r" b="b"/>
            <a:pathLst>
              <a:path w="4673966" h="2198167">
                <a:moveTo>
                  <a:pt x="0" y="0"/>
                </a:moveTo>
                <a:lnTo>
                  <a:pt x="4673966" y="0"/>
                </a:lnTo>
                <a:lnTo>
                  <a:pt x="4673966" y="2198167"/>
                </a:lnTo>
                <a:lnTo>
                  <a:pt x="0" y="219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227" b="-147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288000" y="5905500"/>
            <a:ext cx="15326856" cy="4152185"/>
          </a:xfrm>
          <a:custGeom>
            <a:avLst/>
            <a:gdLst/>
            <a:ahLst/>
            <a:cxnLst/>
            <a:rect l="l" t="t" r="r" b="b"/>
            <a:pathLst>
              <a:path w="20435807" h="5536246">
                <a:moveTo>
                  <a:pt x="0" y="0"/>
                </a:moveTo>
                <a:lnTo>
                  <a:pt x="20435808" y="0"/>
                </a:lnTo>
                <a:lnTo>
                  <a:pt x="20435808" y="5536246"/>
                </a:lnTo>
                <a:lnTo>
                  <a:pt x="0" y="5536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99818 0.012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1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9829" y="196609"/>
            <a:ext cx="17168272" cy="1492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23"/>
              </a:lnSpc>
            </a:pPr>
            <a:r>
              <a:rPr lang="en-US" sz="8731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ĐÀM THOẠI - TRÍCH DẪN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0142" y="2150878"/>
            <a:ext cx="17647715" cy="76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2"/>
              </a:lnSpc>
            </a:pP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-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Tàu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hỏa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hoạt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động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ở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đâu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?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Tiếng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kêu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của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tàu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hỏa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như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thê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́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nào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?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939842"/>
            <a:ext cx="5651939" cy="1347158"/>
          </a:xfrm>
          <a:custGeom>
            <a:avLst/>
            <a:gdLst/>
            <a:ahLst/>
            <a:cxnLst/>
            <a:rect l="l" t="t" r="r" b="b"/>
            <a:pathLst>
              <a:path w="5651939" h="1347158">
                <a:moveTo>
                  <a:pt x="0" y="0"/>
                </a:moveTo>
                <a:lnTo>
                  <a:pt x="5651939" y="0"/>
                </a:lnTo>
                <a:lnTo>
                  <a:pt x="5651939" y="1347158"/>
                </a:lnTo>
                <a:lnTo>
                  <a:pt x="0" y="1347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24681" y="8969261"/>
            <a:ext cx="5651939" cy="1347158"/>
          </a:xfrm>
          <a:custGeom>
            <a:avLst/>
            <a:gdLst/>
            <a:ahLst/>
            <a:cxnLst/>
            <a:rect l="l" t="t" r="r" b="b"/>
            <a:pathLst>
              <a:path w="5651939" h="1347158">
                <a:moveTo>
                  <a:pt x="0" y="0"/>
                </a:moveTo>
                <a:lnTo>
                  <a:pt x="5651938" y="0"/>
                </a:lnTo>
                <a:lnTo>
                  <a:pt x="5651938" y="1347157"/>
                </a:lnTo>
                <a:lnTo>
                  <a:pt x="0" y="1347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51939" y="8959455"/>
            <a:ext cx="5651939" cy="1347158"/>
          </a:xfrm>
          <a:custGeom>
            <a:avLst/>
            <a:gdLst/>
            <a:ahLst/>
            <a:cxnLst/>
            <a:rect l="l" t="t" r="r" b="b"/>
            <a:pathLst>
              <a:path w="5651939" h="1347158">
                <a:moveTo>
                  <a:pt x="0" y="0"/>
                </a:moveTo>
                <a:lnTo>
                  <a:pt x="5651938" y="0"/>
                </a:lnTo>
                <a:lnTo>
                  <a:pt x="5651938" y="1347157"/>
                </a:lnTo>
                <a:lnTo>
                  <a:pt x="0" y="1347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76619" y="8959455"/>
            <a:ext cx="2822762" cy="1327545"/>
          </a:xfrm>
          <a:custGeom>
            <a:avLst/>
            <a:gdLst/>
            <a:ahLst/>
            <a:cxnLst/>
            <a:rect l="l" t="t" r="r" b="b"/>
            <a:pathLst>
              <a:path w="2822762" h="1327545">
                <a:moveTo>
                  <a:pt x="0" y="0"/>
                </a:moveTo>
                <a:lnTo>
                  <a:pt x="2822762" y="0"/>
                </a:lnTo>
                <a:lnTo>
                  <a:pt x="2822762" y="1327545"/>
                </a:lnTo>
                <a:lnTo>
                  <a:pt x="0" y="1327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227" b="-147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288000" y="6370446"/>
            <a:ext cx="12341855" cy="3343521"/>
          </a:xfrm>
          <a:custGeom>
            <a:avLst/>
            <a:gdLst/>
            <a:ahLst/>
            <a:cxnLst/>
            <a:rect l="l" t="t" r="r" b="b"/>
            <a:pathLst>
              <a:path w="12341855" h="3343521">
                <a:moveTo>
                  <a:pt x="0" y="0"/>
                </a:moveTo>
                <a:lnTo>
                  <a:pt x="12341855" y="0"/>
                </a:lnTo>
                <a:lnTo>
                  <a:pt x="12341855" y="3343520"/>
                </a:lnTo>
                <a:lnTo>
                  <a:pt x="0" y="3343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0B96ABC-69E1-43FF-BF60-9C828A65CB0D}"/>
              </a:ext>
            </a:extLst>
          </p:cNvPr>
          <p:cNvSpPr txBox="1"/>
          <p:nvPr/>
        </p:nvSpPr>
        <p:spPr>
          <a:xfrm>
            <a:off x="6688865" y="3238500"/>
            <a:ext cx="5410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Xình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xịch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xình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xịch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!</a:t>
            </a:r>
          </a:p>
          <a:p>
            <a:pPr algn="l">
              <a:spcBef>
                <a:spcPct val="0"/>
              </a:spcBef>
            </a:pP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Đoàn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tàu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rời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ga</a:t>
            </a:r>
          </a:p>
          <a:p>
            <a:pPr algn="l">
              <a:spcBef>
                <a:spcPct val="0"/>
              </a:spcBef>
            </a:pP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Tu,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tu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tu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...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huýt</a:t>
            </a:r>
            <a:endParaRPr lang="en-US" sz="40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l">
              <a:spcBef>
                <a:spcPct val="0"/>
              </a:spcBef>
            </a:pP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Hồi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còi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vang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xa</a:t>
            </a:r>
            <a:endParaRPr lang="en-US" sz="40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-1.23457E-7 L -1.67074 0.024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4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9829" y="196609"/>
            <a:ext cx="17168272" cy="1492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23"/>
              </a:lnSpc>
            </a:pPr>
            <a:r>
              <a:rPr lang="en-US" sz="8731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ĐÀM THOẠI - TRÍCH DẪN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939842"/>
            <a:ext cx="5651939" cy="1347158"/>
          </a:xfrm>
          <a:custGeom>
            <a:avLst/>
            <a:gdLst/>
            <a:ahLst/>
            <a:cxnLst/>
            <a:rect l="l" t="t" r="r" b="b"/>
            <a:pathLst>
              <a:path w="5651939" h="1347158">
                <a:moveTo>
                  <a:pt x="0" y="0"/>
                </a:moveTo>
                <a:lnTo>
                  <a:pt x="5651939" y="0"/>
                </a:lnTo>
                <a:lnTo>
                  <a:pt x="5651939" y="1347158"/>
                </a:lnTo>
                <a:lnTo>
                  <a:pt x="0" y="1347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24681" y="8969261"/>
            <a:ext cx="5651939" cy="1347158"/>
          </a:xfrm>
          <a:custGeom>
            <a:avLst/>
            <a:gdLst/>
            <a:ahLst/>
            <a:cxnLst/>
            <a:rect l="l" t="t" r="r" b="b"/>
            <a:pathLst>
              <a:path w="5651939" h="1347158">
                <a:moveTo>
                  <a:pt x="0" y="0"/>
                </a:moveTo>
                <a:lnTo>
                  <a:pt x="5651938" y="0"/>
                </a:lnTo>
                <a:lnTo>
                  <a:pt x="5651938" y="1347157"/>
                </a:lnTo>
                <a:lnTo>
                  <a:pt x="0" y="1347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51939" y="8959455"/>
            <a:ext cx="5651939" cy="1347158"/>
          </a:xfrm>
          <a:custGeom>
            <a:avLst/>
            <a:gdLst/>
            <a:ahLst/>
            <a:cxnLst/>
            <a:rect l="l" t="t" r="r" b="b"/>
            <a:pathLst>
              <a:path w="5651939" h="1347158">
                <a:moveTo>
                  <a:pt x="0" y="0"/>
                </a:moveTo>
                <a:lnTo>
                  <a:pt x="5651938" y="0"/>
                </a:lnTo>
                <a:lnTo>
                  <a:pt x="5651938" y="1347157"/>
                </a:lnTo>
                <a:lnTo>
                  <a:pt x="0" y="1347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76619" y="8959455"/>
            <a:ext cx="2822762" cy="1327545"/>
          </a:xfrm>
          <a:custGeom>
            <a:avLst/>
            <a:gdLst/>
            <a:ahLst/>
            <a:cxnLst/>
            <a:rect l="l" t="t" r="r" b="b"/>
            <a:pathLst>
              <a:path w="2822762" h="1327545">
                <a:moveTo>
                  <a:pt x="0" y="0"/>
                </a:moveTo>
                <a:lnTo>
                  <a:pt x="2822762" y="0"/>
                </a:lnTo>
                <a:lnTo>
                  <a:pt x="2822762" y="1327545"/>
                </a:lnTo>
                <a:lnTo>
                  <a:pt x="0" y="1327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227" b="-147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288000" y="6370446"/>
            <a:ext cx="12341855" cy="3343521"/>
          </a:xfrm>
          <a:custGeom>
            <a:avLst/>
            <a:gdLst/>
            <a:ahLst/>
            <a:cxnLst/>
            <a:rect l="l" t="t" r="r" b="b"/>
            <a:pathLst>
              <a:path w="12341855" h="3343521">
                <a:moveTo>
                  <a:pt x="0" y="0"/>
                </a:moveTo>
                <a:lnTo>
                  <a:pt x="12341855" y="0"/>
                </a:lnTo>
                <a:lnTo>
                  <a:pt x="12341855" y="3343520"/>
                </a:lnTo>
                <a:lnTo>
                  <a:pt x="0" y="3343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6BDF26D-9B22-421D-B731-36A7A37B5195}"/>
              </a:ext>
            </a:extLst>
          </p:cNvPr>
          <p:cNvSpPr txBox="1"/>
          <p:nvPr/>
        </p:nvSpPr>
        <p:spPr>
          <a:xfrm>
            <a:off x="3120974" y="2049783"/>
            <a:ext cx="12322573" cy="76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2"/>
              </a:lnSpc>
            </a:pP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-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Tàu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hỏa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được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tác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gia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̉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miêu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tả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như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thê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́ </a:t>
            </a:r>
            <a:r>
              <a:rPr lang="en-US" sz="438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nào</a:t>
            </a:r>
            <a:r>
              <a:rPr lang="en-US" sz="438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?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6711D83-2F14-4E49-B1A8-8F9296242E07}"/>
              </a:ext>
            </a:extLst>
          </p:cNvPr>
          <p:cNvSpPr txBox="1"/>
          <p:nvPr/>
        </p:nvSpPr>
        <p:spPr>
          <a:xfrm>
            <a:off x="6099456" y="3234387"/>
            <a:ext cx="6707085" cy="31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7"/>
              </a:lnSpc>
            </a:pP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Toa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tàu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là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gối</a:t>
            </a:r>
            <a:endParaRPr lang="en-US" sz="40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6187"/>
              </a:lnSpc>
            </a:pP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Đoàn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tàu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là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chăn</a:t>
            </a:r>
            <a:endParaRPr lang="en-US" sz="40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6189"/>
              </a:lnSpc>
            </a:pP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Và bánh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xe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lăn</a:t>
            </a:r>
            <a:endParaRPr lang="en-US" sz="40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6189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Là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bàn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chân</a:t>
            </a:r>
            <a:r>
              <a:rPr lang="en-US" sz="4000" dirty="0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000" dirty="0" err="1">
                <a:solidFill>
                  <a:srgbClr val="2B3786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đạp</a:t>
            </a:r>
            <a:endParaRPr lang="en-US" sz="4000" dirty="0">
              <a:solidFill>
                <a:srgbClr val="2B3786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341323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667 0.00664 L -0.90408 0.030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4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871" y="7651461"/>
            <a:ext cx="2900181" cy="2635539"/>
          </a:xfrm>
          <a:custGeom>
            <a:avLst/>
            <a:gdLst/>
            <a:ahLst/>
            <a:cxnLst/>
            <a:rect l="l" t="t" r="r" b="b"/>
            <a:pathLst>
              <a:path w="2900181" h="2635539">
                <a:moveTo>
                  <a:pt x="0" y="0"/>
                </a:moveTo>
                <a:lnTo>
                  <a:pt x="2900181" y="0"/>
                </a:lnTo>
                <a:lnTo>
                  <a:pt x="2900181" y="2635539"/>
                </a:lnTo>
                <a:lnTo>
                  <a:pt x="0" y="2635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60855" y="6535301"/>
            <a:ext cx="5843857" cy="3988432"/>
          </a:xfrm>
          <a:custGeom>
            <a:avLst/>
            <a:gdLst/>
            <a:ahLst/>
            <a:cxnLst/>
            <a:rect l="l" t="t" r="r" b="b"/>
            <a:pathLst>
              <a:path w="5843857" h="3988432">
                <a:moveTo>
                  <a:pt x="0" y="0"/>
                </a:moveTo>
                <a:lnTo>
                  <a:pt x="5843858" y="0"/>
                </a:lnTo>
                <a:lnTo>
                  <a:pt x="5843858" y="3988432"/>
                </a:lnTo>
                <a:lnTo>
                  <a:pt x="0" y="3988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936" y="1736784"/>
            <a:ext cx="18116129" cy="4194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26"/>
              </a:lnSpc>
            </a:pPr>
            <a:r>
              <a:rPr lang="en-US" sz="11086">
                <a:solidFill>
                  <a:srgbClr val="2B3786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CON</a:t>
            </a:r>
          </a:p>
          <a:p>
            <a:pPr algn="ctr">
              <a:lnSpc>
                <a:spcPts val="15520"/>
              </a:lnSpc>
            </a:pPr>
            <a:r>
              <a:rPr lang="en-US" sz="11086">
                <a:solidFill>
                  <a:srgbClr val="2B3786"/>
                </a:solidFill>
                <a:latin typeface="Paytone One"/>
                <a:ea typeface="Paytone One"/>
                <a:cs typeface="Paytone One"/>
                <a:sym typeface="Paytone One"/>
              </a:rPr>
              <a:t>MỘT BÀI HỌC Ý NGHĨA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149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Noto Sans Bold Italics</vt:lpstr>
      <vt:lpstr>Paytone One</vt:lpstr>
      <vt:lpstr>Noto Sans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Đoàn tàu lăn bánh</dc:title>
  <cp:lastModifiedBy>Đinh</cp:lastModifiedBy>
  <cp:revision>3</cp:revision>
  <dcterms:created xsi:type="dcterms:W3CDTF">2006-08-16T00:00:00Z</dcterms:created>
  <dcterms:modified xsi:type="dcterms:W3CDTF">2024-07-21T03:31:33Z</dcterms:modified>
  <dc:identifier>DAGLd89vJhw</dc:identifier>
</cp:coreProperties>
</file>