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5" r:id="rId6"/>
    <p:sldId id="296" r:id="rId7"/>
    <p:sldId id="297" r:id="rId8"/>
    <p:sldId id="298" r:id="rId9"/>
    <p:sldId id="299" r:id="rId10"/>
    <p:sldId id="300" r:id="rId11"/>
    <p:sldId id="30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74" autoAdjust="0"/>
  </p:normalViewPr>
  <p:slideViewPr>
    <p:cSldViewPr snapToGrid="0">
      <p:cViewPr varScale="1">
        <p:scale>
          <a:sx n="65" d="100"/>
          <a:sy n="65" d="100"/>
        </p:scale>
        <p:origin x="66" y="28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5/4/2026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5/4/2026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5/4/2026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5/4/2026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5/4/2026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5/4/2026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938" y="213659"/>
            <a:ext cx="10128639" cy="226325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B0F0"/>
                </a:solidFill>
              </a:rPr>
              <a:t>Khám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Phá</a:t>
            </a:r>
            <a:r>
              <a:rPr lang="en-US" sz="3600" dirty="0">
                <a:solidFill>
                  <a:srgbClr val="00B0F0"/>
                </a:solidFill>
              </a:rPr>
              <a:t>: </a:t>
            </a:r>
            <a:r>
              <a:rPr lang="en-US" sz="3600" dirty="0" err="1">
                <a:solidFill>
                  <a:srgbClr val="00B0F0"/>
                </a:solidFill>
              </a:rPr>
              <a:t>Một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số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danh</a:t>
            </a:r>
            <a:r>
              <a:rPr lang="en-US" sz="3600" dirty="0">
                <a:solidFill>
                  <a:srgbClr val="00B0F0"/>
                </a:solidFill>
              </a:rPr>
              <a:t> lam </a:t>
            </a:r>
            <a:r>
              <a:rPr lang="en-US" sz="3600" dirty="0" err="1">
                <a:solidFill>
                  <a:srgbClr val="00B0F0"/>
                </a:solidFill>
              </a:rPr>
              <a:t>thắng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cảnh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của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Hà</a:t>
            </a:r>
            <a:r>
              <a:rPr lang="en-US" sz="3600" dirty="0">
                <a:solidFill>
                  <a:srgbClr val="00B0F0"/>
                </a:solidFill>
              </a:rPr>
              <a:t> </a:t>
            </a:r>
            <a:r>
              <a:rPr lang="en-US" sz="3600" dirty="0" err="1">
                <a:solidFill>
                  <a:srgbClr val="00B0F0"/>
                </a:solidFill>
              </a:rPr>
              <a:t>Nội</a:t>
            </a:r>
            <a:endParaRPr lang="en-US" sz="3600" dirty="0">
              <a:solidFill>
                <a:srgbClr val="00B0F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33"/>
              </p:ext>
            </p:extLst>
          </p:nvPr>
        </p:nvGraphicFramePr>
        <p:xfrm>
          <a:off x="3389505" y="441757"/>
          <a:ext cx="5915025" cy="478156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83136399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UBND PHƯỜNG</a:t>
                      </a:r>
                      <a:r>
                        <a:rPr lang="vi-VN" sz="1400" b="1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 PHÚC LỢI</a:t>
                      </a:r>
                    </a:p>
                    <a:p>
                      <a:pPr algn="ctr"/>
                      <a:r>
                        <a:rPr lang="vi-VN" sz="1400" b="1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</a:t>
                      </a: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284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êu Hà Nội - Tốp ca Thiếu 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705" y="628008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2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74"/>
            <a:ext cx="12192000" cy="685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823" y="0"/>
            <a:ext cx="536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18"/>
            <a:ext cx="12192000" cy="69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2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637"/>
            <a:ext cx="12192000" cy="68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21</TotalTime>
  <Words>20</Words>
  <Application>Microsoft Office PowerPoint</Application>
  <PresentationFormat>Widescreen</PresentationFormat>
  <Paragraphs>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Cambria</vt:lpstr>
      <vt:lpstr>Times New Roman</vt:lpstr>
      <vt:lpstr>Verdana</vt:lpstr>
      <vt:lpstr>Back to School 16x9</vt:lpstr>
      <vt:lpstr>Khám Phá: Một số danh lam thắng cảnh của Hà Nội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Một số danh lam thắng cảnh của Hà Nội</dc:title>
  <dc:creator>welcome</dc:creator>
  <cp:lastModifiedBy>A</cp:lastModifiedBy>
  <cp:revision>6</cp:revision>
  <dcterms:created xsi:type="dcterms:W3CDTF">2023-05-03T08:55:24Z</dcterms:created>
  <dcterms:modified xsi:type="dcterms:W3CDTF">2026-05-04T03:57:54Z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