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2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5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2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2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758D-7B30-485C-BF72-6BE809D0FC15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93F3-0240-4266-AFD0-B0211A3C7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2166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80845"/>
              </p:ext>
            </p:extLst>
          </p:nvPr>
        </p:nvGraphicFramePr>
        <p:xfrm>
          <a:off x="2357264" y="2235370"/>
          <a:ext cx="8585056" cy="4622630"/>
        </p:xfrm>
        <a:graphic>
          <a:graphicData uri="http://schemas.openxmlformats.org/drawingml/2006/table">
            <a:tbl>
              <a:tblPr/>
              <a:tblGrid>
                <a:gridCol w="8585056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55800">
                <a:tc>
                  <a:txBody>
                    <a:bodyPr/>
                    <a:lstStyle/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        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LĨNH</a:t>
                      </a:r>
                      <a:r>
                        <a:rPr lang="en-US" sz="30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VỰC </a:t>
                      </a:r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PHÁT TRIỂN </a:t>
                      </a:r>
                      <a:r>
                        <a:rPr lang="en-US" sz="30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NGÔN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NGỮ</a:t>
                      </a: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               </a:t>
                      </a:r>
                      <a:r>
                        <a:rPr lang="en-US" sz="30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0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30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baseline="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phá</a:t>
                      </a:r>
                      <a:endParaRPr lang="vi-VN" sz="3000" b="1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vi-VN" sz="3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</a:b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r>
                        <a:rPr lang="vi-VN" sz="3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                   </a:t>
                      </a:r>
                      <a:endParaRPr lang="vi-VN" sz="3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0633" marR="50633" marT="25315" marB="253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96715" y="4081569"/>
            <a:ext cx="75380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Đề tài: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Biển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báo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hành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văn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minh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khi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tham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giao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thông</a:t>
            </a:r>
            <a:endParaRPr lang="en-US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vi-VN" altLang="en-US" sz="1800" b="1" dirty="0" smtClean="0">
                <a:solidFill>
                  <a:srgbClr val="00B050"/>
                </a:solidFill>
                <a:latin typeface="+mj-lt"/>
              </a:rPr>
              <a:t>Số 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lượng: </a:t>
            </a:r>
            <a:r>
              <a:rPr lang="en-US" altLang="en-US" sz="1800" b="1" dirty="0">
                <a:solidFill>
                  <a:srgbClr val="00B050"/>
                </a:solidFill>
                <a:latin typeface="+mj-lt"/>
              </a:rPr>
              <a:t>18 - 20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 trẻ</a:t>
            </a:r>
            <a:r>
              <a:rPr lang="vi-VN" altLang="en-US" sz="1800" dirty="0">
                <a:solidFill>
                  <a:srgbClr val="00B050"/>
                </a:solidFill>
                <a:latin typeface="+mj-lt"/>
              </a:rPr>
              <a:t>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vi-VN" altLang="en-US" sz="1800" b="1" smtClean="0">
                <a:solidFill>
                  <a:srgbClr val="00B050"/>
                </a:solidFill>
                <a:latin typeface="+mj-lt"/>
              </a:rPr>
              <a:t>Thời </a:t>
            </a:r>
            <a:r>
              <a:rPr lang="vi-VN" altLang="en-US" sz="1800" b="1" dirty="0">
                <a:solidFill>
                  <a:srgbClr val="00B050"/>
                </a:solidFill>
                <a:latin typeface="+mj-lt"/>
              </a:rPr>
              <a:t>gian: 25-30 phút</a:t>
            </a:r>
            <a:r>
              <a:rPr lang="vi-VN" altLang="en-US" sz="1800" dirty="0">
                <a:solidFill>
                  <a:srgbClr val="00B050"/>
                </a:solidFill>
                <a:latin typeface="+mj-lt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427825"/>
              </p:ext>
            </p:extLst>
          </p:nvPr>
        </p:nvGraphicFramePr>
        <p:xfrm>
          <a:off x="3151187" y="27114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83136399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28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6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 Báo Đường Bộ Giá Hợp Lí, Chất Lượng Và Uy Tí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7"/>
          <a:stretch/>
        </p:blipFill>
        <p:spPr bwMode="auto">
          <a:xfrm>
            <a:off x="739470" y="98052"/>
            <a:ext cx="10829677" cy="67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ển Báo Đường Bộ Giá Hợp Lí, Chất Lượng Và Uy Tí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73"/>
          <a:stretch/>
        </p:blipFill>
        <p:spPr bwMode="auto">
          <a:xfrm>
            <a:off x="107867" y="461175"/>
            <a:ext cx="11780986" cy="58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ển Báo Giao Thông Dấu Hiệu - Ảnh miễn phí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3" y="1036441"/>
            <a:ext cx="4952012" cy="44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ểu Tượng Thiết Kế Phẳng Đèn Giao Thông Đứng Tín Hiệu Giao Thông Ngang  Điển Hình Với Đèn Đỏ Vàng Và Xanh Lá Cây Hình minh họa Sẵn có - Tải xu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2532" r="29818" b="3451"/>
          <a:stretch/>
        </p:blipFill>
        <p:spPr bwMode="auto">
          <a:xfrm>
            <a:off x="6281531" y="174928"/>
            <a:ext cx="2782956" cy="65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Văn Hóa Giao Thông và xây dựng Văn Hóa Giao Thông | anycar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" y="796850"/>
            <a:ext cx="5375082" cy="35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ày xuân nói về văn hóa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57" y="2726150"/>
            <a:ext cx="6056353" cy="39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6" name="Picture 6" descr="BÀI TUYÊN TRUYỀN VỀ ĐẢM BẢO AN TOÀN GIAO THÔNG CHO TRẺ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1" y="1870276"/>
            <a:ext cx="5632974" cy="37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Đi xe máy chạy bằng một bánh bị phạt bao nhiêu theo đúng quy định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37" y="1254657"/>
            <a:ext cx="6172863" cy="560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172" name="Picture 4" descr="Người khuyết tật đi xe buýt: Vẫn còn khoảng cách khi tiếp cận | Tạp chí  Giao thông vận t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35" y="796849"/>
            <a:ext cx="4762500" cy="298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rợ giá ngàn tỉ đồng, khách đi xe buýt vẫn giảm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844728"/>
            <a:ext cx="4762500" cy="30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rung Quốc: bé 3 tuổi bị bỏ quên trên xe buýt đến chết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831456"/>
            <a:ext cx="4762500" cy="30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ánh xe trên xe buýt | xe buýt vần | trẻ em bài hát | Wheels On The Bus - 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35" y="3776870"/>
            <a:ext cx="4762500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172" y="88963"/>
            <a:ext cx="11815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Hành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vi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văn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minh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khi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tham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giao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thông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196" name="Picture 4" descr="TP.HCM: Bất an trên những chuyến phà n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" y="796849"/>
            <a:ext cx="5558237" cy="3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hững chuyến phà đâu chỉ để sang sông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1" y="2179406"/>
            <a:ext cx="6149009" cy="46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3" b="7154"/>
          <a:stretch/>
        </p:blipFill>
        <p:spPr bwMode="auto">
          <a:xfrm>
            <a:off x="378211" y="0"/>
            <a:ext cx="5056878" cy="37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hững khẩu hiệu an toàn giao thông hay và hài hước nhất - Blog Xe Hơi  Carmu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7" y="85579"/>
            <a:ext cx="4762693" cy="35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iới trẻ vô ý thức tham gia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5" y="3657600"/>
            <a:ext cx="48054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ố mẹ phải đọc kỹ những điều này trước khi cho con đi xe đạp điện - MVie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340" y="3638549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73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Giao thông Đề tài : Biển báo  và một số hành vi văn minh  khi tham gia giao thông</dc:title>
  <dc:creator>Admin</dc:creator>
  <cp:lastModifiedBy>A</cp:lastModifiedBy>
  <cp:revision>16</cp:revision>
  <dcterms:created xsi:type="dcterms:W3CDTF">2023-02-27T01:30:38Z</dcterms:created>
  <dcterms:modified xsi:type="dcterms:W3CDTF">2026-05-04T03:57:00Z</dcterms:modified>
</cp:coreProperties>
</file>